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0" d="100"/>
          <a:sy n="90" d="100"/>
        </p:scale>
        <p:origin x="-50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1A1E-6D5B-4E34-8524-36DE7C06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178A-C069-43EF-9B01-4ABE4BAD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EE12-A411-4D24-BF10-48FB2D35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DC55-5120-4030-8783-7E941FAC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BF46-7486-4474-81EF-FDCC775A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568A-5C97-4384-8B72-037C6A92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472A-FD25-4B6E-8B96-BF1381BD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4B2-6881-430E-B18E-063D5073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45E1-7830-4C41-9E79-D3AE0D32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746A-03F5-4B67-B736-D4833D95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D0CE9-921D-4270-B131-2D0829BF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B3BE-6248-485D-8C0D-C8398508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4A64-6682-469A-9F7F-541767DC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DA75-8699-4BBB-B51C-00526231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9AB-FA6C-4A6A-89AB-AD976B7D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7418-9F06-45EA-8156-85950172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29A9-D6F1-4954-9D3A-55C6552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EA41-2A2F-4A0F-A49F-AFF76D5C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5B41-D24F-4EB4-8B00-68E0C192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000F-6997-4D15-82DE-6183F63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1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4DB5-20DA-4DCE-BD61-66A09561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755C-831A-45BE-AFC3-9500F27C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95FF-D53D-4C80-8120-25A70919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8802-5833-4327-BC80-EA9A9BD6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1280-A117-4FCB-BF14-39DF0E31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0379-E44A-4930-9D85-69ED1B5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C994-498E-4A97-900D-9CB1A1E5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0EE8-C848-4CF6-9EA6-09FC4A2CE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C131-C9BF-4A15-9882-186CA46E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65A31-66DC-4867-8AE2-89D3FD96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7F42-8D71-4862-A2F3-F26920C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DD5A-35CA-4110-8DFB-F8F94F1C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2C72-B5DF-4E89-935B-679945D2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48F0-9557-4299-BF16-8ED23CCF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48147-2E13-4492-92BF-010E478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E3E0A-5796-4771-9B12-24F812928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98BEE-4D8E-483C-861D-0FE4F8BD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A4D6E-44CB-4F13-BFB9-EAFC7C8D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DC27F-9D36-49C9-813D-EA31FF3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029D-2A13-4E56-8E3C-882E600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2D12-82A3-4224-BF7F-326A1362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E27F9-A6B1-448C-87B3-A3AD0524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B8B54-0C67-4B06-A5A4-7C5B26E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0DBFE-6AFF-4754-B0B3-08AB12D8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45B6-9441-400F-BD0A-BD9E4C20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24BD1-5246-40FC-B2BA-D2508A79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AA6E-1680-4D05-BEE9-76FBF255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D5B4-461F-4D65-8C50-199E542D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D34D0-B5FD-45ED-B003-5B122F31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20E7-2845-4BD5-B00D-140B5BB8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CB50-4AF0-43BE-ABF1-45680504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4467-FA5C-4B87-B530-E0610113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DB5-7C0E-42FD-8CCD-C4480312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64F3-1F81-4A2D-9C01-A4E6CBD7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808D-795F-45BE-ADB6-D084F24A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0C32-4DC8-4CCE-8987-D1C371B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EBAF7-3038-4B5D-B5B4-31E85D89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A2A9-4A0E-4879-8E40-29462594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45280-F286-4029-B45C-A3A7C6A9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7974-C051-4FD6-A6BE-B2B5BAA0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BCDC-51DC-4DE8-A05C-8696918C8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E6AD-89E6-4E9F-9604-1B56F0367620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07FB-7B3E-4781-A7ED-95A8C322E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6755-AAF3-490A-B920-BB1BD529B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6835-BC61-48BD-95E5-84D999B3A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8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A35A86-88C9-4ED8-9F0C-8AD610A81C7B}"/>
              </a:ext>
            </a:extLst>
          </p:cNvPr>
          <p:cNvGrpSpPr/>
          <p:nvPr/>
        </p:nvGrpSpPr>
        <p:grpSpPr>
          <a:xfrm>
            <a:off x="5132344" y="2511041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4C35A9-55F5-4D57-B549-CEC1EEC7268E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14054-6883-4513-A8CF-C1BCC6605595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F4C228-5BFA-4DF2-8F35-97997FDF58AB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E48AF-46BA-480D-9E4A-D7BEFE932D95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9CC740-099E-4FBC-A244-9CA38DE6327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900A51FD-F502-41B8-A0FC-C06CD9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203" y="3831680"/>
            <a:ext cx="136349" cy="3685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696B71-5B45-471F-8011-F5776D3D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80" y="3831680"/>
            <a:ext cx="136349" cy="368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940F46-3FFA-46FA-A3EA-49E6AB6D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57" y="3831680"/>
            <a:ext cx="136349" cy="3685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00AAD6-C18D-43EC-8484-02610AD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11" y="3831680"/>
            <a:ext cx="136349" cy="3685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7C669-8F0B-4004-9B9D-CC34807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34" y="3831680"/>
            <a:ext cx="136349" cy="36851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6C4EF8B-E4C4-4885-9856-5D23D42626B4}"/>
              </a:ext>
            </a:extLst>
          </p:cNvPr>
          <p:cNvGrpSpPr/>
          <p:nvPr/>
        </p:nvGrpSpPr>
        <p:grpSpPr>
          <a:xfrm>
            <a:off x="5132344" y="2965583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47BBB0-59DA-4E1E-B85D-BC1E1F48E288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53E4EF-4776-4993-BB94-0A2C9492C580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048844-7BD0-4A6D-A25B-43272F923A54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A7CA9A-4232-4021-862D-4A955C7174BD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74BD9C-A997-463A-817D-913F8DF1C310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11A424-E2E8-4D12-AB54-A80CD0D7323E}"/>
              </a:ext>
            </a:extLst>
          </p:cNvPr>
          <p:cNvGrpSpPr/>
          <p:nvPr/>
        </p:nvGrpSpPr>
        <p:grpSpPr>
          <a:xfrm>
            <a:off x="5132344" y="3420125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3D7C13-7F36-4749-BE77-DEDD39B4A6AD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A3B7FD-5E35-4BFF-98A9-66F31194153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668B13-4A64-48B8-9FE3-6502717F8875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51692A-27CE-4649-B159-C07A2C4377D1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1D53E7-583A-4E29-B991-DEC4F07AA711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AD0BA9-AE33-4CC9-A3C7-4003E77964C0}"/>
              </a:ext>
            </a:extLst>
          </p:cNvPr>
          <p:cNvGrpSpPr/>
          <p:nvPr/>
        </p:nvGrpSpPr>
        <p:grpSpPr>
          <a:xfrm>
            <a:off x="5132344" y="4329208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F0F103-3684-40F8-9F90-62E06BC8AC4B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3D9442-C9E1-4496-877F-F80DC1F3C82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5648A6-40CD-4695-9A38-ECF2676A53E3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63365F-1F20-4F21-81D9-4D754F385DEF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666088B-ED9E-444A-A27A-019D6BC3335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090402CD-59A2-4F2C-8BDE-BB1AE434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27" y="3412394"/>
            <a:ext cx="1288755" cy="2463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CA3E62-3571-4055-A25B-B79FEDB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992" y="2511041"/>
            <a:ext cx="181501" cy="2554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8D3D9D9-C730-4C32-BDB5-460556E6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51" y="2211315"/>
            <a:ext cx="181501" cy="2554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1113F1-3C93-4044-BEF7-EFE3D0E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300" y="4373108"/>
            <a:ext cx="227193" cy="194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F7CAD3-A99C-4D28-9859-1A5F82DF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05" y="2293171"/>
            <a:ext cx="186932" cy="1661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D4E7300-6060-408D-A544-EC89A97A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445252" y="3455877"/>
            <a:ext cx="1074784" cy="25065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302F9C-BE55-40A8-A8AF-4D74ED57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089" y="2211315"/>
            <a:ext cx="796749" cy="2786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90D581-CD6D-4973-8E88-2CDA5FCDF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6525" y="1987730"/>
            <a:ext cx="997071" cy="22358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C58C632-5744-4ECC-B7C6-349023106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2460" y="2964594"/>
            <a:ext cx="323739" cy="30381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B04B43-9C0C-4CC5-8840-D3CBF9AF4434}"/>
              </a:ext>
            </a:extLst>
          </p:cNvPr>
          <p:cNvCxnSpPr/>
          <p:nvPr/>
        </p:nvCxnSpPr>
        <p:spPr>
          <a:xfrm>
            <a:off x="2854846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F3C674-6AA9-467C-8F57-DA22A732BE60}"/>
              </a:ext>
            </a:extLst>
          </p:cNvPr>
          <p:cNvCxnSpPr/>
          <p:nvPr/>
        </p:nvCxnSpPr>
        <p:spPr>
          <a:xfrm>
            <a:off x="8461748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A35A86-88C9-4ED8-9F0C-8AD610A81C7B}"/>
              </a:ext>
            </a:extLst>
          </p:cNvPr>
          <p:cNvGrpSpPr/>
          <p:nvPr/>
        </p:nvGrpSpPr>
        <p:grpSpPr>
          <a:xfrm>
            <a:off x="3407210" y="2511041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4C35A9-55F5-4D57-B549-CEC1EEC7268E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14054-6883-4513-A8CF-C1BCC6605595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F4C228-5BFA-4DF2-8F35-97997FDF58AB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E48AF-46BA-480D-9E4A-D7BEFE932D95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9CC740-099E-4FBC-A244-9CA38DE6327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900A51FD-F502-41B8-A0FC-C06CD9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69" y="3831680"/>
            <a:ext cx="136349" cy="3685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696B71-5B45-471F-8011-F5776D3D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46" y="3831680"/>
            <a:ext cx="136349" cy="368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940F46-3FFA-46FA-A3EA-49E6AB6D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3" y="3831680"/>
            <a:ext cx="136349" cy="3685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00AAD6-C18D-43EC-8484-02610AD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7" y="3831680"/>
            <a:ext cx="136349" cy="3685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7C669-8F0B-4004-9B9D-CC34807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00" y="3831680"/>
            <a:ext cx="136349" cy="36851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6C4EF8B-E4C4-4885-9856-5D23D42626B4}"/>
              </a:ext>
            </a:extLst>
          </p:cNvPr>
          <p:cNvGrpSpPr/>
          <p:nvPr/>
        </p:nvGrpSpPr>
        <p:grpSpPr>
          <a:xfrm>
            <a:off x="3407210" y="2965583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47BBB0-59DA-4E1E-B85D-BC1E1F48E288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53E4EF-4776-4993-BB94-0A2C9492C580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048844-7BD0-4A6D-A25B-43272F923A54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A7CA9A-4232-4021-862D-4A955C7174BD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74BD9C-A997-463A-817D-913F8DF1C310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11A424-E2E8-4D12-AB54-A80CD0D7323E}"/>
              </a:ext>
            </a:extLst>
          </p:cNvPr>
          <p:cNvGrpSpPr/>
          <p:nvPr/>
        </p:nvGrpSpPr>
        <p:grpSpPr>
          <a:xfrm>
            <a:off x="3407210" y="3420125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3D7C13-7F36-4749-BE77-DEDD39B4A6AD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A3B7FD-5E35-4BFF-98A9-66F31194153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668B13-4A64-48B8-9FE3-6502717F8875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51692A-27CE-4649-B159-C07A2C4377D1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1D53E7-583A-4E29-B991-DEC4F07AA711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AD0BA9-AE33-4CC9-A3C7-4003E77964C0}"/>
              </a:ext>
            </a:extLst>
          </p:cNvPr>
          <p:cNvGrpSpPr/>
          <p:nvPr/>
        </p:nvGrpSpPr>
        <p:grpSpPr>
          <a:xfrm>
            <a:off x="3407210" y="4329208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F0F103-3684-40F8-9F90-62E06BC8AC4B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3D9442-C9E1-4496-877F-F80DC1F3C82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5648A6-40CD-4695-9A38-ECF2676A53E3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63365F-1F20-4F21-81D9-4D754F385DEF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666088B-ED9E-444A-A27A-019D6BC3335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090402CD-59A2-4F2C-8BDE-BB1AE434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93" y="3412394"/>
            <a:ext cx="1288755" cy="2463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CA3E62-3571-4055-A25B-B79FEDB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58" y="2511041"/>
            <a:ext cx="181501" cy="2554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8D3D9D9-C730-4C32-BDB5-460556E6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17" y="2211315"/>
            <a:ext cx="181501" cy="2554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1113F1-3C93-4044-BEF7-EFE3D0E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166" y="4373108"/>
            <a:ext cx="227193" cy="194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F7CAD3-A99C-4D28-9859-1A5F82DF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971" y="2293171"/>
            <a:ext cx="186932" cy="1661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D4E7300-6060-408D-A544-EC89A97A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20118" y="3455877"/>
            <a:ext cx="1074784" cy="25065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302F9C-BE55-40A8-A8AF-4D74ED57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955" y="2211315"/>
            <a:ext cx="796749" cy="2786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90D581-CD6D-4973-8E88-2CDA5FCDF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391" y="1987730"/>
            <a:ext cx="997071" cy="223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E7FE7-B57C-4E0C-AB3F-F47CA330C2C4}"/>
              </a:ext>
            </a:extLst>
          </p:cNvPr>
          <p:cNvSpPr/>
          <p:nvPr/>
        </p:nvSpPr>
        <p:spPr>
          <a:xfrm>
            <a:off x="3353947" y="2472043"/>
            <a:ext cx="2037203" cy="3645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C8A2A-7476-4556-9620-E968766C35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093" y="2537709"/>
            <a:ext cx="3518507" cy="10747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3954BA-9687-4690-AAE3-7D53F453A0AC}"/>
              </a:ext>
            </a:extLst>
          </p:cNvPr>
          <p:cNvCxnSpPr>
            <a:cxnSpLocks/>
          </p:cNvCxnSpPr>
          <p:nvPr/>
        </p:nvCxnSpPr>
        <p:spPr>
          <a:xfrm>
            <a:off x="5391150" y="2664709"/>
            <a:ext cx="60325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7C6D6F-E51A-49E3-8D67-116D79D206D7}"/>
              </a:ext>
            </a:extLst>
          </p:cNvPr>
          <p:cNvCxnSpPr/>
          <p:nvPr/>
        </p:nvCxnSpPr>
        <p:spPr>
          <a:xfrm>
            <a:off x="1706527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547D29-4E1C-48C8-8FAE-C0252A6B2803}"/>
              </a:ext>
            </a:extLst>
          </p:cNvPr>
          <p:cNvCxnSpPr/>
          <p:nvPr/>
        </p:nvCxnSpPr>
        <p:spPr>
          <a:xfrm>
            <a:off x="10279912" y="1649136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A35A86-88C9-4ED8-9F0C-8AD610A81C7B}"/>
              </a:ext>
            </a:extLst>
          </p:cNvPr>
          <p:cNvGrpSpPr/>
          <p:nvPr/>
        </p:nvGrpSpPr>
        <p:grpSpPr>
          <a:xfrm>
            <a:off x="3407210" y="2511041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4C35A9-55F5-4D57-B549-CEC1EEC7268E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14054-6883-4513-A8CF-C1BCC6605595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F4C228-5BFA-4DF2-8F35-97997FDF58AB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E48AF-46BA-480D-9E4A-D7BEFE932D95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9CC740-099E-4FBC-A244-9CA38DE6327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900A51FD-F502-41B8-A0FC-C06CD9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69" y="3831680"/>
            <a:ext cx="136349" cy="3685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696B71-5B45-471F-8011-F5776D3D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46" y="3831680"/>
            <a:ext cx="136349" cy="368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940F46-3FFA-46FA-A3EA-49E6AB6D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3" y="3831680"/>
            <a:ext cx="136349" cy="3685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00AAD6-C18D-43EC-8484-02610AD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77" y="3831680"/>
            <a:ext cx="136349" cy="3685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7C669-8F0B-4004-9B9D-CC34807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00" y="3831680"/>
            <a:ext cx="136349" cy="36851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6C4EF8B-E4C4-4885-9856-5D23D42626B4}"/>
              </a:ext>
            </a:extLst>
          </p:cNvPr>
          <p:cNvGrpSpPr/>
          <p:nvPr/>
        </p:nvGrpSpPr>
        <p:grpSpPr>
          <a:xfrm>
            <a:off x="3407210" y="2965583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47BBB0-59DA-4E1E-B85D-BC1E1F48E288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53E4EF-4776-4993-BB94-0A2C9492C580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048844-7BD0-4A6D-A25B-43272F923A54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A7CA9A-4232-4021-862D-4A955C7174BD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74BD9C-A997-463A-817D-913F8DF1C310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11A424-E2E8-4D12-AB54-A80CD0D7323E}"/>
              </a:ext>
            </a:extLst>
          </p:cNvPr>
          <p:cNvGrpSpPr/>
          <p:nvPr/>
        </p:nvGrpSpPr>
        <p:grpSpPr>
          <a:xfrm>
            <a:off x="3407210" y="3420125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3D7C13-7F36-4749-BE77-DEDD39B4A6AD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A3B7FD-5E35-4BFF-98A9-66F31194153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668B13-4A64-48B8-9FE3-6502717F8875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51692A-27CE-4649-B159-C07A2C4377D1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1D53E7-583A-4E29-B991-DEC4F07AA711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AD0BA9-AE33-4CC9-A3C7-4003E77964C0}"/>
              </a:ext>
            </a:extLst>
          </p:cNvPr>
          <p:cNvGrpSpPr/>
          <p:nvPr/>
        </p:nvGrpSpPr>
        <p:grpSpPr>
          <a:xfrm>
            <a:off x="3407210" y="4329208"/>
            <a:ext cx="1923497" cy="282539"/>
            <a:chOff x="3561771" y="2249735"/>
            <a:chExt cx="1923497" cy="2825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F0F103-3684-40F8-9F90-62E06BC8AC4B}"/>
                </a:ext>
              </a:extLst>
            </p:cNvPr>
            <p:cNvSpPr/>
            <p:nvPr/>
          </p:nvSpPr>
          <p:spPr>
            <a:xfrm>
              <a:off x="3561771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3D9442-C9E1-4496-877F-F80DC1F3C829}"/>
                </a:ext>
              </a:extLst>
            </p:cNvPr>
            <p:cNvSpPr/>
            <p:nvPr/>
          </p:nvSpPr>
          <p:spPr>
            <a:xfrm>
              <a:off x="3972010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5648A6-40CD-4695-9A38-ECF2676A53E3}"/>
                </a:ext>
              </a:extLst>
            </p:cNvPr>
            <p:cNvSpPr/>
            <p:nvPr/>
          </p:nvSpPr>
          <p:spPr>
            <a:xfrm>
              <a:off x="438224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63365F-1F20-4F21-81D9-4D754F385DEF}"/>
                </a:ext>
              </a:extLst>
            </p:cNvPr>
            <p:cNvSpPr/>
            <p:nvPr/>
          </p:nvSpPr>
          <p:spPr>
            <a:xfrm>
              <a:off x="4792488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666088B-ED9E-444A-A27A-019D6BC3335D}"/>
                </a:ext>
              </a:extLst>
            </p:cNvPr>
            <p:cNvSpPr/>
            <p:nvPr/>
          </p:nvSpPr>
          <p:spPr>
            <a:xfrm>
              <a:off x="5202729" y="2249735"/>
              <a:ext cx="282539" cy="2825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090402CD-59A2-4F2C-8BDE-BB1AE434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93" y="3412394"/>
            <a:ext cx="1288755" cy="2463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CA3E62-3571-4055-A25B-B79FEDB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58" y="2511041"/>
            <a:ext cx="181501" cy="2554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8D3D9D9-C730-4C32-BDB5-460556E6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17" y="2211315"/>
            <a:ext cx="181501" cy="2554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1113F1-3C93-4044-BEF7-EFE3D0E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166" y="4373108"/>
            <a:ext cx="227193" cy="194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F7CAD3-A99C-4D28-9859-1A5F82DF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971" y="2293171"/>
            <a:ext cx="186932" cy="1661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D4E7300-6060-408D-A544-EC89A97A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20118" y="3455877"/>
            <a:ext cx="1074784" cy="25065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302F9C-BE55-40A8-A8AF-4D74ED57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955" y="2211315"/>
            <a:ext cx="796749" cy="2786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90D581-CD6D-4973-8E88-2CDA5FCDF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391" y="1987730"/>
            <a:ext cx="997071" cy="223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E7FE7-B57C-4E0C-AB3F-F47CA330C2C4}"/>
              </a:ext>
            </a:extLst>
          </p:cNvPr>
          <p:cNvSpPr/>
          <p:nvPr/>
        </p:nvSpPr>
        <p:spPr>
          <a:xfrm>
            <a:off x="4169293" y="2473111"/>
            <a:ext cx="1215508" cy="217357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3954BA-9687-4690-AAE3-7D53F453A0AC}"/>
              </a:ext>
            </a:extLst>
          </p:cNvPr>
          <p:cNvCxnSpPr>
            <a:cxnSpLocks/>
          </p:cNvCxnSpPr>
          <p:nvPr/>
        </p:nvCxnSpPr>
        <p:spPr>
          <a:xfrm>
            <a:off x="5391150" y="2664709"/>
            <a:ext cx="23495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756C0C-0E84-4220-B900-4851AD47D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2493" y="2559992"/>
            <a:ext cx="4427538" cy="99304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276136-6C4C-4EAC-BD53-4341B762FF02}"/>
              </a:ext>
            </a:extLst>
          </p:cNvPr>
          <p:cNvCxnSpPr>
            <a:cxnSpLocks/>
          </p:cNvCxnSpPr>
          <p:nvPr/>
        </p:nvCxnSpPr>
        <p:spPr>
          <a:xfrm flipV="1">
            <a:off x="4366429" y="4722450"/>
            <a:ext cx="0" cy="3182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BCC89-2283-46F9-AEF7-29A37EEEF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9365" y="4954636"/>
            <a:ext cx="264583" cy="31750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BFD27A7-FD46-40D3-A665-7016C7837FC7}"/>
              </a:ext>
            </a:extLst>
          </p:cNvPr>
          <p:cNvSpPr/>
          <p:nvPr/>
        </p:nvSpPr>
        <p:spPr>
          <a:xfrm rot="16200000">
            <a:off x="4912567" y="4583366"/>
            <a:ext cx="162909" cy="436525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2E9978-F7D5-40EE-AC17-E78231F96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3374" y="4929692"/>
            <a:ext cx="436562" cy="3859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3D3487-1CF8-405D-BD20-4ADE0A2D2BF0}"/>
              </a:ext>
            </a:extLst>
          </p:cNvPr>
          <p:cNvCxnSpPr/>
          <p:nvPr/>
        </p:nvCxnSpPr>
        <p:spPr>
          <a:xfrm>
            <a:off x="1706527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A9EC3-6F73-4A72-9A6C-974F4D9C65AA}"/>
              </a:ext>
            </a:extLst>
          </p:cNvPr>
          <p:cNvCxnSpPr/>
          <p:nvPr/>
        </p:nvCxnSpPr>
        <p:spPr>
          <a:xfrm>
            <a:off x="10279912" y="1649136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C35A9-55F5-4D57-B549-CEC1EEC7268E}"/>
              </a:ext>
            </a:extLst>
          </p:cNvPr>
          <p:cNvSpPr/>
          <p:nvPr/>
        </p:nvSpPr>
        <p:spPr>
          <a:xfrm>
            <a:off x="5134997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4054-6883-4513-A8CF-C1BCC6605595}"/>
              </a:ext>
            </a:extLst>
          </p:cNvPr>
          <p:cNvSpPr/>
          <p:nvPr/>
        </p:nvSpPr>
        <p:spPr>
          <a:xfrm>
            <a:off x="5545236" y="2511041"/>
            <a:ext cx="282539" cy="28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4C228-5BFA-4DF2-8F35-97997FDF58AB}"/>
              </a:ext>
            </a:extLst>
          </p:cNvPr>
          <p:cNvSpPr/>
          <p:nvPr/>
        </p:nvSpPr>
        <p:spPr>
          <a:xfrm>
            <a:off x="5955475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48AF-46BA-480D-9E4A-D7BEFE932D95}"/>
              </a:ext>
            </a:extLst>
          </p:cNvPr>
          <p:cNvSpPr/>
          <p:nvPr/>
        </p:nvSpPr>
        <p:spPr>
          <a:xfrm>
            <a:off x="6365714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CC740-099E-4FBC-A244-9CA38DE6327D}"/>
              </a:ext>
            </a:extLst>
          </p:cNvPr>
          <p:cNvSpPr/>
          <p:nvPr/>
        </p:nvSpPr>
        <p:spPr>
          <a:xfrm>
            <a:off x="6775955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00A51FD-F502-41B8-A0FC-C06CD9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56" y="3831680"/>
            <a:ext cx="136349" cy="3685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696B71-5B45-471F-8011-F5776D3D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33" y="3831680"/>
            <a:ext cx="136349" cy="368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940F46-3FFA-46FA-A3EA-49E6AB6D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0" y="3831680"/>
            <a:ext cx="136349" cy="3685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00AAD6-C18D-43EC-8484-02610AD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64" y="3831680"/>
            <a:ext cx="136349" cy="3685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7C669-8F0B-4004-9B9D-CC34807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87" y="3831680"/>
            <a:ext cx="136349" cy="36851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953E4EF-4776-4993-BB94-0A2C9492C580}"/>
              </a:ext>
            </a:extLst>
          </p:cNvPr>
          <p:cNvSpPr/>
          <p:nvPr/>
        </p:nvSpPr>
        <p:spPr>
          <a:xfrm>
            <a:off x="5545236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048844-7BD0-4A6D-A25B-43272F923A54}"/>
              </a:ext>
            </a:extLst>
          </p:cNvPr>
          <p:cNvSpPr/>
          <p:nvPr/>
        </p:nvSpPr>
        <p:spPr>
          <a:xfrm>
            <a:off x="5955475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74BD9C-A997-463A-817D-913F8DF1C310}"/>
              </a:ext>
            </a:extLst>
          </p:cNvPr>
          <p:cNvSpPr/>
          <p:nvPr/>
        </p:nvSpPr>
        <p:spPr>
          <a:xfrm>
            <a:off x="6775955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3D7C13-7F36-4749-BE77-DEDD39B4A6AD}"/>
              </a:ext>
            </a:extLst>
          </p:cNvPr>
          <p:cNvSpPr/>
          <p:nvPr/>
        </p:nvSpPr>
        <p:spPr>
          <a:xfrm>
            <a:off x="5134997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A3B7FD-5E35-4BFF-98A9-66F311941539}"/>
              </a:ext>
            </a:extLst>
          </p:cNvPr>
          <p:cNvSpPr/>
          <p:nvPr/>
        </p:nvSpPr>
        <p:spPr>
          <a:xfrm>
            <a:off x="5545236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68B13-4A64-48B8-9FE3-6502717F8875}"/>
              </a:ext>
            </a:extLst>
          </p:cNvPr>
          <p:cNvSpPr/>
          <p:nvPr/>
        </p:nvSpPr>
        <p:spPr>
          <a:xfrm>
            <a:off x="5955475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51692A-27CE-4649-B159-C07A2C4377D1}"/>
              </a:ext>
            </a:extLst>
          </p:cNvPr>
          <p:cNvSpPr/>
          <p:nvPr/>
        </p:nvSpPr>
        <p:spPr>
          <a:xfrm>
            <a:off x="6365714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D53E7-583A-4E29-B991-DEC4F07AA711}"/>
              </a:ext>
            </a:extLst>
          </p:cNvPr>
          <p:cNvSpPr/>
          <p:nvPr/>
        </p:nvSpPr>
        <p:spPr>
          <a:xfrm>
            <a:off x="6775955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F0F103-3684-40F8-9F90-62E06BC8AC4B}"/>
              </a:ext>
            </a:extLst>
          </p:cNvPr>
          <p:cNvSpPr/>
          <p:nvPr/>
        </p:nvSpPr>
        <p:spPr>
          <a:xfrm>
            <a:off x="5134997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3D9442-C9E1-4496-877F-F80DC1F3C829}"/>
              </a:ext>
            </a:extLst>
          </p:cNvPr>
          <p:cNvSpPr/>
          <p:nvPr/>
        </p:nvSpPr>
        <p:spPr>
          <a:xfrm>
            <a:off x="5949435" y="4329206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63365F-1F20-4F21-81D9-4D754F385DEF}"/>
              </a:ext>
            </a:extLst>
          </p:cNvPr>
          <p:cNvSpPr/>
          <p:nvPr/>
        </p:nvSpPr>
        <p:spPr>
          <a:xfrm>
            <a:off x="6365714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66088B-ED9E-444A-A27A-019D6BC3335D}"/>
              </a:ext>
            </a:extLst>
          </p:cNvPr>
          <p:cNvSpPr/>
          <p:nvPr/>
        </p:nvSpPr>
        <p:spPr>
          <a:xfrm>
            <a:off x="6775955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90402CD-59A2-4F2C-8BDE-BB1AE434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80" y="3412394"/>
            <a:ext cx="1288755" cy="2463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CA3E62-3571-4055-A25B-B79FEDB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45" y="2511041"/>
            <a:ext cx="181501" cy="2554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8D3D9D9-C730-4C32-BDB5-460556E6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04" y="2211315"/>
            <a:ext cx="181501" cy="2554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1113F1-3C93-4044-BEF7-EFE3D0E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53" y="4373108"/>
            <a:ext cx="227193" cy="194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F7CAD3-A99C-4D28-9859-1A5F82DF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758" y="2293171"/>
            <a:ext cx="186932" cy="1661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D4E7300-6060-408D-A544-EC89A97A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447905" y="3455877"/>
            <a:ext cx="1074784" cy="25065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302F9C-BE55-40A8-A8AF-4D74ED57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742" y="2211315"/>
            <a:ext cx="796749" cy="2786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90D581-CD6D-4973-8E88-2CDA5FCDF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178" y="1987730"/>
            <a:ext cx="997071" cy="22358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35B6A08-20E1-4C7F-89DB-EF189BCE79B6}"/>
              </a:ext>
            </a:extLst>
          </p:cNvPr>
          <p:cNvSpPr/>
          <p:nvPr/>
        </p:nvSpPr>
        <p:spPr>
          <a:xfrm>
            <a:off x="6365713" y="2965038"/>
            <a:ext cx="282539" cy="28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069A44-11E8-4E61-9A4C-B1F0FBE3E268}"/>
              </a:ext>
            </a:extLst>
          </p:cNvPr>
          <p:cNvSpPr/>
          <p:nvPr/>
        </p:nvSpPr>
        <p:spPr>
          <a:xfrm>
            <a:off x="5134996" y="2965038"/>
            <a:ext cx="282539" cy="28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28F7F4-84C5-43A1-A4B6-097A34CCB9C7}"/>
              </a:ext>
            </a:extLst>
          </p:cNvPr>
          <p:cNvSpPr/>
          <p:nvPr/>
        </p:nvSpPr>
        <p:spPr>
          <a:xfrm>
            <a:off x="5542216" y="4329206"/>
            <a:ext cx="282539" cy="28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FE578B-C7B5-4907-A879-41385A6E2E04}"/>
              </a:ext>
            </a:extLst>
          </p:cNvPr>
          <p:cNvCxnSpPr/>
          <p:nvPr/>
        </p:nvCxnSpPr>
        <p:spPr>
          <a:xfrm>
            <a:off x="2854846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F24286-5DE5-46FF-A150-47A684E65B30}"/>
              </a:ext>
            </a:extLst>
          </p:cNvPr>
          <p:cNvCxnSpPr/>
          <p:nvPr/>
        </p:nvCxnSpPr>
        <p:spPr>
          <a:xfrm>
            <a:off x="8461748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9782944-4F33-4010-9A0D-A593B5AA7BC4}"/>
              </a:ext>
            </a:extLst>
          </p:cNvPr>
          <p:cNvGrpSpPr/>
          <p:nvPr/>
        </p:nvGrpSpPr>
        <p:grpSpPr>
          <a:xfrm>
            <a:off x="6497573" y="2907774"/>
            <a:ext cx="384784" cy="401456"/>
            <a:chOff x="2261145" y="902198"/>
            <a:chExt cx="384784" cy="4014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0A34B7-D6BB-4154-A0EB-922E6E223C61}"/>
                </a:ext>
              </a:extLst>
            </p:cNvPr>
            <p:cNvGrpSpPr/>
            <p:nvPr/>
          </p:nvGrpSpPr>
          <p:grpSpPr>
            <a:xfrm>
              <a:off x="2261145" y="902198"/>
              <a:ext cx="377248" cy="200625"/>
              <a:chOff x="2268681" y="897174"/>
              <a:chExt cx="377248" cy="200625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DCFD852-5849-4C47-859A-1674589CC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681" y="897174"/>
                <a:ext cx="377248" cy="200625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E96599-F9AC-4F1E-9F35-7F25AC6F2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681" y="1031641"/>
                <a:ext cx="377248" cy="66158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BE20359-975F-4F6E-9464-A59B603D8E24}"/>
                </a:ext>
              </a:extLst>
            </p:cNvPr>
            <p:cNvGrpSpPr/>
            <p:nvPr/>
          </p:nvGrpSpPr>
          <p:grpSpPr>
            <a:xfrm flipV="1">
              <a:off x="2268681" y="1103029"/>
              <a:ext cx="377248" cy="200625"/>
              <a:chOff x="2421081" y="1049574"/>
              <a:chExt cx="377248" cy="200625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EEF5AA-2501-4FFA-8E3F-68261FCA9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81" y="1049574"/>
                <a:ext cx="377248" cy="200625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8CCBFC8-D9B3-4E65-907E-7F11F6DD8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81" y="1184041"/>
                <a:ext cx="377248" cy="66158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11299B-39FE-494F-8D50-44F0FDAE42F1}"/>
              </a:ext>
            </a:extLst>
          </p:cNvPr>
          <p:cNvGrpSpPr/>
          <p:nvPr/>
        </p:nvGrpSpPr>
        <p:grpSpPr>
          <a:xfrm flipH="1">
            <a:off x="6130716" y="2907096"/>
            <a:ext cx="384784" cy="401456"/>
            <a:chOff x="2261145" y="902198"/>
            <a:chExt cx="384784" cy="40145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D849842-BFC7-4A5A-B7DA-C0D8AF03544C}"/>
                </a:ext>
              </a:extLst>
            </p:cNvPr>
            <p:cNvGrpSpPr/>
            <p:nvPr/>
          </p:nvGrpSpPr>
          <p:grpSpPr>
            <a:xfrm>
              <a:off x="2261145" y="902198"/>
              <a:ext cx="377248" cy="200625"/>
              <a:chOff x="2268681" y="897174"/>
              <a:chExt cx="377248" cy="200625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8A86AE9-E81D-452E-B36E-7FE37B1B0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681" y="897174"/>
                <a:ext cx="377248" cy="200625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129ADD-31E8-4A48-BF16-15BCD4938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681" y="1031641"/>
                <a:ext cx="377248" cy="66158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88A201F-09C9-4104-8A1C-C6C579847CF8}"/>
                </a:ext>
              </a:extLst>
            </p:cNvPr>
            <p:cNvGrpSpPr/>
            <p:nvPr/>
          </p:nvGrpSpPr>
          <p:grpSpPr>
            <a:xfrm flipV="1">
              <a:off x="2268681" y="1103029"/>
              <a:ext cx="377248" cy="200625"/>
              <a:chOff x="2421081" y="1049574"/>
              <a:chExt cx="377248" cy="200625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D695DAC-B568-4986-9A54-B1997F1DB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81" y="1049574"/>
                <a:ext cx="377248" cy="200625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49616B4-25CA-47DD-B611-B4E80C7C9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81" y="1184041"/>
                <a:ext cx="377248" cy="66158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34B5E78-AEBF-473D-846B-6C3C16B62F4B}"/>
              </a:ext>
            </a:extLst>
          </p:cNvPr>
          <p:cNvGrpSpPr/>
          <p:nvPr/>
        </p:nvGrpSpPr>
        <p:grpSpPr>
          <a:xfrm>
            <a:off x="5690209" y="2484688"/>
            <a:ext cx="407219" cy="355214"/>
            <a:chOff x="2667209" y="1270783"/>
            <a:chExt cx="407219" cy="355214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D4B95B-7716-4D2A-B5E2-8AEAC72B6245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270783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BA779D-B46F-4C76-AA37-11C65457A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209" y="1450747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12F951-8A4B-41A9-86B6-6B20A28E76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448509"/>
              <a:ext cx="399666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B7BCAF-4BFE-4982-B995-FA720965E0ED}"/>
              </a:ext>
            </a:extLst>
          </p:cNvPr>
          <p:cNvGrpSpPr/>
          <p:nvPr/>
        </p:nvGrpSpPr>
        <p:grpSpPr>
          <a:xfrm>
            <a:off x="5682656" y="4294586"/>
            <a:ext cx="407219" cy="355214"/>
            <a:chOff x="2667209" y="1270783"/>
            <a:chExt cx="407219" cy="35521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162D5B-6CE5-4B8B-A83B-38D8A73C716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270783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B78C740-778B-4E93-A18C-FFC7DB83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209" y="1450747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133193E-1CB4-4DCC-AF5B-CBADD47AF14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448509"/>
              <a:ext cx="399666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DBFA5A2-7A19-47ED-9EA5-6144057CC1FC}"/>
              </a:ext>
            </a:extLst>
          </p:cNvPr>
          <p:cNvGrpSpPr/>
          <p:nvPr/>
        </p:nvGrpSpPr>
        <p:grpSpPr>
          <a:xfrm flipH="1">
            <a:off x="5303952" y="2485339"/>
            <a:ext cx="407219" cy="355214"/>
            <a:chOff x="2667209" y="1270783"/>
            <a:chExt cx="407219" cy="35521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C08B4F-18F1-4217-BC93-BFCCBD78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270783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70ED74-527F-4920-8CD0-76906276A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209" y="1450747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B8A2D6-191F-4D99-90D3-0C6CBB28CD77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448509"/>
              <a:ext cx="399666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93F359B-BFA7-4FEE-9BC0-ED8F933A64EE}"/>
              </a:ext>
            </a:extLst>
          </p:cNvPr>
          <p:cNvGrpSpPr/>
          <p:nvPr/>
        </p:nvGrpSpPr>
        <p:grpSpPr>
          <a:xfrm flipH="1">
            <a:off x="5288788" y="4296844"/>
            <a:ext cx="407219" cy="355214"/>
            <a:chOff x="2667209" y="1270783"/>
            <a:chExt cx="407219" cy="355214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42FDE5-9B7A-488B-A40C-B9B0098FB7C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270783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F72E517-03A8-4848-A180-AD3628FE2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209" y="1450747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86215A-65D7-4555-B294-CDF923CBAEE2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448509"/>
              <a:ext cx="399666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6597C3-766D-4A4E-8B02-B5F9C3059734}"/>
              </a:ext>
            </a:extLst>
          </p:cNvPr>
          <p:cNvGrpSpPr/>
          <p:nvPr/>
        </p:nvGrpSpPr>
        <p:grpSpPr>
          <a:xfrm>
            <a:off x="5276275" y="2935895"/>
            <a:ext cx="407219" cy="355214"/>
            <a:chOff x="2667209" y="1270783"/>
            <a:chExt cx="407219" cy="35521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F04082-6216-4BB6-B84D-4C175C0666B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270783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27453C1-39AD-4BE1-98F7-99BB77FF8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209" y="1450747"/>
              <a:ext cx="399666" cy="17525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61CE83-5A95-417C-9C5C-48763DB25DD5}"/>
                </a:ext>
              </a:extLst>
            </p:cNvPr>
            <p:cNvCxnSpPr>
              <a:cxnSpLocks/>
            </p:cNvCxnSpPr>
            <p:nvPr/>
          </p:nvCxnSpPr>
          <p:spPr>
            <a:xfrm>
              <a:off x="2674762" y="1448509"/>
              <a:ext cx="399666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B4C35A9-55F5-4D57-B549-CEC1EEC7268E}"/>
              </a:ext>
            </a:extLst>
          </p:cNvPr>
          <p:cNvSpPr/>
          <p:nvPr/>
        </p:nvSpPr>
        <p:spPr>
          <a:xfrm>
            <a:off x="5135006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4C228-5BFA-4DF2-8F35-97997FDF58AB}"/>
              </a:ext>
            </a:extLst>
          </p:cNvPr>
          <p:cNvSpPr/>
          <p:nvPr/>
        </p:nvSpPr>
        <p:spPr>
          <a:xfrm>
            <a:off x="5955484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48AF-46BA-480D-9E4A-D7BEFE932D95}"/>
              </a:ext>
            </a:extLst>
          </p:cNvPr>
          <p:cNvSpPr/>
          <p:nvPr/>
        </p:nvSpPr>
        <p:spPr>
          <a:xfrm>
            <a:off x="6365723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CC740-099E-4FBC-A244-9CA38DE6327D}"/>
              </a:ext>
            </a:extLst>
          </p:cNvPr>
          <p:cNvSpPr/>
          <p:nvPr/>
        </p:nvSpPr>
        <p:spPr>
          <a:xfrm>
            <a:off x="6775964" y="2511041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00A51FD-F502-41B8-A0FC-C06CD9A6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65" y="3831680"/>
            <a:ext cx="136349" cy="3685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696B71-5B45-471F-8011-F5776D3D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42" y="3831680"/>
            <a:ext cx="136349" cy="368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940F46-3FFA-46FA-A3EA-49E6AB6D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9" y="3831680"/>
            <a:ext cx="136349" cy="3685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F00AAD6-C18D-43EC-8484-02610AD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73" y="3831680"/>
            <a:ext cx="136349" cy="3685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197C669-8F0B-4004-9B9D-CC34807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6" y="3831680"/>
            <a:ext cx="136349" cy="36851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953E4EF-4776-4993-BB94-0A2C9492C580}"/>
              </a:ext>
            </a:extLst>
          </p:cNvPr>
          <p:cNvSpPr/>
          <p:nvPr/>
        </p:nvSpPr>
        <p:spPr>
          <a:xfrm>
            <a:off x="5545245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048844-7BD0-4A6D-A25B-43272F923A54}"/>
              </a:ext>
            </a:extLst>
          </p:cNvPr>
          <p:cNvSpPr/>
          <p:nvPr/>
        </p:nvSpPr>
        <p:spPr>
          <a:xfrm>
            <a:off x="5955484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74BD9C-A997-463A-817D-913F8DF1C310}"/>
              </a:ext>
            </a:extLst>
          </p:cNvPr>
          <p:cNvSpPr/>
          <p:nvPr/>
        </p:nvSpPr>
        <p:spPr>
          <a:xfrm>
            <a:off x="6775964" y="2965583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3D7C13-7F36-4749-BE77-DEDD39B4A6AD}"/>
              </a:ext>
            </a:extLst>
          </p:cNvPr>
          <p:cNvSpPr/>
          <p:nvPr/>
        </p:nvSpPr>
        <p:spPr>
          <a:xfrm>
            <a:off x="5135006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A3B7FD-5E35-4BFF-98A9-66F311941539}"/>
              </a:ext>
            </a:extLst>
          </p:cNvPr>
          <p:cNvSpPr/>
          <p:nvPr/>
        </p:nvSpPr>
        <p:spPr>
          <a:xfrm>
            <a:off x="5545245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68B13-4A64-48B8-9FE3-6502717F8875}"/>
              </a:ext>
            </a:extLst>
          </p:cNvPr>
          <p:cNvSpPr/>
          <p:nvPr/>
        </p:nvSpPr>
        <p:spPr>
          <a:xfrm>
            <a:off x="5955484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51692A-27CE-4649-B159-C07A2C4377D1}"/>
              </a:ext>
            </a:extLst>
          </p:cNvPr>
          <p:cNvSpPr/>
          <p:nvPr/>
        </p:nvSpPr>
        <p:spPr>
          <a:xfrm>
            <a:off x="6365723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D53E7-583A-4E29-B991-DEC4F07AA711}"/>
              </a:ext>
            </a:extLst>
          </p:cNvPr>
          <p:cNvSpPr/>
          <p:nvPr/>
        </p:nvSpPr>
        <p:spPr>
          <a:xfrm>
            <a:off x="6775964" y="3420125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F0F103-3684-40F8-9F90-62E06BC8AC4B}"/>
              </a:ext>
            </a:extLst>
          </p:cNvPr>
          <p:cNvSpPr/>
          <p:nvPr/>
        </p:nvSpPr>
        <p:spPr>
          <a:xfrm>
            <a:off x="5135006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3D9442-C9E1-4496-877F-F80DC1F3C829}"/>
              </a:ext>
            </a:extLst>
          </p:cNvPr>
          <p:cNvSpPr/>
          <p:nvPr/>
        </p:nvSpPr>
        <p:spPr>
          <a:xfrm>
            <a:off x="5949444" y="4329206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63365F-1F20-4F21-81D9-4D754F385DEF}"/>
              </a:ext>
            </a:extLst>
          </p:cNvPr>
          <p:cNvSpPr/>
          <p:nvPr/>
        </p:nvSpPr>
        <p:spPr>
          <a:xfrm>
            <a:off x="6365723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66088B-ED9E-444A-A27A-019D6BC3335D}"/>
              </a:ext>
            </a:extLst>
          </p:cNvPr>
          <p:cNvSpPr/>
          <p:nvPr/>
        </p:nvSpPr>
        <p:spPr>
          <a:xfrm>
            <a:off x="6775964" y="4329208"/>
            <a:ext cx="282539" cy="282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90402CD-59A2-4F2C-8BDE-BB1AE434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89" y="3412394"/>
            <a:ext cx="1288755" cy="2463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CA3E62-3571-4055-A25B-B79FEDB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54" y="2511041"/>
            <a:ext cx="181501" cy="2554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8D3D9D9-C730-4C32-BDB5-460556E6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13" y="2211315"/>
            <a:ext cx="181501" cy="2554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1113F1-3C93-4044-BEF7-EFE3D0E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62" y="4373108"/>
            <a:ext cx="227193" cy="194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F7CAD3-A99C-4D28-9859-1A5F82DF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767" y="2293171"/>
            <a:ext cx="186932" cy="1661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D4E7300-6060-408D-A544-EC89A97A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447914" y="3455877"/>
            <a:ext cx="1074784" cy="25065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0302F9C-BE55-40A8-A8AF-4D74ED57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751" y="2211315"/>
            <a:ext cx="796749" cy="27864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90D581-CD6D-4973-8E88-2CDA5FCDF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9187" y="1987730"/>
            <a:ext cx="997071" cy="2235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B953EC9-DE7C-4193-82FF-6601DBB0C837}"/>
              </a:ext>
            </a:extLst>
          </p:cNvPr>
          <p:cNvGrpSpPr/>
          <p:nvPr/>
        </p:nvGrpSpPr>
        <p:grpSpPr>
          <a:xfrm>
            <a:off x="6460759" y="2858917"/>
            <a:ext cx="92468" cy="495869"/>
            <a:chOff x="626122" y="1088279"/>
            <a:chExt cx="92468" cy="49586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84E165-7264-43AD-A154-ED84B7BCB71D}"/>
                </a:ext>
              </a:extLst>
            </p:cNvPr>
            <p:cNvSpPr/>
            <p:nvPr/>
          </p:nvSpPr>
          <p:spPr>
            <a:xfrm>
              <a:off x="626122" y="1357213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7E8A0F-E671-4097-86B7-739A0178B3CB}"/>
                </a:ext>
              </a:extLst>
            </p:cNvPr>
            <p:cNvSpPr/>
            <p:nvPr/>
          </p:nvSpPr>
          <p:spPr>
            <a:xfrm>
              <a:off x="626122" y="1491680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E3D0C3-71B9-464E-8B6F-1F6C66B49025}"/>
                </a:ext>
              </a:extLst>
            </p:cNvPr>
            <p:cNvSpPr/>
            <p:nvPr/>
          </p:nvSpPr>
          <p:spPr>
            <a:xfrm>
              <a:off x="626122" y="1088279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E45FE5E-E8C0-4FCA-91F4-28CC60ADD5EF}"/>
                </a:ext>
              </a:extLst>
            </p:cNvPr>
            <p:cNvSpPr/>
            <p:nvPr/>
          </p:nvSpPr>
          <p:spPr>
            <a:xfrm>
              <a:off x="626122" y="1222746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49C93EF-60C6-4EE8-80D1-823C671ABEE4}"/>
              </a:ext>
            </a:extLst>
          </p:cNvPr>
          <p:cNvGrpSpPr/>
          <p:nvPr/>
        </p:nvGrpSpPr>
        <p:grpSpPr>
          <a:xfrm>
            <a:off x="5647217" y="2434163"/>
            <a:ext cx="92468" cy="436294"/>
            <a:chOff x="1666436" y="1530505"/>
            <a:chExt cx="92468" cy="4362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AC84BED-B0D0-46FA-97B4-EB01D71E2647}"/>
                </a:ext>
              </a:extLst>
            </p:cNvPr>
            <p:cNvSpPr/>
            <p:nvPr/>
          </p:nvSpPr>
          <p:spPr>
            <a:xfrm>
              <a:off x="1666436" y="1702418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BDA4F9-9744-4BA6-851B-3E00EDCB3B17}"/>
                </a:ext>
              </a:extLst>
            </p:cNvPr>
            <p:cNvSpPr/>
            <p:nvPr/>
          </p:nvSpPr>
          <p:spPr>
            <a:xfrm>
              <a:off x="1666436" y="1874331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247F0C-B2D2-4CD2-B9C7-2CB4C228414D}"/>
                </a:ext>
              </a:extLst>
            </p:cNvPr>
            <p:cNvSpPr/>
            <p:nvPr/>
          </p:nvSpPr>
          <p:spPr>
            <a:xfrm>
              <a:off x="1666436" y="1530505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7712B60-4703-431C-BEAF-DE416579DBCD}"/>
              </a:ext>
            </a:extLst>
          </p:cNvPr>
          <p:cNvGrpSpPr/>
          <p:nvPr/>
        </p:nvGrpSpPr>
        <p:grpSpPr>
          <a:xfrm>
            <a:off x="5637260" y="4252328"/>
            <a:ext cx="92468" cy="436294"/>
            <a:chOff x="1666436" y="1530505"/>
            <a:chExt cx="92468" cy="43629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CD3197-20BE-4CB4-BF48-7E89141E8ACB}"/>
                </a:ext>
              </a:extLst>
            </p:cNvPr>
            <p:cNvSpPr/>
            <p:nvPr/>
          </p:nvSpPr>
          <p:spPr>
            <a:xfrm>
              <a:off x="1666436" y="1702418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65B8238-C57C-4504-8B33-6D1167E5EFDD}"/>
                </a:ext>
              </a:extLst>
            </p:cNvPr>
            <p:cNvSpPr/>
            <p:nvPr/>
          </p:nvSpPr>
          <p:spPr>
            <a:xfrm>
              <a:off x="1666436" y="1874331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047690-131B-4990-A645-B04727FD6266}"/>
                </a:ext>
              </a:extLst>
            </p:cNvPr>
            <p:cNvSpPr/>
            <p:nvPr/>
          </p:nvSpPr>
          <p:spPr>
            <a:xfrm>
              <a:off x="1666436" y="1530505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C7C3E3-BC95-4A4E-B2BC-7FA67F9BF7BE}"/>
              </a:ext>
            </a:extLst>
          </p:cNvPr>
          <p:cNvGrpSpPr/>
          <p:nvPr/>
        </p:nvGrpSpPr>
        <p:grpSpPr>
          <a:xfrm>
            <a:off x="5235356" y="2888705"/>
            <a:ext cx="92468" cy="436294"/>
            <a:chOff x="1666436" y="1530505"/>
            <a:chExt cx="92468" cy="43629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58586-2C88-4AE7-8E97-1C3A972D6CAB}"/>
                </a:ext>
              </a:extLst>
            </p:cNvPr>
            <p:cNvSpPr/>
            <p:nvPr/>
          </p:nvSpPr>
          <p:spPr>
            <a:xfrm>
              <a:off x="1666436" y="1702418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701D28C-5EC9-43DA-87AB-D11E7D55C5F9}"/>
                </a:ext>
              </a:extLst>
            </p:cNvPr>
            <p:cNvSpPr/>
            <p:nvPr/>
          </p:nvSpPr>
          <p:spPr>
            <a:xfrm>
              <a:off x="1666436" y="1874331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523D916-1876-4C6D-8CA5-6261ECCD5911}"/>
                </a:ext>
              </a:extLst>
            </p:cNvPr>
            <p:cNvSpPr/>
            <p:nvPr/>
          </p:nvSpPr>
          <p:spPr>
            <a:xfrm>
              <a:off x="1666436" y="1530505"/>
              <a:ext cx="92468" cy="924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9E98095-6BEB-48EF-9121-422A1FD5A8B6}"/>
              </a:ext>
            </a:extLst>
          </p:cNvPr>
          <p:cNvCxnSpPr/>
          <p:nvPr/>
        </p:nvCxnSpPr>
        <p:spPr>
          <a:xfrm>
            <a:off x="2854846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1D5A9C-1053-4D14-804B-05D2E2597887}"/>
              </a:ext>
            </a:extLst>
          </p:cNvPr>
          <p:cNvCxnSpPr/>
          <p:nvPr/>
        </p:nvCxnSpPr>
        <p:spPr>
          <a:xfrm>
            <a:off x="8461748" y="1701209"/>
            <a:ext cx="0" cy="418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15</cp:revision>
  <dcterms:created xsi:type="dcterms:W3CDTF">2018-09-05T03:15:26Z</dcterms:created>
  <dcterms:modified xsi:type="dcterms:W3CDTF">2018-09-07T16:14:13Z</dcterms:modified>
</cp:coreProperties>
</file>