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AECA-FF85-8D46-8E91-F3EA99BA95A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64E4-68B4-6447-8C13-424096B1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Ignite Title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Name Or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163049"/>
            <a:ext cx="59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 One Wants To Read This. Or Watch You Read It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465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163048"/>
            <a:ext cx="59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Besides, You’re Going To Replace Them With Pictures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307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163048"/>
            <a:ext cx="59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Because No One Wants To Read “I Really Like Dogs”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114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7" y="839533"/>
            <a:ext cx="8582526" cy="51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olDo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" y="964289"/>
            <a:ext cx="8801592" cy="48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optTheDo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52" y="518530"/>
            <a:ext cx="7620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203154"/>
            <a:ext cx="59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But If You Get Hung Up Looking For Pictures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783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711154"/>
            <a:ext cx="5975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At Least You’ve Got A Cue To Talk About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867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601582"/>
            <a:ext cx="5975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But If It’s Text, And You Improvise, People Will Know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358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2259258"/>
            <a:ext cx="5975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But Not If It’s A Picture</a:t>
            </a:r>
            <a:r>
              <a:rPr lang="is-IS" sz="7200" dirty="0" smtClean="0"/>
              <a:t>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9901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7263" y="1711154"/>
            <a:ext cx="5975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Fill In A Text Box For Every Slide First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546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rth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98" y="0"/>
            <a:ext cx="6853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711154"/>
            <a:ext cx="5975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So That None Of Your Slides Are Blank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419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601575"/>
            <a:ext cx="59756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It Shouldn’t Be A Long Sentence That Goes On And On And 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323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2277106"/>
            <a:ext cx="5975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Just A Word</a:t>
            </a:r>
          </a:p>
          <a:p>
            <a:pPr algn="ctr"/>
            <a:r>
              <a:rPr lang="en-US" sz="7200" dirty="0" smtClean="0"/>
              <a:t>Or Two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306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263" y="2911483"/>
            <a:ext cx="597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Flange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00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2911483"/>
            <a:ext cx="597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Or Shunt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43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711154"/>
            <a:ext cx="5975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You Don’t Want A Thing To Read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160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263" y="1163049"/>
            <a:ext cx="59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Just A Reminder Of What To Talk About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16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:cut/>
      </p:transition>
    </mc:Choice>
    <mc:Fallback xmlns="">
      <p:transition xmlns:p14="http://schemas.microsoft.com/office/powerpoint/2010/main" advClick="0" advTm="15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2067</TotalTime>
  <Words>129</Words>
  <Application>Microsoft Macintosh PowerPoint</Application>
  <PresentationFormat>On-screen Show (4:3)</PresentationFormat>
  <Paragraphs>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 Black </vt:lpstr>
      <vt:lpstr>Ignite Title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Duane</dc:creator>
  <cp:lastModifiedBy>O'Brien, Duane</cp:lastModifiedBy>
  <cp:revision>12</cp:revision>
  <dcterms:created xsi:type="dcterms:W3CDTF">2016-06-23T20:20:14Z</dcterms:created>
  <dcterms:modified xsi:type="dcterms:W3CDTF">2017-05-24T17:02:50Z</dcterms:modified>
</cp:coreProperties>
</file>