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2" r:id="rId7"/>
    <p:sldId id="273" r:id="rId8"/>
    <p:sldId id="265" r:id="rId9"/>
    <p:sldId id="269" r:id="rId10"/>
    <p:sldId id="272" r:id="rId11"/>
    <p:sldId id="264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9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260" y="4434840"/>
            <a:ext cx="7167551" cy="1122202"/>
          </a:xfrm>
        </p:spPr>
        <p:txBody>
          <a:bodyPr/>
          <a:lstStyle/>
          <a:p>
            <a:r>
              <a:rPr lang="en-US" dirty="0"/>
              <a:t>Web engine – </a:t>
            </a:r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Yoad ben-David , </a:t>
            </a:r>
            <a:r>
              <a:rPr lang="en-US" dirty="0" err="1"/>
              <a:t>elad</a:t>
            </a:r>
            <a:r>
              <a:rPr lang="en-US" dirty="0"/>
              <a:t> </a:t>
            </a:r>
            <a:r>
              <a:rPr lang="en-US" dirty="0" err="1"/>
              <a:t>duani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dirty="0"/>
              <a:t>NIR GRINBERG</a:t>
            </a:r>
          </a:p>
          <a:p>
            <a:r>
              <a:rPr lang="en-US" dirty="0"/>
              <a:t>CLUSTER</a:t>
            </a:r>
          </a:p>
          <a:p>
            <a:r>
              <a:rPr lang="en-US" dirty="0"/>
              <a:t>INSTANCE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47078"/>
            <a:ext cx="2895600" cy="1325563"/>
          </a:xfrm>
        </p:spPr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Primary goals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Search function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188" y="3962002"/>
            <a:ext cx="5007006" cy="1715531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Learning and implementing the IR techniques learned in the course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Dealing with big data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Retrieving a precise results of 7M documents!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Dealing with bugs ;)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906" y="985865"/>
            <a:ext cx="4179570" cy="1715531"/>
          </a:xfrm>
        </p:spPr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5188" y="3298839"/>
            <a:ext cx="5007006" cy="1715531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Body, anchor(hyperlinks), titles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 TF-IDF SCORE WAS CALCULATED AT THE GENERATION OF THE INDEX IN ORDER TO SAME CALCULATION TIMES</a:t>
            </a:r>
          </a:p>
        </p:txBody>
      </p:sp>
    </p:spTree>
    <p:extLst>
      <p:ext uri="{BB962C8B-B14F-4D97-AF65-F5344CB8AC3E}">
        <p14:creationId xmlns:p14="http://schemas.microsoft.com/office/powerpoint/2010/main" val="322113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511" y="24765"/>
            <a:ext cx="6696075" cy="1909763"/>
          </a:xfrm>
        </p:spPr>
        <p:txBody>
          <a:bodyPr/>
          <a:lstStyle/>
          <a:p>
            <a:r>
              <a:rPr lang="en-US" dirty="0"/>
              <a:t>The main deal: </a:t>
            </a:r>
            <a:br>
              <a:rPr lang="he-IL" dirty="0"/>
            </a:br>
            <a:r>
              <a:rPr lang="en-US" dirty="0"/>
              <a:t>search(),</a:t>
            </a:r>
            <a:br>
              <a:rPr lang="en-US" dirty="0"/>
            </a:br>
            <a:r>
              <a:rPr lang="en-US" dirty="0"/>
              <a:t> the engine himself: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A3C1EE-4447-AE2D-065A-AF2C02CE1BBB}"/>
              </a:ext>
            </a:extLst>
          </p:cNvPr>
          <p:cNvSpPr txBox="1">
            <a:spLocks/>
          </p:cNvSpPr>
          <p:nvPr/>
        </p:nvSpPr>
        <p:spPr>
          <a:xfrm>
            <a:off x="4657724" y="2410689"/>
            <a:ext cx="6696075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234554-0E8A-C0D3-6DEF-DC5C26E15629}"/>
              </a:ext>
            </a:extLst>
          </p:cNvPr>
          <p:cNvSpPr txBox="1">
            <a:spLocks/>
          </p:cNvSpPr>
          <p:nvPr/>
        </p:nvSpPr>
        <p:spPr>
          <a:xfrm>
            <a:off x="4739103" y="1702338"/>
            <a:ext cx="6696075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cap="none" dirty="0">
                <a:latin typeface="Abadi" panose="020B0604020104020204" pitchFamily="34" charset="0"/>
              </a:rPr>
              <a:t>We used the following principals: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 err="1">
                <a:latin typeface="Abadi" panose="020B0604020104020204" pitchFamily="34" charset="0"/>
              </a:rPr>
              <a:t>Tfidf</a:t>
            </a:r>
            <a:r>
              <a:rPr lang="en-US" sz="1400" cap="none" dirty="0">
                <a:latin typeface="Abadi" panose="020B0604020104020204" pitchFamily="34" charset="0"/>
              </a:rPr>
              <a:t> (normalizing by </a:t>
            </a:r>
            <a:r>
              <a:rPr lang="en-US" sz="1400" cap="none" dirty="0" err="1">
                <a:latin typeface="Abadi" panose="020B0604020104020204" pitchFamily="34" charset="0"/>
              </a:rPr>
              <a:t>max_term</a:t>
            </a:r>
            <a:r>
              <a:rPr lang="en-US" sz="1400" cap="none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>
                <a:latin typeface="Abadi" panose="020B0604020104020204" pitchFamily="34" charset="0"/>
              </a:rPr>
              <a:t>Cosine similarity (normalizing by </a:t>
            </a:r>
            <a:r>
              <a:rPr lang="en-US" sz="1400" cap="none" dirty="0" err="1">
                <a:latin typeface="Abadi" panose="020B0604020104020204" pitchFamily="34" charset="0"/>
              </a:rPr>
              <a:t>max_term</a:t>
            </a:r>
            <a:r>
              <a:rPr lang="en-US" sz="1400" cap="none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cap="none" dirty="0">
                <a:latin typeface="Abadi" panose="020B0604020104020204" pitchFamily="34" charset="0"/>
              </a:rPr>
              <a:t>Page Ranking</a:t>
            </a:r>
          </a:p>
          <a:p>
            <a:endParaRPr lang="en-US" sz="1400" cap="none" dirty="0">
              <a:latin typeface="Abadi" panose="020B0604020104020204" pitchFamily="34" charset="0"/>
            </a:endParaRPr>
          </a:p>
          <a:p>
            <a:endParaRPr lang="en-US" sz="1400" cap="none" dirty="0">
              <a:latin typeface="Abadi" panose="020B0604020104020204" pitchFamily="34" charset="0"/>
            </a:endParaRPr>
          </a:p>
          <a:p>
            <a:r>
              <a:rPr lang="en-US" sz="1400" cap="none" dirty="0">
                <a:latin typeface="Abadi" panose="020B0604020104020204" pitchFamily="34" charset="0"/>
              </a:rPr>
              <a:t>Our idea of implementing was to take a percentages of the weights of each of our indexes</a:t>
            </a:r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AREAS OF GROWTH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FCA68-2CA2-9418-BC89-4932A3407A10}"/>
              </a:ext>
            </a:extLst>
          </p:cNvPr>
          <p:cNvSpPr txBox="1"/>
          <p:nvPr/>
        </p:nvSpPr>
        <p:spPr>
          <a:xfrm>
            <a:off x="1571348" y="1873188"/>
            <a:ext cx="8797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MATTER WHAT WE CHANGED IN THE FUNCTION, OR WHICH OTHER IDEA OF ALGORITHMS WE TRIED (with the same principals) the average stayed the same</a:t>
            </a:r>
            <a:r>
              <a:rPr lang="he-IL" dirty="0"/>
              <a:t>:</a:t>
            </a:r>
            <a:r>
              <a:rPr lang="en-US" dirty="0"/>
              <a:t> </a:t>
            </a:r>
            <a:endParaRPr lang="he-IL" dirty="0"/>
          </a:p>
          <a:p>
            <a:r>
              <a:rPr lang="en-US" dirty="0"/>
              <a:t>OF…..</a:t>
            </a:r>
          </a:p>
          <a:p>
            <a:pPr algn="ctr"/>
            <a:r>
              <a:rPr lang="en-US" sz="3600" dirty="0"/>
              <a:t>TUDODUDODODDOOO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A3C1EE-4447-AE2D-065A-AF2C02CE1BBB}"/>
              </a:ext>
            </a:extLst>
          </p:cNvPr>
          <p:cNvSpPr txBox="1">
            <a:spLocks/>
          </p:cNvSpPr>
          <p:nvPr/>
        </p:nvSpPr>
        <p:spPr>
          <a:xfrm>
            <a:off x="4657724" y="2410689"/>
            <a:ext cx="6696075" cy="1909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234554-0E8A-C0D3-6DEF-DC5C26E15629}"/>
              </a:ext>
            </a:extLst>
          </p:cNvPr>
          <p:cNvSpPr txBox="1">
            <a:spLocks/>
          </p:cNvSpPr>
          <p:nvPr/>
        </p:nvSpPr>
        <p:spPr>
          <a:xfrm>
            <a:off x="5336959" y="1455937"/>
            <a:ext cx="6696075" cy="1973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Abadi" panose="020B0604020104020204" pitchFamily="34" charset="0"/>
              </a:rPr>
              <a:t>AVG TIME == ~1.3</a:t>
            </a:r>
          </a:p>
          <a:p>
            <a:r>
              <a:rPr lang="en-US" sz="3200" cap="none" dirty="0">
                <a:latin typeface="Abadi" panose="020B0604020104020204" pitchFamily="34" charset="0"/>
              </a:rPr>
              <a:t>AVG PRECISION == ~</a:t>
            </a:r>
            <a:r>
              <a:rPr lang="he-IL" sz="3200" cap="none" dirty="0">
                <a:latin typeface="Abadi" panose="020B0604020104020204" pitchFamily="34" charset="0"/>
              </a:rPr>
              <a:t> </a:t>
            </a:r>
            <a:r>
              <a:rPr lang="en-US" sz="3200" cap="none">
                <a:latin typeface="Abadi" panose="020B0604020104020204" pitchFamily="34" charset="0"/>
              </a:rPr>
              <a:t>0.37</a:t>
            </a:r>
            <a:endParaRPr lang="en-US" sz="3200" cap="non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6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68" y="836811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/>
          <a:lstStyle/>
          <a:p>
            <a:r>
              <a:rPr lang="en-US" dirty="0" err="1"/>
              <a:t>Elad</a:t>
            </a:r>
            <a:r>
              <a:rPr lang="en-US" dirty="0"/>
              <a:t> </a:t>
            </a:r>
            <a:r>
              <a:rPr lang="en-US" dirty="0" err="1"/>
              <a:t>duani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/>
          <a:lstStyle/>
          <a:p>
            <a:r>
              <a:rPr lang="en-US" dirty="0"/>
              <a:t>President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5" name="Picture Placeholder 34" descr="A picture containing outdoor, water, ground, person&#10;&#10;Description automatically generated">
            <a:extLst>
              <a:ext uri="{FF2B5EF4-FFF2-40B4-BE49-F238E27FC236}">
                <a16:creationId xmlns:a16="http://schemas.microsoft.com/office/drawing/2014/main" id="{19B51D06-065F-204C-6A91-4740C50CACA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4431" b="14431"/>
          <a:stretch>
            <a:fillRect/>
          </a:stretch>
        </p:blipFill>
        <p:spPr>
          <a:xfrm>
            <a:off x="900729" y="2165439"/>
            <a:ext cx="2743200" cy="2743200"/>
          </a:xfrm>
        </p:spPr>
      </p:pic>
      <p:pic>
        <p:nvPicPr>
          <p:cNvPr id="37" name="Picture Placeholder 36" descr="A person and a horse&#10;&#10;Description automatically generated with low confidence">
            <a:extLst>
              <a:ext uri="{FF2B5EF4-FFF2-40B4-BE49-F238E27FC236}">
                <a16:creationId xmlns:a16="http://schemas.microsoft.com/office/drawing/2014/main" id="{83DB8A04-868F-D248-1FC6-AD7BC0F5A7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43" r="43"/>
          <a:stretch>
            <a:fillRect/>
          </a:stretch>
        </p:blipFill>
        <p:spPr>
          <a:xfrm>
            <a:off x="7041753" y="2162374"/>
            <a:ext cx="2812461" cy="2812461"/>
          </a:xfrm>
        </p:spPr>
      </p:pic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D017BA35-3767-FC6D-7B48-D5165035268E}"/>
              </a:ext>
            </a:extLst>
          </p:cNvPr>
          <p:cNvSpPr txBox="1">
            <a:spLocks/>
          </p:cNvSpPr>
          <p:nvPr/>
        </p:nvSpPr>
        <p:spPr>
          <a:xfrm>
            <a:off x="7107065" y="5292583"/>
            <a:ext cx="2317707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Yoad ben </a:t>
            </a:r>
            <a:r>
              <a:rPr lang="en-US" dirty="0" err="1"/>
              <a:t>david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A5984A2-4605-8AF1-ADF8-B83B208CFD67}"/>
              </a:ext>
            </a:extLst>
          </p:cNvPr>
          <p:cNvSpPr txBox="1">
            <a:spLocks/>
          </p:cNvSpPr>
          <p:nvPr/>
        </p:nvSpPr>
        <p:spPr>
          <a:xfrm>
            <a:off x="7041753" y="5692016"/>
            <a:ext cx="2317707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Co-chief dev-ops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We learned a lot of the project, although it was the hardest and most stressful so far, we improved our bugs capability, and mastering IR full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{972CA916-1587-494F-8794-169CB4B831CA}tf67328976_win32</Template>
  <TotalTime>40</TotalTime>
  <Words>244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Courier New</vt:lpstr>
      <vt:lpstr>Tenorite</vt:lpstr>
      <vt:lpstr>Office Theme</vt:lpstr>
      <vt:lpstr>Web engine – wikipedia</vt:lpstr>
      <vt:lpstr>Contents:</vt:lpstr>
      <vt:lpstr>PRIMARY GOALS</vt:lpstr>
      <vt:lpstr>indexing</vt:lpstr>
      <vt:lpstr>The main deal:  search(),  the engine himself:</vt:lpstr>
      <vt:lpstr>AREAS OF GROWTH</vt:lpstr>
      <vt:lpstr>PowerPoint Presentation</vt:lpstr>
      <vt:lpstr>MEET OUR 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 – wikipedia</dc:title>
  <dc:creator>Yoad ben-david</dc:creator>
  <cp:lastModifiedBy>elad duani</cp:lastModifiedBy>
  <cp:revision>3</cp:revision>
  <dcterms:created xsi:type="dcterms:W3CDTF">2023-01-16T20:17:42Z</dcterms:created>
  <dcterms:modified xsi:type="dcterms:W3CDTF">2023-01-16T21:04:50Z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