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352" r:id="rId2"/>
    <p:sldId id="489" r:id="rId3"/>
    <p:sldId id="490" r:id="rId4"/>
    <p:sldId id="462" r:id="rId5"/>
    <p:sldId id="491" r:id="rId6"/>
    <p:sldId id="492" r:id="rId7"/>
    <p:sldId id="493" r:id="rId8"/>
    <p:sldId id="502" r:id="rId9"/>
    <p:sldId id="494" r:id="rId10"/>
    <p:sldId id="484" r:id="rId11"/>
    <p:sldId id="495" r:id="rId12"/>
    <p:sldId id="488" r:id="rId13"/>
    <p:sldId id="496" r:id="rId14"/>
    <p:sldId id="497" r:id="rId15"/>
    <p:sldId id="485" r:id="rId16"/>
    <p:sldId id="500" r:id="rId17"/>
    <p:sldId id="501" r:id="rId18"/>
    <p:sldId id="503" r:id="rId19"/>
    <p:sldId id="505" r:id="rId20"/>
    <p:sldId id="506" r:id="rId21"/>
    <p:sldId id="507" r:id="rId22"/>
    <p:sldId id="498" r:id="rId23"/>
    <p:sldId id="486" r:id="rId24"/>
    <p:sldId id="499" r:id="rId25"/>
    <p:sldId id="487" r:id="rId26"/>
    <p:sldId id="35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98F"/>
    <a:srgbClr val="EA5541"/>
    <a:srgbClr val="58B69E"/>
    <a:srgbClr val="50B4E7"/>
    <a:srgbClr val="FBC852"/>
    <a:srgbClr val="292C34"/>
    <a:srgbClr val="C76DA8"/>
    <a:srgbClr val="9A8EC3"/>
    <a:srgbClr val="AACF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CBA9-697A-4525-B98C-18DCF31DE064}" v="2388" dt="2020-04-16T06:57:17.722"/>
    <p1510:client id="{85F7645D-3833-4E2E-8876-A90C87AE2715}" v="10" dt="2020-04-16T05:30:13.447"/>
    <p1510:client id="{B9D2020D-AA9C-4F7C-A235-25061E6971D2}" v="86" dt="2020-04-16T04:06:33.869"/>
    <p1510:client id="{BB378535-5F28-4480-AC05-71592BC20313}" v="493" dt="2020-04-16T05:52:50.602"/>
    <p1510:client id="{BECE8349-4538-4266-A596-7630C1E4E981}" v="13" dt="2020-04-16T06:57:06.395"/>
    <p1510:client id="{C096EA06-1D9B-4294-BCEC-F7961CD86299}" v="1" dt="2020-04-16T14:30:32.766"/>
    <p1510:client id="{FAD68AA4-58D2-4086-8B0D-F78090DD7B6D}" v="28" dt="2020-04-16T08:47:24.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an Pham Van" userId="3a4066506aa5090b" providerId="Windows Live" clId="Web-{62FDCBA9-697A-4525-B98C-18DCF31DE064}"/>
    <pc:docChg chg="addSld delSld modSld">
      <pc:chgData name="Duan Pham Van" userId="3a4066506aa5090b" providerId="Windows Live" clId="Web-{62FDCBA9-697A-4525-B98C-18DCF31DE064}" dt="2020-04-16T06:57:17.722" v="2382" actId="20577"/>
      <pc:docMkLst>
        <pc:docMk/>
      </pc:docMkLst>
      <pc:sldChg chg="modSp">
        <pc:chgData name="Duan Pham Van" userId="3a4066506aa5090b" providerId="Windows Live" clId="Web-{62FDCBA9-697A-4525-B98C-18DCF31DE064}" dt="2020-04-16T05:54:42.168" v="12" actId="20577"/>
        <pc:sldMkLst>
          <pc:docMk/>
          <pc:sldMk cId="1801553158" sldId="493"/>
        </pc:sldMkLst>
        <pc:spChg chg="mod">
          <ac:chgData name="Duan Pham Van" userId="3a4066506aa5090b" providerId="Windows Live" clId="Web-{62FDCBA9-697A-4525-B98C-18DCF31DE064}" dt="2020-04-16T05:54:42.168" v="12" actId="20577"/>
          <ac:spMkLst>
            <pc:docMk/>
            <pc:sldMk cId="1801553158" sldId="493"/>
            <ac:spMk id="3" creationId="{00000000-0000-0000-0000-000000000000}"/>
          </ac:spMkLst>
        </pc:spChg>
      </pc:sldChg>
      <pc:sldChg chg="modSp">
        <pc:chgData name="Duan Pham Van" userId="3a4066506aa5090b" providerId="Windows Live" clId="Web-{62FDCBA9-697A-4525-B98C-18DCF31DE064}" dt="2020-04-16T06:54:38.868" v="2292" actId="20577"/>
        <pc:sldMkLst>
          <pc:docMk/>
          <pc:sldMk cId="2010713848" sldId="499"/>
        </pc:sldMkLst>
        <pc:spChg chg="mod">
          <ac:chgData name="Duan Pham Van" userId="3a4066506aa5090b" providerId="Windows Live" clId="Web-{62FDCBA9-697A-4525-B98C-18DCF31DE064}" dt="2020-04-16T06:54:38.868" v="2292" actId="20577"/>
          <ac:spMkLst>
            <pc:docMk/>
            <pc:sldMk cId="2010713848" sldId="499"/>
            <ac:spMk id="13" creationId="{AE5AE24F-10D3-4CA9-955D-1A661DBCA233}"/>
          </ac:spMkLst>
        </pc:spChg>
      </pc:sldChg>
      <pc:sldChg chg="modSp">
        <pc:chgData name="Duan Pham Van" userId="3a4066506aa5090b" providerId="Windows Live" clId="Web-{62FDCBA9-697A-4525-B98C-18DCF31DE064}" dt="2020-04-16T06:23:35.937" v="1301" actId="20577"/>
        <pc:sldMkLst>
          <pc:docMk/>
          <pc:sldMk cId="2984335921" sldId="500"/>
        </pc:sldMkLst>
        <pc:spChg chg="mod">
          <ac:chgData name="Duan Pham Van" userId="3a4066506aa5090b" providerId="Windows Live" clId="Web-{62FDCBA9-697A-4525-B98C-18DCF31DE064}" dt="2020-04-16T06:23:35.937" v="1301" actId="20577"/>
          <ac:spMkLst>
            <pc:docMk/>
            <pc:sldMk cId="2984335921" sldId="500"/>
            <ac:spMk id="13" creationId="{AE5AE24F-10D3-4CA9-955D-1A661DBCA233}"/>
          </ac:spMkLst>
        </pc:spChg>
      </pc:sldChg>
      <pc:sldChg chg="modSp">
        <pc:chgData name="Duan Pham Van" userId="3a4066506aa5090b" providerId="Windows Live" clId="Web-{62FDCBA9-697A-4525-B98C-18DCF31DE064}" dt="2020-04-16T06:52:10.874" v="2185" actId="20577"/>
        <pc:sldMkLst>
          <pc:docMk/>
          <pc:sldMk cId="1261447444" sldId="501"/>
        </pc:sldMkLst>
        <pc:spChg chg="mod">
          <ac:chgData name="Duan Pham Van" userId="3a4066506aa5090b" providerId="Windows Live" clId="Web-{62FDCBA9-697A-4525-B98C-18DCF31DE064}" dt="2020-04-16T06:52:10.874" v="2185" actId="20577"/>
          <ac:spMkLst>
            <pc:docMk/>
            <pc:sldMk cId="1261447444" sldId="501"/>
            <ac:spMk id="13" creationId="{AE5AE24F-10D3-4CA9-955D-1A661DBCA233}"/>
          </ac:spMkLst>
        </pc:spChg>
      </pc:sldChg>
      <pc:sldChg chg="modSp">
        <pc:chgData name="Duan Pham Van" userId="3a4066506aa5090b" providerId="Windows Live" clId="Web-{62FDCBA9-697A-4525-B98C-18DCF31DE064}" dt="2020-04-16T05:54:30.261" v="6" actId="20577"/>
        <pc:sldMkLst>
          <pc:docMk/>
          <pc:sldMk cId="3250898140" sldId="502"/>
        </pc:sldMkLst>
        <pc:spChg chg="mod">
          <ac:chgData name="Duan Pham Van" userId="3a4066506aa5090b" providerId="Windows Live" clId="Web-{62FDCBA9-697A-4525-B98C-18DCF31DE064}" dt="2020-04-16T05:54:30.261" v="6" actId="20577"/>
          <ac:spMkLst>
            <pc:docMk/>
            <pc:sldMk cId="3250898140" sldId="502"/>
            <ac:spMk id="3" creationId="{00000000-0000-0000-0000-000000000000}"/>
          </ac:spMkLst>
        </pc:spChg>
      </pc:sldChg>
      <pc:sldChg chg="modSp add replId">
        <pc:chgData name="Duan Pham Van" userId="3a4066506aa5090b" providerId="Windows Live" clId="Web-{62FDCBA9-697A-4525-B98C-18DCF31DE064}" dt="2020-04-16T06:30:34.870" v="1535" actId="20577"/>
        <pc:sldMkLst>
          <pc:docMk/>
          <pc:sldMk cId="1035617071" sldId="503"/>
        </pc:sldMkLst>
        <pc:spChg chg="mod">
          <ac:chgData name="Duan Pham Van" userId="3a4066506aa5090b" providerId="Windows Live" clId="Web-{62FDCBA9-697A-4525-B98C-18DCF31DE064}" dt="2020-04-16T06:30:34.870" v="1535" actId="20577"/>
          <ac:spMkLst>
            <pc:docMk/>
            <pc:sldMk cId="1035617071" sldId="503"/>
            <ac:spMk id="13" creationId="{AE5AE24F-10D3-4CA9-955D-1A661DBCA233}"/>
          </ac:spMkLst>
        </pc:spChg>
      </pc:sldChg>
      <pc:sldChg chg="add del replId">
        <pc:chgData name="Duan Pham Van" userId="3a4066506aa5090b" providerId="Windows Live" clId="Web-{62FDCBA9-697A-4525-B98C-18DCF31DE064}" dt="2020-04-16T06:55:46.388" v="2295"/>
        <pc:sldMkLst>
          <pc:docMk/>
          <pc:sldMk cId="3423510559" sldId="504"/>
        </pc:sldMkLst>
      </pc:sldChg>
      <pc:sldChg chg="add replId">
        <pc:chgData name="Duan Pham Van" userId="3a4066506aa5090b" providerId="Windows Live" clId="Web-{62FDCBA9-697A-4525-B98C-18DCF31DE064}" dt="2020-04-16T06:33:30.131" v="1538"/>
        <pc:sldMkLst>
          <pc:docMk/>
          <pc:sldMk cId="3809220552" sldId="505"/>
        </pc:sldMkLst>
      </pc:sldChg>
      <pc:sldChg chg="modSp add replId">
        <pc:chgData name="Duan Pham Van" userId="3a4066506aa5090b" providerId="Windows Live" clId="Web-{62FDCBA9-697A-4525-B98C-18DCF31DE064}" dt="2020-04-16T06:38:55.308" v="1908" actId="20577"/>
        <pc:sldMkLst>
          <pc:docMk/>
          <pc:sldMk cId="2724806663" sldId="506"/>
        </pc:sldMkLst>
        <pc:spChg chg="mod">
          <ac:chgData name="Duan Pham Van" userId="3a4066506aa5090b" providerId="Windows Live" clId="Web-{62FDCBA9-697A-4525-B98C-18DCF31DE064}" dt="2020-04-16T06:38:55.308" v="1908" actId="20577"/>
          <ac:spMkLst>
            <pc:docMk/>
            <pc:sldMk cId="2724806663" sldId="506"/>
            <ac:spMk id="13" creationId="{AE5AE24F-10D3-4CA9-955D-1A661DBCA233}"/>
          </ac:spMkLst>
        </pc:spChg>
      </pc:sldChg>
      <pc:sldChg chg="modSp add replId">
        <pc:chgData name="Duan Pham Van" userId="3a4066506aa5090b" providerId="Windows Live" clId="Web-{62FDCBA9-697A-4525-B98C-18DCF31DE064}" dt="2020-04-16T06:57:17.722" v="2381" actId="20577"/>
        <pc:sldMkLst>
          <pc:docMk/>
          <pc:sldMk cId="201483822" sldId="507"/>
        </pc:sldMkLst>
        <pc:spChg chg="mod">
          <ac:chgData name="Duan Pham Van" userId="3a4066506aa5090b" providerId="Windows Live" clId="Web-{62FDCBA9-697A-4525-B98C-18DCF31DE064}" dt="2020-04-16T06:57:17.722" v="2381" actId="20577"/>
          <ac:spMkLst>
            <pc:docMk/>
            <pc:sldMk cId="201483822" sldId="507"/>
            <ac:spMk id="13" creationId="{AE5AE24F-10D3-4CA9-955D-1A661DBCA233}"/>
          </ac:spMkLst>
        </pc:spChg>
      </pc:sldChg>
    </pc:docChg>
  </pc:docChgLst>
  <pc:docChgLst>
    <pc:chgData name="Duan Pham Van" userId="3a4066506aa5090b" providerId="Windows Live" clId="Web-{85F7645D-3833-4E2E-8876-A90C87AE2715}"/>
    <pc:docChg chg="addSld modSld">
      <pc:chgData name="Duan Pham Van" userId="3a4066506aa5090b" providerId="Windows Live" clId="Web-{85F7645D-3833-4E2E-8876-A90C87AE2715}" dt="2020-04-16T05:30:13.447" v="81"/>
      <pc:docMkLst>
        <pc:docMk/>
      </pc:docMkLst>
      <pc:sldChg chg="addSp delSp modSp">
        <pc:chgData name="Duan Pham Van" userId="3a4066506aa5090b" providerId="Windows Live" clId="Web-{85F7645D-3833-4E2E-8876-A90C87AE2715}" dt="2020-04-16T05:30:04.416" v="79" actId="14100"/>
        <pc:sldMkLst>
          <pc:docMk/>
          <pc:sldMk cId="740528774" sldId="485"/>
        </pc:sldMkLst>
        <pc:picChg chg="add del mod">
          <ac:chgData name="Duan Pham Van" userId="3a4066506aa5090b" providerId="Windows Live" clId="Web-{85F7645D-3833-4E2E-8876-A90C87AE2715}" dt="2020-04-16T05:29:08.808" v="75"/>
          <ac:picMkLst>
            <pc:docMk/>
            <pc:sldMk cId="740528774" sldId="485"/>
            <ac:picMk id="3" creationId="{4F6F01D3-5B0A-4FF8-ABD1-E8C5AC962C35}"/>
          </ac:picMkLst>
        </pc:picChg>
        <pc:picChg chg="add mod">
          <ac:chgData name="Duan Pham Van" userId="3a4066506aa5090b" providerId="Windows Live" clId="Web-{85F7645D-3833-4E2E-8876-A90C87AE2715}" dt="2020-04-16T05:30:04.416" v="79" actId="14100"/>
          <ac:picMkLst>
            <pc:docMk/>
            <pc:sldMk cId="740528774" sldId="485"/>
            <ac:picMk id="7" creationId="{7830CE19-2FCB-4575-8D33-C11D6762E496}"/>
          </ac:picMkLst>
        </pc:picChg>
      </pc:sldChg>
      <pc:sldChg chg="modSp add replId">
        <pc:chgData name="Duan Pham Van" userId="3a4066506aa5090b" providerId="Windows Live" clId="Web-{85F7645D-3833-4E2E-8876-A90C87AE2715}" dt="2020-04-16T05:16:04.083" v="71" actId="20577"/>
        <pc:sldMkLst>
          <pc:docMk/>
          <pc:sldMk cId="2010713848" sldId="499"/>
        </pc:sldMkLst>
        <pc:spChg chg="mod">
          <ac:chgData name="Duan Pham Van" userId="3a4066506aa5090b" providerId="Windows Live" clId="Web-{85F7645D-3833-4E2E-8876-A90C87AE2715}" dt="2020-04-16T05:16:04.083" v="71" actId="20577"/>
          <ac:spMkLst>
            <pc:docMk/>
            <pc:sldMk cId="2010713848" sldId="499"/>
            <ac:spMk id="2" creationId="{00000000-0000-0000-0000-000000000000}"/>
          </ac:spMkLst>
        </pc:spChg>
      </pc:sldChg>
      <pc:sldChg chg="delSp add replId">
        <pc:chgData name="Duan Pham Van" userId="3a4066506aa5090b" providerId="Windows Live" clId="Web-{85F7645D-3833-4E2E-8876-A90C87AE2715}" dt="2020-04-16T05:30:09.026" v="80"/>
        <pc:sldMkLst>
          <pc:docMk/>
          <pc:sldMk cId="2984335921" sldId="500"/>
        </pc:sldMkLst>
        <pc:picChg chg="del">
          <ac:chgData name="Duan Pham Van" userId="3a4066506aa5090b" providerId="Windows Live" clId="Web-{85F7645D-3833-4E2E-8876-A90C87AE2715}" dt="2020-04-16T05:30:09.026" v="80"/>
          <ac:picMkLst>
            <pc:docMk/>
            <pc:sldMk cId="2984335921" sldId="500"/>
            <ac:picMk id="7" creationId="{7830CE19-2FCB-4575-8D33-C11D6762E496}"/>
          </ac:picMkLst>
        </pc:picChg>
      </pc:sldChg>
      <pc:sldChg chg="delSp add replId">
        <pc:chgData name="Duan Pham Van" userId="3a4066506aa5090b" providerId="Windows Live" clId="Web-{85F7645D-3833-4E2E-8876-A90C87AE2715}" dt="2020-04-16T05:30:13.447" v="81"/>
        <pc:sldMkLst>
          <pc:docMk/>
          <pc:sldMk cId="1261447444" sldId="501"/>
        </pc:sldMkLst>
        <pc:picChg chg="del">
          <ac:chgData name="Duan Pham Van" userId="3a4066506aa5090b" providerId="Windows Live" clId="Web-{85F7645D-3833-4E2E-8876-A90C87AE2715}" dt="2020-04-16T05:30:13.447" v="81"/>
          <ac:picMkLst>
            <pc:docMk/>
            <pc:sldMk cId="1261447444" sldId="501"/>
            <ac:picMk id="7" creationId="{7830CE19-2FCB-4575-8D33-C11D6762E496}"/>
          </ac:picMkLst>
        </pc:picChg>
      </pc:sldChg>
    </pc:docChg>
  </pc:docChgLst>
  <pc:docChgLst>
    <pc:chgData name="Duan Pham Van" userId="3a4066506aa5090b" providerId="Windows Live" clId="Web-{BB378535-5F28-4480-AC05-71592BC20313}"/>
    <pc:docChg chg="addSld modSld">
      <pc:chgData name="Duan Pham Van" userId="3a4066506aa5090b" providerId="Windows Live" clId="Web-{BB378535-5F28-4480-AC05-71592BC20313}" dt="2020-04-16T05:52:50.196" v="490" actId="20577"/>
      <pc:docMkLst>
        <pc:docMk/>
      </pc:docMkLst>
      <pc:sldChg chg="delSp modSp">
        <pc:chgData name="Duan Pham Van" userId="3a4066506aa5090b" providerId="Windows Live" clId="Web-{BB378535-5F28-4480-AC05-71592BC20313}" dt="2020-04-16T05:52:50.196" v="489" actId="20577"/>
        <pc:sldMkLst>
          <pc:docMk/>
          <pc:sldMk cId="1801553158" sldId="493"/>
        </pc:sldMkLst>
        <pc:spChg chg="mod">
          <ac:chgData name="Duan Pham Van" userId="3a4066506aa5090b" providerId="Windows Live" clId="Web-{BB378535-5F28-4480-AC05-71592BC20313}" dt="2020-04-16T05:52:44.852" v="487" actId="20577"/>
          <ac:spMkLst>
            <pc:docMk/>
            <pc:sldMk cId="1801553158" sldId="493"/>
            <ac:spMk id="3" creationId="{00000000-0000-0000-0000-000000000000}"/>
          </ac:spMkLst>
        </pc:spChg>
        <pc:spChg chg="mod">
          <ac:chgData name="Duan Pham Van" userId="3a4066506aa5090b" providerId="Windows Live" clId="Web-{BB378535-5F28-4480-AC05-71592BC20313}" dt="2020-04-16T05:52:50.196" v="489" actId="20577"/>
          <ac:spMkLst>
            <pc:docMk/>
            <pc:sldMk cId="1801553158" sldId="493"/>
            <ac:spMk id="13" creationId="{AE5AE24F-10D3-4CA9-955D-1A661DBCA233}"/>
          </ac:spMkLst>
        </pc:spChg>
        <pc:picChg chg="del">
          <ac:chgData name="Duan Pham Van" userId="3a4066506aa5090b" providerId="Windows Live" clId="Web-{BB378535-5F28-4480-AC05-71592BC20313}" dt="2020-04-16T05:47:48.257" v="209"/>
          <ac:picMkLst>
            <pc:docMk/>
            <pc:sldMk cId="1801553158" sldId="493"/>
            <ac:picMk id="1026" creationId="{00000000-0000-0000-0000-000000000000}"/>
          </ac:picMkLst>
        </pc:picChg>
      </pc:sldChg>
      <pc:sldChg chg="add replId">
        <pc:chgData name="Duan Pham Van" userId="3a4066506aa5090b" providerId="Windows Live" clId="Web-{BB378535-5F28-4480-AC05-71592BC20313}" dt="2020-04-16T05:42:46.317" v="12"/>
        <pc:sldMkLst>
          <pc:docMk/>
          <pc:sldMk cId="3250898140" sldId="502"/>
        </pc:sldMkLst>
      </pc:sldChg>
    </pc:docChg>
  </pc:docChgLst>
  <pc:docChgLst>
    <pc:chgData name="Huy Vũ" userId="6428520b1f352c59" providerId="Windows Live" clId="Web-{BECE8349-4538-4266-A596-7630C1E4E981}"/>
    <pc:docChg chg="modSld">
      <pc:chgData name="Huy Vũ" userId="6428520b1f352c59" providerId="Windows Live" clId="Web-{BECE8349-4538-4266-A596-7630C1E4E981}" dt="2020-04-16T06:57:06.395" v="11"/>
      <pc:docMkLst>
        <pc:docMk/>
      </pc:docMkLst>
      <pc:sldChg chg="addSp delSp modSp">
        <pc:chgData name="Huy Vũ" userId="6428520b1f352c59" providerId="Windows Live" clId="Web-{BECE8349-4538-4266-A596-7630C1E4E981}" dt="2020-04-16T06:56:47.290" v="9"/>
        <pc:sldMkLst>
          <pc:docMk/>
          <pc:sldMk cId="1548092424" sldId="352"/>
        </pc:sldMkLst>
        <pc:spChg chg="add del mod">
          <ac:chgData name="Huy Vũ" userId="6428520b1f352c59" providerId="Windows Live" clId="Web-{BECE8349-4538-4266-A596-7630C1E4E981}" dt="2020-04-16T06:56:47.290" v="9"/>
          <ac:spMkLst>
            <pc:docMk/>
            <pc:sldMk cId="1548092424" sldId="352"/>
            <ac:spMk id="2" creationId="{89CD7BE3-6A30-44C1-A09A-EF4F503FDFE0}"/>
          </ac:spMkLst>
        </pc:spChg>
      </pc:sldChg>
      <pc:sldChg chg="addSp delSp modSp">
        <pc:chgData name="Huy Vũ" userId="6428520b1f352c59" providerId="Windows Live" clId="Web-{BECE8349-4538-4266-A596-7630C1E4E981}" dt="2020-04-16T06:57:06.395" v="11"/>
        <pc:sldMkLst>
          <pc:docMk/>
          <pc:sldMk cId="1669532616" sldId="490"/>
        </pc:sldMkLst>
        <pc:picChg chg="add del mod">
          <ac:chgData name="Huy Vũ" userId="6428520b1f352c59" providerId="Windows Live" clId="Web-{BECE8349-4538-4266-A596-7630C1E4E981}" dt="2020-04-16T06:57:06.395" v="11"/>
          <ac:picMkLst>
            <pc:docMk/>
            <pc:sldMk cId="1669532616" sldId="490"/>
            <ac:picMk id="4" creationId="{FEEA4D60-54B9-427A-9E01-01FC9B709F6C}"/>
          </ac:picMkLst>
        </pc:picChg>
      </pc:sldChg>
    </pc:docChg>
  </pc:docChgLst>
  <pc:docChgLst>
    <pc:chgData name="Duan Pham Van" userId="3a4066506aa5090b" providerId="Windows Live" clId="Web-{C096EA06-1D9B-4294-BCEC-F7961CD86299}"/>
    <pc:docChg chg="modSld">
      <pc:chgData name="Duan Pham Van" userId="3a4066506aa5090b" providerId="Windows Live" clId="Web-{C096EA06-1D9B-4294-BCEC-F7961CD86299}" dt="2020-04-16T14:30:32.766" v="0" actId="14100"/>
      <pc:docMkLst>
        <pc:docMk/>
      </pc:docMkLst>
      <pc:sldChg chg="modSp">
        <pc:chgData name="Duan Pham Van" userId="3a4066506aa5090b" providerId="Windows Live" clId="Web-{C096EA06-1D9B-4294-BCEC-F7961CD86299}" dt="2020-04-16T14:30:32.766" v="0" actId="14100"/>
        <pc:sldMkLst>
          <pc:docMk/>
          <pc:sldMk cId="1261447444" sldId="501"/>
        </pc:sldMkLst>
        <pc:spChg chg="mod">
          <ac:chgData name="Duan Pham Van" userId="3a4066506aa5090b" providerId="Windows Live" clId="Web-{C096EA06-1D9B-4294-BCEC-F7961CD86299}" dt="2020-04-16T14:30:32.766" v="0" actId="14100"/>
          <ac:spMkLst>
            <pc:docMk/>
            <pc:sldMk cId="1261447444" sldId="501"/>
            <ac:spMk id="13" creationId="{AE5AE24F-10D3-4CA9-955D-1A661DBCA233}"/>
          </ac:spMkLst>
        </pc:spChg>
      </pc:sldChg>
    </pc:docChg>
  </pc:docChgLst>
  <pc:docChgLst>
    <pc:chgData name="Duan Pham Van" userId="3a4066506aa5090b" providerId="Windows Live" clId="Web-{B9D2020D-AA9C-4F7C-A235-25061E6971D2}"/>
    <pc:docChg chg="modSld">
      <pc:chgData name="Duan Pham Van" userId="3a4066506aa5090b" providerId="Windows Live" clId="Web-{B9D2020D-AA9C-4F7C-A235-25061E6971D2}" dt="2020-04-16T04:06:33.869" v="85" actId="20577"/>
      <pc:docMkLst>
        <pc:docMk/>
      </pc:docMkLst>
      <pc:sldChg chg="modSp">
        <pc:chgData name="Duan Pham Van" userId="3a4066506aa5090b" providerId="Windows Live" clId="Web-{B9D2020D-AA9C-4F7C-A235-25061E6971D2}" dt="2020-04-16T04:06:33.869" v="84" actId="20577"/>
        <pc:sldMkLst>
          <pc:docMk/>
          <pc:sldMk cId="46261947" sldId="462"/>
        </pc:sldMkLst>
        <pc:spChg chg="mod">
          <ac:chgData name="Duan Pham Van" userId="3a4066506aa5090b" providerId="Windows Live" clId="Web-{B9D2020D-AA9C-4F7C-A235-25061E6971D2}" dt="2020-04-16T04:06:33.869" v="84" actId="20577"/>
          <ac:spMkLst>
            <pc:docMk/>
            <pc:sldMk cId="46261947" sldId="462"/>
            <ac:spMk id="13" creationId="{AE5AE24F-10D3-4CA9-955D-1A661DBCA233}"/>
          </ac:spMkLst>
        </pc:spChg>
      </pc:sldChg>
    </pc:docChg>
  </pc:docChgLst>
  <pc:docChgLst>
    <pc:chgData name="Duan Pham Van" userId="3a4066506aa5090b" providerId="Windows Live" clId="Web-{FAD68AA4-58D2-4086-8B0D-F78090DD7B6D}"/>
    <pc:docChg chg="modSld sldOrd">
      <pc:chgData name="Duan Pham Van" userId="3a4066506aa5090b" providerId="Windows Live" clId="Web-{FAD68AA4-58D2-4086-8B0D-F78090DD7B6D}" dt="2020-04-16T08:47:24.343" v="23" actId="20577"/>
      <pc:docMkLst>
        <pc:docMk/>
      </pc:docMkLst>
      <pc:sldChg chg="modSp ord">
        <pc:chgData name="Duan Pham Van" userId="3a4066506aa5090b" providerId="Windows Live" clId="Web-{FAD68AA4-58D2-4086-8B0D-F78090DD7B6D}" dt="2020-04-16T08:47:19.406" v="16" actId="20577"/>
        <pc:sldMkLst>
          <pc:docMk/>
          <pc:sldMk cId="3660085356" sldId="486"/>
        </pc:sldMkLst>
        <pc:spChg chg="mod">
          <ac:chgData name="Duan Pham Van" userId="3a4066506aa5090b" providerId="Windows Live" clId="Web-{FAD68AA4-58D2-4086-8B0D-F78090DD7B6D}" dt="2020-04-16T08:47:19.406" v="16" actId="20577"/>
          <ac:spMkLst>
            <pc:docMk/>
            <pc:sldMk cId="3660085356" sldId="486"/>
            <ac:spMk id="2" creationId="{00000000-0000-0000-0000-000000000000}"/>
          </ac:spMkLst>
        </pc:spChg>
      </pc:sldChg>
      <pc:sldChg chg="modSp ord">
        <pc:chgData name="Duan Pham Van" userId="3a4066506aa5090b" providerId="Windows Live" clId="Web-{FAD68AA4-58D2-4086-8B0D-F78090DD7B6D}" dt="2020-04-16T08:47:23.609" v="21" actId="20577"/>
        <pc:sldMkLst>
          <pc:docMk/>
          <pc:sldMk cId="4238809907" sldId="487"/>
        </pc:sldMkLst>
        <pc:spChg chg="mod">
          <ac:chgData name="Duan Pham Van" userId="3a4066506aa5090b" providerId="Windows Live" clId="Web-{FAD68AA4-58D2-4086-8B0D-F78090DD7B6D}" dt="2020-04-16T08:47:23.609" v="21" actId="20577"/>
          <ac:spMkLst>
            <pc:docMk/>
            <pc:sldMk cId="4238809907" sldId="487"/>
            <ac:spMk id="2" creationId="{00000000-0000-0000-0000-000000000000}"/>
          </ac:spMkLst>
        </pc:spChg>
      </pc:sldChg>
      <pc:sldChg chg="ord">
        <pc:chgData name="Duan Pham Van" userId="3a4066506aa5090b" providerId="Windows Live" clId="Web-{FAD68AA4-58D2-4086-8B0D-F78090DD7B6D}" dt="2020-04-16T08:47:15.578" v="13"/>
        <pc:sldMkLst>
          <pc:docMk/>
          <pc:sldMk cId="2010713848" sldId="4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6C5B2-0240-4C68-A129-A268E8602E9D}" type="datetimeFigureOut">
              <a:rPr lang="en-US" smtClean="0"/>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6200-15D8-4533-8096-E953776B0B17}" type="slidenum">
              <a:rPr lang="en-US" smtClean="0"/>
              <a:t>‹#›</a:t>
            </a:fld>
            <a:endParaRPr lang="en-US"/>
          </a:p>
        </p:txBody>
      </p:sp>
    </p:spTree>
    <p:extLst>
      <p:ext uri="{BB962C8B-B14F-4D97-AF65-F5344CB8AC3E}">
        <p14:creationId xmlns:p14="http://schemas.microsoft.com/office/powerpoint/2010/main" val="209123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4</a:t>
            </a:fld>
            <a:endParaRPr lang="en-US"/>
          </a:p>
        </p:txBody>
      </p:sp>
    </p:spTree>
    <p:extLst>
      <p:ext uri="{BB962C8B-B14F-4D97-AF65-F5344CB8AC3E}">
        <p14:creationId xmlns:p14="http://schemas.microsoft.com/office/powerpoint/2010/main" val="3970417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16</a:t>
            </a:fld>
            <a:endParaRPr lang="en-US"/>
          </a:p>
        </p:txBody>
      </p:sp>
    </p:spTree>
    <p:extLst>
      <p:ext uri="{BB962C8B-B14F-4D97-AF65-F5344CB8AC3E}">
        <p14:creationId xmlns:p14="http://schemas.microsoft.com/office/powerpoint/2010/main" val="2215517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17</a:t>
            </a:fld>
            <a:endParaRPr lang="en-US"/>
          </a:p>
        </p:txBody>
      </p:sp>
    </p:spTree>
    <p:extLst>
      <p:ext uri="{BB962C8B-B14F-4D97-AF65-F5344CB8AC3E}">
        <p14:creationId xmlns:p14="http://schemas.microsoft.com/office/powerpoint/2010/main" val="277531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18</a:t>
            </a:fld>
            <a:endParaRPr lang="en-US"/>
          </a:p>
        </p:txBody>
      </p:sp>
    </p:spTree>
    <p:extLst>
      <p:ext uri="{BB962C8B-B14F-4D97-AF65-F5344CB8AC3E}">
        <p14:creationId xmlns:p14="http://schemas.microsoft.com/office/powerpoint/2010/main" val="333880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19</a:t>
            </a:fld>
            <a:endParaRPr lang="en-US"/>
          </a:p>
        </p:txBody>
      </p:sp>
    </p:spTree>
    <p:extLst>
      <p:ext uri="{BB962C8B-B14F-4D97-AF65-F5344CB8AC3E}">
        <p14:creationId xmlns:p14="http://schemas.microsoft.com/office/powerpoint/2010/main" val="212845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20</a:t>
            </a:fld>
            <a:endParaRPr lang="en-US"/>
          </a:p>
        </p:txBody>
      </p:sp>
    </p:spTree>
    <p:extLst>
      <p:ext uri="{BB962C8B-B14F-4D97-AF65-F5344CB8AC3E}">
        <p14:creationId xmlns:p14="http://schemas.microsoft.com/office/powerpoint/2010/main" val="323587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21</a:t>
            </a:fld>
            <a:endParaRPr lang="en-US"/>
          </a:p>
        </p:txBody>
      </p:sp>
    </p:spTree>
    <p:extLst>
      <p:ext uri="{BB962C8B-B14F-4D97-AF65-F5344CB8AC3E}">
        <p14:creationId xmlns:p14="http://schemas.microsoft.com/office/powerpoint/2010/main" val="384858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23</a:t>
            </a:fld>
            <a:endParaRPr lang="en-US"/>
          </a:p>
        </p:txBody>
      </p:sp>
    </p:spTree>
    <p:extLst>
      <p:ext uri="{BB962C8B-B14F-4D97-AF65-F5344CB8AC3E}">
        <p14:creationId xmlns:p14="http://schemas.microsoft.com/office/powerpoint/2010/main" val="617114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24</a:t>
            </a:fld>
            <a:endParaRPr lang="en-US"/>
          </a:p>
        </p:txBody>
      </p:sp>
    </p:spTree>
    <p:extLst>
      <p:ext uri="{BB962C8B-B14F-4D97-AF65-F5344CB8AC3E}">
        <p14:creationId xmlns:p14="http://schemas.microsoft.com/office/powerpoint/2010/main" val="9110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25</a:t>
            </a:fld>
            <a:endParaRPr lang="en-US"/>
          </a:p>
        </p:txBody>
      </p:sp>
    </p:spTree>
    <p:extLst>
      <p:ext uri="{BB962C8B-B14F-4D97-AF65-F5344CB8AC3E}">
        <p14:creationId xmlns:p14="http://schemas.microsoft.com/office/powerpoint/2010/main" val="4213396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26</a:t>
            </a:fld>
            <a:endParaRPr lang="en-US"/>
          </a:p>
        </p:txBody>
      </p:sp>
    </p:spTree>
    <p:extLst>
      <p:ext uri="{BB962C8B-B14F-4D97-AF65-F5344CB8AC3E}">
        <p14:creationId xmlns:p14="http://schemas.microsoft.com/office/powerpoint/2010/main" val="140356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5</a:t>
            </a:fld>
            <a:endParaRPr lang="en-US"/>
          </a:p>
        </p:txBody>
      </p:sp>
    </p:spTree>
    <p:extLst>
      <p:ext uri="{BB962C8B-B14F-4D97-AF65-F5344CB8AC3E}">
        <p14:creationId xmlns:p14="http://schemas.microsoft.com/office/powerpoint/2010/main" val="1356970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6</a:t>
            </a:fld>
            <a:endParaRPr lang="en-US"/>
          </a:p>
        </p:txBody>
      </p:sp>
    </p:spTree>
    <p:extLst>
      <p:ext uri="{BB962C8B-B14F-4D97-AF65-F5344CB8AC3E}">
        <p14:creationId xmlns:p14="http://schemas.microsoft.com/office/powerpoint/2010/main" val="114911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7</a:t>
            </a:fld>
            <a:endParaRPr lang="en-US"/>
          </a:p>
        </p:txBody>
      </p:sp>
    </p:spTree>
    <p:extLst>
      <p:ext uri="{BB962C8B-B14F-4D97-AF65-F5344CB8AC3E}">
        <p14:creationId xmlns:p14="http://schemas.microsoft.com/office/powerpoint/2010/main" val="1186189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8</a:t>
            </a:fld>
            <a:endParaRPr lang="en-US"/>
          </a:p>
        </p:txBody>
      </p:sp>
    </p:spTree>
    <p:extLst>
      <p:ext uri="{BB962C8B-B14F-4D97-AF65-F5344CB8AC3E}">
        <p14:creationId xmlns:p14="http://schemas.microsoft.com/office/powerpoint/2010/main" val="274900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10</a:t>
            </a:fld>
            <a:endParaRPr lang="en-US"/>
          </a:p>
        </p:txBody>
      </p:sp>
    </p:spTree>
    <p:extLst>
      <p:ext uri="{BB962C8B-B14F-4D97-AF65-F5344CB8AC3E}">
        <p14:creationId xmlns:p14="http://schemas.microsoft.com/office/powerpoint/2010/main" val="208469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12</a:t>
            </a:fld>
            <a:endParaRPr lang="en-US"/>
          </a:p>
        </p:txBody>
      </p:sp>
    </p:spTree>
    <p:extLst>
      <p:ext uri="{BB962C8B-B14F-4D97-AF65-F5344CB8AC3E}">
        <p14:creationId xmlns:p14="http://schemas.microsoft.com/office/powerpoint/2010/main" val="25504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13</a:t>
            </a:fld>
            <a:endParaRPr lang="en-US"/>
          </a:p>
        </p:txBody>
      </p:sp>
    </p:spTree>
    <p:extLst>
      <p:ext uri="{BB962C8B-B14F-4D97-AF65-F5344CB8AC3E}">
        <p14:creationId xmlns:p14="http://schemas.microsoft.com/office/powerpoint/2010/main" val="83474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15</a:t>
            </a:fld>
            <a:endParaRPr lang="en-US"/>
          </a:p>
        </p:txBody>
      </p:sp>
    </p:spTree>
    <p:extLst>
      <p:ext uri="{BB962C8B-B14F-4D97-AF65-F5344CB8AC3E}">
        <p14:creationId xmlns:p14="http://schemas.microsoft.com/office/powerpoint/2010/main" val="2825870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bg1"/>
        </a:solidFill>
        <a:effectLst/>
      </p:bgPr>
    </p:bg>
    <p:spTree>
      <p:nvGrpSpPr>
        <p:cNvPr id="1" name=""/>
        <p:cNvGrpSpPr/>
        <p:nvPr/>
      </p:nvGrpSpPr>
      <p:grpSpPr>
        <a:xfrm>
          <a:off x="0" y="0"/>
          <a:ext cx="0" cy="0"/>
          <a:chOff x="0" y="0"/>
          <a:chExt cx="0" cy="0"/>
        </a:xfrm>
      </p:grpSpPr>
      <p:sp>
        <p:nvSpPr>
          <p:cNvPr id="56" name="Freeform 55"/>
          <p:cNvSpPr>
            <a:spLocks/>
          </p:cNvSpPr>
          <p:nvPr userDrawn="1"/>
        </p:nvSpPr>
        <p:spPr bwMode="auto">
          <a:xfrm>
            <a:off x="744879" y="3218975"/>
            <a:ext cx="11447121" cy="815975"/>
          </a:xfrm>
          <a:custGeom>
            <a:avLst/>
            <a:gdLst>
              <a:gd name="connsiteX0" fmla="*/ 894666 w 11447121"/>
              <a:gd name="connsiteY0" fmla="*/ 0 h 815975"/>
              <a:gd name="connsiteX1" fmla="*/ 3944254 w 11447121"/>
              <a:gd name="connsiteY1" fmla="*/ 0 h 815975"/>
              <a:gd name="connsiteX2" fmla="*/ 8397534 w 11447121"/>
              <a:gd name="connsiteY2" fmla="*/ 0 h 815975"/>
              <a:gd name="connsiteX3" fmla="*/ 11447121 w 11447121"/>
              <a:gd name="connsiteY3" fmla="*/ 0 h 815975"/>
              <a:gd name="connsiteX4" fmla="*/ 11447121 w 11447121"/>
              <a:gd name="connsiteY4" fmla="*/ 815975 h 815975"/>
              <a:gd name="connsiteX5" fmla="*/ 8736973 w 11447121"/>
              <a:gd name="connsiteY5" fmla="*/ 815975 h 815975"/>
              <a:gd name="connsiteX6" fmla="*/ 8397534 w 11447121"/>
              <a:gd name="connsiteY6" fmla="*/ 815975 h 815975"/>
              <a:gd name="connsiteX7" fmla="*/ 7640486 w 11447121"/>
              <a:gd name="connsiteY7" fmla="*/ 815975 h 815975"/>
              <a:gd name="connsiteX8" fmla="*/ 6952256 w 11447121"/>
              <a:gd name="connsiteY8" fmla="*/ 815975 h 815975"/>
              <a:gd name="connsiteX9" fmla="*/ 6700354 w 11447121"/>
              <a:gd name="connsiteY9" fmla="*/ 815975 h 815975"/>
              <a:gd name="connsiteX10" fmla="*/ 5904548 w 11447121"/>
              <a:gd name="connsiteY10" fmla="*/ 815975 h 815975"/>
              <a:gd name="connsiteX11" fmla="*/ 5687386 w 11447121"/>
              <a:gd name="connsiteY11" fmla="*/ 815975 h 815975"/>
              <a:gd name="connsiteX12" fmla="*/ 5241043 w 11447121"/>
              <a:gd name="connsiteY12" fmla="*/ 815975 h 815975"/>
              <a:gd name="connsiteX13" fmla="*/ 4697811 w 11447121"/>
              <a:gd name="connsiteY13" fmla="*/ 815975 h 815975"/>
              <a:gd name="connsiteX14" fmla="*/ 4590899 w 11447121"/>
              <a:gd name="connsiteY14" fmla="*/ 815975 h 815975"/>
              <a:gd name="connsiteX15" fmla="*/ 4262824 w 11447121"/>
              <a:gd name="connsiteY15" fmla="*/ 815975 h 815975"/>
              <a:gd name="connsiteX16" fmla="*/ 3669478 w 11447121"/>
              <a:gd name="connsiteY16" fmla="*/ 815975 h 815975"/>
              <a:gd name="connsiteX17" fmla="*/ 3650766 w 11447121"/>
              <a:gd name="connsiteY17" fmla="*/ 815975 h 815975"/>
              <a:gd name="connsiteX18" fmla="*/ 3364787 w 11447121"/>
              <a:gd name="connsiteY18" fmla="*/ 815975 h 815975"/>
              <a:gd name="connsiteX19" fmla="*/ 3252532 w 11447121"/>
              <a:gd name="connsiteY19" fmla="*/ 815975 h 815975"/>
              <a:gd name="connsiteX20" fmla="*/ 3236496 w 11447121"/>
              <a:gd name="connsiteY20" fmla="*/ 815975 h 815975"/>
              <a:gd name="connsiteX21" fmla="*/ 2854961 w 11447121"/>
              <a:gd name="connsiteY21" fmla="*/ 815975 h 815975"/>
              <a:gd name="connsiteX22" fmla="*/ 186909 w 11447121"/>
              <a:gd name="connsiteY22" fmla="*/ 815975 h 815975"/>
              <a:gd name="connsiteX23" fmla="*/ 9176 w 11447121"/>
              <a:gd name="connsiteY23" fmla="*/ 682625 h 815975"/>
              <a:gd name="connsiteX24" fmla="*/ 6002 w 11447121"/>
              <a:gd name="connsiteY24" fmla="*/ 673100 h 815975"/>
              <a:gd name="connsiteX25" fmla="*/ 94868 w 11447121"/>
              <a:gd name="connsiteY25" fmla="*/ 463550 h 815975"/>
              <a:gd name="connsiteX26" fmla="*/ 894666 w 11447121"/>
              <a:gd name="connsiteY26" fmla="*/ 0 h 8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47121" h="815975">
                <a:moveTo>
                  <a:pt x="894666" y="0"/>
                </a:moveTo>
                <a:lnTo>
                  <a:pt x="3944254" y="0"/>
                </a:lnTo>
                <a:lnTo>
                  <a:pt x="8397534" y="0"/>
                </a:lnTo>
                <a:lnTo>
                  <a:pt x="11447121" y="0"/>
                </a:lnTo>
                <a:cubicBezTo>
                  <a:pt x="11447121" y="815975"/>
                  <a:pt x="11447121" y="815975"/>
                  <a:pt x="11447121" y="815975"/>
                </a:cubicBezTo>
                <a:cubicBezTo>
                  <a:pt x="10420793" y="815975"/>
                  <a:pt x="9522756" y="815975"/>
                  <a:pt x="8736973" y="815975"/>
                </a:cubicBezTo>
                <a:lnTo>
                  <a:pt x="8397534" y="815975"/>
                </a:lnTo>
                <a:lnTo>
                  <a:pt x="7640486" y="815975"/>
                </a:lnTo>
                <a:lnTo>
                  <a:pt x="6952256" y="815975"/>
                </a:lnTo>
                <a:lnTo>
                  <a:pt x="6700354" y="815975"/>
                </a:lnTo>
                <a:lnTo>
                  <a:pt x="5904548" y="815975"/>
                </a:lnTo>
                <a:lnTo>
                  <a:pt x="5687386" y="815975"/>
                </a:lnTo>
                <a:lnTo>
                  <a:pt x="5241043" y="815975"/>
                </a:lnTo>
                <a:lnTo>
                  <a:pt x="4697811" y="815975"/>
                </a:lnTo>
                <a:lnTo>
                  <a:pt x="4590899" y="815975"/>
                </a:lnTo>
                <a:lnTo>
                  <a:pt x="4262824" y="815975"/>
                </a:lnTo>
                <a:lnTo>
                  <a:pt x="3669478" y="815975"/>
                </a:lnTo>
                <a:lnTo>
                  <a:pt x="3650766" y="815975"/>
                </a:lnTo>
                <a:lnTo>
                  <a:pt x="3364787" y="815975"/>
                </a:lnTo>
                <a:lnTo>
                  <a:pt x="3252532" y="815975"/>
                </a:lnTo>
                <a:lnTo>
                  <a:pt x="3236496" y="815975"/>
                </a:lnTo>
                <a:lnTo>
                  <a:pt x="2854961" y="815975"/>
                </a:lnTo>
                <a:cubicBezTo>
                  <a:pt x="186909" y="815975"/>
                  <a:pt x="186909" y="815975"/>
                  <a:pt x="186909" y="815975"/>
                </a:cubicBezTo>
                <a:cubicBezTo>
                  <a:pt x="94868" y="815975"/>
                  <a:pt x="31392" y="755650"/>
                  <a:pt x="9176" y="682625"/>
                </a:cubicBezTo>
                <a:cubicBezTo>
                  <a:pt x="6002" y="673100"/>
                  <a:pt x="6002" y="673100"/>
                  <a:pt x="6002" y="673100"/>
                </a:cubicBezTo>
                <a:cubicBezTo>
                  <a:pt x="-13041" y="596900"/>
                  <a:pt x="12350" y="511175"/>
                  <a:pt x="94868" y="463550"/>
                </a:cubicBezTo>
                <a:cubicBezTo>
                  <a:pt x="894666" y="0"/>
                  <a:pt x="894666" y="0"/>
                  <a:pt x="894666" y="0"/>
                </a:cubicBezTo>
                <a:close/>
              </a:path>
            </a:pathLst>
          </a:custGeom>
          <a:gradFill>
            <a:gsLst>
              <a:gs pos="0">
                <a:srgbClr val="425C90"/>
              </a:gs>
              <a:gs pos="80000">
                <a:schemeClr val="bg1"/>
              </a:gs>
            </a:gsLst>
            <a:lin ang="0" scaled="0"/>
          </a:gra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7"/>
          <p:cNvSpPr>
            <a:spLocks/>
          </p:cNvSpPr>
          <p:nvPr userDrawn="1"/>
        </p:nvSpPr>
        <p:spPr bwMode="auto">
          <a:xfrm>
            <a:off x="731838" y="3218975"/>
            <a:ext cx="908050" cy="815975"/>
          </a:xfrm>
          <a:custGeom>
            <a:avLst/>
            <a:gdLst>
              <a:gd name="T0" fmla="*/ 286 w 286"/>
              <a:gd name="T1" fmla="*/ 0 h 257"/>
              <a:gd name="T2" fmla="*/ 286 w 286"/>
              <a:gd name="T3" fmla="*/ 257 h 257"/>
              <a:gd name="T4" fmla="*/ 63 w 286"/>
              <a:gd name="T5" fmla="*/ 257 h 257"/>
              <a:gd name="T6" fmla="*/ 7 w 286"/>
              <a:gd name="T7" fmla="*/ 215 h 257"/>
              <a:gd name="T8" fmla="*/ 6 w 286"/>
              <a:gd name="T9" fmla="*/ 212 h 257"/>
              <a:gd name="T10" fmla="*/ 34 w 286"/>
              <a:gd name="T11" fmla="*/ 146 h 257"/>
              <a:gd name="T12" fmla="*/ 286 w 286"/>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86" h="257">
                <a:moveTo>
                  <a:pt x="286" y="0"/>
                </a:moveTo>
                <a:cubicBezTo>
                  <a:pt x="286" y="257"/>
                  <a:pt x="286" y="257"/>
                  <a:pt x="286" y="257"/>
                </a:cubicBezTo>
                <a:cubicBezTo>
                  <a:pt x="63" y="257"/>
                  <a:pt x="63" y="257"/>
                  <a:pt x="63" y="257"/>
                </a:cubicBezTo>
                <a:cubicBezTo>
                  <a:pt x="34" y="257"/>
                  <a:pt x="14" y="238"/>
                  <a:pt x="7" y="215"/>
                </a:cubicBezTo>
                <a:cubicBezTo>
                  <a:pt x="6" y="212"/>
                  <a:pt x="6" y="212"/>
                  <a:pt x="6" y="212"/>
                </a:cubicBezTo>
                <a:cubicBezTo>
                  <a:pt x="0" y="188"/>
                  <a:pt x="8" y="161"/>
                  <a:pt x="34" y="146"/>
                </a:cubicBezTo>
                <a:lnTo>
                  <a:pt x="286" y="0"/>
                </a:lnTo>
                <a:close/>
              </a:path>
            </a:pathLst>
          </a:custGeom>
          <a:gradFill>
            <a:gsLst>
              <a:gs pos="0">
                <a:schemeClr val="tx1">
                  <a:alpha val="20000"/>
                </a:schemeClr>
              </a:gs>
              <a:gs pos="100000">
                <a:schemeClr val="tx1">
                  <a:alpha val="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userDrawn="1"/>
        </p:nvSpPr>
        <p:spPr bwMode="auto">
          <a:xfrm>
            <a:off x="731838" y="3218975"/>
            <a:ext cx="2525713" cy="673100"/>
          </a:xfrm>
          <a:custGeom>
            <a:avLst/>
            <a:gdLst>
              <a:gd name="T0" fmla="*/ 796 w 796"/>
              <a:gd name="T1" fmla="*/ 0 h 212"/>
              <a:gd name="T2" fmla="*/ 6 w 796"/>
              <a:gd name="T3" fmla="*/ 212 h 212"/>
              <a:gd name="T4" fmla="*/ 34 w 796"/>
              <a:gd name="T5" fmla="*/ 146 h 212"/>
              <a:gd name="T6" fmla="*/ 286 w 796"/>
              <a:gd name="T7" fmla="*/ 0 h 212"/>
              <a:gd name="T8" fmla="*/ 796 w 796"/>
              <a:gd name="T9" fmla="*/ 0 h 212"/>
            </a:gdLst>
            <a:ahLst/>
            <a:cxnLst>
              <a:cxn ang="0">
                <a:pos x="T0" y="T1"/>
              </a:cxn>
              <a:cxn ang="0">
                <a:pos x="T2" y="T3"/>
              </a:cxn>
              <a:cxn ang="0">
                <a:pos x="T4" y="T5"/>
              </a:cxn>
              <a:cxn ang="0">
                <a:pos x="T6" y="T7"/>
              </a:cxn>
              <a:cxn ang="0">
                <a:pos x="T8" y="T9"/>
              </a:cxn>
            </a:cxnLst>
            <a:rect l="0" t="0" r="r" b="b"/>
            <a:pathLst>
              <a:path w="796" h="212">
                <a:moveTo>
                  <a:pt x="796" y="0"/>
                </a:moveTo>
                <a:cubicBezTo>
                  <a:pt x="6" y="212"/>
                  <a:pt x="6" y="212"/>
                  <a:pt x="6" y="212"/>
                </a:cubicBezTo>
                <a:cubicBezTo>
                  <a:pt x="0" y="188"/>
                  <a:pt x="8" y="161"/>
                  <a:pt x="34" y="146"/>
                </a:cubicBezTo>
                <a:cubicBezTo>
                  <a:pt x="286" y="0"/>
                  <a:pt x="286" y="0"/>
                  <a:pt x="286" y="0"/>
                </a:cubicBezTo>
                <a:lnTo>
                  <a:pt x="796" y="0"/>
                </a:lnTo>
                <a:close/>
              </a:path>
            </a:pathLst>
          </a:custGeom>
          <a:gradFill>
            <a:gsLst>
              <a:gs pos="0">
                <a:schemeClr val="tx1">
                  <a:alpha val="10000"/>
                </a:schemeClr>
              </a:gs>
              <a:gs pos="100000">
                <a:schemeClr val="tx1">
                  <a:alpha val="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userDrawn="1"/>
        </p:nvSpPr>
        <p:spPr bwMode="auto">
          <a:xfrm>
            <a:off x="547688" y="2425225"/>
            <a:ext cx="1966913" cy="1466850"/>
          </a:xfrm>
          <a:custGeom>
            <a:avLst/>
            <a:gdLst>
              <a:gd name="T0" fmla="*/ 586 w 620"/>
              <a:gd name="T1" fmla="*/ 111 h 462"/>
              <a:gd name="T2" fmla="*/ 564 w 620"/>
              <a:gd name="T3" fmla="*/ 123 h 462"/>
              <a:gd name="T4" fmla="*/ 92 w 620"/>
              <a:gd name="T5" fmla="*/ 396 h 462"/>
              <a:gd name="T6" fmla="*/ 92 w 620"/>
              <a:gd name="T7" fmla="*/ 396 h 462"/>
              <a:gd name="T8" fmla="*/ 64 w 620"/>
              <a:gd name="T9" fmla="*/ 462 h 462"/>
              <a:gd name="T10" fmla="*/ 52 w 620"/>
              <a:gd name="T11" fmla="*/ 419 h 462"/>
              <a:gd name="T12" fmla="*/ 4 w 620"/>
              <a:gd name="T13" fmla="*/ 238 h 462"/>
              <a:gd name="T14" fmla="*/ 0 w 620"/>
              <a:gd name="T15" fmla="*/ 213 h 462"/>
              <a:gd name="T16" fmla="*/ 51 w 620"/>
              <a:gd name="T17" fmla="*/ 123 h 462"/>
              <a:gd name="T18" fmla="*/ 265 w 620"/>
              <a:gd name="T19" fmla="*/ 0 h 462"/>
              <a:gd name="T20" fmla="*/ 556 w 620"/>
              <a:gd name="T21" fmla="*/ 0 h 462"/>
              <a:gd name="T22" fmla="*/ 613 w 620"/>
              <a:gd name="T23" fmla="*/ 43 h 462"/>
              <a:gd name="T24" fmla="*/ 614 w 620"/>
              <a:gd name="T25" fmla="*/ 46 h 462"/>
              <a:gd name="T26" fmla="*/ 586 w 620"/>
              <a:gd name="T27" fmla="*/ 1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0" h="462">
                <a:moveTo>
                  <a:pt x="586" y="111"/>
                </a:moveTo>
                <a:cubicBezTo>
                  <a:pt x="564" y="123"/>
                  <a:pt x="564" y="123"/>
                  <a:pt x="564" y="123"/>
                </a:cubicBezTo>
                <a:cubicBezTo>
                  <a:pt x="92" y="396"/>
                  <a:pt x="92" y="396"/>
                  <a:pt x="92" y="396"/>
                </a:cubicBezTo>
                <a:cubicBezTo>
                  <a:pt x="92" y="396"/>
                  <a:pt x="92" y="396"/>
                  <a:pt x="92" y="396"/>
                </a:cubicBezTo>
                <a:cubicBezTo>
                  <a:pt x="66" y="411"/>
                  <a:pt x="58" y="438"/>
                  <a:pt x="64" y="462"/>
                </a:cubicBezTo>
                <a:cubicBezTo>
                  <a:pt x="52" y="419"/>
                  <a:pt x="52" y="419"/>
                  <a:pt x="52" y="419"/>
                </a:cubicBezTo>
                <a:cubicBezTo>
                  <a:pt x="4" y="238"/>
                  <a:pt x="4" y="238"/>
                  <a:pt x="4" y="238"/>
                </a:cubicBezTo>
                <a:cubicBezTo>
                  <a:pt x="2" y="230"/>
                  <a:pt x="1" y="221"/>
                  <a:pt x="0" y="213"/>
                </a:cubicBezTo>
                <a:cubicBezTo>
                  <a:pt x="0" y="177"/>
                  <a:pt x="19" y="142"/>
                  <a:pt x="51" y="123"/>
                </a:cubicBezTo>
                <a:cubicBezTo>
                  <a:pt x="265" y="0"/>
                  <a:pt x="265" y="0"/>
                  <a:pt x="265" y="0"/>
                </a:cubicBezTo>
                <a:cubicBezTo>
                  <a:pt x="556" y="0"/>
                  <a:pt x="556" y="0"/>
                  <a:pt x="556" y="0"/>
                </a:cubicBezTo>
                <a:cubicBezTo>
                  <a:pt x="586" y="0"/>
                  <a:pt x="607" y="20"/>
                  <a:pt x="613" y="43"/>
                </a:cubicBezTo>
                <a:cubicBezTo>
                  <a:pt x="614" y="46"/>
                  <a:pt x="614" y="46"/>
                  <a:pt x="614" y="46"/>
                </a:cubicBezTo>
                <a:cubicBezTo>
                  <a:pt x="620" y="69"/>
                  <a:pt x="612" y="96"/>
                  <a:pt x="586" y="1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userDrawn="1"/>
        </p:nvSpPr>
        <p:spPr bwMode="auto">
          <a:xfrm>
            <a:off x="1588" y="1609250"/>
            <a:ext cx="2490788" cy="952500"/>
          </a:xfrm>
          <a:custGeom>
            <a:avLst/>
            <a:gdLst>
              <a:gd name="T0" fmla="*/ 785 w 785"/>
              <a:gd name="T1" fmla="*/ 300 h 300"/>
              <a:gd name="T2" fmla="*/ 728 w 785"/>
              <a:gd name="T3" fmla="*/ 257 h 300"/>
              <a:gd name="T4" fmla="*/ 0 w 785"/>
              <a:gd name="T5" fmla="*/ 257 h 300"/>
              <a:gd name="T6" fmla="*/ 0 w 785"/>
              <a:gd name="T7" fmla="*/ 0 h 300"/>
              <a:gd name="T8" fmla="*/ 627 w 785"/>
              <a:gd name="T9" fmla="*/ 0 h 300"/>
              <a:gd name="T10" fmla="*/ 725 w 785"/>
              <a:gd name="T11" fmla="*/ 76 h 300"/>
              <a:gd name="T12" fmla="*/ 774 w 785"/>
              <a:gd name="T13" fmla="*/ 257 h 300"/>
              <a:gd name="T14" fmla="*/ 785 w 785"/>
              <a:gd name="T15" fmla="*/ 300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300">
                <a:moveTo>
                  <a:pt x="785" y="300"/>
                </a:moveTo>
                <a:cubicBezTo>
                  <a:pt x="779" y="277"/>
                  <a:pt x="758" y="257"/>
                  <a:pt x="728" y="257"/>
                </a:cubicBezTo>
                <a:cubicBezTo>
                  <a:pt x="0" y="257"/>
                  <a:pt x="0" y="257"/>
                  <a:pt x="0" y="257"/>
                </a:cubicBezTo>
                <a:cubicBezTo>
                  <a:pt x="0" y="0"/>
                  <a:pt x="0" y="0"/>
                  <a:pt x="0" y="0"/>
                </a:cubicBezTo>
                <a:cubicBezTo>
                  <a:pt x="627" y="0"/>
                  <a:pt x="627" y="0"/>
                  <a:pt x="627" y="0"/>
                </a:cubicBezTo>
                <a:cubicBezTo>
                  <a:pt x="673" y="0"/>
                  <a:pt x="713" y="31"/>
                  <a:pt x="725" y="76"/>
                </a:cubicBezTo>
                <a:cubicBezTo>
                  <a:pt x="774" y="257"/>
                  <a:pt x="774" y="257"/>
                  <a:pt x="774" y="257"/>
                </a:cubicBezTo>
                <a:lnTo>
                  <a:pt x="785" y="3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userDrawn="1"/>
        </p:nvSpPr>
        <p:spPr bwMode="auto">
          <a:xfrm>
            <a:off x="1608138" y="2425225"/>
            <a:ext cx="906463" cy="812800"/>
          </a:xfrm>
          <a:custGeom>
            <a:avLst/>
            <a:gdLst>
              <a:gd name="T0" fmla="*/ 0 w 286"/>
              <a:gd name="T1" fmla="*/ 256 h 256"/>
              <a:gd name="T2" fmla="*/ 0 w 286"/>
              <a:gd name="T3" fmla="*/ 0 h 256"/>
              <a:gd name="T4" fmla="*/ 222 w 286"/>
              <a:gd name="T5" fmla="*/ 0 h 256"/>
              <a:gd name="T6" fmla="*/ 279 w 286"/>
              <a:gd name="T7" fmla="*/ 42 h 256"/>
              <a:gd name="T8" fmla="*/ 280 w 286"/>
              <a:gd name="T9" fmla="*/ 45 h 256"/>
              <a:gd name="T10" fmla="*/ 252 w 286"/>
              <a:gd name="T11" fmla="*/ 111 h 256"/>
              <a:gd name="T12" fmla="*/ 0 w 286"/>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286" h="256">
                <a:moveTo>
                  <a:pt x="0" y="256"/>
                </a:moveTo>
                <a:cubicBezTo>
                  <a:pt x="0" y="0"/>
                  <a:pt x="0" y="0"/>
                  <a:pt x="0" y="0"/>
                </a:cubicBezTo>
                <a:cubicBezTo>
                  <a:pt x="222" y="0"/>
                  <a:pt x="222" y="0"/>
                  <a:pt x="222" y="0"/>
                </a:cubicBezTo>
                <a:cubicBezTo>
                  <a:pt x="252" y="0"/>
                  <a:pt x="272" y="19"/>
                  <a:pt x="279" y="42"/>
                </a:cubicBezTo>
                <a:cubicBezTo>
                  <a:pt x="280" y="45"/>
                  <a:pt x="280" y="45"/>
                  <a:pt x="280" y="45"/>
                </a:cubicBezTo>
                <a:cubicBezTo>
                  <a:pt x="286" y="68"/>
                  <a:pt x="278" y="96"/>
                  <a:pt x="252" y="111"/>
                </a:cubicBezTo>
                <a:lnTo>
                  <a:pt x="0" y="256"/>
                </a:lnTo>
                <a:close/>
              </a:path>
            </a:pathLst>
          </a:custGeom>
          <a:gradFill>
            <a:gsLst>
              <a:gs pos="0">
                <a:schemeClr val="tx1">
                  <a:alpha val="20000"/>
                </a:schemeClr>
              </a:gs>
              <a:gs pos="100000">
                <a:schemeClr val="tx1">
                  <a:alpha val="0"/>
                </a:schemeClr>
              </a:gs>
            </a:gsLst>
            <a:lin ang="108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9" name="Freeform 12"/>
          <p:cNvSpPr>
            <a:spLocks/>
          </p:cNvSpPr>
          <p:nvPr userDrawn="1"/>
        </p:nvSpPr>
        <p:spPr bwMode="auto">
          <a:xfrm>
            <a:off x="547688" y="2425225"/>
            <a:ext cx="1947863" cy="663575"/>
          </a:xfrm>
          <a:custGeom>
            <a:avLst/>
            <a:gdLst>
              <a:gd name="T0" fmla="*/ 614 w 614"/>
              <a:gd name="T1" fmla="*/ 45 h 209"/>
              <a:gd name="T2" fmla="*/ 0 w 614"/>
              <a:gd name="T3" fmla="*/ 209 h 209"/>
              <a:gd name="T4" fmla="*/ 51 w 614"/>
              <a:gd name="T5" fmla="*/ 123 h 209"/>
              <a:gd name="T6" fmla="*/ 265 w 614"/>
              <a:gd name="T7" fmla="*/ 0 h 209"/>
              <a:gd name="T8" fmla="*/ 556 w 614"/>
              <a:gd name="T9" fmla="*/ 0 h 209"/>
              <a:gd name="T10" fmla="*/ 613 w 614"/>
              <a:gd name="T11" fmla="*/ 43 h 209"/>
              <a:gd name="T12" fmla="*/ 614 w 614"/>
              <a:gd name="T13" fmla="*/ 45 h 209"/>
            </a:gdLst>
            <a:ahLst/>
            <a:cxnLst>
              <a:cxn ang="0">
                <a:pos x="T0" y="T1"/>
              </a:cxn>
              <a:cxn ang="0">
                <a:pos x="T2" y="T3"/>
              </a:cxn>
              <a:cxn ang="0">
                <a:pos x="T4" y="T5"/>
              </a:cxn>
              <a:cxn ang="0">
                <a:pos x="T6" y="T7"/>
              </a:cxn>
              <a:cxn ang="0">
                <a:pos x="T8" y="T9"/>
              </a:cxn>
              <a:cxn ang="0">
                <a:pos x="T10" y="T11"/>
              </a:cxn>
              <a:cxn ang="0">
                <a:pos x="T12" y="T13"/>
              </a:cxn>
            </a:cxnLst>
            <a:rect l="0" t="0" r="r" b="b"/>
            <a:pathLst>
              <a:path w="614" h="209">
                <a:moveTo>
                  <a:pt x="614" y="45"/>
                </a:moveTo>
                <a:cubicBezTo>
                  <a:pt x="0" y="209"/>
                  <a:pt x="0" y="209"/>
                  <a:pt x="0" y="209"/>
                </a:cubicBezTo>
                <a:cubicBezTo>
                  <a:pt x="1" y="174"/>
                  <a:pt x="20" y="141"/>
                  <a:pt x="51" y="123"/>
                </a:cubicBezTo>
                <a:cubicBezTo>
                  <a:pt x="265" y="0"/>
                  <a:pt x="265" y="0"/>
                  <a:pt x="265" y="0"/>
                </a:cubicBezTo>
                <a:cubicBezTo>
                  <a:pt x="556" y="0"/>
                  <a:pt x="556" y="0"/>
                  <a:pt x="556" y="0"/>
                </a:cubicBezTo>
                <a:cubicBezTo>
                  <a:pt x="586" y="0"/>
                  <a:pt x="607" y="20"/>
                  <a:pt x="613" y="43"/>
                </a:cubicBezTo>
                <a:lnTo>
                  <a:pt x="614" y="45"/>
                </a:lnTo>
                <a:close/>
              </a:path>
            </a:pathLst>
          </a:custGeom>
          <a:gradFill>
            <a:gsLst>
              <a:gs pos="0">
                <a:schemeClr val="tx1">
                  <a:alpha val="10000"/>
                </a:schemeClr>
              </a:gs>
              <a:gs pos="100000">
                <a:schemeClr val="tx1">
                  <a:alpha val="0"/>
                </a:schemeClr>
              </a:gs>
            </a:gsLst>
            <a:lin ang="10800000" scaled="0"/>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28" name="Straight Connector 27"/>
          <p:cNvCxnSpPr/>
          <p:nvPr userDrawn="1"/>
        </p:nvCxnSpPr>
        <p:spPr>
          <a:xfrm>
            <a:off x="1846499" y="3626963"/>
            <a:ext cx="9521892" cy="0"/>
          </a:xfrm>
          <a:prstGeom prst="line">
            <a:avLst/>
          </a:prstGeom>
          <a:ln w="12700">
            <a:gradFill>
              <a:gsLst>
                <a:gs pos="0">
                  <a:schemeClr val="tx2">
                    <a:alpha val="0"/>
                  </a:schemeClr>
                </a:gs>
                <a:gs pos="100000">
                  <a:schemeClr val="tx2">
                    <a:alpha val="30000"/>
                  </a:schemeClr>
                </a:gs>
              </a:gsLst>
              <a:lin ang="0" scaled="0"/>
            </a:gradFill>
            <a:prstDash val="dash"/>
          </a:ln>
        </p:spPr>
        <p:style>
          <a:lnRef idx="1">
            <a:schemeClr val="accent1"/>
          </a:lnRef>
          <a:fillRef idx="0">
            <a:schemeClr val="accent1"/>
          </a:fillRef>
          <a:effectRef idx="0">
            <a:schemeClr val="accent1"/>
          </a:effectRef>
          <a:fontRef idx="minor">
            <a:schemeClr val="tx1"/>
          </a:fontRef>
        </p:style>
      </p:cxnSp>
      <p:sp>
        <p:nvSpPr>
          <p:cNvPr id="29" name="Isosceles Triangle 28"/>
          <p:cNvSpPr/>
          <p:nvPr userDrawn="1"/>
        </p:nvSpPr>
        <p:spPr>
          <a:xfrm rot="5400000">
            <a:off x="11384309" y="3574943"/>
            <a:ext cx="120689" cy="104042"/>
          </a:xfrm>
          <a:prstGeom prst="triangl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hasCustomPrompt="1"/>
          </p:nvPr>
        </p:nvSpPr>
        <p:spPr>
          <a:xfrm>
            <a:off x="2808050" y="1124384"/>
            <a:ext cx="8688625" cy="1772070"/>
          </a:xfrm>
        </p:spPr>
        <p:txBody>
          <a:bodyPr lIns="0" tIns="0" rIns="0" bIns="0" anchor="b">
            <a:normAutofit/>
          </a:bodyPr>
          <a:lstStyle>
            <a:lvl1pPr algn="l">
              <a:defRPr sz="4000" i="1" baseline="0">
                <a:solidFill>
                  <a:schemeClr val="tx2"/>
                </a:solidFill>
              </a:defRPr>
            </a:lvl1pPr>
          </a:lstStyle>
          <a:p>
            <a:r>
              <a:rPr lang="en-US"/>
              <a:t>TITLE HERE</a:t>
            </a:r>
          </a:p>
        </p:txBody>
      </p:sp>
      <p:sp>
        <p:nvSpPr>
          <p:cNvPr id="3" name="Subtitle 2"/>
          <p:cNvSpPr>
            <a:spLocks noGrp="1"/>
          </p:cNvSpPr>
          <p:nvPr userDrawn="1">
            <p:ph type="subTitle" idx="1"/>
          </p:nvPr>
        </p:nvSpPr>
        <p:spPr>
          <a:xfrm>
            <a:off x="2808050" y="4313978"/>
            <a:ext cx="8688625" cy="1347518"/>
          </a:xfrm>
        </p:spPr>
        <p:txBody>
          <a:bodyPr lIns="0" tIns="0" rIns="0" bIns="0">
            <a:normAutofit/>
          </a:bodyPr>
          <a:lstStyle>
            <a:lvl1pPr marL="0" indent="0" algn="l">
              <a:lnSpc>
                <a:spcPts val="1700"/>
              </a:lnSpc>
              <a:spcBef>
                <a:spcPts val="0"/>
              </a:spcBef>
              <a:buNone/>
              <a:defRPr lang="en-US" sz="1200" i="1" kern="1200" spc="0" baseline="0" dirty="0">
                <a:solidFill>
                  <a:schemeClr val="tx2">
                    <a:alpha val="40000"/>
                  </a:schemeClr>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ooter Placeholder 3"/>
          <p:cNvSpPr>
            <a:spLocks noGrp="1"/>
          </p:cNvSpPr>
          <p:nvPr userDrawn="1">
            <p:ph type="ftr" sz="quarter" idx="11"/>
          </p:nvPr>
        </p:nvSpPr>
        <p:spPr>
          <a:xfrm>
            <a:off x="1200000" y="5981484"/>
            <a:ext cx="3736623" cy="491068"/>
          </a:xfrm>
        </p:spPr>
        <p:txBody>
          <a:bodyPr/>
          <a:lstStyle>
            <a:lvl1pPr algn="l">
              <a:defRPr lang="en-US" sz="900" b="0" kern="1200" spc="0" baseline="0" dirty="0" smtClean="0">
                <a:solidFill>
                  <a:schemeClr val="tx2">
                    <a:alpha val="30000"/>
                  </a:schemeClr>
                </a:solidFill>
                <a:latin typeface="+mn-lt"/>
                <a:ea typeface="+mn-ea"/>
                <a:cs typeface="+mn-cs"/>
              </a:defRPr>
            </a:lvl1pPr>
          </a:lstStyle>
          <a:p>
            <a:r>
              <a:rPr lang="en-US"/>
              <a:t>Converting your business from Good to Great.</a:t>
            </a:r>
          </a:p>
        </p:txBody>
      </p:sp>
      <p:grpSp>
        <p:nvGrpSpPr>
          <p:cNvPr id="31" name="그룹 25"/>
          <p:cNvGrpSpPr/>
          <p:nvPr userDrawn="1"/>
        </p:nvGrpSpPr>
        <p:grpSpPr>
          <a:xfrm>
            <a:off x="9405937" y="5924509"/>
            <a:ext cx="1585913" cy="605019"/>
            <a:chOff x="7099300" y="5270500"/>
            <a:chExt cx="1462086" cy="557781"/>
          </a:xfrm>
          <a:solidFill>
            <a:schemeClr val="tx2"/>
          </a:solidFill>
        </p:grpSpPr>
        <p:sp>
          <p:nvSpPr>
            <p:cNvPr id="32" name="Freeform 5"/>
            <p:cNvSpPr>
              <a:spLocks noEditPoints="1"/>
            </p:cNvSpPr>
            <p:nvPr userDrawn="1"/>
          </p:nvSpPr>
          <p:spPr bwMode="auto">
            <a:xfrm>
              <a:off x="7099300" y="5270500"/>
              <a:ext cx="1457325" cy="328613"/>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6"/>
            <p:cNvSpPr>
              <a:spLocks noEditPoints="1"/>
            </p:cNvSpPr>
            <p:nvPr userDrawn="1"/>
          </p:nvSpPr>
          <p:spPr bwMode="auto">
            <a:xfrm>
              <a:off x="7119690" y="5691050"/>
              <a:ext cx="1441696" cy="137231"/>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9161818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tx2"/>
        </a:solidFill>
        <a:effectLst/>
      </p:bgPr>
    </p:bg>
    <p:spTree>
      <p:nvGrpSpPr>
        <p:cNvPr id="1" name=""/>
        <p:cNvGrpSpPr/>
        <p:nvPr/>
      </p:nvGrpSpPr>
      <p:grpSpPr>
        <a:xfrm>
          <a:off x="0" y="0"/>
          <a:ext cx="0" cy="0"/>
          <a:chOff x="0" y="0"/>
          <a:chExt cx="0" cy="0"/>
        </a:xfrm>
      </p:grpSpPr>
      <p:sp>
        <p:nvSpPr>
          <p:cNvPr id="56" name="Freeform 55"/>
          <p:cNvSpPr>
            <a:spLocks/>
          </p:cNvSpPr>
          <p:nvPr userDrawn="1"/>
        </p:nvSpPr>
        <p:spPr bwMode="auto">
          <a:xfrm>
            <a:off x="744879" y="3218975"/>
            <a:ext cx="11447121" cy="815975"/>
          </a:xfrm>
          <a:custGeom>
            <a:avLst/>
            <a:gdLst>
              <a:gd name="connsiteX0" fmla="*/ 894666 w 11447121"/>
              <a:gd name="connsiteY0" fmla="*/ 0 h 815975"/>
              <a:gd name="connsiteX1" fmla="*/ 3944254 w 11447121"/>
              <a:gd name="connsiteY1" fmla="*/ 0 h 815975"/>
              <a:gd name="connsiteX2" fmla="*/ 8397534 w 11447121"/>
              <a:gd name="connsiteY2" fmla="*/ 0 h 815975"/>
              <a:gd name="connsiteX3" fmla="*/ 11447121 w 11447121"/>
              <a:gd name="connsiteY3" fmla="*/ 0 h 815975"/>
              <a:gd name="connsiteX4" fmla="*/ 11447121 w 11447121"/>
              <a:gd name="connsiteY4" fmla="*/ 815975 h 815975"/>
              <a:gd name="connsiteX5" fmla="*/ 8736973 w 11447121"/>
              <a:gd name="connsiteY5" fmla="*/ 815975 h 815975"/>
              <a:gd name="connsiteX6" fmla="*/ 8397534 w 11447121"/>
              <a:gd name="connsiteY6" fmla="*/ 815975 h 815975"/>
              <a:gd name="connsiteX7" fmla="*/ 7640486 w 11447121"/>
              <a:gd name="connsiteY7" fmla="*/ 815975 h 815975"/>
              <a:gd name="connsiteX8" fmla="*/ 6952256 w 11447121"/>
              <a:gd name="connsiteY8" fmla="*/ 815975 h 815975"/>
              <a:gd name="connsiteX9" fmla="*/ 6700354 w 11447121"/>
              <a:gd name="connsiteY9" fmla="*/ 815975 h 815975"/>
              <a:gd name="connsiteX10" fmla="*/ 5904548 w 11447121"/>
              <a:gd name="connsiteY10" fmla="*/ 815975 h 815975"/>
              <a:gd name="connsiteX11" fmla="*/ 5687386 w 11447121"/>
              <a:gd name="connsiteY11" fmla="*/ 815975 h 815975"/>
              <a:gd name="connsiteX12" fmla="*/ 5241043 w 11447121"/>
              <a:gd name="connsiteY12" fmla="*/ 815975 h 815975"/>
              <a:gd name="connsiteX13" fmla="*/ 4697811 w 11447121"/>
              <a:gd name="connsiteY13" fmla="*/ 815975 h 815975"/>
              <a:gd name="connsiteX14" fmla="*/ 4590899 w 11447121"/>
              <a:gd name="connsiteY14" fmla="*/ 815975 h 815975"/>
              <a:gd name="connsiteX15" fmla="*/ 4262824 w 11447121"/>
              <a:gd name="connsiteY15" fmla="*/ 815975 h 815975"/>
              <a:gd name="connsiteX16" fmla="*/ 3669478 w 11447121"/>
              <a:gd name="connsiteY16" fmla="*/ 815975 h 815975"/>
              <a:gd name="connsiteX17" fmla="*/ 3650766 w 11447121"/>
              <a:gd name="connsiteY17" fmla="*/ 815975 h 815975"/>
              <a:gd name="connsiteX18" fmla="*/ 3364787 w 11447121"/>
              <a:gd name="connsiteY18" fmla="*/ 815975 h 815975"/>
              <a:gd name="connsiteX19" fmla="*/ 3252532 w 11447121"/>
              <a:gd name="connsiteY19" fmla="*/ 815975 h 815975"/>
              <a:gd name="connsiteX20" fmla="*/ 3236496 w 11447121"/>
              <a:gd name="connsiteY20" fmla="*/ 815975 h 815975"/>
              <a:gd name="connsiteX21" fmla="*/ 2854961 w 11447121"/>
              <a:gd name="connsiteY21" fmla="*/ 815975 h 815975"/>
              <a:gd name="connsiteX22" fmla="*/ 186909 w 11447121"/>
              <a:gd name="connsiteY22" fmla="*/ 815975 h 815975"/>
              <a:gd name="connsiteX23" fmla="*/ 9176 w 11447121"/>
              <a:gd name="connsiteY23" fmla="*/ 682625 h 815975"/>
              <a:gd name="connsiteX24" fmla="*/ 6002 w 11447121"/>
              <a:gd name="connsiteY24" fmla="*/ 673100 h 815975"/>
              <a:gd name="connsiteX25" fmla="*/ 94868 w 11447121"/>
              <a:gd name="connsiteY25" fmla="*/ 463550 h 815975"/>
              <a:gd name="connsiteX26" fmla="*/ 894666 w 11447121"/>
              <a:gd name="connsiteY26" fmla="*/ 0 h 8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47121" h="815975">
                <a:moveTo>
                  <a:pt x="894666" y="0"/>
                </a:moveTo>
                <a:lnTo>
                  <a:pt x="3944254" y="0"/>
                </a:lnTo>
                <a:lnTo>
                  <a:pt x="8397534" y="0"/>
                </a:lnTo>
                <a:lnTo>
                  <a:pt x="11447121" y="0"/>
                </a:lnTo>
                <a:cubicBezTo>
                  <a:pt x="11447121" y="815975"/>
                  <a:pt x="11447121" y="815975"/>
                  <a:pt x="11447121" y="815975"/>
                </a:cubicBezTo>
                <a:cubicBezTo>
                  <a:pt x="10420793" y="815975"/>
                  <a:pt x="9522756" y="815975"/>
                  <a:pt x="8736973" y="815975"/>
                </a:cubicBezTo>
                <a:lnTo>
                  <a:pt x="8397534" y="815975"/>
                </a:lnTo>
                <a:lnTo>
                  <a:pt x="7640486" y="815975"/>
                </a:lnTo>
                <a:lnTo>
                  <a:pt x="6952256" y="815975"/>
                </a:lnTo>
                <a:lnTo>
                  <a:pt x="6700354" y="815975"/>
                </a:lnTo>
                <a:lnTo>
                  <a:pt x="5904548" y="815975"/>
                </a:lnTo>
                <a:lnTo>
                  <a:pt x="5687386" y="815975"/>
                </a:lnTo>
                <a:lnTo>
                  <a:pt x="5241043" y="815975"/>
                </a:lnTo>
                <a:lnTo>
                  <a:pt x="4697811" y="815975"/>
                </a:lnTo>
                <a:lnTo>
                  <a:pt x="4590899" y="815975"/>
                </a:lnTo>
                <a:lnTo>
                  <a:pt x="4262824" y="815975"/>
                </a:lnTo>
                <a:lnTo>
                  <a:pt x="3669478" y="815975"/>
                </a:lnTo>
                <a:lnTo>
                  <a:pt x="3650766" y="815975"/>
                </a:lnTo>
                <a:lnTo>
                  <a:pt x="3364787" y="815975"/>
                </a:lnTo>
                <a:lnTo>
                  <a:pt x="3252532" y="815975"/>
                </a:lnTo>
                <a:lnTo>
                  <a:pt x="3236496" y="815975"/>
                </a:lnTo>
                <a:lnTo>
                  <a:pt x="2854961" y="815975"/>
                </a:lnTo>
                <a:cubicBezTo>
                  <a:pt x="186909" y="815975"/>
                  <a:pt x="186909" y="815975"/>
                  <a:pt x="186909" y="815975"/>
                </a:cubicBezTo>
                <a:cubicBezTo>
                  <a:pt x="94868" y="815975"/>
                  <a:pt x="31392" y="755650"/>
                  <a:pt x="9176" y="682625"/>
                </a:cubicBezTo>
                <a:cubicBezTo>
                  <a:pt x="6002" y="673100"/>
                  <a:pt x="6002" y="673100"/>
                  <a:pt x="6002" y="673100"/>
                </a:cubicBezTo>
                <a:cubicBezTo>
                  <a:pt x="-13041" y="596900"/>
                  <a:pt x="12350" y="511175"/>
                  <a:pt x="94868" y="463550"/>
                </a:cubicBezTo>
                <a:cubicBezTo>
                  <a:pt x="894666" y="0"/>
                  <a:pt x="894666" y="0"/>
                  <a:pt x="894666" y="0"/>
                </a:cubicBezTo>
                <a:close/>
              </a:path>
            </a:pathLst>
          </a:custGeom>
          <a:gradFill>
            <a:gsLst>
              <a:gs pos="0">
                <a:srgbClr val="425C90"/>
              </a:gs>
              <a:gs pos="80000">
                <a:schemeClr val="bg1"/>
              </a:gs>
            </a:gsLst>
            <a:lin ang="0" scaled="0"/>
          </a:gra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7"/>
          <p:cNvSpPr>
            <a:spLocks/>
          </p:cNvSpPr>
          <p:nvPr userDrawn="1"/>
        </p:nvSpPr>
        <p:spPr bwMode="auto">
          <a:xfrm>
            <a:off x="731838" y="3218975"/>
            <a:ext cx="908050" cy="815975"/>
          </a:xfrm>
          <a:custGeom>
            <a:avLst/>
            <a:gdLst>
              <a:gd name="T0" fmla="*/ 286 w 286"/>
              <a:gd name="T1" fmla="*/ 0 h 257"/>
              <a:gd name="T2" fmla="*/ 286 w 286"/>
              <a:gd name="T3" fmla="*/ 257 h 257"/>
              <a:gd name="T4" fmla="*/ 63 w 286"/>
              <a:gd name="T5" fmla="*/ 257 h 257"/>
              <a:gd name="T6" fmla="*/ 7 w 286"/>
              <a:gd name="T7" fmla="*/ 215 h 257"/>
              <a:gd name="T8" fmla="*/ 6 w 286"/>
              <a:gd name="T9" fmla="*/ 212 h 257"/>
              <a:gd name="T10" fmla="*/ 34 w 286"/>
              <a:gd name="T11" fmla="*/ 146 h 257"/>
              <a:gd name="T12" fmla="*/ 286 w 286"/>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86" h="257">
                <a:moveTo>
                  <a:pt x="286" y="0"/>
                </a:moveTo>
                <a:cubicBezTo>
                  <a:pt x="286" y="257"/>
                  <a:pt x="286" y="257"/>
                  <a:pt x="286" y="257"/>
                </a:cubicBezTo>
                <a:cubicBezTo>
                  <a:pt x="63" y="257"/>
                  <a:pt x="63" y="257"/>
                  <a:pt x="63" y="257"/>
                </a:cubicBezTo>
                <a:cubicBezTo>
                  <a:pt x="34" y="257"/>
                  <a:pt x="14" y="238"/>
                  <a:pt x="7" y="215"/>
                </a:cubicBezTo>
                <a:cubicBezTo>
                  <a:pt x="6" y="212"/>
                  <a:pt x="6" y="212"/>
                  <a:pt x="6" y="212"/>
                </a:cubicBezTo>
                <a:cubicBezTo>
                  <a:pt x="0" y="188"/>
                  <a:pt x="8" y="161"/>
                  <a:pt x="34" y="146"/>
                </a:cubicBezTo>
                <a:lnTo>
                  <a:pt x="286" y="0"/>
                </a:lnTo>
                <a:close/>
              </a:path>
            </a:pathLst>
          </a:custGeom>
          <a:gradFill>
            <a:gsLst>
              <a:gs pos="0">
                <a:schemeClr val="tx1">
                  <a:alpha val="20000"/>
                </a:schemeClr>
              </a:gs>
              <a:gs pos="100000">
                <a:schemeClr val="tx1">
                  <a:alpha val="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userDrawn="1"/>
        </p:nvSpPr>
        <p:spPr bwMode="auto">
          <a:xfrm>
            <a:off x="731838" y="3218975"/>
            <a:ext cx="2525713" cy="673100"/>
          </a:xfrm>
          <a:custGeom>
            <a:avLst/>
            <a:gdLst>
              <a:gd name="T0" fmla="*/ 796 w 796"/>
              <a:gd name="T1" fmla="*/ 0 h 212"/>
              <a:gd name="T2" fmla="*/ 6 w 796"/>
              <a:gd name="T3" fmla="*/ 212 h 212"/>
              <a:gd name="T4" fmla="*/ 34 w 796"/>
              <a:gd name="T5" fmla="*/ 146 h 212"/>
              <a:gd name="T6" fmla="*/ 286 w 796"/>
              <a:gd name="T7" fmla="*/ 0 h 212"/>
              <a:gd name="T8" fmla="*/ 796 w 796"/>
              <a:gd name="T9" fmla="*/ 0 h 212"/>
            </a:gdLst>
            <a:ahLst/>
            <a:cxnLst>
              <a:cxn ang="0">
                <a:pos x="T0" y="T1"/>
              </a:cxn>
              <a:cxn ang="0">
                <a:pos x="T2" y="T3"/>
              </a:cxn>
              <a:cxn ang="0">
                <a:pos x="T4" y="T5"/>
              </a:cxn>
              <a:cxn ang="0">
                <a:pos x="T6" y="T7"/>
              </a:cxn>
              <a:cxn ang="0">
                <a:pos x="T8" y="T9"/>
              </a:cxn>
            </a:cxnLst>
            <a:rect l="0" t="0" r="r" b="b"/>
            <a:pathLst>
              <a:path w="796" h="212">
                <a:moveTo>
                  <a:pt x="796" y="0"/>
                </a:moveTo>
                <a:cubicBezTo>
                  <a:pt x="6" y="212"/>
                  <a:pt x="6" y="212"/>
                  <a:pt x="6" y="212"/>
                </a:cubicBezTo>
                <a:cubicBezTo>
                  <a:pt x="0" y="188"/>
                  <a:pt x="8" y="161"/>
                  <a:pt x="34" y="146"/>
                </a:cubicBezTo>
                <a:cubicBezTo>
                  <a:pt x="286" y="0"/>
                  <a:pt x="286" y="0"/>
                  <a:pt x="286" y="0"/>
                </a:cubicBezTo>
                <a:lnTo>
                  <a:pt x="796" y="0"/>
                </a:lnTo>
                <a:close/>
              </a:path>
            </a:pathLst>
          </a:custGeom>
          <a:gradFill>
            <a:gsLst>
              <a:gs pos="0">
                <a:schemeClr val="tx1">
                  <a:alpha val="10000"/>
                </a:schemeClr>
              </a:gs>
              <a:gs pos="100000">
                <a:schemeClr val="tx1">
                  <a:alpha val="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userDrawn="1"/>
        </p:nvSpPr>
        <p:spPr bwMode="auto">
          <a:xfrm>
            <a:off x="547688" y="2425225"/>
            <a:ext cx="1966913" cy="1466850"/>
          </a:xfrm>
          <a:custGeom>
            <a:avLst/>
            <a:gdLst>
              <a:gd name="T0" fmla="*/ 586 w 620"/>
              <a:gd name="T1" fmla="*/ 111 h 462"/>
              <a:gd name="T2" fmla="*/ 564 w 620"/>
              <a:gd name="T3" fmla="*/ 123 h 462"/>
              <a:gd name="T4" fmla="*/ 92 w 620"/>
              <a:gd name="T5" fmla="*/ 396 h 462"/>
              <a:gd name="T6" fmla="*/ 92 w 620"/>
              <a:gd name="T7" fmla="*/ 396 h 462"/>
              <a:gd name="T8" fmla="*/ 64 w 620"/>
              <a:gd name="T9" fmla="*/ 462 h 462"/>
              <a:gd name="T10" fmla="*/ 52 w 620"/>
              <a:gd name="T11" fmla="*/ 419 h 462"/>
              <a:gd name="T12" fmla="*/ 4 w 620"/>
              <a:gd name="T13" fmla="*/ 238 h 462"/>
              <a:gd name="T14" fmla="*/ 0 w 620"/>
              <a:gd name="T15" fmla="*/ 213 h 462"/>
              <a:gd name="T16" fmla="*/ 51 w 620"/>
              <a:gd name="T17" fmla="*/ 123 h 462"/>
              <a:gd name="T18" fmla="*/ 265 w 620"/>
              <a:gd name="T19" fmla="*/ 0 h 462"/>
              <a:gd name="T20" fmla="*/ 556 w 620"/>
              <a:gd name="T21" fmla="*/ 0 h 462"/>
              <a:gd name="T22" fmla="*/ 613 w 620"/>
              <a:gd name="T23" fmla="*/ 43 h 462"/>
              <a:gd name="T24" fmla="*/ 614 w 620"/>
              <a:gd name="T25" fmla="*/ 46 h 462"/>
              <a:gd name="T26" fmla="*/ 586 w 620"/>
              <a:gd name="T27" fmla="*/ 1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0" h="462">
                <a:moveTo>
                  <a:pt x="586" y="111"/>
                </a:moveTo>
                <a:cubicBezTo>
                  <a:pt x="564" y="123"/>
                  <a:pt x="564" y="123"/>
                  <a:pt x="564" y="123"/>
                </a:cubicBezTo>
                <a:cubicBezTo>
                  <a:pt x="92" y="396"/>
                  <a:pt x="92" y="396"/>
                  <a:pt x="92" y="396"/>
                </a:cubicBezTo>
                <a:cubicBezTo>
                  <a:pt x="92" y="396"/>
                  <a:pt x="92" y="396"/>
                  <a:pt x="92" y="396"/>
                </a:cubicBezTo>
                <a:cubicBezTo>
                  <a:pt x="66" y="411"/>
                  <a:pt x="58" y="438"/>
                  <a:pt x="64" y="462"/>
                </a:cubicBezTo>
                <a:cubicBezTo>
                  <a:pt x="52" y="419"/>
                  <a:pt x="52" y="419"/>
                  <a:pt x="52" y="419"/>
                </a:cubicBezTo>
                <a:cubicBezTo>
                  <a:pt x="4" y="238"/>
                  <a:pt x="4" y="238"/>
                  <a:pt x="4" y="238"/>
                </a:cubicBezTo>
                <a:cubicBezTo>
                  <a:pt x="2" y="230"/>
                  <a:pt x="1" y="221"/>
                  <a:pt x="0" y="213"/>
                </a:cubicBezTo>
                <a:cubicBezTo>
                  <a:pt x="0" y="177"/>
                  <a:pt x="19" y="142"/>
                  <a:pt x="51" y="123"/>
                </a:cubicBezTo>
                <a:cubicBezTo>
                  <a:pt x="265" y="0"/>
                  <a:pt x="265" y="0"/>
                  <a:pt x="265" y="0"/>
                </a:cubicBezTo>
                <a:cubicBezTo>
                  <a:pt x="556" y="0"/>
                  <a:pt x="556" y="0"/>
                  <a:pt x="556" y="0"/>
                </a:cubicBezTo>
                <a:cubicBezTo>
                  <a:pt x="586" y="0"/>
                  <a:pt x="607" y="20"/>
                  <a:pt x="613" y="43"/>
                </a:cubicBezTo>
                <a:cubicBezTo>
                  <a:pt x="614" y="46"/>
                  <a:pt x="614" y="46"/>
                  <a:pt x="614" y="46"/>
                </a:cubicBezTo>
                <a:cubicBezTo>
                  <a:pt x="620" y="69"/>
                  <a:pt x="612" y="96"/>
                  <a:pt x="586" y="1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userDrawn="1"/>
        </p:nvSpPr>
        <p:spPr bwMode="auto">
          <a:xfrm>
            <a:off x="1588" y="1609250"/>
            <a:ext cx="2490788" cy="952500"/>
          </a:xfrm>
          <a:custGeom>
            <a:avLst/>
            <a:gdLst>
              <a:gd name="T0" fmla="*/ 785 w 785"/>
              <a:gd name="T1" fmla="*/ 300 h 300"/>
              <a:gd name="T2" fmla="*/ 728 w 785"/>
              <a:gd name="T3" fmla="*/ 257 h 300"/>
              <a:gd name="T4" fmla="*/ 0 w 785"/>
              <a:gd name="T5" fmla="*/ 257 h 300"/>
              <a:gd name="T6" fmla="*/ 0 w 785"/>
              <a:gd name="T7" fmla="*/ 0 h 300"/>
              <a:gd name="T8" fmla="*/ 627 w 785"/>
              <a:gd name="T9" fmla="*/ 0 h 300"/>
              <a:gd name="T10" fmla="*/ 725 w 785"/>
              <a:gd name="T11" fmla="*/ 76 h 300"/>
              <a:gd name="T12" fmla="*/ 774 w 785"/>
              <a:gd name="T13" fmla="*/ 257 h 300"/>
              <a:gd name="T14" fmla="*/ 785 w 785"/>
              <a:gd name="T15" fmla="*/ 300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5" h="300">
                <a:moveTo>
                  <a:pt x="785" y="300"/>
                </a:moveTo>
                <a:cubicBezTo>
                  <a:pt x="779" y="277"/>
                  <a:pt x="758" y="257"/>
                  <a:pt x="728" y="257"/>
                </a:cubicBezTo>
                <a:cubicBezTo>
                  <a:pt x="0" y="257"/>
                  <a:pt x="0" y="257"/>
                  <a:pt x="0" y="257"/>
                </a:cubicBezTo>
                <a:cubicBezTo>
                  <a:pt x="0" y="0"/>
                  <a:pt x="0" y="0"/>
                  <a:pt x="0" y="0"/>
                </a:cubicBezTo>
                <a:cubicBezTo>
                  <a:pt x="627" y="0"/>
                  <a:pt x="627" y="0"/>
                  <a:pt x="627" y="0"/>
                </a:cubicBezTo>
                <a:cubicBezTo>
                  <a:pt x="673" y="0"/>
                  <a:pt x="713" y="31"/>
                  <a:pt x="725" y="76"/>
                </a:cubicBezTo>
                <a:cubicBezTo>
                  <a:pt x="774" y="257"/>
                  <a:pt x="774" y="257"/>
                  <a:pt x="774" y="257"/>
                </a:cubicBezTo>
                <a:lnTo>
                  <a:pt x="785" y="3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userDrawn="1"/>
        </p:nvSpPr>
        <p:spPr bwMode="auto">
          <a:xfrm>
            <a:off x="1608138" y="2425225"/>
            <a:ext cx="906463" cy="812800"/>
          </a:xfrm>
          <a:custGeom>
            <a:avLst/>
            <a:gdLst>
              <a:gd name="T0" fmla="*/ 0 w 286"/>
              <a:gd name="T1" fmla="*/ 256 h 256"/>
              <a:gd name="T2" fmla="*/ 0 w 286"/>
              <a:gd name="T3" fmla="*/ 0 h 256"/>
              <a:gd name="T4" fmla="*/ 222 w 286"/>
              <a:gd name="T5" fmla="*/ 0 h 256"/>
              <a:gd name="T6" fmla="*/ 279 w 286"/>
              <a:gd name="T7" fmla="*/ 42 h 256"/>
              <a:gd name="T8" fmla="*/ 280 w 286"/>
              <a:gd name="T9" fmla="*/ 45 h 256"/>
              <a:gd name="T10" fmla="*/ 252 w 286"/>
              <a:gd name="T11" fmla="*/ 111 h 256"/>
              <a:gd name="T12" fmla="*/ 0 w 286"/>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286" h="256">
                <a:moveTo>
                  <a:pt x="0" y="256"/>
                </a:moveTo>
                <a:cubicBezTo>
                  <a:pt x="0" y="0"/>
                  <a:pt x="0" y="0"/>
                  <a:pt x="0" y="0"/>
                </a:cubicBezTo>
                <a:cubicBezTo>
                  <a:pt x="222" y="0"/>
                  <a:pt x="222" y="0"/>
                  <a:pt x="222" y="0"/>
                </a:cubicBezTo>
                <a:cubicBezTo>
                  <a:pt x="252" y="0"/>
                  <a:pt x="272" y="19"/>
                  <a:pt x="279" y="42"/>
                </a:cubicBezTo>
                <a:cubicBezTo>
                  <a:pt x="280" y="45"/>
                  <a:pt x="280" y="45"/>
                  <a:pt x="280" y="45"/>
                </a:cubicBezTo>
                <a:cubicBezTo>
                  <a:pt x="286" y="68"/>
                  <a:pt x="278" y="96"/>
                  <a:pt x="252" y="111"/>
                </a:cubicBezTo>
                <a:lnTo>
                  <a:pt x="0" y="256"/>
                </a:lnTo>
                <a:close/>
              </a:path>
            </a:pathLst>
          </a:custGeom>
          <a:gradFill>
            <a:gsLst>
              <a:gs pos="0">
                <a:schemeClr val="tx1">
                  <a:alpha val="20000"/>
                </a:schemeClr>
              </a:gs>
              <a:gs pos="100000">
                <a:schemeClr val="tx1">
                  <a:alpha val="0"/>
                </a:schemeClr>
              </a:gs>
            </a:gsLst>
            <a:lin ang="108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9" name="Freeform 12"/>
          <p:cNvSpPr>
            <a:spLocks/>
          </p:cNvSpPr>
          <p:nvPr userDrawn="1"/>
        </p:nvSpPr>
        <p:spPr bwMode="auto">
          <a:xfrm>
            <a:off x="547688" y="2425225"/>
            <a:ext cx="1947863" cy="663575"/>
          </a:xfrm>
          <a:custGeom>
            <a:avLst/>
            <a:gdLst>
              <a:gd name="T0" fmla="*/ 614 w 614"/>
              <a:gd name="T1" fmla="*/ 45 h 209"/>
              <a:gd name="T2" fmla="*/ 0 w 614"/>
              <a:gd name="T3" fmla="*/ 209 h 209"/>
              <a:gd name="T4" fmla="*/ 51 w 614"/>
              <a:gd name="T5" fmla="*/ 123 h 209"/>
              <a:gd name="T6" fmla="*/ 265 w 614"/>
              <a:gd name="T7" fmla="*/ 0 h 209"/>
              <a:gd name="T8" fmla="*/ 556 w 614"/>
              <a:gd name="T9" fmla="*/ 0 h 209"/>
              <a:gd name="T10" fmla="*/ 613 w 614"/>
              <a:gd name="T11" fmla="*/ 43 h 209"/>
              <a:gd name="T12" fmla="*/ 614 w 614"/>
              <a:gd name="T13" fmla="*/ 45 h 209"/>
            </a:gdLst>
            <a:ahLst/>
            <a:cxnLst>
              <a:cxn ang="0">
                <a:pos x="T0" y="T1"/>
              </a:cxn>
              <a:cxn ang="0">
                <a:pos x="T2" y="T3"/>
              </a:cxn>
              <a:cxn ang="0">
                <a:pos x="T4" y="T5"/>
              </a:cxn>
              <a:cxn ang="0">
                <a:pos x="T6" y="T7"/>
              </a:cxn>
              <a:cxn ang="0">
                <a:pos x="T8" y="T9"/>
              </a:cxn>
              <a:cxn ang="0">
                <a:pos x="T10" y="T11"/>
              </a:cxn>
              <a:cxn ang="0">
                <a:pos x="T12" y="T13"/>
              </a:cxn>
            </a:cxnLst>
            <a:rect l="0" t="0" r="r" b="b"/>
            <a:pathLst>
              <a:path w="614" h="209">
                <a:moveTo>
                  <a:pt x="614" y="45"/>
                </a:moveTo>
                <a:cubicBezTo>
                  <a:pt x="0" y="209"/>
                  <a:pt x="0" y="209"/>
                  <a:pt x="0" y="209"/>
                </a:cubicBezTo>
                <a:cubicBezTo>
                  <a:pt x="1" y="174"/>
                  <a:pt x="20" y="141"/>
                  <a:pt x="51" y="123"/>
                </a:cubicBezTo>
                <a:cubicBezTo>
                  <a:pt x="265" y="0"/>
                  <a:pt x="265" y="0"/>
                  <a:pt x="265" y="0"/>
                </a:cubicBezTo>
                <a:cubicBezTo>
                  <a:pt x="556" y="0"/>
                  <a:pt x="556" y="0"/>
                  <a:pt x="556" y="0"/>
                </a:cubicBezTo>
                <a:cubicBezTo>
                  <a:pt x="586" y="0"/>
                  <a:pt x="607" y="20"/>
                  <a:pt x="613" y="43"/>
                </a:cubicBezTo>
                <a:lnTo>
                  <a:pt x="614" y="45"/>
                </a:lnTo>
                <a:close/>
              </a:path>
            </a:pathLst>
          </a:custGeom>
          <a:gradFill>
            <a:gsLst>
              <a:gs pos="0">
                <a:schemeClr val="tx1">
                  <a:alpha val="10000"/>
                </a:schemeClr>
              </a:gs>
              <a:gs pos="100000">
                <a:schemeClr val="tx1">
                  <a:alpha val="0"/>
                </a:schemeClr>
              </a:gs>
            </a:gsLst>
            <a:lin ang="10800000" scaled="0"/>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28" name="Straight Connector 27"/>
          <p:cNvCxnSpPr/>
          <p:nvPr userDrawn="1"/>
        </p:nvCxnSpPr>
        <p:spPr>
          <a:xfrm>
            <a:off x="1846499" y="3626963"/>
            <a:ext cx="9521892" cy="0"/>
          </a:xfrm>
          <a:prstGeom prst="line">
            <a:avLst/>
          </a:prstGeom>
          <a:ln w="12700">
            <a:gradFill>
              <a:gsLst>
                <a:gs pos="0">
                  <a:schemeClr val="tx2">
                    <a:alpha val="0"/>
                  </a:schemeClr>
                </a:gs>
                <a:gs pos="100000">
                  <a:schemeClr val="tx2">
                    <a:alpha val="30000"/>
                  </a:schemeClr>
                </a:gs>
              </a:gsLst>
              <a:lin ang="0" scaled="0"/>
            </a:gradFill>
            <a:prstDash val="dash"/>
          </a:ln>
        </p:spPr>
        <p:style>
          <a:lnRef idx="1">
            <a:schemeClr val="accent1"/>
          </a:lnRef>
          <a:fillRef idx="0">
            <a:schemeClr val="accent1"/>
          </a:fillRef>
          <a:effectRef idx="0">
            <a:schemeClr val="accent1"/>
          </a:effectRef>
          <a:fontRef idx="minor">
            <a:schemeClr val="tx1"/>
          </a:fontRef>
        </p:style>
      </p:cxnSp>
      <p:sp>
        <p:nvSpPr>
          <p:cNvPr id="29" name="Isosceles Triangle 28"/>
          <p:cNvSpPr/>
          <p:nvPr userDrawn="1"/>
        </p:nvSpPr>
        <p:spPr>
          <a:xfrm rot="5400000">
            <a:off x="11384309" y="3574943"/>
            <a:ext cx="120689" cy="104042"/>
          </a:xfrm>
          <a:prstGeom prst="triangl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hasCustomPrompt="1"/>
          </p:nvPr>
        </p:nvSpPr>
        <p:spPr>
          <a:xfrm>
            <a:off x="2808050" y="1124384"/>
            <a:ext cx="8688625" cy="1772070"/>
          </a:xfrm>
        </p:spPr>
        <p:txBody>
          <a:bodyPr lIns="0" tIns="0" rIns="0" bIns="0" anchor="b">
            <a:normAutofit/>
          </a:bodyPr>
          <a:lstStyle>
            <a:lvl1pPr algn="l">
              <a:defRPr sz="4000" i="1" baseline="0">
                <a:solidFill>
                  <a:schemeClr val="bg1"/>
                </a:solidFill>
              </a:defRPr>
            </a:lvl1pPr>
          </a:lstStyle>
          <a:p>
            <a:r>
              <a:rPr lang="en-US"/>
              <a:t>TITLE HERE</a:t>
            </a:r>
          </a:p>
        </p:txBody>
      </p:sp>
      <p:sp>
        <p:nvSpPr>
          <p:cNvPr id="3" name="Subtitle 2"/>
          <p:cNvSpPr>
            <a:spLocks noGrp="1"/>
          </p:cNvSpPr>
          <p:nvPr userDrawn="1">
            <p:ph type="subTitle" idx="1"/>
          </p:nvPr>
        </p:nvSpPr>
        <p:spPr>
          <a:xfrm>
            <a:off x="2808050" y="4313978"/>
            <a:ext cx="8688625" cy="1347518"/>
          </a:xfrm>
        </p:spPr>
        <p:txBody>
          <a:bodyPr lIns="0" tIns="0" rIns="0" bIns="0">
            <a:normAutofit/>
          </a:bodyPr>
          <a:lstStyle>
            <a:lvl1pPr marL="0" indent="0" algn="l">
              <a:lnSpc>
                <a:spcPts val="1700"/>
              </a:lnSpc>
              <a:spcBef>
                <a:spcPts val="0"/>
              </a:spcBef>
              <a:buNone/>
              <a:defRPr lang="en-US" sz="1200" i="1" kern="1200" spc="0" baseline="0" dirty="0">
                <a:solidFill>
                  <a:schemeClr val="bg1">
                    <a:alpha val="40000"/>
                  </a:schemeClr>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ooter Placeholder 3"/>
          <p:cNvSpPr>
            <a:spLocks noGrp="1"/>
          </p:cNvSpPr>
          <p:nvPr userDrawn="1">
            <p:ph type="ftr" sz="quarter" idx="11"/>
          </p:nvPr>
        </p:nvSpPr>
        <p:spPr>
          <a:xfrm>
            <a:off x="1200000" y="5981484"/>
            <a:ext cx="3736623" cy="491068"/>
          </a:xfrm>
        </p:spPr>
        <p:txBody>
          <a:bodyPr/>
          <a:lstStyle>
            <a:lvl1pPr algn="l">
              <a:defRPr lang="en-US" sz="900" b="0" kern="1200" spc="0" baseline="0" dirty="0" smtClean="0">
                <a:solidFill>
                  <a:schemeClr val="bg1">
                    <a:alpha val="30000"/>
                  </a:schemeClr>
                </a:solidFill>
                <a:latin typeface="+mn-lt"/>
                <a:ea typeface="+mn-ea"/>
                <a:cs typeface="+mn-cs"/>
              </a:defRPr>
            </a:lvl1pPr>
          </a:lstStyle>
          <a:p>
            <a:r>
              <a:rPr lang="en-US"/>
              <a:t>Converting your business from Good to Great.</a:t>
            </a:r>
          </a:p>
        </p:txBody>
      </p:sp>
      <p:grpSp>
        <p:nvGrpSpPr>
          <p:cNvPr id="31" name="그룹 25"/>
          <p:cNvGrpSpPr/>
          <p:nvPr userDrawn="1"/>
        </p:nvGrpSpPr>
        <p:grpSpPr>
          <a:xfrm>
            <a:off x="9405937" y="5924509"/>
            <a:ext cx="1585913" cy="605019"/>
            <a:chOff x="7099300" y="5270500"/>
            <a:chExt cx="1462086" cy="557781"/>
          </a:xfrm>
          <a:solidFill>
            <a:schemeClr val="bg1"/>
          </a:solidFill>
        </p:grpSpPr>
        <p:sp>
          <p:nvSpPr>
            <p:cNvPr id="32" name="Freeform 5"/>
            <p:cNvSpPr>
              <a:spLocks noEditPoints="1"/>
            </p:cNvSpPr>
            <p:nvPr userDrawn="1"/>
          </p:nvSpPr>
          <p:spPr bwMode="auto">
            <a:xfrm>
              <a:off x="7099300" y="5270500"/>
              <a:ext cx="1457325" cy="328613"/>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Freeform 6"/>
            <p:cNvSpPr>
              <a:spLocks noEditPoints="1"/>
            </p:cNvSpPr>
            <p:nvPr userDrawn="1"/>
          </p:nvSpPr>
          <p:spPr bwMode="auto">
            <a:xfrm>
              <a:off x="7119690" y="5691050"/>
              <a:ext cx="1441696" cy="137231"/>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6122965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ontents">
    <p:spTree>
      <p:nvGrpSpPr>
        <p:cNvPr id="1" name=""/>
        <p:cNvGrpSpPr/>
        <p:nvPr/>
      </p:nvGrpSpPr>
      <p:grpSpPr>
        <a:xfrm>
          <a:off x="0" y="0"/>
          <a:ext cx="0" cy="0"/>
          <a:chOff x="0" y="0"/>
          <a:chExt cx="0" cy="0"/>
        </a:xfrm>
      </p:grpSpPr>
      <p:sp>
        <p:nvSpPr>
          <p:cNvPr id="35" name="Rounded Rectangle 34"/>
          <p:cNvSpPr>
            <a:spLocks/>
          </p:cNvSpPr>
          <p:nvPr userDrawn="1"/>
        </p:nvSpPr>
        <p:spPr>
          <a:xfrm>
            <a:off x="180975" y="180975"/>
            <a:ext cx="11818313" cy="6496050"/>
          </a:xfrm>
          <a:prstGeom prst="roundRect">
            <a:avLst>
              <a:gd name="adj" fmla="val 4407"/>
            </a:avLst>
          </a:prstGeom>
          <a:solidFill>
            <a:schemeClr val="bg1">
              <a:alpha val="1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8" name="Freeform 37"/>
          <p:cNvSpPr>
            <a:spLocks/>
          </p:cNvSpPr>
          <p:nvPr userDrawn="1"/>
        </p:nvSpPr>
        <p:spPr bwMode="auto">
          <a:xfrm>
            <a:off x="501251" y="2663825"/>
            <a:ext cx="11690748" cy="282575"/>
          </a:xfrm>
          <a:custGeom>
            <a:avLst/>
            <a:gdLst>
              <a:gd name="connsiteX0" fmla="*/ 311432 w 11690748"/>
              <a:gd name="connsiteY0" fmla="*/ 0 h 282575"/>
              <a:gd name="connsiteX1" fmla="*/ 3362607 w 11690748"/>
              <a:gd name="connsiteY1" fmla="*/ 0 h 282575"/>
              <a:gd name="connsiteX2" fmla="*/ 8639573 w 11690748"/>
              <a:gd name="connsiteY2" fmla="*/ 0 h 282575"/>
              <a:gd name="connsiteX3" fmla="*/ 11690748 w 11690748"/>
              <a:gd name="connsiteY3" fmla="*/ 0 h 282575"/>
              <a:gd name="connsiteX4" fmla="*/ 11690748 w 11690748"/>
              <a:gd name="connsiteY4" fmla="*/ 282575 h 282575"/>
              <a:gd name="connsiteX5" fmla="*/ 8941811 w 11690748"/>
              <a:gd name="connsiteY5" fmla="*/ 282575 h 282575"/>
              <a:gd name="connsiteX6" fmla="*/ 8639573 w 11690748"/>
              <a:gd name="connsiteY6" fmla="*/ 282575 h 282575"/>
              <a:gd name="connsiteX7" fmla="*/ 6876042 w 11690748"/>
              <a:gd name="connsiteY7" fmla="*/ 282575 h 282575"/>
              <a:gd name="connsiteX8" fmla="*/ 5890636 w 11690748"/>
              <a:gd name="connsiteY8" fmla="*/ 282575 h 282575"/>
              <a:gd name="connsiteX9" fmla="*/ 5395844 w 11690748"/>
              <a:gd name="connsiteY9" fmla="*/ 282575 h 282575"/>
              <a:gd name="connsiteX10" fmla="*/ 4403625 w 11690748"/>
              <a:gd name="connsiteY10" fmla="*/ 282575 h 282575"/>
              <a:gd name="connsiteX11" fmla="*/ 3824867 w 11690748"/>
              <a:gd name="connsiteY11" fmla="*/ 282575 h 282575"/>
              <a:gd name="connsiteX12" fmla="*/ 3801786 w 11690748"/>
              <a:gd name="connsiteY12" fmla="*/ 282575 h 282575"/>
              <a:gd name="connsiteX13" fmla="*/ 3362607 w 11690748"/>
              <a:gd name="connsiteY13" fmla="*/ 282575 h 282575"/>
              <a:gd name="connsiteX14" fmla="*/ 3118222 w 11690748"/>
              <a:gd name="connsiteY14" fmla="*/ 282575 h 282575"/>
              <a:gd name="connsiteX15" fmla="*/ 2344669 w 11690748"/>
              <a:gd name="connsiteY15" fmla="*/ 282575 h 282575"/>
              <a:gd name="connsiteX16" fmla="*/ 311432 w 11690748"/>
              <a:gd name="connsiteY16" fmla="*/ 282575 h 282575"/>
              <a:gd name="connsiteX17" fmla="*/ 67046 w 11690748"/>
              <a:gd name="connsiteY17" fmla="*/ 282575 h 282575"/>
              <a:gd name="connsiteX18" fmla="*/ 3570 w 11690748"/>
              <a:gd name="connsiteY18" fmla="*/ 238125 h 282575"/>
              <a:gd name="connsiteX19" fmla="*/ 3570 w 11690748"/>
              <a:gd name="connsiteY19" fmla="*/ 234950 h 282575"/>
              <a:gd name="connsiteX20" fmla="*/ 32134 w 11690748"/>
              <a:gd name="connsiteY20" fmla="*/ 161925 h 282575"/>
              <a:gd name="connsiteX21" fmla="*/ 311432 w 11690748"/>
              <a:gd name="connsiteY21" fmla="*/ 0 h 28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90748" h="282575">
                <a:moveTo>
                  <a:pt x="311432" y="0"/>
                </a:moveTo>
                <a:lnTo>
                  <a:pt x="3362607" y="0"/>
                </a:lnTo>
                <a:lnTo>
                  <a:pt x="8639573" y="0"/>
                </a:lnTo>
                <a:lnTo>
                  <a:pt x="11690748" y="0"/>
                </a:lnTo>
                <a:cubicBezTo>
                  <a:pt x="11690748" y="282575"/>
                  <a:pt x="11690748" y="282575"/>
                  <a:pt x="11690748" y="282575"/>
                </a:cubicBezTo>
                <a:cubicBezTo>
                  <a:pt x="10649730" y="282575"/>
                  <a:pt x="9738840" y="282575"/>
                  <a:pt x="8941811" y="282575"/>
                </a:cubicBezTo>
                <a:lnTo>
                  <a:pt x="8639573" y="282575"/>
                </a:lnTo>
                <a:lnTo>
                  <a:pt x="6876042" y="282575"/>
                </a:lnTo>
                <a:lnTo>
                  <a:pt x="5890636" y="282575"/>
                </a:lnTo>
                <a:lnTo>
                  <a:pt x="5395844" y="282575"/>
                </a:lnTo>
                <a:cubicBezTo>
                  <a:pt x="4989197" y="282575"/>
                  <a:pt x="4663879" y="282575"/>
                  <a:pt x="4403625" y="282575"/>
                </a:cubicBezTo>
                <a:lnTo>
                  <a:pt x="3824867" y="282575"/>
                </a:lnTo>
                <a:lnTo>
                  <a:pt x="3801786" y="282575"/>
                </a:lnTo>
                <a:cubicBezTo>
                  <a:pt x="3362607" y="282575"/>
                  <a:pt x="3362607" y="282575"/>
                  <a:pt x="3362607" y="282575"/>
                </a:cubicBezTo>
                <a:cubicBezTo>
                  <a:pt x="3118222" y="282575"/>
                  <a:pt x="3118222" y="282575"/>
                  <a:pt x="3118222" y="282575"/>
                </a:cubicBezTo>
                <a:lnTo>
                  <a:pt x="2344669" y="282575"/>
                </a:lnTo>
                <a:cubicBezTo>
                  <a:pt x="311432" y="282575"/>
                  <a:pt x="311432" y="282575"/>
                  <a:pt x="311432" y="282575"/>
                </a:cubicBezTo>
                <a:cubicBezTo>
                  <a:pt x="67046" y="282575"/>
                  <a:pt x="67046" y="282575"/>
                  <a:pt x="67046" y="282575"/>
                </a:cubicBezTo>
                <a:cubicBezTo>
                  <a:pt x="32134" y="282575"/>
                  <a:pt x="9917" y="263525"/>
                  <a:pt x="3570" y="238125"/>
                </a:cubicBezTo>
                <a:cubicBezTo>
                  <a:pt x="3570" y="234950"/>
                  <a:pt x="3570" y="234950"/>
                  <a:pt x="3570" y="234950"/>
                </a:cubicBezTo>
                <a:cubicBezTo>
                  <a:pt x="-5952" y="206375"/>
                  <a:pt x="3570" y="177800"/>
                  <a:pt x="32134" y="161925"/>
                </a:cubicBezTo>
                <a:cubicBezTo>
                  <a:pt x="311432" y="0"/>
                  <a:pt x="311432" y="0"/>
                  <a:pt x="311432" y="0"/>
                </a:cubicBezTo>
                <a:close/>
              </a:path>
            </a:pathLst>
          </a:custGeom>
          <a:gradFill>
            <a:gsLst>
              <a:gs pos="0">
                <a:srgbClr val="425C90"/>
              </a:gs>
              <a:gs pos="80000">
                <a:srgbClr val="425C90"/>
              </a:gs>
            </a:gsLst>
            <a:lin ang="0" scaled="0"/>
          </a:gra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4" name="Freeform 21"/>
          <p:cNvSpPr>
            <a:spLocks/>
          </p:cNvSpPr>
          <p:nvPr userDrawn="1"/>
        </p:nvSpPr>
        <p:spPr bwMode="auto">
          <a:xfrm>
            <a:off x="495300" y="2663825"/>
            <a:ext cx="317500" cy="282575"/>
          </a:xfrm>
          <a:custGeom>
            <a:avLst/>
            <a:gdLst>
              <a:gd name="T0" fmla="*/ 100 w 100"/>
              <a:gd name="T1" fmla="*/ 0 h 89"/>
              <a:gd name="T2" fmla="*/ 100 w 100"/>
              <a:gd name="T3" fmla="*/ 89 h 89"/>
              <a:gd name="T4" fmla="*/ 23 w 100"/>
              <a:gd name="T5" fmla="*/ 89 h 89"/>
              <a:gd name="T6" fmla="*/ 3 w 100"/>
              <a:gd name="T7" fmla="*/ 75 h 89"/>
              <a:gd name="T8" fmla="*/ 3 w 100"/>
              <a:gd name="T9" fmla="*/ 74 h 89"/>
              <a:gd name="T10" fmla="*/ 12 w 100"/>
              <a:gd name="T11" fmla="*/ 51 h 89"/>
              <a:gd name="T12" fmla="*/ 100 w 100"/>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0" h="89">
                <a:moveTo>
                  <a:pt x="100" y="0"/>
                </a:moveTo>
                <a:cubicBezTo>
                  <a:pt x="100" y="89"/>
                  <a:pt x="100" y="89"/>
                  <a:pt x="100" y="89"/>
                </a:cubicBezTo>
                <a:cubicBezTo>
                  <a:pt x="23" y="89"/>
                  <a:pt x="23" y="89"/>
                  <a:pt x="23" y="89"/>
                </a:cubicBezTo>
                <a:cubicBezTo>
                  <a:pt x="12" y="89"/>
                  <a:pt x="5" y="83"/>
                  <a:pt x="3" y="75"/>
                </a:cubicBezTo>
                <a:cubicBezTo>
                  <a:pt x="3" y="74"/>
                  <a:pt x="3" y="74"/>
                  <a:pt x="3" y="74"/>
                </a:cubicBezTo>
                <a:cubicBezTo>
                  <a:pt x="0" y="65"/>
                  <a:pt x="3" y="56"/>
                  <a:pt x="12" y="51"/>
                </a:cubicBezTo>
                <a:lnTo>
                  <a:pt x="100" y="0"/>
                </a:lnTo>
                <a:close/>
              </a:path>
            </a:pathLst>
          </a:custGeom>
          <a:gradFill>
            <a:gsLst>
              <a:gs pos="0">
                <a:schemeClr val="tx1">
                  <a:alpha val="20000"/>
                </a:schemeClr>
              </a:gs>
              <a:gs pos="100000">
                <a:schemeClr val="tx1">
                  <a:alpha val="0"/>
                </a:schemeClr>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22"/>
          <p:cNvSpPr>
            <a:spLocks/>
          </p:cNvSpPr>
          <p:nvPr userDrawn="1"/>
        </p:nvSpPr>
        <p:spPr bwMode="auto">
          <a:xfrm>
            <a:off x="495300" y="2663825"/>
            <a:ext cx="885825" cy="234950"/>
          </a:xfrm>
          <a:custGeom>
            <a:avLst/>
            <a:gdLst>
              <a:gd name="T0" fmla="*/ 279 w 279"/>
              <a:gd name="T1" fmla="*/ 0 h 74"/>
              <a:gd name="T2" fmla="*/ 3 w 279"/>
              <a:gd name="T3" fmla="*/ 74 h 74"/>
              <a:gd name="T4" fmla="*/ 12 w 279"/>
              <a:gd name="T5" fmla="*/ 51 h 74"/>
              <a:gd name="T6" fmla="*/ 100 w 279"/>
              <a:gd name="T7" fmla="*/ 0 h 74"/>
              <a:gd name="T8" fmla="*/ 279 w 279"/>
              <a:gd name="T9" fmla="*/ 0 h 74"/>
            </a:gdLst>
            <a:ahLst/>
            <a:cxnLst>
              <a:cxn ang="0">
                <a:pos x="T0" y="T1"/>
              </a:cxn>
              <a:cxn ang="0">
                <a:pos x="T2" y="T3"/>
              </a:cxn>
              <a:cxn ang="0">
                <a:pos x="T4" y="T5"/>
              </a:cxn>
              <a:cxn ang="0">
                <a:pos x="T6" y="T7"/>
              </a:cxn>
              <a:cxn ang="0">
                <a:pos x="T8" y="T9"/>
              </a:cxn>
            </a:cxnLst>
            <a:rect l="0" t="0" r="r" b="b"/>
            <a:pathLst>
              <a:path w="279" h="74">
                <a:moveTo>
                  <a:pt x="279" y="0"/>
                </a:moveTo>
                <a:cubicBezTo>
                  <a:pt x="3" y="74"/>
                  <a:pt x="3" y="74"/>
                  <a:pt x="3" y="74"/>
                </a:cubicBezTo>
                <a:cubicBezTo>
                  <a:pt x="0" y="65"/>
                  <a:pt x="3" y="56"/>
                  <a:pt x="12" y="51"/>
                </a:cubicBezTo>
                <a:cubicBezTo>
                  <a:pt x="100" y="0"/>
                  <a:pt x="100" y="0"/>
                  <a:pt x="100" y="0"/>
                </a:cubicBezTo>
                <a:lnTo>
                  <a:pt x="279" y="0"/>
                </a:lnTo>
                <a:close/>
              </a:path>
            </a:pathLst>
          </a:custGeom>
          <a:gradFill>
            <a:gsLst>
              <a:gs pos="0">
                <a:schemeClr val="tx1">
                  <a:alpha val="10000"/>
                </a:schemeClr>
              </a:gs>
              <a:gs pos="100000">
                <a:schemeClr val="tx1">
                  <a:alpha val="0"/>
                </a:schemeClr>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1" name="Freeform 23"/>
          <p:cNvSpPr>
            <a:spLocks/>
          </p:cNvSpPr>
          <p:nvPr userDrawn="1"/>
        </p:nvSpPr>
        <p:spPr bwMode="auto">
          <a:xfrm>
            <a:off x="431800" y="2384425"/>
            <a:ext cx="688975" cy="514350"/>
          </a:xfrm>
          <a:custGeom>
            <a:avLst/>
            <a:gdLst>
              <a:gd name="T0" fmla="*/ 205 w 217"/>
              <a:gd name="T1" fmla="*/ 39 h 162"/>
              <a:gd name="T2" fmla="*/ 197 w 217"/>
              <a:gd name="T3" fmla="*/ 43 h 162"/>
              <a:gd name="T4" fmla="*/ 32 w 217"/>
              <a:gd name="T5" fmla="*/ 139 h 162"/>
              <a:gd name="T6" fmla="*/ 32 w 217"/>
              <a:gd name="T7" fmla="*/ 139 h 162"/>
              <a:gd name="T8" fmla="*/ 23 w 217"/>
              <a:gd name="T9" fmla="*/ 162 h 162"/>
              <a:gd name="T10" fmla="*/ 19 w 217"/>
              <a:gd name="T11" fmla="*/ 147 h 162"/>
              <a:gd name="T12" fmla="*/ 2 w 217"/>
              <a:gd name="T13" fmla="*/ 83 h 162"/>
              <a:gd name="T14" fmla="*/ 0 w 217"/>
              <a:gd name="T15" fmla="*/ 75 h 162"/>
              <a:gd name="T16" fmla="*/ 18 w 217"/>
              <a:gd name="T17" fmla="*/ 43 h 162"/>
              <a:gd name="T18" fmla="*/ 93 w 217"/>
              <a:gd name="T19" fmla="*/ 0 h 162"/>
              <a:gd name="T20" fmla="*/ 195 w 217"/>
              <a:gd name="T21" fmla="*/ 0 h 162"/>
              <a:gd name="T22" fmla="*/ 214 w 217"/>
              <a:gd name="T23" fmla="*/ 15 h 162"/>
              <a:gd name="T24" fmla="*/ 215 w 217"/>
              <a:gd name="T25" fmla="*/ 16 h 162"/>
              <a:gd name="T26" fmla="*/ 205 w 217"/>
              <a:gd name="T27" fmla="*/ 3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62">
                <a:moveTo>
                  <a:pt x="205" y="39"/>
                </a:moveTo>
                <a:cubicBezTo>
                  <a:pt x="197" y="43"/>
                  <a:pt x="197" y="43"/>
                  <a:pt x="197" y="43"/>
                </a:cubicBezTo>
                <a:cubicBezTo>
                  <a:pt x="32" y="139"/>
                  <a:pt x="32" y="139"/>
                  <a:pt x="32" y="139"/>
                </a:cubicBezTo>
                <a:cubicBezTo>
                  <a:pt x="32" y="139"/>
                  <a:pt x="32" y="139"/>
                  <a:pt x="32" y="139"/>
                </a:cubicBezTo>
                <a:cubicBezTo>
                  <a:pt x="23" y="144"/>
                  <a:pt x="20" y="153"/>
                  <a:pt x="23" y="162"/>
                </a:cubicBezTo>
                <a:cubicBezTo>
                  <a:pt x="19" y="147"/>
                  <a:pt x="19" y="147"/>
                  <a:pt x="19" y="147"/>
                </a:cubicBezTo>
                <a:cubicBezTo>
                  <a:pt x="2" y="83"/>
                  <a:pt x="2" y="83"/>
                  <a:pt x="2" y="83"/>
                </a:cubicBezTo>
                <a:cubicBezTo>
                  <a:pt x="1" y="80"/>
                  <a:pt x="0" y="78"/>
                  <a:pt x="0" y="75"/>
                </a:cubicBezTo>
                <a:cubicBezTo>
                  <a:pt x="0" y="62"/>
                  <a:pt x="7" y="50"/>
                  <a:pt x="18" y="43"/>
                </a:cubicBezTo>
                <a:cubicBezTo>
                  <a:pt x="93" y="0"/>
                  <a:pt x="93" y="0"/>
                  <a:pt x="93" y="0"/>
                </a:cubicBezTo>
                <a:cubicBezTo>
                  <a:pt x="195" y="0"/>
                  <a:pt x="195" y="0"/>
                  <a:pt x="195" y="0"/>
                </a:cubicBezTo>
                <a:cubicBezTo>
                  <a:pt x="205" y="0"/>
                  <a:pt x="212" y="7"/>
                  <a:pt x="214" y="15"/>
                </a:cubicBezTo>
                <a:cubicBezTo>
                  <a:pt x="215" y="16"/>
                  <a:pt x="215" y="16"/>
                  <a:pt x="215" y="16"/>
                </a:cubicBezTo>
                <a:cubicBezTo>
                  <a:pt x="217" y="24"/>
                  <a:pt x="214" y="34"/>
                  <a:pt x="205" y="3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2" name="Freeform 24"/>
          <p:cNvSpPr>
            <a:spLocks/>
          </p:cNvSpPr>
          <p:nvPr userDrawn="1"/>
        </p:nvSpPr>
        <p:spPr bwMode="auto">
          <a:xfrm>
            <a:off x="0" y="2101850"/>
            <a:ext cx="1111250" cy="330200"/>
          </a:xfrm>
          <a:custGeom>
            <a:avLst/>
            <a:gdLst>
              <a:gd name="T0" fmla="*/ 350 w 350"/>
              <a:gd name="T1" fmla="*/ 104 h 104"/>
              <a:gd name="T2" fmla="*/ 331 w 350"/>
              <a:gd name="T3" fmla="*/ 89 h 104"/>
              <a:gd name="T4" fmla="*/ 0 w 350"/>
              <a:gd name="T5" fmla="*/ 89 h 104"/>
              <a:gd name="T6" fmla="*/ 0 w 350"/>
              <a:gd name="T7" fmla="*/ 0 h 104"/>
              <a:gd name="T8" fmla="*/ 295 w 350"/>
              <a:gd name="T9" fmla="*/ 0 h 104"/>
              <a:gd name="T10" fmla="*/ 329 w 350"/>
              <a:gd name="T11" fmla="*/ 26 h 104"/>
              <a:gd name="T12" fmla="*/ 346 w 350"/>
              <a:gd name="T13" fmla="*/ 89 h 104"/>
              <a:gd name="T14" fmla="*/ 350 w 350"/>
              <a:gd name="T15" fmla="*/ 104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104">
                <a:moveTo>
                  <a:pt x="350" y="104"/>
                </a:moveTo>
                <a:cubicBezTo>
                  <a:pt x="348" y="96"/>
                  <a:pt x="341" y="89"/>
                  <a:pt x="331" y="89"/>
                </a:cubicBezTo>
                <a:cubicBezTo>
                  <a:pt x="0" y="89"/>
                  <a:pt x="0" y="89"/>
                  <a:pt x="0" y="89"/>
                </a:cubicBezTo>
                <a:cubicBezTo>
                  <a:pt x="0" y="0"/>
                  <a:pt x="0" y="0"/>
                  <a:pt x="0" y="0"/>
                </a:cubicBezTo>
                <a:cubicBezTo>
                  <a:pt x="295" y="0"/>
                  <a:pt x="295" y="0"/>
                  <a:pt x="295" y="0"/>
                </a:cubicBezTo>
                <a:cubicBezTo>
                  <a:pt x="311" y="0"/>
                  <a:pt x="325" y="11"/>
                  <a:pt x="329" y="26"/>
                </a:cubicBezTo>
                <a:cubicBezTo>
                  <a:pt x="346" y="89"/>
                  <a:pt x="346" y="89"/>
                  <a:pt x="346" y="89"/>
                </a:cubicBezTo>
                <a:lnTo>
                  <a:pt x="350" y="10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25"/>
          <p:cNvSpPr>
            <a:spLocks/>
          </p:cNvSpPr>
          <p:nvPr userDrawn="1"/>
        </p:nvSpPr>
        <p:spPr bwMode="auto">
          <a:xfrm>
            <a:off x="431800" y="2384425"/>
            <a:ext cx="682625" cy="231775"/>
          </a:xfrm>
          <a:custGeom>
            <a:avLst/>
            <a:gdLst>
              <a:gd name="T0" fmla="*/ 215 w 215"/>
              <a:gd name="T1" fmla="*/ 16 h 73"/>
              <a:gd name="T2" fmla="*/ 0 w 215"/>
              <a:gd name="T3" fmla="*/ 73 h 73"/>
              <a:gd name="T4" fmla="*/ 18 w 215"/>
              <a:gd name="T5" fmla="*/ 43 h 73"/>
              <a:gd name="T6" fmla="*/ 93 w 215"/>
              <a:gd name="T7" fmla="*/ 0 h 73"/>
              <a:gd name="T8" fmla="*/ 195 w 215"/>
              <a:gd name="T9" fmla="*/ 0 h 73"/>
              <a:gd name="T10" fmla="*/ 214 w 215"/>
              <a:gd name="T11" fmla="*/ 15 h 73"/>
              <a:gd name="T12" fmla="*/ 215 w 215"/>
              <a:gd name="T13" fmla="*/ 16 h 73"/>
            </a:gdLst>
            <a:ahLst/>
            <a:cxnLst>
              <a:cxn ang="0">
                <a:pos x="T0" y="T1"/>
              </a:cxn>
              <a:cxn ang="0">
                <a:pos x="T2" y="T3"/>
              </a:cxn>
              <a:cxn ang="0">
                <a:pos x="T4" y="T5"/>
              </a:cxn>
              <a:cxn ang="0">
                <a:pos x="T6" y="T7"/>
              </a:cxn>
              <a:cxn ang="0">
                <a:pos x="T8" y="T9"/>
              </a:cxn>
              <a:cxn ang="0">
                <a:pos x="T10" y="T11"/>
              </a:cxn>
              <a:cxn ang="0">
                <a:pos x="T12" y="T13"/>
              </a:cxn>
            </a:cxnLst>
            <a:rect l="0" t="0" r="r" b="b"/>
            <a:pathLst>
              <a:path w="215" h="73">
                <a:moveTo>
                  <a:pt x="215" y="16"/>
                </a:moveTo>
                <a:cubicBezTo>
                  <a:pt x="0" y="73"/>
                  <a:pt x="0" y="73"/>
                  <a:pt x="0" y="73"/>
                </a:cubicBezTo>
                <a:cubicBezTo>
                  <a:pt x="1" y="61"/>
                  <a:pt x="7" y="50"/>
                  <a:pt x="18" y="43"/>
                </a:cubicBezTo>
                <a:cubicBezTo>
                  <a:pt x="93" y="0"/>
                  <a:pt x="93" y="0"/>
                  <a:pt x="93" y="0"/>
                </a:cubicBezTo>
                <a:cubicBezTo>
                  <a:pt x="195" y="0"/>
                  <a:pt x="195" y="0"/>
                  <a:pt x="195" y="0"/>
                </a:cubicBezTo>
                <a:cubicBezTo>
                  <a:pt x="205" y="0"/>
                  <a:pt x="212" y="7"/>
                  <a:pt x="214" y="15"/>
                </a:cubicBezTo>
                <a:lnTo>
                  <a:pt x="215" y="16"/>
                </a:lnTo>
                <a:close/>
              </a:path>
            </a:pathLst>
          </a:custGeom>
          <a:gradFill>
            <a:gsLst>
              <a:gs pos="0">
                <a:schemeClr val="tx1">
                  <a:alpha val="10000"/>
                </a:schemeClr>
              </a:gs>
              <a:gs pos="100000">
                <a:schemeClr val="tx1">
                  <a:alpha val="0"/>
                </a:schemeClr>
              </a:gs>
            </a:gsLst>
            <a:lin ang="10800000" scaled="0"/>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34" name="Straight Connector 33"/>
          <p:cNvCxnSpPr/>
          <p:nvPr userDrawn="1"/>
        </p:nvCxnSpPr>
        <p:spPr>
          <a:xfrm>
            <a:off x="1844911" y="2805113"/>
            <a:ext cx="10347089" cy="0"/>
          </a:xfrm>
          <a:prstGeom prst="line">
            <a:avLst/>
          </a:prstGeom>
          <a:ln w="12700">
            <a:gradFill>
              <a:gsLst>
                <a:gs pos="0">
                  <a:schemeClr val="tx2">
                    <a:alpha val="0"/>
                  </a:schemeClr>
                </a:gs>
                <a:gs pos="100000">
                  <a:schemeClr val="tx2">
                    <a:alpha val="30000"/>
                  </a:schemeClr>
                </a:gs>
              </a:gsLst>
              <a:lin ang="0" scaled="0"/>
            </a:gra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1687137" y="1303181"/>
            <a:ext cx="8877665" cy="593682"/>
          </a:xfrm>
        </p:spPr>
        <p:txBody>
          <a:bodyPr anchor="b"/>
          <a:lstStyle>
            <a:lvl1pPr>
              <a:defRPr sz="4500">
                <a:solidFill>
                  <a:schemeClr val="bg1"/>
                </a:solidFill>
              </a:defRPr>
            </a:lvl1pPr>
          </a:lstStyle>
          <a:p>
            <a:r>
              <a:rPr lang="en-US"/>
              <a:t>Contents</a:t>
            </a:r>
          </a:p>
        </p:txBody>
      </p:sp>
      <p:sp>
        <p:nvSpPr>
          <p:cNvPr id="21" name="Text Placeholder 20"/>
          <p:cNvSpPr>
            <a:spLocks noGrp="1"/>
          </p:cNvSpPr>
          <p:nvPr userDrawn="1">
            <p:ph type="body" sz="quarter" idx="10" hasCustomPrompt="1"/>
          </p:nvPr>
        </p:nvSpPr>
        <p:spPr>
          <a:xfrm>
            <a:off x="1687831" y="2010197"/>
            <a:ext cx="8876407" cy="564390"/>
          </a:xfrm>
        </p:spPr>
        <p:txBody>
          <a:bodyPr lIns="0" tIns="0" rIns="0" bIns="0">
            <a:noAutofit/>
          </a:bodyPr>
          <a:lstStyle>
            <a:lvl1pPr marL="0" indent="0">
              <a:lnSpc>
                <a:spcPts val="1700"/>
              </a:lnSpc>
              <a:spcBef>
                <a:spcPts val="0"/>
              </a:spcBef>
              <a:buFont typeface="Arial" panose="020B0604020202020204" pitchFamily="34" charset="0"/>
              <a:buNone/>
              <a:defRPr sz="1100" baseline="0">
                <a:solidFill>
                  <a:schemeClr val="bg1">
                    <a:alpha val="50000"/>
                  </a:schemeClr>
                </a:solidFill>
              </a:defRPr>
            </a:lvl1pPr>
            <a:lvl2pPr marL="457200" indent="0">
              <a:buFont typeface="Arial" panose="020B0604020202020204" pitchFamily="34" charset="0"/>
              <a:buNone/>
              <a:defRPr sz="1100">
                <a:solidFill>
                  <a:schemeClr val="bg2"/>
                </a:solidFill>
              </a:defRPr>
            </a:lvl2pPr>
            <a:lvl3pPr marL="914400" indent="0">
              <a:buFont typeface="Arial" panose="020B0604020202020204" pitchFamily="34" charset="0"/>
              <a:buNone/>
              <a:defRPr sz="1100">
                <a:solidFill>
                  <a:schemeClr val="bg2"/>
                </a:solidFill>
              </a:defRPr>
            </a:lvl3pPr>
            <a:lvl4pPr marL="1371600" indent="0">
              <a:buFont typeface="Arial" panose="020B0604020202020204" pitchFamily="34" charset="0"/>
              <a:buNone/>
              <a:defRPr sz="1100">
                <a:solidFill>
                  <a:schemeClr val="bg2"/>
                </a:solidFill>
              </a:defRPr>
            </a:lvl4pPr>
            <a:lvl5pPr marL="1828800" indent="0">
              <a:buFont typeface="Arial" panose="020B0604020202020204" pitchFamily="34" charset="0"/>
              <a:buNone/>
              <a:defRPr sz="1100">
                <a:solidFill>
                  <a:schemeClr val="bg2"/>
                </a:solidFill>
              </a:defRPr>
            </a:lvl5pPr>
          </a:lstStyle>
          <a:p>
            <a:pPr lvl="0"/>
            <a:r>
              <a:rPr lang="en-US"/>
              <a:t>Insert Your Text Here</a:t>
            </a:r>
          </a:p>
        </p:txBody>
      </p:sp>
      <p:sp>
        <p:nvSpPr>
          <p:cNvPr id="23" name="Text Placeholder 22"/>
          <p:cNvSpPr>
            <a:spLocks noGrp="1"/>
          </p:cNvSpPr>
          <p:nvPr userDrawn="1">
            <p:ph type="body" sz="quarter" idx="11" hasCustomPrompt="1"/>
          </p:nvPr>
        </p:nvSpPr>
        <p:spPr>
          <a:xfrm>
            <a:off x="1687831" y="3096424"/>
            <a:ext cx="8876407" cy="2867825"/>
          </a:xfrm>
        </p:spPr>
        <p:txBody>
          <a:bodyPr lIns="0" tIns="0" rIns="0" bIns="0">
            <a:noAutofit/>
          </a:bodyPr>
          <a:lstStyle>
            <a:lvl1pPr marL="0" indent="0">
              <a:lnSpc>
                <a:spcPct val="100000"/>
              </a:lnSpc>
              <a:spcBef>
                <a:spcPts val="1300"/>
              </a:spcBef>
              <a:buNone/>
              <a:defRPr sz="1400" b="0">
                <a:solidFill>
                  <a:schemeClr val="bg1"/>
                </a:solidFill>
              </a:defRPr>
            </a:lvl1pPr>
            <a:lvl2pPr>
              <a:defRPr sz="1400"/>
            </a:lvl2pPr>
            <a:lvl3pPr>
              <a:defRPr sz="1400"/>
            </a:lvl3pPr>
            <a:lvl4pPr>
              <a:defRPr sz="1400"/>
            </a:lvl4pPr>
            <a:lvl5pPr>
              <a:defRPr sz="1400"/>
            </a:lvl5pPr>
          </a:lstStyle>
          <a:p>
            <a:pPr lvl="0"/>
            <a:r>
              <a:rPr lang="en-US"/>
              <a:t>1) Insert Your Text Here</a:t>
            </a:r>
          </a:p>
        </p:txBody>
      </p:sp>
      <p:grpSp>
        <p:nvGrpSpPr>
          <p:cNvPr id="14" name="그룹 25"/>
          <p:cNvGrpSpPr/>
          <p:nvPr userDrawn="1"/>
        </p:nvGrpSpPr>
        <p:grpSpPr>
          <a:xfrm>
            <a:off x="9405937" y="5924508"/>
            <a:ext cx="1585913" cy="605019"/>
            <a:chOff x="7099300" y="5270500"/>
            <a:chExt cx="1462086" cy="557781"/>
          </a:xfrm>
          <a:solidFill>
            <a:schemeClr val="bg1"/>
          </a:solidFill>
        </p:grpSpPr>
        <p:sp>
          <p:nvSpPr>
            <p:cNvPr id="15" name="Freeform 5"/>
            <p:cNvSpPr>
              <a:spLocks noEditPoints="1"/>
            </p:cNvSpPr>
            <p:nvPr userDrawn="1"/>
          </p:nvSpPr>
          <p:spPr bwMode="auto">
            <a:xfrm>
              <a:off x="7099300" y="5270500"/>
              <a:ext cx="1457325" cy="328613"/>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 name="Freeform 6"/>
            <p:cNvSpPr>
              <a:spLocks noEditPoints="1"/>
            </p:cNvSpPr>
            <p:nvPr userDrawn="1"/>
          </p:nvSpPr>
          <p:spPr bwMode="auto">
            <a:xfrm>
              <a:off x="7119690" y="5691050"/>
              <a:ext cx="1441696" cy="137231"/>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198628040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pos="3840">
          <p15:clr>
            <a:srgbClr val="FBAE40"/>
          </p15:clr>
        </p15:guide>
        <p15:guide id="2" pos="756">
          <p15:clr>
            <a:srgbClr val="FBAE40"/>
          </p15:clr>
        </p15:guide>
        <p15:guide id="3" pos="6924">
          <p15:clr>
            <a:srgbClr val="FBAE40"/>
          </p15:clr>
        </p15:guide>
        <p15:guide id="4" orient="horz" pos="5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id_Cen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aseline="0"/>
            </a:lvl1pPr>
          </a:lstStyle>
          <a:p>
            <a:r>
              <a:rPr lang="en-US"/>
              <a:t>Insert Title Here</a:t>
            </a:r>
          </a:p>
        </p:txBody>
      </p:sp>
      <p:sp>
        <p:nvSpPr>
          <p:cNvPr id="25" name="Text Placeholder 24"/>
          <p:cNvSpPr>
            <a:spLocks noGrp="1"/>
          </p:cNvSpPr>
          <p:nvPr>
            <p:ph type="body" sz="quarter" idx="13"/>
          </p:nvPr>
        </p:nvSpPr>
        <p:spPr>
          <a:xfrm>
            <a:off x="695326" y="1429125"/>
            <a:ext cx="2232024" cy="4749425"/>
          </a:xfrm>
          <a:prstGeom prst="rect">
            <a:avLst/>
          </a:prstGeom>
        </p:spPr>
        <p:txBody>
          <a:bodyPr lIns="0" tIns="0" rIns="0" bIns="0">
            <a:noAutofit/>
          </a:bodyPr>
          <a:lstStyle>
            <a:lvl1pPr marL="0" indent="0" algn="just">
              <a:lnSpc>
                <a:spcPts val="1200"/>
              </a:lnSpc>
              <a:spcBef>
                <a:spcPts val="0"/>
              </a:spcBef>
              <a:buNone/>
              <a:defRPr sz="900">
                <a:solidFill>
                  <a:schemeClr val="bg2"/>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a:t>Click to edit Master text</a:t>
            </a:r>
          </a:p>
        </p:txBody>
      </p:sp>
      <p:sp>
        <p:nvSpPr>
          <p:cNvPr id="9" name="Footer Placeholder 8"/>
          <p:cNvSpPr>
            <a:spLocks noGrp="1"/>
          </p:cNvSpPr>
          <p:nvPr>
            <p:ph type="ftr" sz="quarter" idx="15"/>
          </p:nvPr>
        </p:nvSpPr>
        <p:spPr/>
        <p:txBody>
          <a:bodyPr/>
          <a:lstStyle/>
          <a:p>
            <a:r>
              <a:rPr lang="en-US"/>
              <a:t>Converting your business from Good to Great.</a:t>
            </a:r>
          </a:p>
        </p:txBody>
      </p:sp>
      <p:sp>
        <p:nvSpPr>
          <p:cNvPr id="10" name="Slide Number Placeholder 9"/>
          <p:cNvSpPr>
            <a:spLocks noGrp="1"/>
          </p:cNvSpPr>
          <p:nvPr>
            <p:ph type="sldNum" sz="quarter" idx="16"/>
          </p:nvPr>
        </p:nvSpPr>
        <p:spPr/>
        <p:txBody>
          <a:bodyPr/>
          <a:lstStyle/>
          <a:p>
            <a:fld id="{8409FBBB-C588-4B8D-A7FF-E25C81CC24C8}" type="slidenum">
              <a:rPr lang="en-US" smtClean="0"/>
              <a:pPr/>
              <a:t>‹#›</a:t>
            </a:fld>
            <a:endParaRPr lang="en-US"/>
          </a:p>
        </p:txBody>
      </p:sp>
      <p:sp>
        <p:nvSpPr>
          <p:cNvPr id="4" name="Text Placeholder 3"/>
          <p:cNvSpPr>
            <a:spLocks noGrp="1"/>
          </p:cNvSpPr>
          <p:nvPr>
            <p:ph type="body" sz="quarter" idx="17" hasCustomPrompt="1"/>
          </p:nvPr>
        </p:nvSpPr>
        <p:spPr>
          <a:xfrm>
            <a:off x="10966315" y="1"/>
            <a:ext cx="1225685" cy="389106"/>
          </a:xfrm>
        </p:spPr>
        <p:txBody>
          <a:bodyPr lIns="0" tIns="0" rIns="0" bIns="0" anchor="ctr">
            <a:normAutofit/>
          </a:bodyPr>
          <a:lstStyle>
            <a:lvl1pPr marL="0" indent="0" algn="ctr">
              <a:lnSpc>
                <a:spcPct val="100000"/>
              </a:lnSpc>
              <a:spcBef>
                <a:spcPts val="0"/>
              </a:spcBef>
              <a:buNone/>
              <a:defRPr lang="en-US" sz="900" b="1" kern="1200" spc="-20" baseline="0" dirty="0" smtClean="0">
                <a:solidFill>
                  <a:schemeClr val="tx2"/>
                </a:solidFill>
                <a:latin typeface="+mn-lt"/>
                <a:ea typeface="+mn-ea"/>
                <a:cs typeface="+mn-cs"/>
              </a:defRPr>
            </a:lvl1pPr>
          </a:lstStyle>
          <a:p>
            <a:pPr lvl="0"/>
            <a:r>
              <a:rPr lang="en-US"/>
              <a:t>Key Message</a:t>
            </a:r>
          </a:p>
        </p:txBody>
      </p:sp>
    </p:spTree>
    <p:extLst>
      <p:ext uri="{BB962C8B-B14F-4D97-AF65-F5344CB8AC3E}">
        <p14:creationId xmlns:p14="http://schemas.microsoft.com/office/powerpoint/2010/main" val="1571074102"/>
      </p:ext>
    </p:extLst>
  </p:cSld>
  <p:clrMapOvr>
    <a:masterClrMapping/>
  </p:clrMapOvr>
  <p:extLst>
    <p:ext uri="{DCECCB84-F9BA-43D5-87BE-67443E8EF086}">
      <p15:sldGuideLst xmlns:p15="http://schemas.microsoft.com/office/powerpoint/2012/main">
        <p15:guide id="1" pos="1844">
          <p15:clr>
            <a:srgbClr val="FBAE40"/>
          </p15:clr>
        </p15:guide>
        <p15:guide id="2" pos="2252">
          <p15:clr>
            <a:srgbClr val="FBAE40"/>
          </p15:clr>
        </p15:guide>
        <p15:guide id="3" pos="3364">
          <p15:clr>
            <a:srgbClr val="FBAE40"/>
          </p15:clr>
        </p15:guide>
        <p15:guide id="4" pos="3545">
          <p15:clr>
            <a:srgbClr val="FBAE40"/>
          </p15:clr>
        </p15:guide>
        <p15:guide id="5" pos="4656">
          <p15:clr>
            <a:srgbClr val="FBAE40"/>
          </p15:clr>
        </p15:guide>
        <p15:guide id="6" pos="4838">
          <p15:clr>
            <a:srgbClr val="FBAE40"/>
          </p15:clr>
        </p15:guide>
        <p15:guide id="7" pos="438">
          <p15:clr>
            <a:srgbClr val="FBAE40"/>
          </p15:clr>
        </p15:guide>
        <p15:guide id="8" pos="7242">
          <p15:clr>
            <a:srgbClr val="FBAE40"/>
          </p15:clr>
        </p15:guide>
        <p15:guide id="9" pos="5949">
          <p15:clr>
            <a:srgbClr val="FBAE40"/>
          </p15:clr>
        </p15:guide>
        <p15:guide id="10" pos="613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6" name="Freeform 25"/>
          <p:cNvSpPr>
            <a:spLocks/>
          </p:cNvSpPr>
          <p:nvPr userDrawn="1"/>
        </p:nvSpPr>
        <p:spPr bwMode="auto">
          <a:xfrm>
            <a:off x="-1" y="0"/>
            <a:ext cx="11738620" cy="1160833"/>
          </a:xfrm>
          <a:custGeom>
            <a:avLst/>
            <a:gdLst>
              <a:gd name="connsiteX0" fmla="*/ 0 w 11738620"/>
              <a:gd name="connsiteY0" fmla="*/ 0 h 1160833"/>
              <a:gd name="connsiteX1" fmla="*/ 3519305 w 11738620"/>
              <a:gd name="connsiteY1" fmla="*/ 0 h 1160833"/>
              <a:gd name="connsiteX2" fmla="*/ 3773767 w 11738620"/>
              <a:gd name="connsiteY2" fmla="*/ 0 h 1160833"/>
              <a:gd name="connsiteX3" fmla="*/ 4388476 w 11738620"/>
              <a:gd name="connsiteY3" fmla="*/ 0 h 1160833"/>
              <a:gd name="connsiteX4" fmla="*/ 5109954 w 11738620"/>
              <a:gd name="connsiteY4" fmla="*/ 0 h 1160833"/>
              <a:gd name="connsiteX5" fmla="*/ 5124212 w 11738620"/>
              <a:gd name="connsiteY5" fmla="*/ 0 h 1160833"/>
              <a:gd name="connsiteX6" fmla="*/ 5737635 w 11738620"/>
              <a:gd name="connsiteY6" fmla="*/ 0 h 1160833"/>
              <a:gd name="connsiteX7" fmla="*/ 6239864 w 11738620"/>
              <a:gd name="connsiteY7" fmla="*/ 0 h 1160833"/>
              <a:gd name="connsiteX8" fmla="*/ 6279350 w 11738620"/>
              <a:gd name="connsiteY8" fmla="*/ 0 h 1160833"/>
              <a:gd name="connsiteX9" fmla="*/ 6642017 w 11738620"/>
              <a:gd name="connsiteY9" fmla="*/ 0 h 1160833"/>
              <a:gd name="connsiteX10" fmla="*/ 6955215 w 11738620"/>
              <a:gd name="connsiteY10" fmla="*/ 0 h 1160833"/>
              <a:gd name="connsiteX11" fmla="*/ 7190577 w 11738620"/>
              <a:gd name="connsiteY11" fmla="*/ 0 h 1160833"/>
              <a:gd name="connsiteX12" fmla="*/ 7293073 w 11738620"/>
              <a:gd name="connsiteY12" fmla="*/ 0 h 1160833"/>
              <a:gd name="connsiteX13" fmla="*/ 7472269 w 11738620"/>
              <a:gd name="connsiteY13" fmla="*/ 0 h 1160833"/>
              <a:gd name="connsiteX14" fmla="*/ 7576051 w 11738620"/>
              <a:gd name="connsiteY14" fmla="*/ 0 h 1160833"/>
              <a:gd name="connsiteX15" fmla="*/ 7590877 w 11738620"/>
              <a:gd name="connsiteY15" fmla="*/ 0 h 1160833"/>
              <a:gd name="connsiteX16" fmla="*/ 8162243 w 11738620"/>
              <a:gd name="connsiteY16" fmla="*/ 0 h 1160833"/>
              <a:gd name="connsiteX17" fmla="*/ 11364644 w 11738620"/>
              <a:gd name="connsiteY17" fmla="*/ 0 h 1160833"/>
              <a:gd name="connsiteX18" fmla="*/ 11364644 w 11738620"/>
              <a:gd name="connsiteY18" fmla="*/ 660827 h 1160833"/>
              <a:gd name="connsiteX19" fmla="*/ 11694936 w 11738620"/>
              <a:gd name="connsiteY19" fmla="*/ 991240 h 1160833"/>
              <a:gd name="connsiteX20" fmla="*/ 11735857 w 11738620"/>
              <a:gd name="connsiteY20" fmla="*/ 1093581 h 1160833"/>
              <a:gd name="connsiteX21" fmla="*/ 11735857 w 11738620"/>
              <a:gd name="connsiteY21" fmla="*/ 1096505 h 1160833"/>
              <a:gd name="connsiteX22" fmla="*/ 11648169 w 11738620"/>
              <a:gd name="connsiteY22" fmla="*/ 1160833 h 1160833"/>
              <a:gd name="connsiteX23" fmla="*/ 7997415 w 11738620"/>
              <a:gd name="connsiteY23" fmla="*/ 1160833 h 1160833"/>
              <a:gd name="connsiteX24" fmla="*/ 7874402 w 11738620"/>
              <a:gd name="connsiteY24" fmla="*/ 1160833 h 1160833"/>
              <a:gd name="connsiteX25" fmla="*/ 7095781 w 11738620"/>
              <a:gd name="connsiteY25" fmla="*/ 1160833 h 1160833"/>
              <a:gd name="connsiteX26" fmla="*/ 6488308 w 11738620"/>
              <a:gd name="connsiteY26" fmla="*/ 1160833 h 1160833"/>
              <a:gd name="connsiteX27" fmla="*/ 6332564 w 11738620"/>
              <a:gd name="connsiteY27" fmla="*/ 1160833 h 1160833"/>
              <a:gd name="connsiteX28" fmla="*/ 5696229 w 11738620"/>
              <a:gd name="connsiteY28" fmla="*/ 1160833 h 1160833"/>
              <a:gd name="connsiteX29" fmla="*/ 5275234 w 11738620"/>
              <a:gd name="connsiteY29" fmla="*/ 1160833 h 1160833"/>
              <a:gd name="connsiteX30" fmla="*/ 5175242 w 11738620"/>
              <a:gd name="connsiteY30" fmla="*/ 1160833 h 1160833"/>
              <a:gd name="connsiteX31" fmla="*/ 4433172 w 11738620"/>
              <a:gd name="connsiteY31" fmla="*/ 1160833 h 1160833"/>
              <a:gd name="connsiteX32" fmla="*/ 4223648 w 11738620"/>
              <a:gd name="connsiteY32" fmla="*/ 1160833 h 1160833"/>
              <a:gd name="connsiteX33" fmla="*/ 4189019 w 11738620"/>
              <a:gd name="connsiteY33" fmla="*/ 1160833 h 1160833"/>
              <a:gd name="connsiteX34" fmla="*/ 3773767 w 11738620"/>
              <a:gd name="connsiteY34" fmla="*/ 1160833 h 1160833"/>
              <a:gd name="connsiteX35" fmla="*/ 3322013 w 11738620"/>
              <a:gd name="connsiteY35" fmla="*/ 1160833 h 1160833"/>
              <a:gd name="connsiteX36" fmla="*/ 0 w 11738620"/>
              <a:gd name="connsiteY36" fmla="*/ 1160833 h 1160833"/>
              <a:gd name="connsiteX37" fmla="*/ 0 w 11738620"/>
              <a:gd name="connsiteY37" fmla="*/ 0 h 116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38620" h="1160833">
                <a:moveTo>
                  <a:pt x="0" y="0"/>
                </a:moveTo>
                <a:cubicBezTo>
                  <a:pt x="1423289" y="0"/>
                  <a:pt x="2579712" y="0"/>
                  <a:pt x="3519305" y="0"/>
                </a:cubicBezTo>
                <a:lnTo>
                  <a:pt x="3773767" y="0"/>
                </a:lnTo>
                <a:lnTo>
                  <a:pt x="4388476" y="0"/>
                </a:lnTo>
                <a:lnTo>
                  <a:pt x="5109954" y="0"/>
                </a:lnTo>
                <a:lnTo>
                  <a:pt x="5124212" y="0"/>
                </a:lnTo>
                <a:lnTo>
                  <a:pt x="5737635" y="0"/>
                </a:lnTo>
                <a:lnTo>
                  <a:pt x="6239864" y="0"/>
                </a:lnTo>
                <a:lnTo>
                  <a:pt x="6279350" y="0"/>
                </a:lnTo>
                <a:lnTo>
                  <a:pt x="6642017" y="0"/>
                </a:lnTo>
                <a:lnTo>
                  <a:pt x="6955215" y="0"/>
                </a:lnTo>
                <a:lnTo>
                  <a:pt x="7190577" y="0"/>
                </a:lnTo>
                <a:lnTo>
                  <a:pt x="7293073" y="0"/>
                </a:lnTo>
                <a:lnTo>
                  <a:pt x="7472269" y="0"/>
                </a:lnTo>
                <a:lnTo>
                  <a:pt x="7576051" y="0"/>
                </a:lnTo>
                <a:lnTo>
                  <a:pt x="7590877" y="0"/>
                </a:lnTo>
                <a:lnTo>
                  <a:pt x="8162243" y="0"/>
                </a:lnTo>
                <a:cubicBezTo>
                  <a:pt x="11364644" y="0"/>
                  <a:pt x="11364644" y="0"/>
                  <a:pt x="11364644" y="0"/>
                </a:cubicBezTo>
                <a:cubicBezTo>
                  <a:pt x="11364644" y="660827"/>
                  <a:pt x="11364644" y="660827"/>
                  <a:pt x="11364644" y="660827"/>
                </a:cubicBezTo>
                <a:cubicBezTo>
                  <a:pt x="11694936" y="991240"/>
                  <a:pt x="11694936" y="991240"/>
                  <a:pt x="11694936" y="991240"/>
                </a:cubicBezTo>
                <a:cubicBezTo>
                  <a:pt x="11732934" y="1014632"/>
                  <a:pt x="11744626" y="1055569"/>
                  <a:pt x="11735857" y="1093581"/>
                </a:cubicBezTo>
                <a:cubicBezTo>
                  <a:pt x="11735857" y="1096505"/>
                  <a:pt x="11735857" y="1096505"/>
                  <a:pt x="11735857" y="1096505"/>
                </a:cubicBezTo>
                <a:cubicBezTo>
                  <a:pt x="11724166" y="1131593"/>
                  <a:pt x="11694936" y="1160833"/>
                  <a:pt x="11648169" y="1160833"/>
                </a:cubicBezTo>
                <a:cubicBezTo>
                  <a:pt x="10171719" y="1160833"/>
                  <a:pt x="8972103" y="1160833"/>
                  <a:pt x="7997415" y="1160833"/>
                </a:cubicBezTo>
                <a:lnTo>
                  <a:pt x="7874402" y="1160833"/>
                </a:lnTo>
                <a:lnTo>
                  <a:pt x="7095781" y="1160833"/>
                </a:lnTo>
                <a:lnTo>
                  <a:pt x="6488308" y="1160833"/>
                </a:lnTo>
                <a:lnTo>
                  <a:pt x="6332564" y="1160833"/>
                </a:lnTo>
                <a:cubicBezTo>
                  <a:pt x="6099946" y="1160833"/>
                  <a:pt x="5888475" y="1160833"/>
                  <a:pt x="5696229" y="1160833"/>
                </a:cubicBezTo>
                <a:lnTo>
                  <a:pt x="5275234" y="1160833"/>
                </a:lnTo>
                <a:lnTo>
                  <a:pt x="5175242" y="1160833"/>
                </a:lnTo>
                <a:cubicBezTo>
                  <a:pt x="4863803" y="1160833"/>
                  <a:pt x="4621573" y="1160833"/>
                  <a:pt x="4433172" y="1160833"/>
                </a:cubicBezTo>
                <a:lnTo>
                  <a:pt x="4223648" y="1160833"/>
                </a:lnTo>
                <a:lnTo>
                  <a:pt x="4189019" y="1160833"/>
                </a:lnTo>
                <a:cubicBezTo>
                  <a:pt x="3773767" y="1160833"/>
                  <a:pt x="3773767" y="1160833"/>
                  <a:pt x="3773767" y="1160833"/>
                </a:cubicBezTo>
                <a:lnTo>
                  <a:pt x="3322013" y="1160833"/>
                </a:lnTo>
                <a:cubicBezTo>
                  <a:pt x="0" y="1160833"/>
                  <a:pt x="0" y="1160833"/>
                  <a:pt x="0" y="1160833"/>
                </a:cubicBezTo>
                <a:cubicBezTo>
                  <a:pt x="0" y="0"/>
                  <a:pt x="0" y="0"/>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8" name="Freeform 7"/>
          <p:cNvSpPr>
            <a:spLocks/>
          </p:cNvSpPr>
          <p:nvPr userDrawn="1"/>
        </p:nvSpPr>
        <p:spPr bwMode="auto">
          <a:xfrm>
            <a:off x="10890814" y="356730"/>
            <a:ext cx="944456" cy="736851"/>
          </a:xfrm>
          <a:custGeom>
            <a:avLst/>
            <a:gdLst>
              <a:gd name="T0" fmla="*/ 18 w 323"/>
              <a:gd name="T1" fmla="*/ 69 h 252"/>
              <a:gd name="T2" fmla="*/ 29 w 323"/>
              <a:gd name="T3" fmla="*/ 75 h 252"/>
              <a:gd name="T4" fmla="*/ 275 w 323"/>
              <a:gd name="T5" fmla="*/ 217 h 252"/>
              <a:gd name="T6" fmla="*/ 275 w 323"/>
              <a:gd name="T7" fmla="*/ 217 h 252"/>
              <a:gd name="T8" fmla="*/ 289 w 323"/>
              <a:gd name="T9" fmla="*/ 252 h 252"/>
              <a:gd name="T10" fmla="*/ 295 w 323"/>
              <a:gd name="T11" fmla="*/ 229 h 252"/>
              <a:gd name="T12" fmla="*/ 321 w 323"/>
              <a:gd name="T13" fmla="*/ 135 h 252"/>
              <a:gd name="T14" fmla="*/ 322 w 323"/>
              <a:gd name="T15" fmla="*/ 122 h 252"/>
              <a:gd name="T16" fmla="*/ 296 w 323"/>
              <a:gd name="T17" fmla="*/ 75 h 252"/>
              <a:gd name="T18" fmla="*/ 165 w 323"/>
              <a:gd name="T19" fmla="*/ 0 h 252"/>
              <a:gd name="T20" fmla="*/ 33 w 323"/>
              <a:gd name="T21" fmla="*/ 6 h 252"/>
              <a:gd name="T22" fmla="*/ 4 w 323"/>
              <a:gd name="T23" fmla="*/ 34 h 252"/>
              <a:gd name="T24" fmla="*/ 3 w 323"/>
              <a:gd name="T25" fmla="*/ 35 h 252"/>
              <a:gd name="T26" fmla="*/ 18 w 323"/>
              <a:gd name="T27" fmla="*/ 6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252">
                <a:moveTo>
                  <a:pt x="18" y="69"/>
                </a:moveTo>
                <a:cubicBezTo>
                  <a:pt x="29" y="75"/>
                  <a:pt x="29" y="75"/>
                  <a:pt x="29" y="75"/>
                </a:cubicBezTo>
                <a:cubicBezTo>
                  <a:pt x="275" y="217"/>
                  <a:pt x="275" y="217"/>
                  <a:pt x="275" y="217"/>
                </a:cubicBezTo>
                <a:cubicBezTo>
                  <a:pt x="275" y="217"/>
                  <a:pt x="275" y="217"/>
                  <a:pt x="275" y="217"/>
                </a:cubicBezTo>
                <a:cubicBezTo>
                  <a:pt x="288" y="225"/>
                  <a:pt x="292" y="239"/>
                  <a:pt x="289" y="252"/>
                </a:cubicBezTo>
                <a:cubicBezTo>
                  <a:pt x="295" y="229"/>
                  <a:pt x="295" y="229"/>
                  <a:pt x="295" y="229"/>
                </a:cubicBezTo>
                <a:cubicBezTo>
                  <a:pt x="321" y="135"/>
                  <a:pt x="321" y="135"/>
                  <a:pt x="321" y="135"/>
                </a:cubicBezTo>
                <a:cubicBezTo>
                  <a:pt x="322" y="131"/>
                  <a:pt x="322" y="126"/>
                  <a:pt x="322" y="122"/>
                </a:cubicBezTo>
                <a:cubicBezTo>
                  <a:pt x="323" y="103"/>
                  <a:pt x="313" y="85"/>
                  <a:pt x="296" y="75"/>
                </a:cubicBezTo>
                <a:cubicBezTo>
                  <a:pt x="165" y="0"/>
                  <a:pt x="165" y="0"/>
                  <a:pt x="165" y="0"/>
                </a:cubicBezTo>
                <a:cubicBezTo>
                  <a:pt x="33" y="6"/>
                  <a:pt x="33" y="6"/>
                  <a:pt x="33" y="6"/>
                </a:cubicBezTo>
                <a:cubicBezTo>
                  <a:pt x="18" y="6"/>
                  <a:pt x="7" y="22"/>
                  <a:pt x="4" y="34"/>
                </a:cubicBezTo>
                <a:cubicBezTo>
                  <a:pt x="3" y="35"/>
                  <a:pt x="3" y="35"/>
                  <a:pt x="3" y="35"/>
                </a:cubicBezTo>
                <a:cubicBezTo>
                  <a:pt x="0" y="47"/>
                  <a:pt x="5" y="61"/>
                  <a:pt x="18" y="6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p:cNvSpPr>
            <a:spLocks/>
          </p:cNvSpPr>
          <p:nvPr userDrawn="1"/>
        </p:nvSpPr>
        <p:spPr bwMode="auto">
          <a:xfrm>
            <a:off x="10902510" y="0"/>
            <a:ext cx="1289490" cy="456146"/>
          </a:xfrm>
          <a:custGeom>
            <a:avLst/>
            <a:gdLst>
              <a:gd name="T0" fmla="*/ 0 w 441"/>
              <a:gd name="T1" fmla="*/ 156 h 156"/>
              <a:gd name="T2" fmla="*/ 29 w 441"/>
              <a:gd name="T3" fmla="*/ 133 h 156"/>
              <a:gd name="T4" fmla="*/ 441 w 441"/>
              <a:gd name="T5" fmla="*/ 133 h 156"/>
              <a:gd name="T6" fmla="*/ 441 w 441"/>
              <a:gd name="T7" fmla="*/ 0 h 156"/>
              <a:gd name="T8" fmla="*/ 82 w 441"/>
              <a:gd name="T9" fmla="*/ 0 h 156"/>
              <a:gd name="T10" fmla="*/ 31 w 441"/>
              <a:gd name="T11" fmla="*/ 39 h 156"/>
              <a:gd name="T12" fmla="*/ 6 w 441"/>
              <a:gd name="T13" fmla="*/ 133 h 156"/>
              <a:gd name="T14" fmla="*/ 0 w 441"/>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6">
                <a:moveTo>
                  <a:pt x="0" y="156"/>
                </a:moveTo>
                <a:cubicBezTo>
                  <a:pt x="3" y="144"/>
                  <a:pt x="14" y="133"/>
                  <a:pt x="29" y="133"/>
                </a:cubicBezTo>
                <a:cubicBezTo>
                  <a:pt x="441" y="133"/>
                  <a:pt x="441" y="133"/>
                  <a:pt x="441" y="133"/>
                </a:cubicBezTo>
                <a:cubicBezTo>
                  <a:pt x="441" y="0"/>
                  <a:pt x="441" y="0"/>
                  <a:pt x="441" y="0"/>
                </a:cubicBezTo>
                <a:cubicBezTo>
                  <a:pt x="82" y="0"/>
                  <a:pt x="82" y="0"/>
                  <a:pt x="82" y="0"/>
                </a:cubicBezTo>
                <a:cubicBezTo>
                  <a:pt x="58" y="0"/>
                  <a:pt x="37" y="16"/>
                  <a:pt x="31" y="39"/>
                </a:cubicBezTo>
                <a:cubicBezTo>
                  <a:pt x="6" y="133"/>
                  <a:pt x="6" y="133"/>
                  <a:pt x="6" y="133"/>
                </a:cubicBezTo>
                <a:lnTo>
                  <a:pt x="0"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49"/>
          <p:cNvSpPr>
            <a:spLocks/>
          </p:cNvSpPr>
          <p:nvPr userDrawn="1"/>
        </p:nvSpPr>
        <p:spPr bwMode="auto">
          <a:xfrm>
            <a:off x="11311872" y="771939"/>
            <a:ext cx="432754" cy="388894"/>
          </a:xfrm>
          <a:custGeom>
            <a:avLst/>
            <a:gdLst>
              <a:gd name="T0" fmla="*/ 0 w 148"/>
              <a:gd name="T1" fmla="*/ 0 h 133"/>
              <a:gd name="T2" fmla="*/ 0 w 148"/>
              <a:gd name="T3" fmla="*/ 133 h 133"/>
              <a:gd name="T4" fmla="*/ 115 w 148"/>
              <a:gd name="T5" fmla="*/ 133 h 133"/>
              <a:gd name="T6" fmla="*/ 145 w 148"/>
              <a:gd name="T7" fmla="*/ 111 h 133"/>
              <a:gd name="T8" fmla="*/ 145 w 148"/>
              <a:gd name="T9" fmla="*/ 110 h 133"/>
              <a:gd name="T10" fmla="*/ 131 w 148"/>
              <a:gd name="T11" fmla="*/ 75 h 133"/>
              <a:gd name="T12" fmla="*/ 0 w 148"/>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8" h="133">
                <a:moveTo>
                  <a:pt x="0" y="0"/>
                </a:moveTo>
                <a:cubicBezTo>
                  <a:pt x="0" y="133"/>
                  <a:pt x="0" y="133"/>
                  <a:pt x="0" y="133"/>
                </a:cubicBezTo>
                <a:cubicBezTo>
                  <a:pt x="115" y="133"/>
                  <a:pt x="115" y="133"/>
                  <a:pt x="115" y="133"/>
                </a:cubicBezTo>
                <a:cubicBezTo>
                  <a:pt x="131" y="133"/>
                  <a:pt x="141" y="123"/>
                  <a:pt x="145" y="111"/>
                </a:cubicBezTo>
                <a:cubicBezTo>
                  <a:pt x="145" y="110"/>
                  <a:pt x="145" y="110"/>
                  <a:pt x="145" y="110"/>
                </a:cubicBezTo>
                <a:cubicBezTo>
                  <a:pt x="148" y="97"/>
                  <a:pt x="144" y="83"/>
                  <a:pt x="131" y="75"/>
                </a:cubicBezTo>
                <a:lnTo>
                  <a:pt x="0" y="0"/>
                </a:lnTo>
                <a:close/>
              </a:path>
            </a:pathLst>
          </a:custGeom>
          <a:gradFill>
            <a:gsLst>
              <a:gs pos="0">
                <a:schemeClr val="tx1">
                  <a:alpha val="20000"/>
                </a:schemeClr>
              </a:gs>
              <a:gs pos="100000">
                <a:schemeClr val="tx1">
                  <a:alpha val="0"/>
                </a:schemeClr>
              </a:gs>
            </a:gsLst>
            <a:lin ang="108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0"/>
          <p:cNvSpPr>
            <a:spLocks/>
          </p:cNvSpPr>
          <p:nvPr userDrawn="1"/>
        </p:nvSpPr>
        <p:spPr bwMode="auto">
          <a:xfrm>
            <a:off x="10534085" y="771939"/>
            <a:ext cx="1210541" cy="321641"/>
          </a:xfrm>
          <a:custGeom>
            <a:avLst/>
            <a:gdLst>
              <a:gd name="T0" fmla="*/ 0 w 414"/>
              <a:gd name="T1" fmla="*/ 0 h 110"/>
              <a:gd name="T2" fmla="*/ 411 w 414"/>
              <a:gd name="T3" fmla="*/ 110 h 110"/>
              <a:gd name="T4" fmla="*/ 397 w 414"/>
              <a:gd name="T5" fmla="*/ 75 h 110"/>
              <a:gd name="T6" fmla="*/ 266 w 414"/>
              <a:gd name="T7" fmla="*/ 0 h 110"/>
              <a:gd name="T8" fmla="*/ 0 w 414"/>
              <a:gd name="T9" fmla="*/ 0 h 110"/>
            </a:gdLst>
            <a:ahLst/>
            <a:cxnLst>
              <a:cxn ang="0">
                <a:pos x="T0" y="T1"/>
              </a:cxn>
              <a:cxn ang="0">
                <a:pos x="T2" y="T3"/>
              </a:cxn>
              <a:cxn ang="0">
                <a:pos x="T4" y="T5"/>
              </a:cxn>
              <a:cxn ang="0">
                <a:pos x="T6" y="T7"/>
              </a:cxn>
              <a:cxn ang="0">
                <a:pos x="T8" y="T9"/>
              </a:cxn>
            </a:cxnLst>
            <a:rect l="0" t="0" r="r" b="b"/>
            <a:pathLst>
              <a:path w="414" h="110">
                <a:moveTo>
                  <a:pt x="0" y="0"/>
                </a:moveTo>
                <a:cubicBezTo>
                  <a:pt x="411" y="110"/>
                  <a:pt x="411" y="110"/>
                  <a:pt x="411" y="110"/>
                </a:cubicBezTo>
                <a:cubicBezTo>
                  <a:pt x="414" y="97"/>
                  <a:pt x="410" y="83"/>
                  <a:pt x="397" y="75"/>
                </a:cubicBezTo>
                <a:cubicBezTo>
                  <a:pt x="266" y="0"/>
                  <a:pt x="266" y="0"/>
                  <a:pt x="266" y="0"/>
                </a:cubicBezTo>
                <a:lnTo>
                  <a:pt x="0" y="0"/>
                </a:lnTo>
                <a:close/>
              </a:path>
            </a:pathLst>
          </a:custGeom>
          <a:gradFill>
            <a:gsLst>
              <a:gs pos="0">
                <a:schemeClr val="tx1">
                  <a:alpha val="10000"/>
                </a:schemeClr>
              </a:gs>
              <a:gs pos="100000">
                <a:schemeClr val="tx1">
                  <a:alpha val="0"/>
                </a:schemeClr>
              </a:gs>
            </a:gsLst>
            <a:lin ang="108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53"/>
          <p:cNvSpPr>
            <a:spLocks/>
          </p:cNvSpPr>
          <p:nvPr userDrawn="1"/>
        </p:nvSpPr>
        <p:spPr bwMode="auto">
          <a:xfrm>
            <a:off x="10899586" y="388894"/>
            <a:ext cx="932760" cy="318717"/>
          </a:xfrm>
          <a:custGeom>
            <a:avLst/>
            <a:gdLst>
              <a:gd name="T0" fmla="*/ 0 w 319"/>
              <a:gd name="T1" fmla="*/ 24 h 109"/>
              <a:gd name="T2" fmla="*/ 319 w 319"/>
              <a:gd name="T3" fmla="*/ 109 h 109"/>
              <a:gd name="T4" fmla="*/ 293 w 319"/>
              <a:gd name="T5" fmla="*/ 64 h 109"/>
              <a:gd name="T6" fmla="*/ 182 w 319"/>
              <a:gd name="T7" fmla="*/ 0 h 109"/>
              <a:gd name="T8" fmla="*/ 30 w 319"/>
              <a:gd name="T9" fmla="*/ 0 h 109"/>
              <a:gd name="T10" fmla="*/ 1 w 319"/>
              <a:gd name="T11" fmla="*/ 23 h 109"/>
              <a:gd name="T12" fmla="*/ 0 w 319"/>
              <a:gd name="T13" fmla="*/ 24 h 109"/>
            </a:gdLst>
            <a:ahLst/>
            <a:cxnLst>
              <a:cxn ang="0">
                <a:pos x="T0" y="T1"/>
              </a:cxn>
              <a:cxn ang="0">
                <a:pos x="T2" y="T3"/>
              </a:cxn>
              <a:cxn ang="0">
                <a:pos x="T4" y="T5"/>
              </a:cxn>
              <a:cxn ang="0">
                <a:pos x="T6" y="T7"/>
              </a:cxn>
              <a:cxn ang="0">
                <a:pos x="T8" y="T9"/>
              </a:cxn>
              <a:cxn ang="0">
                <a:pos x="T10" y="T11"/>
              </a:cxn>
              <a:cxn ang="0">
                <a:pos x="T12" y="T13"/>
              </a:cxn>
            </a:cxnLst>
            <a:rect l="0" t="0" r="r" b="b"/>
            <a:pathLst>
              <a:path w="319" h="109">
                <a:moveTo>
                  <a:pt x="0" y="24"/>
                </a:moveTo>
                <a:cubicBezTo>
                  <a:pt x="319" y="109"/>
                  <a:pt x="319" y="109"/>
                  <a:pt x="319" y="109"/>
                </a:cubicBezTo>
                <a:cubicBezTo>
                  <a:pt x="319" y="91"/>
                  <a:pt x="309" y="74"/>
                  <a:pt x="293" y="64"/>
                </a:cubicBezTo>
                <a:cubicBezTo>
                  <a:pt x="182" y="0"/>
                  <a:pt x="182" y="0"/>
                  <a:pt x="182" y="0"/>
                </a:cubicBezTo>
                <a:cubicBezTo>
                  <a:pt x="30" y="0"/>
                  <a:pt x="30" y="0"/>
                  <a:pt x="30" y="0"/>
                </a:cubicBezTo>
                <a:cubicBezTo>
                  <a:pt x="15" y="0"/>
                  <a:pt x="4" y="11"/>
                  <a:pt x="1" y="23"/>
                </a:cubicBezTo>
                <a:lnTo>
                  <a:pt x="0" y="24"/>
                </a:lnTo>
                <a:close/>
              </a:path>
            </a:pathLst>
          </a:custGeom>
          <a:gradFill>
            <a:gsLst>
              <a:gs pos="0">
                <a:schemeClr val="tx1">
                  <a:alpha val="10000"/>
                </a:schemeClr>
              </a:gs>
              <a:gs pos="100000">
                <a:schemeClr val="tx1">
                  <a:alpha val="0"/>
                </a:schemeClr>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4" name="Rectangle 23"/>
          <p:cNvSpPr/>
          <p:nvPr userDrawn="1"/>
        </p:nvSpPr>
        <p:spPr>
          <a:xfrm>
            <a:off x="0" y="6400800"/>
            <a:ext cx="12192000" cy="457200"/>
          </a:xfrm>
          <a:prstGeom prst="rect">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695325" y="57151"/>
            <a:ext cx="10801350" cy="1098549"/>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userDrawn="1">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3"/>
          </p:nvPr>
        </p:nvSpPr>
        <p:spPr>
          <a:xfrm>
            <a:off x="695325" y="6512983"/>
            <a:ext cx="4783137" cy="237067"/>
          </a:xfrm>
          <a:prstGeom prst="rect">
            <a:avLst/>
          </a:prstGeom>
        </p:spPr>
        <p:txBody>
          <a:bodyPr vert="horz" lIns="0" tIns="0" rIns="0" bIns="0" rtlCol="0" anchor="ctr"/>
          <a:lstStyle>
            <a:lvl1pPr algn="l">
              <a:defRPr lang="en-US" sz="800" b="0" kern="1200" dirty="0" smtClean="0">
                <a:solidFill>
                  <a:schemeClr val="tx2">
                    <a:lumMod val="65000"/>
                  </a:schemeClr>
                </a:solidFill>
                <a:latin typeface="+mn-lt"/>
                <a:ea typeface="+mn-ea"/>
                <a:cs typeface="+mn-cs"/>
              </a:defRPr>
            </a:lvl1pPr>
          </a:lstStyle>
          <a:p>
            <a:r>
              <a:rPr lang="en-US"/>
              <a:t>Converting your business from Good to Great.</a:t>
            </a:r>
          </a:p>
        </p:txBody>
      </p:sp>
      <p:sp>
        <p:nvSpPr>
          <p:cNvPr id="6" name="Slide Number Placeholder 5"/>
          <p:cNvSpPr>
            <a:spLocks noGrp="1"/>
          </p:cNvSpPr>
          <p:nvPr userDrawn="1">
            <p:ph type="sldNum" sz="quarter" idx="4"/>
          </p:nvPr>
        </p:nvSpPr>
        <p:spPr>
          <a:xfrm>
            <a:off x="10923764" y="6519333"/>
            <a:ext cx="572911" cy="237067"/>
          </a:xfrm>
          <a:prstGeom prst="rect">
            <a:avLst/>
          </a:prstGeom>
        </p:spPr>
        <p:txBody>
          <a:bodyPr vert="horz" lIns="0" tIns="0" rIns="0" bIns="0" rtlCol="0" anchor="ctr"/>
          <a:lstStyle>
            <a:lvl1pPr algn="r">
              <a:defRPr lang="en-US" sz="900" kern="1200" smtClean="0">
                <a:solidFill>
                  <a:schemeClr val="tx2">
                    <a:lumMod val="65000"/>
                  </a:schemeClr>
                </a:solidFill>
                <a:latin typeface="+mn-lt"/>
                <a:ea typeface="+mn-ea"/>
                <a:cs typeface="+mn-cs"/>
              </a:defRPr>
            </a:lvl1pPr>
          </a:lstStyle>
          <a:p>
            <a:fld id="{8409FBBB-C588-4B8D-A7FF-E25C81CC24C8}" type="slidenum">
              <a:rPr lang="en-US" smtClean="0"/>
              <a:pPr/>
              <a:t>‹#›</a:t>
            </a:fld>
            <a:endParaRPr lang="en-US"/>
          </a:p>
        </p:txBody>
      </p:sp>
    </p:spTree>
    <p:extLst>
      <p:ext uri="{BB962C8B-B14F-4D97-AF65-F5344CB8AC3E}">
        <p14:creationId xmlns:p14="http://schemas.microsoft.com/office/powerpoint/2010/main" val="1207874347"/>
      </p:ext>
    </p:extLst>
  </p:cSld>
  <p:clrMap bg1="lt1" tx1="dk1" bg2="lt2" tx2="dk2" accent1="accent1" accent2="accent2" accent3="accent3" accent4="accent4" accent5="accent5" accent6="accent6" hlink="hlink" folHlink="folHlink"/>
  <p:sldLayoutIdLst>
    <p:sldLayoutId id="2147483684" r:id="rId1"/>
    <p:sldLayoutId id="2147483688" r:id="rId2"/>
    <p:sldLayoutId id="2147483685" r:id="rId3"/>
    <p:sldLayoutId id="2147483689" r:id="rId4"/>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dt="0"/>
  <p:txStyles>
    <p:titleStyle>
      <a:lvl1pPr algn="l" defTabSz="914400" rtl="0" eaLnBrk="1" latinLnBrk="0" hangingPunct="1">
        <a:lnSpc>
          <a:spcPct val="90000"/>
        </a:lnSpc>
        <a:spcBef>
          <a:spcPct val="0"/>
        </a:spcBef>
        <a:buNone/>
        <a:defRPr lang="en-US" sz="3700" b="1" kern="1200" dirty="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242"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0"/>
          </p:nvPr>
        </p:nvSpPr>
        <p:spPr>
          <a:xfrm>
            <a:off x="1657796" y="2214448"/>
            <a:ext cx="8876407" cy="564390"/>
          </a:xfrm>
        </p:spPr>
        <p:txBody>
          <a:bodyPr/>
          <a:lstStyle/>
          <a:p>
            <a:r>
              <a:rPr lang="en-US" sz="1600" b="1" i="1">
                <a:latin typeface="Bahnschrift SemiBold" panose="020B0502040204020203" pitchFamily="34" charset="0"/>
              </a:rPr>
              <a:t>Fault-Tolerant Key-value Server/client using MPI</a:t>
            </a:r>
          </a:p>
        </p:txBody>
      </p:sp>
      <p:sp>
        <p:nvSpPr>
          <p:cNvPr id="19" name="Text Placeholder 18"/>
          <p:cNvSpPr>
            <a:spLocks noGrp="1"/>
          </p:cNvSpPr>
          <p:nvPr>
            <p:ph type="body" sz="quarter" idx="11"/>
          </p:nvPr>
        </p:nvSpPr>
        <p:spPr/>
        <p:txBody>
          <a:bodyPr vert="horz" lIns="0" tIns="0" rIns="0" bIns="0" rtlCol="0" anchor="t">
            <a:noAutofit/>
          </a:bodyPr>
          <a:lstStyle/>
          <a:p>
            <a:r>
              <a:rPr lang="en-US" sz="1600" b="1">
                <a:solidFill>
                  <a:schemeClr val="accent1"/>
                </a:solidFill>
                <a:latin typeface="Bahnschrift SemiBold"/>
              </a:rPr>
              <a:t>Group Members:</a:t>
            </a:r>
          </a:p>
          <a:p>
            <a:r>
              <a:rPr lang="en-US" sz="1600" b="1">
                <a:solidFill>
                  <a:schemeClr val="accent1"/>
                </a:solidFill>
                <a:latin typeface="Bahnschrift SemiBold"/>
              </a:rPr>
              <a:t>1) </a:t>
            </a:r>
            <a:r>
              <a:rPr lang="en-US" sz="1600">
                <a:latin typeface="Bahnschrift SemiBold"/>
              </a:rPr>
              <a:t>Nguyen Minh Duong – USTHBI7-048</a:t>
            </a:r>
          </a:p>
          <a:p>
            <a:r>
              <a:rPr lang="en-US" sz="1600" b="1">
                <a:solidFill>
                  <a:schemeClr val="accent1"/>
                </a:solidFill>
                <a:latin typeface="Bahnschrift SemiBold"/>
              </a:rPr>
              <a:t>2) </a:t>
            </a:r>
            <a:r>
              <a:rPr lang="en-US" sz="1600">
                <a:latin typeface="Bahnschrift SemiBold"/>
              </a:rPr>
              <a:t>Vu Xuan Huy – USTHBI7- 084</a:t>
            </a:r>
          </a:p>
          <a:p>
            <a:r>
              <a:rPr lang="en-US" sz="1600" b="1">
                <a:solidFill>
                  <a:schemeClr val="accent1"/>
                </a:solidFill>
                <a:latin typeface="Bahnschrift SemiBold"/>
              </a:rPr>
              <a:t>3) </a:t>
            </a:r>
            <a:r>
              <a:rPr lang="en-US" sz="1600">
                <a:latin typeface="Bahnschrift SemiBold"/>
              </a:rPr>
              <a:t>Le Canh Duong – USTHBI7-047</a:t>
            </a:r>
          </a:p>
          <a:p>
            <a:r>
              <a:rPr lang="en-US" sz="1600" b="1">
                <a:solidFill>
                  <a:schemeClr val="accent1"/>
                </a:solidFill>
                <a:latin typeface="Bahnschrift SemiBold"/>
              </a:rPr>
              <a:t>4) </a:t>
            </a:r>
            <a:r>
              <a:rPr lang="en-US" sz="1600">
                <a:latin typeface="Bahnschrift SemiBold"/>
              </a:rPr>
              <a:t>Nguyen Minh Duc – USTHBI7 – 038</a:t>
            </a:r>
            <a:endParaRPr lang="en-US" sz="1600">
              <a:latin typeface="Bahnschrift SemiBold" panose="020B0502040204020203" pitchFamily="34" charset="0"/>
            </a:endParaRPr>
          </a:p>
          <a:p>
            <a:r>
              <a:rPr lang="en-US" sz="1600" b="1">
                <a:solidFill>
                  <a:schemeClr val="accent1"/>
                </a:solidFill>
                <a:latin typeface="Bahnschrift SemiBold"/>
              </a:rPr>
              <a:t>5) </a:t>
            </a:r>
            <a:r>
              <a:rPr lang="en-US" sz="1600">
                <a:latin typeface="Bahnschrift SemiBold"/>
              </a:rPr>
              <a:t>Pham Van </a:t>
            </a:r>
            <a:r>
              <a:rPr lang="en-US" sz="1600" err="1">
                <a:latin typeface="Bahnschrift SemiBold"/>
              </a:rPr>
              <a:t>Duan</a:t>
            </a:r>
            <a:r>
              <a:rPr lang="en-US" sz="1600">
                <a:latin typeface="Bahnschrift SemiBold"/>
              </a:rPr>
              <a:t> – USTHBI7 - 034</a:t>
            </a:r>
          </a:p>
        </p:txBody>
      </p:sp>
      <p:sp>
        <p:nvSpPr>
          <p:cNvPr id="3" name="Title 2">
            <a:extLst>
              <a:ext uri="{FF2B5EF4-FFF2-40B4-BE49-F238E27FC236}">
                <a16:creationId xmlns:a16="http://schemas.microsoft.com/office/drawing/2014/main" id="{BC7AA7F9-7ED2-40BB-9BC4-36D3FD8DAE8A}"/>
              </a:ext>
            </a:extLst>
          </p:cNvPr>
          <p:cNvSpPr>
            <a:spLocks noGrp="1"/>
          </p:cNvSpPr>
          <p:nvPr>
            <p:ph type="title"/>
          </p:nvPr>
        </p:nvSpPr>
        <p:spPr>
          <a:xfrm>
            <a:off x="1687831" y="689112"/>
            <a:ext cx="9669976" cy="1207750"/>
          </a:xfrm>
        </p:spPr>
        <p:txBody>
          <a:bodyPr>
            <a:normAutofit/>
          </a:bodyPr>
          <a:lstStyle/>
          <a:p>
            <a:r>
              <a:rPr lang="en-US" sz="5400">
                <a:latin typeface="Bahnschrift SemiBold" panose="020B0502040204020203" pitchFamily="34" charset="0"/>
              </a:rPr>
              <a:t>Distributed System</a:t>
            </a:r>
          </a:p>
        </p:txBody>
      </p:sp>
      <p:pic>
        <p:nvPicPr>
          <p:cNvPr id="4" name="Picture 3">
            <a:extLst>
              <a:ext uri="{FF2B5EF4-FFF2-40B4-BE49-F238E27FC236}">
                <a16:creationId xmlns:a16="http://schemas.microsoft.com/office/drawing/2014/main" id="{FEEA4D60-54B9-427A-9E01-01FC9B709F6C}"/>
              </a:ext>
            </a:extLst>
          </p:cNvPr>
          <p:cNvPicPr>
            <a:picLocks noChangeAspect="1"/>
          </p:cNvPicPr>
          <p:nvPr/>
        </p:nvPicPr>
        <p:blipFill>
          <a:blip r:embed="rId2"/>
          <a:stretch>
            <a:fillRect/>
          </a:stretch>
        </p:blipFill>
        <p:spPr>
          <a:xfrm>
            <a:off x="9352100" y="5849800"/>
            <a:ext cx="1898996" cy="771107"/>
          </a:xfrm>
          <a:prstGeom prst="rect">
            <a:avLst/>
          </a:prstGeom>
        </p:spPr>
      </p:pic>
      <p:pic>
        <p:nvPicPr>
          <p:cNvPr id="10" name="Picture 9">
            <a:extLst>
              <a:ext uri="{FF2B5EF4-FFF2-40B4-BE49-F238E27FC236}">
                <a16:creationId xmlns:a16="http://schemas.microsoft.com/office/drawing/2014/main" id="{A61D6753-17B8-4494-96C6-1A6EA37D3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15480924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Our goal</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10</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923330"/>
          </a:xfrm>
          <a:prstGeom prst="rect">
            <a:avLst/>
          </a:prstGeom>
          <a:noFill/>
        </p:spPr>
        <p:txBody>
          <a:bodyPr wrap="square" rtlCol="0" anchor="t">
            <a:spAutoFit/>
          </a:bodyPr>
          <a:lstStyle/>
          <a:p>
            <a:r>
              <a:rPr lang="en-US"/>
              <a:t>The goal of fault tolerant computer systems is to ensure business continuity and high availability by preventing disruptions arising from a single point of failure. In this project, we try to create the ability to respond to a power failure.</a:t>
            </a: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218853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AA7F9-7ED2-40BB-9BC4-36D3FD8DAE8A}"/>
              </a:ext>
            </a:extLst>
          </p:cNvPr>
          <p:cNvSpPr>
            <a:spLocks noGrp="1"/>
          </p:cNvSpPr>
          <p:nvPr>
            <p:ph type="ctrTitle"/>
          </p:nvPr>
        </p:nvSpPr>
        <p:spPr/>
        <p:txBody>
          <a:bodyPr>
            <a:normAutofit/>
          </a:bodyPr>
          <a:lstStyle/>
          <a:p>
            <a:r>
              <a:rPr lang="en-US" sz="5400">
                <a:latin typeface="Bahnschrift SemiBold" panose="020B0502040204020203" pitchFamily="34" charset="0"/>
              </a:rPr>
              <a:t>State of the art</a:t>
            </a:r>
          </a:p>
        </p:txBody>
      </p:sp>
      <p:sp>
        <p:nvSpPr>
          <p:cNvPr id="18" name="Text Placeholder 17"/>
          <p:cNvSpPr>
            <a:spLocks noGrp="1"/>
          </p:cNvSpPr>
          <p:nvPr>
            <p:ph type="subTitle" idx="1"/>
          </p:nvPr>
        </p:nvSpPr>
        <p:spPr/>
        <p:txBody>
          <a:bodyPr/>
          <a:lstStyle/>
          <a:p>
            <a:r>
              <a:rPr lang="en-US" sz="1600" b="1" i="1">
                <a:latin typeface="Bahnschrift SemiBold" panose="020B0502040204020203" pitchFamily="34" charset="0"/>
              </a:rPr>
              <a:t>Fault-Tolerant Key-value Server/client using MPI</a:t>
            </a:r>
          </a:p>
        </p:txBody>
      </p:sp>
      <p:pic>
        <p:nvPicPr>
          <p:cNvPr id="4" name="Picture 3">
            <a:extLst>
              <a:ext uri="{FF2B5EF4-FFF2-40B4-BE49-F238E27FC236}">
                <a16:creationId xmlns:a16="http://schemas.microsoft.com/office/drawing/2014/main" id="{FEEA4D60-54B9-427A-9E01-01FC9B709F6C}"/>
              </a:ext>
            </a:extLst>
          </p:cNvPr>
          <p:cNvPicPr>
            <a:picLocks noChangeAspect="1"/>
          </p:cNvPicPr>
          <p:nvPr/>
        </p:nvPicPr>
        <p:blipFill>
          <a:blip r:embed="rId2"/>
          <a:stretch>
            <a:fillRect/>
          </a:stretch>
        </p:blipFill>
        <p:spPr>
          <a:xfrm>
            <a:off x="9352100" y="5849800"/>
            <a:ext cx="1898996" cy="771107"/>
          </a:xfrm>
          <a:prstGeom prst="rect">
            <a:avLst/>
          </a:prstGeom>
        </p:spPr>
      </p:pic>
      <p:pic>
        <p:nvPicPr>
          <p:cNvPr id="10" name="Picture 9">
            <a:extLst>
              <a:ext uri="{FF2B5EF4-FFF2-40B4-BE49-F238E27FC236}">
                <a16:creationId xmlns:a16="http://schemas.microsoft.com/office/drawing/2014/main" id="{A61D6753-17B8-4494-96C6-1A6EA37D3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795579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High Availability</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12</a:t>
            </a:fld>
            <a:endParaRPr lang="en-US">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
        <p:nvSpPr>
          <p:cNvPr id="3" name="TextBox 2"/>
          <p:cNvSpPr txBox="1"/>
          <p:nvPr/>
        </p:nvSpPr>
        <p:spPr>
          <a:xfrm>
            <a:off x="695325" y="1645920"/>
            <a:ext cx="11127965" cy="1754326"/>
          </a:xfrm>
          <a:prstGeom prst="rect">
            <a:avLst/>
          </a:prstGeom>
          <a:noFill/>
        </p:spPr>
        <p:txBody>
          <a:bodyPr wrap="square" rtlCol="0">
            <a:spAutoFit/>
          </a:bodyPr>
          <a:lstStyle/>
          <a:p>
            <a:r>
              <a:rPr lang="en-US"/>
              <a:t>High availability (HA) is the ability of a system or system component to be continuously operational for a desirably long length of time.</a:t>
            </a:r>
          </a:p>
          <a:p>
            <a:r>
              <a:rPr lang="en-US"/>
              <a:t>Fault tolerant systems provide an excellent safeguard against equipment failure, but can be extraordinarily expensive to implement because they require a fully redundant set of hardware that needs to be linked to the primary system. High availability architecture is much more cost effective, but also bring with them the possibility of costly downtime, even if that downtime only lasts for a few moments. </a:t>
            </a:r>
          </a:p>
        </p:txBody>
      </p:sp>
    </p:spTree>
    <p:extLst>
      <p:ext uri="{BB962C8B-B14F-4D97-AF65-F5344CB8AC3E}">
        <p14:creationId xmlns:p14="http://schemas.microsoft.com/office/powerpoint/2010/main" val="181579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Disaster Recovery</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13</a:t>
            </a:fld>
            <a:endParaRPr lang="en-US">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
        <p:nvSpPr>
          <p:cNvPr id="3" name="Rectangle 2"/>
          <p:cNvSpPr/>
          <p:nvPr/>
        </p:nvSpPr>
        <p:spPr>
          <a:xfrm>
            <a:off x="695325" y="1618349"/>
            <a:ext cx="11127965" cy="1477328"/>
          </a:xfrm>
          <a:prstGeom prst="rect">
            <a:avLst/>
          </a:prstGeom>
        </p:spPr>
        <p:txBody>
          <a:bodyPr wrap="square">
            <a:spAutoFit/>
          </a:bodyPr>
          <a:lstStyle/>
          <a:p>
            <a:r>
              <a:rPr lang="en-US">
                <a:solidFill>
                  <a:srgbClr val="000000"/>
                </a:solidFill>
              </a:rPr>
              <a:t>While high availability and fault tolerance are exclusively technology-centric, disaster recovery encompasses much more than just software/hardware elements. HA and FT focus on addressing the isolated failures in an IT system. DR, on the contrary, deals with failures of a much bigger scope, as well as the consequences of such failures. Incorporating high availability or fault tolerance cannot ensure protection from disasters, but both of them can complement disaster recovery strategies in an efficient manner. </a:t>
            </a:r>
            <a:endParaRPr lang="en-US"/>
          </a:p>
        </p:txBody>
      </p:sp>
    </p:spTree>
    <p:extLst>
      <p:ext uri="{BB962C8B-B14F-4D97-AF65-F5344CB8AC3E}">
        <p14:creationId xmlns:p14="http://schemas.microsoft.com/office/powerpoint/2010/main" val="353657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AA7F9-7ED2-40BB-9BC4-36D3FD8DAE8A}"/>
              </a:ext>
            </a:extLst>
          </p:cNvPr>
          <p:cNvSpPr>
            <a:spLocks noGrp="1"/>
          </p:cNvSpPr>
          <p:nvPr>
            <p:ph type="ctrTitle"/>
          </p:nvPr>
        </p:nvSpPr>
        <p:spPr/>
        <p:txBody>
          <a:bodyPr>
            <a:normAutofit/>
          </a:bodyPr>
          <a:lstStyle/>
          <a:p>
            <a:r>
              <a:rPr lang="en-US" sz="5400">
                <a:latin typeface="Bahnschrift SemiBold" panose="020B0502040204020203" pitchFamily="34" charset="0"/>
              </a:rPr>
              <a:t>Methodology</a:t>
            </a:r>
          </a:p>
        </p:txBody>
      </p:sp>
      <p:sp>
        <p:nvSpPr>
          <p:cNvPr id="18" name="Text Placeholder 17"/>
          <p:cNvSpPr>
            <a:spLocks noGrp="1"/>
          </p:cNvSpPr>
          <p:nvPr>
            <p:ph type="subTitle" idx="1"/>
          </p:nvPr>
        </p:nvSpPr>
        <p:spPr/>
        <p:txBody>
          <a:bodyPr/>
          <a:lstStyle/>
          <a:p>
            <a:r>
              <a:rPr lang="en-US" sz="1600" b="1" i="1">
                <a:latin typeface="Bahnschrift SemiBold" panose="020B0502040204020203" pitchFamily="34" charset="0"/>
              </a:rPr>
              <a:t>Fault-Tolerant Key-value Server/client using MPI</a:t>
            </a:r>
          </a:p>
        </p:txBody>
      </p:sp>
      <p:pic>
        <p:nvPicPr>
          <p:cNvPr id="4" name="Picture 3">
            <a:extLst>
              <a:ext uri="{FF2B5EF4-FFF2-40B4-BE49-F238E27FC236}">
                <a16:creationId xmlns:a16="http://schemas.microsoft.com/office/drawing/2014/main" id="{FEEA4D60-54B9-427A-9E01-01FC9B709F6C}"/>
              </a:ext>
            </a:extLst>
          </p:cNvPr>
          <p:cNvPicPr>
            <a:picLocks noChangeAspect="1"/>
          </p:cNvPicPr>
          <p:nvPr/>
        </p:nvPicPr>
        <p:blipFill>
          <a:blip r:embed="rId2"/>
          <a:stretch>
            <a:fillRect/>
          </a:stretch>
        </p:blipFill>
        <p:spPr>
          <a:xfrm>
            <a:off x="9352100" y="5849800"/>
            <a:ext cx="1898996" cy="771107"/>
          </a:xfrm>
          <a:prstGeom prst="rect">
            <a:avLst/>
          </a:prstGeom>
        </p:spPr>
      </p:pic>
      <p:pic>
        <p:nvPicPr>
          <p:cNvPr id="10" name="Picture 9">
            <a:extLst>
              <a:ext uri="{FF2B5EF4-FFF2-40B4-BE49-F238E27FC236}">
                <a16:creationId xmlns:a16="http://schemas.microsoft.com/office/drawing/2014/main" id="{A61D6753-17B8-4494-96C6-1A6EA37D3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27142430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4. Method</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15</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1569660"/>
          </a:xfrm>
          <a:prstGeom prst="rect">
            <a:avLst/>
          </a:prstGeom>
          <a:noFill/>
        </p:spPr>
        <p:txBody>
          <a:bodyPr wrap="square" rtlCol="0" anchor="t">
            <a:spAutoFit/>
          </a:bodyPr>
          <a:lstStyle/>
          <a:p>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pic>
        <p:nvPicPr>
          <p:cNvPr id="7" name="Picture 7" descr="A screenshot of a social media post&#10;&#10;Description generated with very high confidence">
            <a:extLst>
              <a:ext uri="{FF2B5EF4-FFF2-40B4-BE49-F238E27FC236}">
                <a16:creationId xmlns:a16="http://schemas.microsoft.com/office/drawing/2014/main" id="{7830CE19-2FCB-4575-8D33-C11D6762E496}"/>
              </a:ext>
            </a:extLst>
          </p:cNvPr>
          <p:cNvPicPr>
            <a:picLocks noChangeAspect="1"/>
          </p:cNvPicPr>
          <p:nvPr/>
        </p:nvPicPr>
        <p:blipFill>
          <a:blip r:embed="rId4"/>
          <a:stretch>
            <a:fillRect/>
          </a:stretch>
        </p:blipFill>
        <p:spPr>
          <a:xfrm>
            <a:off x="4140994" y="1897013"/>
            <a:ext cx="3326606" cy="2599632"/>
          </a:xfrm>
          <a:prstGeom prst="rect">
            <a:avLst/>
          </a:prstGeom>
        </p:spPr>
      </p:pic>
    </p:spTree>
    <p:extLst>
      <p:ext uri="{BB962C8B-B14F-4D97-AF65-F5344CB8AC3E}">
        <p14:creationId xmlns:p14="http://schemas.microsoft.com/office/powerpoint/2010/main" val="74052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4. Method</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16</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9561798" cy="3354765"/>
          </a:xfrm>
          <a:prstGeom prst="rect">
            <a:avLst/>
          </a:prstGeom>
          <a:noFill/>
        </p:spPr>
        <p:txBody>
          <a:bodyPr wrap="square" rtlCol="0" anchor="t">
            <a:spAutoFit/>
          </a:bodyPr>
          <a:lstStyle/>
          <a:p>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solidFill>
                  <a:schemeClr val="tx1">
                    <a:lumMod val="95000"/>
                    <a:lumOff val="5000"/>
                  </a:schemeClr>
                </a:solidFill>
                <a:latin typeface="Bahnschrift SemiBold"/>
              </a:rPr>
              <a:t>MPI_Init</a:t>
            </a:r>
            <a:r>
              <a:rPr lang="en-US" sz="3200">
                <a:solidFill>
                  <a:schemeClr val="tx1">
                    <a:lumMod val="95000"/>
                    <a:lumOff val="5000"/>
                  </a:schemeClr>
                </a:solidFill>
                <a:latin typeface="Bahnschrift SemiBold"/>
              </a:rPr>
              <a:t>() </a:t>
            </a:r>
            <a:r>
              <a:rPr lang="en-US" sz="2400">
                <a:solidFill>
                  <a:schemeClr val="bg1"/>
                </a:solidFill>
                <a:latin typeface="Bahnschrift SemiBold"/>
              </a:rPr>
              <a:t>starts the MPI runtime environment</a:t>
            </a:r>
            <a:r>
              <a:rPr lang="en-US" sz="3200">
                <a:solidFill>
                  <a:schemeClr val="bg1"/>
                </a:solidFill>
                <a:latin typeface="Bahnschrift SemiBold"/>
              </a:rPr>
              <a:t>.</a:t>
            </a: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latin typeface="Bahnschrift SemiBold"/>
              </a:rPr>
              <a:t>MPI_Finalize</a:t>
            </a:r>
            <a:r>
              <a:rPr lang="en-US" sz="3200">
                <a:latin typeface="Bahnschrift SemiBold"/>
              </a:rPr>
              <a:t>()</a:t>
            </a:r>
            <a:r>
              <a:rPr lang="en-US" sz="3200">
                <a:solidFill>
                  <a:schemeClr val="bg1"/>
                </a:solidFill>
                <a:latin typeface="Bahnschrift SemiBold"/>
              </a:rPr>
              <a:t> </a:t>
            </a:r>
            <a:r>
              <a:rPr lang="en-US" sz="2400">
                <a:solidFill>
                  <a:schemeClr val="bg1"/>
                </a:solidFill>
                <a:latin typeface="Bahnschrift SemiBold"/>
              </a:rPr>
              <a:t>shuts down the MPI runtime environment.</a:t>
            </a:r>
            <a:endParaRPr lang="en-US" sz="24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latin typeface="Bahnschrift SemiBold"/>
              </a:rPr>
              <a:t>MPI_Comm_size</a:t>
            </a:r>
            <a:r>
              <a:rPr lang="en-US" sz="3200">
                <a:latin typeface="Bahnschrift SemiBold"/>
              </a:rPr>
              <a:t>()</a:t>
            </a:r>
            <a:r>
              <a:rPr lang="en-US" sz="3200">
                <a:solidFill>
                  <a:schemeClr val="bg1"/>
                </a:solidFill>
                <a:latin typeface="Bahnschrift SemiBold"/>
              </a:rPr>
              <a:t> </a:t>
            </a:r>
            <a:r>
              <a:rPr lang="en-US" sz="2400">
                <a:solidFill>
                  <a:schemeClr val="bg1"/>
                </a:solidFill>
                <a:latin typeface="Bahnschrift SemiBold"/>
              </a:rPr>
              <a:t>get the number of processes, Np</a:t>
            </a:r>
            <a:endParaRPr lang="en-US" sz="24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latin typeface="Bahnschrift SemiBold"/>
              </a:rPr>
              <a:t>MPI_Comm_rank</a:t>
            </a:r>
            <a:r>
              <a:rPr lang="en-US" sz="3200">
                <a:latin typeface="Bahnschrift SemiBold"/>
              </a:rPr>
              <a:t>()</a:t>
            </a:r>
            <a:r>
              <a:rPr lang="en-US" sz="3200">
                <a:solidFill>
                  <a:schemeClr val="bg1"/>
                </a:solidFill>
                <a:latin typeface="Bahnschrift SemiBold"/>
              </a:rPr>
              <a:t> </a:t>
            </a:r>
            <a:r>
              <a:rPr lang="en-US" sz="2400">
                <a:solidFill>
                  <a:schemeClr val="bg1"/>
                </a:solidFill>
                <a:latin typeface="Bahnschrift SemiBold"/>
              </a:rPr>
              <a:t>gets the process ID of the current process which is between 0 and Np-1</a:t>
            </a:r>
          </a:p>
          <a:p>
            <a:endParaRPr lang="en-US" sz="28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298433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4. Method</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17</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9153033" cy="4770537"/>
          </a:xfrm>
          <a:prstGeom prst="rect">
            <a:avLst/>
          </a:prstGeom>
          <a:noFill/>
        </p:spPr>
        <p:txBody>
          <a:bodyPr wrap="square" rtlCol="0" anchor="t">
            <a:spAutoFit/>
          </a:bodyPr>
          <a:lstStyle/>
          <a:p>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latin typeface="Bahnschrift SemiBold"/>
              </a:rPr>
              <a:t>MPI_Open_port</a:t>
            </a:r>
            <a:r>
              <a:rPr lang="en-US" sz="3200">
                <a:latin typeface="Bahnschrift SemiBold"/>
              </a:rPr>
              <a:t>() </a:t>
            </a:r>
            <a:r>
              <a:rPr lang="en-US" sz="2400">
                <a:solidFill>
                  <a:schemeClr val="bg1"/>
                </a:solidFill>
                <a:latin typeface="Bahnschrift SemiBold"/>
              </a:rPr>
              <a:t>open the port</a:t>
            </a:r>
            <a:endParaRPr lang="en-US" sz="24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latin typeface="Bahnschrift SemiBold"/>
              </a:rPr>
              <a:t>MPI_Comm_connect</a:t>
            </a:r>
            <a:r>
              <a:rPr lang="en-US" sz="3200">
                <a:latin typeface="Bahnschrift SemiBold"/>
              </a:rPr>
              <a:t>() </a:t>
            </a:r>
            <a:r>
              <a:rPr lang="en-US" sz="2400">
                <a:solidFill>
                  <a:schemeClr val="bg1"/>
                </a:solidFill>
                <a:latin typeface="Bahnschrift SemiBold"/>
              </a:rPr>
              <a:t>to connect </a:t>
            </a:r>
            <a:endParaRPr lang="en-US" sz="24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latin typeface="Bahnschrift SemiBold"/>
              </a:rPr>
              <a:t>MPI_Comm_disconnect</a:t>
            </a:r>
            <a:r>
              <a:rPr lang="en-US" sz="3200">
                <a:latin typeface="Bahnschrift SemiBold"/>
              </a:rPr>
              <a:t>() </a:t>
            </a:r>
            <a:r>
              <a:rPr lang="en-US" sz="2400">
                <a:solidFill>
                  <a:schemeClr val="bg1"/>
                </a:solidFill>
                <a:latin typeface="Bahnschrift SemiBold"/>
              </a:rPr>
              <a:t>to disconnect</a:t>
            </a:r>
          </a:p>
          <a:p>
            <a:pPr marL="457200" indent="-457200">
              <a:buFont typeface="Arial" panose="020B0604020202020204" pitchFamily="34" charset="0"/>
              <a:buChar char="•"/>
            </a:pPr>
            <a:r>
              <a:rPr lang="en-US" sz="3200" err="1">
                <a:latin typeface="Bahnschrift SemiBold"/>
              </a:rPr>
              <a:t>MPI_Comm_accept</a:t>
            </a:r>
            <a:r>
              <a:rPr lang="en-US" sz="3200">
                <a:latin typeface="Bahnschrift SemiBold"/>
              </a:rPr>
              <a:t> </a:t>
            </a:r>
            <a:r>
              <a:rPr lang="en-US" sz="2400">
                <a:solidFill>
                  <a:schemeClr val="bg1"/>
                </a:solidFill>
                <a:latin typeface="Bahnschrift SemiBold"/>
              </a:rPr>
              <a:t>accept the connect</a:t>
            </a:r>
          </a:p>
          <a:p>
            <a:pPr marL="457200" indent="-457200">
              <a:buFont typeface="Arial" panose="020B0604020202020204" pitchFamily="34" charset="0"/>
              <a:buChar char="•"/>
            </a:pPr>
            <a:r>
              <a:rPr lang="en-US" sz="3200" err="1">
                <a:latin typeface="Bahnschrift SemiBold"/>
              </a:rPr>
              <a:t>MPI_Send</a:t>
            </a:r>
            <a:r>
              <a:rPr lang="en-US" sz="3200">
                <a:latin typeface="Bahnschrift SemiBold"/>
              </a:rPr>
              <a:t>()</a:t>
            </a:r>
            <a:r>
              <a:rPr lang="en-US" sz="3200">
                <a:solidFill>
                  <a:schemeClr val="bg1"/>
                </a:solidFill>
                <a:latin typeface="Bahnschrift SemiBold"/>
              </a:rPr>
              <a:t> </a:t>
            </a:r>
            <a:r>
              <a:rPr lang="en-US" sz="2400">
                <a:solidFill>
                  <a:schemeClr val="bg1"/>
                </a:solidFill>
                <a:latin typeface="Bahnschrift SemiBold"/>
              </a:rPr>
              <a:t>send a message from the current process to another process (the destination)</a:t>
            </a:r>
            <a:endParaRPr lang="en-US" sz="24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err="1">
                <a:latin typeface="Bahnschrift SemiBold"/>
              </a:rPr>
              <a:t>MPI_Recv</a:t>
            </a:r>
            <a:r>
              <a:rPr lang="en-US" sz="3200">
                <a:latin typeface="Bahnschrift SemiBold"/>
              </a:rPr>
              <a:t>()</a:t>
            </a:r>
            <a:r>
              <a:rPr lang="en-US" sz="3200">
                <a:solidFill>
                  <a:schemeClr val="bg1"/>
                </a:solidFill>
                <a:latin typeface="Bahnschrift SemiBold"/>
              </a:rPr>
              <a:t>  </a:t>
            </a:r>
            <a:r>
              <a:rPr lang="en-US" sz="2400">
                <a:solidFill>
                  <a:schemeClr val="bg1"/>
                </a:solidFill>
                <a:latin typeface="Bahnschrift SemiBold"/>
              </a:rPr>
              <a:t>receives a message on the current from another process(the source)</a:t>
            </a:r>
            <a:endParaRPr lang="en-US" sz="24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1261447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4. Method</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18</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2062103"/>
          </a:xfrm>
          <a:prstGeom prst="rect">
            <a:avLst/>
          </a:prstGeom>
          <a:noFill/>
        </p:spPr>
        <p:txBody>
          <a:bodyPr wrap="square" rtlCol="0" anchor="t">
            <a:spAutoFit/>
          </a:bodyPr>
          <a:lstStyle/>
          <a:p>
            <a:r>
              <a:rPr lang="en-US" sz="3200">
                <a:solidFill>
                  <a:schemeClr val="bg1"/>
                </a:solidFill>
                <a:latin typeface="Bahnschrift SemiBold"/>
              </a:rPr>
              <a:t>Nearly all MPI functions return an integer status code:</a:t>
            </a:r>
            <a:endParaRPr lang="en-US" sz="3200">
              <a:solidFill>
                <a:schemeClr val="bg1"/>
              </a:solidFill>
              <a:latin typeface="Bahnschrift SemiBold" panose="020B0502040204020203" pitchFamily="34" charset="0"/>
            </a:endParaRPr>
          </a:p>
          <a:p>
            <a:pPr marL="457200" indent="-457200">
              <a:buFont typeface="Arial"/>
              <a:buChar char="•"/>
            </a:pPr>
            <a:r>
              <a:rPr lang="en-US" sz="3200">
                <a:latin typeface="Bahnschrift SemiBold"/>
              </a:rPr>
              <a:t>MPI_SUCCESS</a:t>
            </a:r>
            <a:r>
              <a:rPr lang="en-US" sz="3200">
                <a:solidFill>
                  <a:schemeClr val="bg1"/>
                </a:solidFill>
                <a:latin typeface="Bahnschrift SemiBold"/>
              </a:rPr>
              <a:t> if the function completed without error,</a:t>
            </a:r>
          </a:p>
          <a:p>
            <a:pPr marL="457200" indent="-457200">
              <a:buFont typeface="Arial"/>
              <a:buChar char="•"/>
            </a:pPr>
            <a:r>
              <a:rPr lang="en-US" sz="3200">
                <a:solidFill>
                  <a:schemeClr val="bg1"/>
                </a:solidFill>
                <a:latin typeface="Bahnschrift SemiBold"/>
              </a:rPr>
              <a:t>Otherwise an error code is returned,</a:t>
            </a: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103561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4. Method</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19</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2062103"/>
          </a:xfrm>
          <a:prstGeom prst="rect">
            <a:avLst/>
          </a:prstGeom>
          <a:noFill/>
        </p:spPr>
        <p:txBody>
          <a:bodyPr wrap="square" rtlCol="0" anchor="t">
            <a:spAutoFit/>
          </a:bodyPr>
          <a:lstStyle/>
          <a:p>
            <a:r>
              <a:rPr lang="en-US" sz="3200">
                <a:solidFill>
                  <a:schemeClr val="bg1"/>
                </a:solidFill>
                <a:latin typeface="Bahnschrift SemiBold"/>
              </a:rPr>
              <a:t>Nearly all MPI functions return an integer status code:</a:t>
            </a:r>
            <a:endParaRPr lang="en-US" sz="3200">
              <a:solidFill>
                <a:schemeClr val="bg1"/>
              </a:solidFill>
              <a:latin typeface="Bahnschrift SemiBold" panose="020B0502040204020203" pitchFamily="34" charset="0"/>
            </a:endParaRPr>
          </a:p>
          <a:p>
            <a:pPr marL="457200" indent="-457200">
              <a:buFont typeface="Arial"/>
              <a:buChar char="•"/>
            </a:pPr>
            <a:r>
              <a:rPr lang="en-US" sz="3200">
                <a:latin typeface="Bahnschrift SemiBold"/>
              </a:rPr>
              <a:t>MPI_SUCCESS</a:t>
            </a:r>
            <a:r>
              <a:rPr lang="en-US" sz="3200">
                <a:solidFill>
                  <a:schemeClr val="bg1"/>
                </a:solidFill>
                <a:latin typeface="Bahnschrift SemiBold"/>
              </a:rPr>
              <a:t> if the function completed without error,</a:t>
            </a:r>
          </a:p>
          <a:p>
            <a:pPr marL="457200" indent="-457200">
              <a:buFont typeface="Arial"/>
              <a:buChar char="•"/>
            </a:pPr>
            <a:r>
              <a:rPr lang="en-US" sz="3200">
                <a:solidFill>
                  <a:schemeClr val="bg1"/>
                </a:solidFill>
                <a:latin typeface="Bahnschrift SemiBold"/>
              </a:rPr>
              <a:t>Otherwise an error code is returned,</a:t>
            </a: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380922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0"/>
          </p:nvPr>
        </p:nvSpPr>
        <p:spPr>
          <a:xfrm>
            <a:off x="1657796" y="2214448"/>
            <a:ext cx="8876407" cy="564390"/>
          </a:xfrm>
        </p:spPr>
        <p:txBody>
          <a:bodyPr/>
          <a:lstStyle/>
          <a:p>
            <a:r>
              <a:rPr lang="en-US" sz="1600" b="1" i="1">
                <a:latin typeface="Bahnschrift SemiBold" panose="020B0502040204020203" pitchFamily="34" charset="0"/>
              </a:rPr>
              <a:t>Fault-Tolerant Key-value Server/client using MPI</a:t>
            </a:r>
          </a:p>
        </p:txBody>
      </p:sp>
      <p:sp>
        <p:nvSpPr>
          <p:cNvPr id="19" name="Text Placeholder 18"/>
          <p:cNvSpPr>
            <a:spLocks noGrp="1"/>
          </p:cNvSpPr>
          <p:nvPr>
            <p:ph type="body" sz="quarter" idx="11"/>
          </p:nvPr>
        </p:nvSpPr>
        <p:spPr/>
        <p:txBody>
          <a:bodyPr/>
          <a:lstStyle/>
          <a:p>
            <a:pPr marL="342900" indent="-342900">
              <a:buFont typeface="+mj-lt"/>
              <a:buAutoNum type="arabicPeriod"/>
            </a:pPr>
            <a:r>
              <a:rPr lang="en-US" sz="1600">
                <a:latin typeface="Bahnschrift SemiBold" panose="020B0502040204020203" pitchFamily="34" charset="0"/>
              </a:rPr>
              <a:t>Introduction</a:t>
            </a:r>
          </a:p>
          <a:p>
            <a:pPr marL="342900" indent="-342900">
              <a:buFont typeface="+mj-lt"/>
              <a:buAutoNum type="arabicPeriod"/>
            </a:pPr>
            <a:r>
              <a:rPr lang="en-US" sz="1600">
                <a:latin typeface="Bahnschrift SemiBold" panose="020B0502040204020203" pitchFamily="34" charset="0"/>
              </a:rPr>
              <a:t>Objective</a:t>
            </a:r>
          </a:p>
          <a:p>
            <a:pPr marL="342900" indent="-342900">
              <a:buFont typeface="+mj-lt"/>
              <a:buAutoNum type="arabicPeriod"/>
            </a:pPr>
            <a:r>
              <a:rPr lang="en-US" sz="1600">
                <a:latin typeface="Bahnschrift SemiBold" panose="020B0502040204020203" pitchFamily="34" charset="0"/>
              </a:rPr>
              <a:t>State of the art</a:t>
            </a:r>
          </a:p>
          <a:p>
            <a:pPr marL="342900" indent="-342900">
              <a:buFont typeface="+mj-lt"/>
              <a:buAutoNum type="arabicPeriod"/>
            </a:pPr>
            <a:r>
              <a:rPr lang="en-US" sz="1600">
                <a:latin typeface="Bahnschrift SemiBold" panose="020B0502040204020203" pitchFamily="34" charset="0"/>
              </a:rPr>
              <a:t>Methodology </a:t>
            </a:r>
          </a:p>
          <a:p>
            <a:pPr marL="342900" indent="-342900">
              <a:buFont typeface="+mj-lt"/>
              <a:buAutoNum type="arabicPeriod"/>
            </a:pPr>
            <a:r>
              <a:rPr lang="en-US" sz="1600">
                <a:latin typeface="Bahnschrift SemiBold" panose="020B0502040204020203" pitchFamily="34" charset="0"/>
              </a:rPr>
              <a:t>Evaluation</a:t>
            </a:r>
          </a:p>
          <a:p>
            <a:pPr marL="342900" indent="-342900">
              <a:buFont typeface="+mj-lt"/>
              <a:buAutoNum type="arabicPeriod"/>
            </a:pPr>
            <a:r>
              <a:rPr lang="en-US" sz="1600">
                <a:latin typeface="Bahnschrift SemiBold" panose="020B0502040204020203" pitchFamily="34" charset="0"/>
              </a:rPr>
              <a:t>Conclusion</a:t>
            </a:r>
          </a:p>
        </p:txBody>
      </p:sp>
      <p:sp>
        <p:nvSpPr>
          <p:cNvPr id="3" name="Title 2">
            <a:extLst>
              <a:ext uri="{FF2B5EF4-FFF2-40B4-BE49-F238E27FC236}">
                <a16:creationId xmlns:a16="http://schemas.microsoft.com/office/drawing/2014/main" id="{BC7AA7F9-7ED2-40BB-9BC4-36D3FD8DAE8A}"/>
              </a:ext>
            </a:extLst>
          </p:cNvPr>
          <p:cNvSpPr>
            <a:spLocks noGrp="1"/>
          </p:cNvSpPr>
          <p:nvPr>
            <p:ph type="title"/>
          </p:nvPr>
        </p:nvSpPr>
        <p:spPr>
          <a:xfrm>
            <a:off x="1687831" y="689112"/>
            <a:ext cx="9669976" cy="1207750"/>
          </a:xfrm>
        </p:spPr>
        <p:txBody>
          <a:bodyPr>
            <a:normAutofit/>
          </a:bodyPr>
          <a:lstStyle/>
          <a:p>
            <a:r>
              <a:rPr lang="en-US" sz="5400">
                <a:latin typeface="Bahnschrift SemiBold" panose="020B0502040204020203" pitchFamily="34" charset="0"/>
              </a:rPr>
              <a:t>Outline</a:t>
            </a:r>
          </a:p>
        </p:txBody>
      </p:sp>
      <p:pic>
        <p:nvPicPr>
          <p:cNvPr id="4" name="Picture 3">
            <a:extLst>
              <a:ext uri="{FF2B5EF4-FFF2-40B4-BE49-F238E27FC236}">
                <a16:creationId xmlns:a16="http://schemas.microsoft.com/office/drawing/2014/main" id="{FEEA4D60-54B9-427A-9E01-01FC9B709F6C}"/>
              </a:ext>
            </a:extLst>
          </p:cNvPr>
          <p:cNvPicPr>
            <a:picLocks noChangeAspect="1"/>
          </p:cNvPicPr>
          <p:nvPr/>
        </p:nvPicPr>
        <p:blipFill>
          <a:blip r:embed="rId2"/>
          <a:stretch>
            <a:fillRect/>
          </a:stretch>
        </p:blipFill>
        <p:spPr>
          <a:xfrm>
            <a:off x="9352100" y="5849800"/>
            <a:ext cx="1898996" cy="771107"/>
          </a:xfrm>
          <a:prstGeom prst="rect">
            <a:avLst/>
          </a:prstGeom>
        </p:spPr>
      </p:pic>
      <p:pic>
        <p:nvPicPr>
          <p:cNvPr id="10" name="Picture 9">
            <a:extLst>
              <a:ext uri="{FF2B5EF4-FFF2-40B4-BE49-F238E27FC236}">
                <a16:creationId xmlns:a16="http://schemas.microsoft.com/office/drawing/2014/main" id="{A61D6753-17B8-4494-96C6-1A6EA37D3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5121776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4. Method</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20</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3046988"/>
          </a:xfrm>
          <a:prstGeom prst="rect">
            <a:avLst/>
          </a:prstGeom>
          <a:noFill/>
        </p:spPr>
        <p:txBody>
          <a:bodyPr wrap="square" rtlCol="0" anchor="t">
            <a:spAutoFit/>
          </a:bodyPr>
          <a:lstStyle/>
          <a:p>
            <a:pPr marL="457200" indent="-457200">
              <a:buFont typeface="Arial"/>
              <a:buChar char="•"/>
            </a:pPr>
            <a:r>
              <a:rPr lang="en-US" sz="3200">
                <a:solidFill>
                  <a:schemeClr val="bg1"/>
                </a:solidFill>
                <a:latin typeface="Bahnschrift SemiBold"/>
              </a:rPr>
              <a:t>Compiling a program for MPI is almost just like </a:t>
            </a:r>
            <a:r>
              <a:rPr lang="en-US" sz="3200" err="1">
                <a:solidFill>
                  <a:schemeClr val="bg1"/>
                </a:solidFill>
                <a:latin typeface="Bahnschrift SemiBold"/>
              </a:rPr>
              <a:t>compling</a:t>
            </a:r>
            <a:r>
              <a:rPr lang="en-US" sz="3200">
                <a:solidFill>
                  <a:schemeClr val="bg1"/>
                </a:solidFill>
                <a:latin typeface="Bahnschrift SemiBold"/>
              </a:rPr>
              <a:t> a regular C or C++ program</a:t>
            </a:r>
            <a:endParaRPr lang="en-US" sz="3200">
              <a:solidFill>
                <a:schemeClr val="bg1"/>
              </a:solidFill>
              <a:latin typeface="Bahnschrift SemiBold" panose="020B0502040204020203" pitchFamily="34" charset="0"/>
            </a:endParaRPr>
          </a:p>
          <a:p>
            <a:pPr marL="457200" indent="-457200">
              <a:buFont typeface="Arial"/>
              <a:buChar char="•"/>
            </a:pPr>
            <a:r>
              <a:rPr lang="en-US" sz="3200">
                <a:solidFill>
                  <a:schemeClr val="bg1"/>
                </a:solidFill>
                <a:latin typeface="Bahnschrift SemiBold"/>
              </a:rPr>
              <a:t>The C </a:t>
            </a:r>
            <a:r>
              <a:rPr lang="en-US" sz="3200" err="1">
                <a:solidFill>
                  <a:schemeClr val="bg1"/>
                </a:solidFill>
                <a:latin typeface="Bahnschrift SemiBold"/>
              </a:rPr>
              <a:t>complier</a:t>
            </a:r>
            <a:r>
              <a:rPr lang="en-US" sz="3200">
                <a:solidFill>
                  <a:schemeClr val="bg1"/>
                </a:solidFill>
                <a:latin typeface="Bahnschrift SemiBold"/>
              </a:rPr>
              <a:t> is </a:t>
            </a:r>
            <a:r>
              <a:rPr lang="en-US" sz="3200" err="1">
                <a:latin typeface="Bahnschrift SemiBold"/>
              </a:rPr>
              <a:t>mpicc</a:t>
            </a:r>
            <a:r>
              <a:rPr lang="en-US" sz="3200">
                <a:solidFill>
                  <a:schemeClr val="bg1"/>
                </a:solidFill>
                <a:latin typeface="Bahnschrift SemiBold"/>
              </a:rPr>
              <a:t> and the complier is </a:t>
            </a:r>
            <a:r>
              <a:rPr lang="en-US" sz="3200" err="1">
                <a:latin typeface="Bahnschrift SemiBold"/>
              </a:rPr>
              <a:t>mpic</a:t>
            </a:r>
            <a:r>
              <a:rPr lang="en-US" sz="3200">
                <a:latin typeface="Bahnschrift SemiBold"/>
              </a:rPr>
              <a:t>++</a:t>
            </a:r>
            <a:endParaRPr lang="en-US" sz="3200">
              <a:latin typeface="Bahnschrift SemiBold" panose="020B0502040204020203" pitchFamily="34" charset="0"/>
            </a:endParaRPr>
          </a:p>
          <a:p>
            <a:pPr marL="457200" indent="-457200">
              <a:buFont typeface="Arial"/>
              <a:buChar char="•"/>
            </a:pPr>
            <a:r>
              <a:rPr lang="en-US" sz="3200">
                <a:solidFill>
                  <a:schemeClr val="bg1"/>
                </a:solidFill>
                <a:latin typeface="Bahnschrift SemiBold"/>
              </a:rPr>
              <a:t>For example , to compile </a:t>
            </a:r>
            <a:r>
              <a:rPr lang="en-US" sz="3200" err="1">
                <a:solidFill>
                  <a:schemeClr val="bg1"/>
                </a:solidFill>
                <a:latin typeface="Bahnschrift SemiBold"/>
              </a:rPr>
              <a:t>hello.c</a:t>
            </a:r>
            <a:endParaRPr lang="en-US" sz="3200">
              <a:solidFill>
                <a:schemeClr val="bg1"/>
              </a:solidFill>
              <a:latin typeface="Bahnschrift SemiBold"/>
            </a:endParaRPr>
          </a:p>
          <a:p>
            <a:pPr algn="ctr"/>
            <a:r>
              <a:rPr lang="en-US" sz="3200">
                <a:solidFill>
                  <a:schemeClr val="bg2"/>
                </a:solidFill>
                <a:latin typeface="Bahnschrift SemiBold"/>
              </a:rPr>
              <a:t> </a:t>
            </a:r>
            <a:r>
              <a:rPr lang="en-US" sz="2800">
                <a:solidFill>
                  <a:schemeClr val="bg2"/>
                </a:solidFill>
                <a:latin typeface="Bahnschrift SemiBold"/>
              </a:rPr>
              <a:t>"</a:t>
            </a:r>
            <a:r>
              <a:rPr lang="en-US" sz="2800" err="1">
                <a:solidFill>
                  <a:schemeClr val="bg2"/>
                </a:solidFill>
                <a:latin typeface="Bahnschrift SemiBold"/>
              </a:rPr>
              <a:t>mpicc</a:t>
            </a:r>
            <a:r>
              <a:rPr lang="en-US" sz="2800">
                <a:solidFill>
                  <a:schemeClr val="bg2"/>
                </a:solidFill>
                <a:latin typeface="Bahnschrift SemiBold"/>
              </a:rPr>
              <a:t> </a:t>
            </a:r>
            <a:r>
              <a:rPr lang="en-US" sz="2800" err="1">
                <a:solidFill>
                  <a:schemeClr val="bg2"/>
                </a:solidFill>
                <a:latin typeface="Bahnschrift SemiBold"/>
              </a:rPr>
              <a:t>hello.c</a:t>
            </a:r>
            <a:r>
              <a:rPr lang="en-US" sz="2800">
                <a:solidFill>
                  <a:schemeClr val="bg2"/>
                </a:solidFill>
                <a:latin typeface="Bahnschrift SemiBold"/>
              </a:rPr>
              <a:t> -o hello"</a:t>
            </a:r>
            <a:endParaRPr lang="en-US" sz="2800">
              <a:solidFill>
                <a:schemeClr val="bg2"/>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272480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4. Method</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21</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1569660"/>
          </a:xfrm>
          <a:prstGeom prst="rect">
            <a:avLst/>
          </a:prstGeom>
          <a:noFill/>
        </p:spPr>
        <p:txBody>
          <a:bodyPr wrap="square" rtlCol="0" anchor="t">
            <a:spAutoFit/>
          </a:bodyPr>
          <a:lstStyle/>
          <a:p>
            <a:pPr marL="457200" indent="-457200">
              <a:buFont typeface="Arial" panose="020B0604020202020204" pitchFamily="34" charset="0"/>
              <a:buChar char="•"/>
            </a:pPr>
            <a:r>
              <a:rPr lang="en-US" sz="3200">
                <a:solidFill>
                  <a:schemeClr val="bg1"/>
                </a:solidFill>
                <a:latin typeface="Bahnschrift SemiBold"/>
              </a:rPr>
              <a:t>Set key and value</a:t>
            </a:r>
          </a:p>
          <a:p>
            <a:pPr marL="457200" indent="-457200">
              <a:buFont typeface="Arial" panose="020B0604020202020204" pitchFamily="34" charset="0"/>
              <a:buChar char="•"/>
            </a:pPr>
            <a:r>
              <a:rPr lang="en-US" sz="3200">
                <a:solidFill>
                  <a:schemeClr val="bg1"/>
                </a:solidFill>
                <a:latin typeface="Bahnschrift SemiBold"/>
              </a:rPr>
              <a:t>Get key and show value of key</a:t>
            </a:r>
          </a:p>
          <a:p>
            <a:pPr marL="457200" indent="-457200">
              <a:buFont typeface="Arial" panose="020B0604020202020204" pitchFamily="34" charset="0"/>
              <a:buChar char="•"/>
            </a:pPr>
            <a:r>
              <a:rPr lang="en-US" sz="3200">
                <a:solidFill>
                  <a:schemeClr val="bg1"/>
                </a:solidFill>
                <a:latin typeface="Bahnschrift SemiBold"/>
              </a:rPr>
              <a:t>Delete the key with value</a:t>
            </a: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201483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AA7F9-7ED2-40BB-9BC4-36D3FD8DAE8A}"/>
              </a:ext>
            </a:extLst>
          </p:cNvPr>
          <p:cNvSpPr>
            <a:spLocks noGrp="1"/>
          </p:cNvSpPr>
          <p:nvPr>
            <p:ph type="ctrTitle"/>
          </p:nvPr>
        </p:nvSpPr>
        <p:spPr/>
        <p:txBody>
          <a:bodyPr>
            <a:normAutofit/>
          </a:bodyPr>
          <a:lstStyle/>
          <a:p>
            <a:r>
              <a:rPr lang="en-US" sz="5400">
                <a:latin typeface="Bahnschrift SemiBold" panose="020B0502040204020203" pitchFamily="34" charset="0"/>
              </a:rPr>
              <a:t>Conclusion</a:t>
            </a:r>
          </a:p>
        </p:txBody>
      </p:sp>
      <p:sp>
        <p:nvSpPr>
          <p:cNvPr id="18" name="Text Placeholder 17"/>
          <p:cNvSpPr>
            <a:spLocks noGrp="1"/>
          </p:cNvSpPr>
          <p:nvPr>
            <p:ph type="subTitle" idx="1"/>
          </p:nvPr>
        </p:nvSpPr>
        <p:spPr/>
        <p:txBody>
          <a:bodyPr/>
          <a:lstStyle/>
          <a:p>
            <a:r>
              <a:rPr lang="en-US" sz="1600" b="1" i="1">
                <a:latin typeface="Bahnschrift SemiBold" panose="020B0502040204020203" pitchFamily="34" charset="0"/>
              </a:rPr>
              <a:t>Fault-Tolerant Key-value Server/client using MPI</a:t>
            </a:r>
          </a:p>
        </p:txBody>
      </p:sp>
      <p:pic>
        <p:nvPicPr>
          <p:cNvPr id="4" name="Picture 3">
            <a:extLst>
              <a:ext uri="{FF2B5EF4-FFF2-40B4-BE49-F238E27FC236}">
                <a16:creationId xmlns:a16="http://schemas.microsoft.com/office/drawing/2014/main" id="{FEEA4D60-54B9-427A-9E01-01FC9B709F6C}"/>
              </a:ext>
            </a:extLst>
          </p:cNvPr>
          <p:cNvPicPr>
            <a:picLocks noChangeAspect="1"/>
          </p:cNvPicPr>
          <p:nvPr/>
        </p:nvPicPr>
        <p:blipFill>
          <a:blip r:embed="rId2"/>
          <a:stretch>
            <a:fillRect/>
          </a:stretch>
        </p:blipFill>
        <p:spPr>
          <a:xfrm>
            <a:off x="9352100" y="5849800"/>
            <a:ext cx="1898996" cy="771107"/>
          </a:xfrm>
          <a:prstGeom prst="rect">
            <a:avLst/>
          </a:prstGeom>
        </p:spPr>
      </p:pic>
      <p:pic>
        <p:nvPicPr>
          <p:cNvPr id="10" name="Picture 9">
            <a:extLst>
              <a:ext uri="{FF2B5EF4-FFF2-40B4-BE49-F238E27FC236}">
                <a16:creationId xmlns:a16="http://schemas.microsoft.com/office/drawing/2014/main" id="{A61D6753-17B8-4494-96C6-1A6EA37D3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5177747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5. Conclusion</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23</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413064"/>
            <a:ext cx="10721856" cy="3046988"/>
          </a:xfrm>
          <a:prstGeom prst="rect">
            <a:avLst/>
          </a:prstGeom>
          <a:noFill/>
        </p:spPr>
        <p:txBody>
          <a:bodyPr wrap="square" rtlCol="0" anchor="ctr">
            <a:spAutoFit/>
          </a:bodyPr>
          <a:lstStyle/>
          <a:p>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a:solidFill>
                  <a:schemeClr val="bg1"/>
                </a:solidFill>
                <a:latin typeface="Bahnschrift SemiBold"/>
              </a:rPr>
              <a:t>What we have done</a:t>
            </a:r>
            <a:endParaRPr lang="en-US" sz="3200">
              <a:solidFill>
                <a:schemeClr val="bg1"/>
              </a:solidFill>
              <a:latin typeface="Bahnschrift SemiBold" panose="020B0502040204020203" pitchFamily="34" charset="0"/>
            </a:endParaRPr>
          </a:p>
          <a:p>
            <a:pPr algn="ctr"/>
            <a:r>
              <a:rPr lang="en-US" sz="3200">
                <a:solidFill>
                  <a:schemeClr val="bg1"/>
                </a:solidFill>
                <a:latin typeface="Bahnschrift SemiBold"/>
              </a:rPr>
              <a:t>Simple server/client using MPI</a:t>
            </a:r>
          </a:p>
          <a:p>
            <a:pPr marL="457200" indent="-457200">
              <a:buFont typeface="Arial" panose="020B0604020202020204" pitchFamily="34" charset="0"/>
              <a:buChar char="•"/>
            </a:pPr>
            <a:r>
              <a:rPr lang="en-US" sz="3200">
                <a:solidFill>
                  <a:schemeClr val="bg1"/>
                </a:solidFill>
                <a:latin typeface="Bahnschrift SemiBold"/>
              </a:rPr>
              <a:t>What we have not done</a:t>
            </a:r>
          </a:p>
          <a:p>
            <a:pPr algn="ctr"/>
            <a:r>
              <a:rPr lang="en-US" sz="3200">
                <a:solidFill>
                  <a:schemeClr val="bg1"/>
                </a:solidFill>
                <a:latin typeface="Bahnschrift SemiBold"/>
              </a:rPr>
              <a:t>Apply fault tolerance key value</a:t>
            </a: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366008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Some materials</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24</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3539430"/>
          </a:xfrm>
          <a:prstGeom prst="rect">
            <a:avLst/>
          </a:prstGeom>
          <a:noFill/>
        </p:spPr>
        <p:txBody>
          <a:bodyPr wrap="square" rtlCol="0" anchor="t">
            <a:spAutoFit/>
          </a:bodyPr>
          <a:lstStyle/>
          <a:p>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a:solidFill>
                  <a:schemeClr val="bg1"/>
                </a:solidFill>
                <a:latin typeface="Bahnschrift SemiBold"/>
              </a:rPr>
              <a:t>An introduction to MPI by William Gropp and Ewing Lusk, Argonne National Laboratory</a:t>
            </a:r>
            <a:endParaRPr lang="en-US" sz="3200" err="1">
              <a:solidFill>
                <a:schemeClr val="bg1"/>
              </a:solidFill>
              <a:latin typeface="Bahnschrift SemiBold" panose="020B0502040204020203" pitchFamily="34" charset="0"/>
            </a:endParaRPr>
          </a:p>
          <a:p>
            <a:pPr marL="457200" indent="-457200">
              <a:buFont typeface="Arial" panose="020B0604020202020204" pitchFamily="34" charset="0"/>
              <a:buChar char="•"/>
            </a:pPr>
            <a:r>
              <a:rPr lang="en-US" sz="3200">
                <a:solidFill>
                  <a:schemeClr val="bg1"/>
                </a:solidFill>
                <a:latin typeface="Bahnschrift SemiBold"/>
              </a:rPr>
              <a:t>MPI Programming Model: Desert islands Analogy by Henry Neeman</a:t>
            </a: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2010713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a:rPr>
              <a:t>6. Demo</a:t>
            </a:r>
            <a:endParaRPr lang="en-US"/>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dirty="0" smtClean="0">
                <a:latin typeface="Bahnschrift SemiBold" panose="020B0502040204020203" pitchFamily="34" charset="0"/>
              </a:rPr>
              <a:t>25</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1569660"/>
          </a:xfrm>
          <a:prstGeom prst="rect">
            <a:avLst/>
          </a:prstGeom>
          <a:noFill/>
        </p:spPr>
        <p:txBody>
          <a:bodyPr wrap="square" rtlCol="0" anchor="t">
            <a:spAutoFit/>
          </a:bodyPr>
          <a:lstStyle/>
          <a:p>
            <a:endParaRPr lang="en-US" sz="3200">
              <a:solidFill>
                <a:schemeClr val="bg1"/>
              </a:solidFill>
              <a:latin typeface="Bahnschrift SemiBold" panose="020B0502040204020203" pitchFamily="34" charset="0"/>
            </a:endParaRPr>
          </a:p>
          <a:p>
            <a:pPr algn="ctr"/>
            <a:r>
              <a:rPr lang="en-US" sz="3200">
                <a:solidFill>
                  <a:schemeClr val="bg1"/>
                </a:solidFill>
                <a:latin typeface="Bahnschrift SemiBold"/>
              </a:rPr>
              <a:t>Demo</a:t>
            </a:r>
            <a:endParaRPr lang="en-US" sz="3200">
              <a:solidFill>
                <a:schemeClr val="bg1"/>
              </a:solidFill>
              <a:latin typeface="Bahnschrift SemiBold" panose="020B0502040204020203" pitchFamily="34" charset="0"/>
            </a:endParaRPr>
          </a:p>
          <a:p>
            <a:pPr marL="457200" indent="-457200">
              <a:buFont typeface="Arial" panose="020B0604020202020204" pitchFamily="34" charset="0"/>
              <a:buChar char="•"/>
            </a:pPr>
            <a:endParaRPr lang="en-US" sz="32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4238809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Thank You For Listening</a:t>
            </a:r>
          </a:p>
        </p:txBody>
      </p:sp>
      <p:sp>
        <p:nvSpPr>
          <p:cNvPr id="2" name="Footer Placeholder 1"/>
          <p:cNvSpPr>
            <a:spLocks noGrp="1"/>
          </p:cNvSpPr>
          <p:nvPr>
            <p:ph type="ftr" sz="quarter" idx="11"/>
          </p:nvPr>
        </p:nvSpPr>
        <p:spPr/>
        <p:txBody>
          <a:bodyPr/>
          <a:lstStyle/>
          <a:p>
            <a:r>
              <a:rPr lang="en-US"/>
              <a:t>Distributed System</a:t>
            </a:r>
          </a:p>
        </p:txBody>
      </p:sp>
      <p:pic>
        <p:nvPicPr>
          <p:cNvPr id="3" name="Picture 2">
            <a:extLst>
              <a:ext uri="{FF2B5EF4-FFF2-40B4-BE49-F238E27FC236}">
                <a16:creationId xmlns:a16="http://schemas.microsoft.com/office/drawing/2014/main" id="{DDEE8F5F-827F-403D-B12D-BDDB75D34207}"/>
              </a:ext>
            </a:extLst>
          </p:cNvPr>
          <p:cNvPicPr>
            <a:picLocks noChangeAspect="1"/>
          </p:cNvPicPr>
          <p:nvPr/>
        </p:nvPicPr>
        <p:blipFill>
          <a:blip r:embed="rId3"/>
          <a:stretch>
            <a:fillRect/>
          </a:stretch>
        </p:blipFill>
        <p:spPr>
          <a:xfrm>
            <a:off x="9344175" y="5782106"/>
            <a:ext cx="2132982" cy="951203"/>
          </a:xfrm>
          <a:prstGeom prst="rect">
            <a:avLst/>
          </a:prstGeom>
        </p:spPr>
      </p:pic>
      <p:pic>
        <p:nvPicPr>
          <p:cNvPr id="9" name="Picture 8">
            <a:extLst>
              <a:ext uri="{FF2B5EF4-FFF2-40B4-BE49-F238E27FC236}">
                <a16:creationId xmlns:a16="http://schemas.microsoft.com/office/drawing/2014/main" id="{15F930B4-DB6C-459E-8FF1-8CC59837AC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125812549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AA7F9-7ED2-40BB-9BC4-36D3FD8DAE8A}"/>
              </a:ext>
            </a:extLst>
          </p:cNvPr>
          <p:cNvSpPr>
            <a:spLocks noGrp="1"/>
          </p:cNvSpPr>
          <p:nvPr>
            <p:ph type="ctrTitle"/>
          </p:nvPr>
        </p:nvSpPr>
        <p:spPr/>
        <p:txBody>
          <a:bodyPr>
            <a:normAutofit/>
          </a:bodyPr>
          <a:lstStyle/>
          <a:p>
            <a:r>
              <a:rPr lang="en-US" sz="5400">
                <a:latin typeface="Bahnschrift SemiBold" panose="020B0502040204020203" pitchFamily="34" charset="0"/>
              </a:rPr>
              <a:t>INTRODUCTION</a:t>
            </a:r>
          </a:p>
        </p:txBody>
      </p:sp>
      <p:sp>
        <p:nvSpPr>
          <p:cNvPr id="18" name="Text Placeholder 17"/>
          <p:cNvSpPr>
            <a:spLocks noGrp="1"/>
          </p:cNvSpPr>
          <p:nvPr>
            <p:ph type="subTitle" idx="1"/>
          </p:nvPr>
        </p:nvSpPr>
        <p:spPr/>
        <p:txBody>
          <a:bodyPr/>
          <a:lstStyle/>
          <a:p>
            <a:r>
              <a:rPr lang="en-US" sz="1600" b="1" i="1">
                <a:latin typeface="Bahnschrift SemiBold" panose="020B0502040204020203" pitchFamily="34" charset="0"/>
              </a:rPr>
              <a:t>Fault-Tolerant Key-value Server/client using MPI</a:t>
            </a:r>
          </a:p>
        </p:txBody>
      </p:sp>
      <p:pic>
        <p:nvPicPr>
          <p:cNvPr id="10" name="Picture 9">
            <a:extLst>
              <a:ext uri="{FF2B5EF4-FFF2-40B4-BE49-F238E27FC236}">
                <a16:creationId xmlns:a16="http://schemas.microsoft.com/office/drawing/2014/main" id="{A61D6753-17B8-4494-96C6-1A6EA37D3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166953261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panose="020B0502040204020203" pitchFamily="34" charset="0"/>
              </a:rPr>
              <a:t>Why do we need this </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smtClean="0">
                <a:latin typeface="Bahnschrift SemiBold" panose="020B0502040204020203" pitchFamily="34" charset="0"/>
              </a:rPr>
              <a:t>4</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659285"/>
            <a:ext cx="10721856" cy="1015663"/>
          </a:xfrm>
          <a:prstGeom prst="rect">
            <a:avLst/>
          </a:prstGeom>
          <a:noFill/>
        </p:spPr>
        <p:txBody>
          <a:bodyPr wrap="square" rtlCol="0" anchor="t">
            <a:spAutoFit/>
          </a:bodyPr>
          <a:lstStyle/>
          <a:p>
            <a:r>
              <a:rPr lang="en-US" sz="2000"/>
              <a:t>A long trend in the high performance distributed systems is the increase of the number of nodes. As a consequence, the probability of failures in supercomputers and distributed systems also increases. So fault tolerance becomes a key property of parallel applications.</a:t>
            </a:r>
            <a:endParaRPr lang="en-US" sz="2000">
              <a:solidFill>
                <a:schemeClr val="bg1"/>
              </a:solidFill>
              <a:latin typeface="Bahnschrift SemiBold" panose="020B0502040204020203" pitchFamily="34" charset="0"/>
            </a:endParaRP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4626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panose="020B0502040204020203" pitchFamily="34" charset="0"/>
              </a:rPr>
              <a:t>What ?</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smtClean="0">
                <a:latin typeface="Bahnschrift SemiBold" panose="020B0502040204020203" pitchFamily="34" charset="0"/>
              </a:rPr>
              <a:t>5</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488061" y="1373666"/>
            <a:ext cx="10721856" cy="400110"/>
          </a:xfrm>
          <a:prstGeom prst="rect">
            <a:avLst/>
          </a:prstGeom>
          <a:noFill/>
        </p:spPr>
        <p:txBody>
          <a:bodyPr wrap="square" rtlCol="0" anchor="t">
            <a:spAutoFit/>
          </a:bodyPr>
          <a:lstStyle/>
          <a:p>
            <a:r>
              <a:rPr lang="en-US" sz="2000">
                <a:solidFill>
                  <a:schemeClr val="bg1"/>
                </a:solidFill>
                <a:latin typeface="Bahnschrift SemiBold" panose="020B0502040204020203" pitchFamily="34" charset="0"/>
              </a:rPr>
              <a:t>Faul-tolerant</a:t>
            </a: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
        <p:nvSpPr>
          <p:cNvPr id="3" name="TextBox 2"/>
          <p:cNvSpPr txBox="1"/>
          <p:nvPr/>
        </p:nvSpPr>
        <p:spPr>
          <a:xfrm>
            <a:off x="488061" y="2001809"/>
            <a:ext cx="11127965" cy="1015663"/>
          </a:xfrm>
          <a:prstGeom prst="rect">
            <a:avLst/>
          </a:prstGeom>
          <a:noFill/>
        </p:spPr>
        <p:txBody>
          <a:bodyPr wrap="square" rtlCol="0">
            <a:spAutoFit/>
          </a:bodyPr>
          <a:lstStyle/>
          <a:p>
            <a:r>
              <a:rPr lang="en-US" sz="2000"/>
              <a:t>The goal of fault tolerant computer systems is to ensure business continuity and high availability by preventing disruptions arising from a single point of failure. Fault tolerance solutions therefore tend to focus most on mission-critical applications or systems.</a:t>
            </a:r>
          </a:p>
        </p:txBody>
      </p:sp>
      <p:pic>
        <p:nvPicPr>
          <p:cNvPr id="6" name="Picture 5"/>
          <p:cNvPicPr>
            <a:picLocks noChangeAspect="1"/>
          </p:cNvPicPr>
          <p:nvPr/>
        </p:nvPicPr>
        <p:blipFill>
          <a:blip r:embed="rId4"/>
          <a:stretch>
            <a:fillRect/>
          </a:stretch>
        </p:blipFill>
        <p:spPr>
          <a:xfrm>
            <a:off x="2609088" y="2973498"/>
            <a:ext cx="6193536" cy="3388292"/>
          </a:xfrm>
          <a:prstGeom prst="rect">
            <a:avLst/>
          </a:prstGeom>
        </p:spPr>
      </p:pic>
    </p:spTree>
    <p:extLst>
      <p:ext uri="{BB962C8B-B14F-4D97-AF65-F5344CB8AC3E}">
        <p14:creationId xmlns:p14="http://schemas.microsoft.com/office/powerpoint/2010/main" val="213350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panose="020B0502040204020203" pitchFamily="34" charset="0"/>
              </a:rPr>
              <a:t>What ?</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smtClean="0">
                <a:latin typeface="Bahnschrift SemiBold" panose="020B0502040204020203" pitchFamily="34" charset="0"/>
              </a:rPr>
              <a:t>6</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695325" y="1556087"/>
            <a:ext cx="10721856" cy="400110"/>
          </a:xfrm>
          <a:prstGeom prst="rect">
            <a:avLst/>
          </a:prstGeom>
          <a:noFill/>
        </p:spPr>
        <p:txBody>
          <a:bodyPr wrap="square" rtlCol="0" anchor="t">
            <a:spAutoFit/>
          </a:bodyPr>
          <a:lstStyle/>
          <a:p>
            <a:r>
              <a:rPr lang="en-US" sz="2000">
                <a:solidFill>
                  <a:schemeClr val="bg1"/>
                </a:solidFill>
                <a:latin typeface="Bahnschrift SemiBold" panose="020B0502040204020203" pitchFamily="34" charset="0"/>
              </a:rPr>
              <a:t>Key-value</a:t>
            </a: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
        <p:nvSpPr>
          <p:cNvPr id="3" name="TextBox 2"/>
          <p:cNvSpPr txBox="1"/>
          <p:nvPr/>
        </p:nvSpPr>
        <p:spPr>
          <a:xfrm>
            <a:off x="695326" y="2356585"/>
            <a:ext cx="10801349" cy="1200329"/>
          </a:xfrm>
          <a:prstGeom prst="rect">
            <a:avLst/>
          </a:prstGeom>
          <a:noFill/>
        </p:spPr>
        <p:txBody>
          <a:bodyPr wrap="square" rtlCol="0">
            <a:spAutoFit/>
          </a:bodyPr>
          <a:lstStyle/>
          <a:p>
            <a:r>
              <a:rPr lang="en-US"/>
              <a:t>A key-value store, or key-value database, is a data storage paradigm designed for storing, retrieving, and managing associative arrays, a data structure more commonly known today as a dictionary or hash. Dictionaries contain a collection of objects, or records, which in turn have many different fields within them, each containing data.</a:t>
            </a:r>
          </a:p>
        </p:txBody>
      </p:sp>
    </p:spTree>
    <p:extLst>
      <p:ext uri="{BB962C8B-B14F-4D97-AF65-F5344CB8AC3E}">
        <p14:creationId xmlns:p14="http://schemas.microsoft.com/office/powerpoint/2010/main" val="301080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panose="020B0502040204020203" pitchFamily="34" charset="0"/>
              </a:rPr>
              <a:t>What ?</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smtClean="0">
                <a:latin typeface="Bahnschrift SemiBold" panose="020B0502040204020203" pitchFamily="34" charset="0"/>
              </a:rPr>
              <a:t>7</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488363" y="1476405"/>
            <a:ext cx="10721856" cy="400110"/>
          </a:xfrm>
          <a:prstGeom prst="rect">
            <a:avLst/>
          </a:prstGeom>
          <a:noFill/>
        </p:spPr>
        <p:txBody>
          <a:bodyPr wrap="square" rtlCol="0" anchor="t">
            <a:spAutoFit/>
          </a:bodyPr>
          <a:lstStyle/>
          <a:p>
            <a:r>
              <a:rPr lang="en-US" sz="2000">
                <a:solidFill>
                  <a:schemeClr val="bg1"/>
                </a:solidFill>
                <a:latin typeface="Bahnschrift SemiBold"/>
              </a:rPr>
              <a:t>Message-passing Interface (MPI)</a:t>
            </a: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
        <p:nvSpPr>
          <p:cNvPr id="3" name="TextBox 2"/>
          <p:cNvSpPr txBox="1"/>
          <p:nvPr/>
        </p:nvSpPr>
        <p:spPr>
          <a:xfrm>
            <a:off x="488363" y="2094481"/>
            <a:ext cx="10324758" cy="2031325"/>
          </a:xfrm>
          <a:prstGeom prst="rect">
            <a:avLst/>
          </a:prstGeom>
          <a:noFill/>
        </p:spPr>
        <p:txBody>
          <a:bodyPr wrap="square" rtlCol="0" anchor="t">
            <a:spAutoFit/>
          </a:bodyPr>
          <a:lstStyle/>
          <a:p>
            <a:pPr marL="285750" indent="-285750">
              <a:buFont typeface="Arial" panose="020B0604020202020204" pitchFamily="34" charset="0"/>
              <a:buChar char="•"/>
            </a:pPr>
            <a:r>
              <a:rPr lang="en-US"/>
              <a:t>MPI is a library specification for message-passing, proposed as a standard by a broadly based committee of vendors, implementors and users.</a:t>
            </a:r>
            <a:endParaRPr lang="en-US">
              <a:cs typeface="Arial"/>
            </a:endParaRPr>
          </a:p>
          <a:p>
            <a:pPr marL="285750" indent="-285750">
              <a:buFont typeface="Arial" panose="020B0604020202020204" pitchFamily="34" charset="0"/>
              <a:buChar char="•"/>
            </a:pPr>
            <a:endParaRPr lang="en-US">
              <a:cs typeface="Arial"/>
            </a:endParaRPr>
          </a:p>
          <a:p>
            <a:pPr marL="285750" indent="-285750">
              <a:buFont typeface="Arial" panose="020B0604020202020204" pitchFamily="34" charset="0"/>
              <a:buChar char="•"/>
            </a:pPr>
            <a:r>
              <a:rPr lang="en-US">
                <a:cs typeface="Arial"/>
              </a:rPr>
              <a:t>MPI consists of a header file "</a:t>
            </a:r>
            <a:r>
              <a:rPr lang="en-US" err="1">
                <a:cs typeface="Arial"/>
              </a:rPr>
              <a:t>mpi.h</a:t>
            </a:r>
            <a:r>
              <a:rPr lang="en-US">
                <a:cs typeface="Arial"/>
              </a:rPr>
              <a:t>", a library, a runtime system</a:t>
            </a:r>
          </a:p>
          <a:p>
            <a:pPr marL="285750" indent="-285750">
              <a:buFont typeface="Arial" panose="020B0604020202020204" pitchFamily="34" charset="0"/>
              <a:buChar char="•"/>
            </a:pPr>
            <a:endParaRPr lang="en-US">
              <a:cs typeface="Arial"/>
            </a:endParaRPr>
          </a:p>
          <a:p>
            <a:pPr marL="285750" indent="-285750">
              <a:buFont typeface="Arial" panose="020B0604020202020204" pitchFamily="34" charset="0"/>
              <a:buChar char="•"/>
            </a:pPr>
            <a:r>
              <a:rPr lang="en-US">
                <a:cs typeface="Arial"/>
              </a:rPr>
              <a:t>MPI can be used with c/</a:t>
            </a:r>
            <a:r>
              <a:rPr lang="en-US" err="1">
                <a:cs typeface="Arial"/>
              </a:rPr>
              <a:t>c++</a:t>
            </a:r>
            <a:r>
              <a:rPr lang="en-US">
                <a:cs typeface="Arial"/>
              </a:rPr>
              <a:t>, </a:t>
            </a:r>
            <a:r>
              <a:rPr lang="en-US" err="1">
                <a:cs typeface="Arial"/>
              </a:rPr>
              <a:t>fortran</a:t>
            </a:r>
            <a:endParaRPr lang="en-US">
              <a:cs typeface="Arial"/>
            </a:endParaRPr>
          </a:p>
          <a:p>
            <a:endParaRPr lang="en-US">
              <a:cs typeface="Arial"/>
            </a:endParaRPr>
          </a:p>
        </p:txBody>
      </p:sp>
    </p:spTree>
    <p:extLst>
      <p:ext uri="{BB962C8B-B14F-4D97-AF65-F5344CB8AC3E}">
        <p14:creationId xmlns:p14="http://schemas.microsoft.com/office/powerpoint/2010/main" val="180155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57151"/>
            <a:ext cx="10801350" cy="1098549"/>
          </a:xfrm>
        </p:spPr>
        <p:txBody>
          <a:bodyPr>
            <a:normAutofit/>
          </a:bodyPr>
          <a:lstStyle/>
          <a:p>
            <a:r>
              <a:rPr lang="en-US" sz="4400">
                <a:latin typeface="Bahnschrift SemiBold" panose="020B0502040204020203" pitchFamily="34" charset="0"/>
              </a:rPr>
              <a:t>What ?</a:t>
            </a:r>
          </a:p>
        </p:txBody>
      </p:sp>
      <p:sp>
        <p:nvSpPr>
          <p:cNvPr id="4" name="Footer Placeholder 3"/>
          <p:cNvSpPr>
            <a:spLocks noGrp="1"/>
          </p:cNvSpPr>
          <p:nvPr>
            <p:ph type="ftr" sz="quarter" idx="15"/>
          </p:nvPr>
        </p:nvSpPr>
        <p:spPr>
          <a:prstGeom prst="rect">
            <a:avLst/>
          </a:prstGeom>
        </p:spPr>
        <p:txBody>
          <a:bodyPr/>
          <a:lstStyle/>
          <a:p>
            <a:r>
              <a:rPr lang="en-US"/>
              <a:t>Distributed System</a:t>
            </a:r>
          </a:p>
        </p:txBody>
      </p:sp>
      <p:sp>
        <p:nvSpPr>
          <p:cNvPr id="5" name="Slide Number Placeholder 4"/>
          <p:cNvSpPr>
            <a:spLocks noGrp="1"/>
          </p:cNvSpPr>
          <p:nvPr>
            <p:ph type="sldNum" sz="quarter" idx="16"/>
          </p:nvPr>
        </p:nvSpPr>
        <p:spPr>
          <a:prstGeom prst="rect">
            <a:avLst/>
          </a:prstGeom>
        </p:spPr>
        <p:txBody>
          <a:bodyPr/>
          <a:lstStyle/>
          <a:p>
            <a:fld id="{8409FBBB-C588-4B8D-A7FF-E25C81CC24C8}" type="slidenum">
              <a:rPr lang="en-US" smtClean="0">
                <a:latin typeface="Bahnschrift SemiBold" panose="020B0502040204020203" pitchFamily="34" charset="0"/>
              </a:rPr>
              <a:t>8</a:t>
            </a:fld>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AE5AE24F-10D3-4CA9-955D-1A661DBCA233}"/>
              </a:ext>
            </a:extLst>
          </p:cNvPr>
          <p:cNvSpPr txBox="1"/>
          <p:nvPr/>
        </p:nvSpPr>
        <p:spPr>
          <a:xfrm>
            <a:off x="488363" y="1476405"/>
            <a:ext cx="10721856" cy="400110"/>
          </a:xfrm>
          <a:prstGeom prst="rect">
            <a:avLst/>
          </a:prstGeom>
          <a:noFill/>
        </p:spPr>
        <p:txBody>
          <a:bodyPr wrap="square" rtlCol="0" anchor="t">
            <a:spAutoFit/>
          </a:bodyPr>
          <a:lstStyle/>
          <a:p>
            <a:r>
              <a:rPr lang="en-US" sz="2000" err="1">
                <a:solidFill>
                  <a:schemeClr val="bg1"/>
                </a:solidFill>
                <a:latin typeface="Bahnschrift SemiBold"/>
              </a:rPr>
              <a:t>Messeage</a:t>
            </a:r>
            <a:r>
              <a:rPr lang="en-US" sz="2000">
                <a:solidFill>
                  <a:schemeClr val="bg1"/>
                </a:solidFill>
                <a:latin typeface="Bahnschrift SemiBold"/>
              </a:rPr>
              <a:t>-passing Interface (MPI)</a:t>
            </a:r>
          </a:p>
        </p:txBody>
      </p:sp>
      <p:pic>
        <p:nvPicPr>
          <p:cNvPr id="50" name="Picture 49">
            <a:extLst>
              <a:ext uri="{FF2B5EF4-FFF2-40B4-BE49-F238E27FC236}">
                <a16:creationId xmlns:a16="http://schemas.microsoft.com/office/drawing/2014/main" id="{37E56805-1D3F-4293-A939-983B36F68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pic>
        <p:nvPicPr>
          <p:cNvPr id="1026" name="Picture 2" descr="https://encrypted-tbn0.gstatic.com/images?q=tbn%3AANd9GcT43iHKx7jqjXn64fkdN9xBq-VDOuYaokeKkiLlq3kDHmSry_fm&amp;usqp=CA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153" y="3875134"/>
            <a:ext cx="3816096" cy="22896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8363" y="2094481"/>
            <a:ext cx="11154997" cy="1477328"/>
          </a:xfrm>
          <a:prstGeom prst="rect">
            <a:avLst/>
          </a:prstGeom>
          <a:noFill/>
        </p:spPr>
        <p:txBody>
          <a:bodyPr wrap="square" rtlCol="0" anchor="t">
            <a:spAutoFit/>
          </a:bodyPr>
          <a:lstStyle/>
          <a:p>
            <a:pPr marL="285750" indent="-285750">
              <a:buFont typeface="Arial" panose="020B0604020202020204" pitchFamily="34" charset="0"/>
              <a:buChar char="•"/>
            </a:pPr>
            <a:r>
              <a:rPr lang="en-US"/>
              <a:t>MPI is a </a:t>
            </a:r>
            <a:r>
              <a:rPr lang="en-US" b="1" i="1"/>
              <a:t>specification</a:t>
            </a:r>
            <a:r>
              <a:rPr lang="en-US"/>
              <a:t> for the developers and users of message passing libraries. </a:t>
            </a:r>
            <a:endParaRPr lang="en-US">
              <a:cs typeface="Arial"/>
            </a:endParaRPr>
          </a:p>
          <a:p>
            <a:endParaRPr lang="en-US">
              <a:cs typeface="Arial"/>
            </a:endParaRPr>
          </a:p>
          <a:p>
            <a:pPr marL="285750" indent="-285750">
              <a:buFont typeface="Arial" panose="020B0604020202020204" pitchFamily="34" charset="0"/>
              <a:buChar char="•"/>
            </a:pPr>
            <a:r>
              <a:rPr lang="en-US"/>
              <a:t>MPI primarily addresses the </a:t>
            </a:r>
            <a:r>
              <a:rPr lang="en-US" b="1" i="1"/>
              <a:t>message-passing parallel programming model:</a:t>
            </a:r>
            <a:r>
              <a:rPr lang="en-US"/>
              <a:t> data is moved from the address space of one process to that of another process through cooperative operations on each process.</a:t>
            </a:r>
            <a:endParaRPr lang="en-US">
              <a:cs typeface="Arial"/>
            </a:endParaRPr>
          </a:p>
        </p:txBody>
      </p:sp>
    </p:spTree>
    <p:extLst>
      <p:ext uri="{BB962C8B-B14F-4D97-AF65-F5344CB8AC3E}">
        <p14:creationId xmlns:p14="http://schemas.microsoft.com/office/powerpoint/2010/main" val="325089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AA7F9-7ED2-40BB-9BC4-36D3FD8DAE8A}"/>
              </a:ext>
            </a:extLst>
          </p:cNvPr>
          <p:cNvSpPr>
            <a:spLocks noGrp="1"/>
          </p:cNvSpPr>
          <p:nvPr>
            <p:ph type="ctrTitle"/>
          </p:nvPr>
        </p:nvSpPr>
        <p:spPr/>
        <p:txBody>
          <a:bodyPr>
            <a:normAutofit/>
          </a:bodyPr>
          <a:lstStyle/>
          <a:p>
            <a:r>
              <a:rPr lang="en-US" sz="5400">
                <a:latin typeface="Bahnschrift SemiBold" panose="020B0502040204020203" pitchFamily="34" charset="0"/>
              </a:rPr>
              <a:t>OBJECTIVE</a:t>
            </a:r>
          </a:p>
        </p:txBody>
      </p:sp>
      <p:sp>
        <p:nvSpPr>
          <p:cNvPr id="18" name="Text Placeholder 17"/>
          <p:cNvSpPr>
            <a:spLocks noGrp="1"/>
          </p:cNvSpPr>
          <p:nvPr>
            <p:ph type="subTitle" idx="1"/>
          </p:nvPr>
        </p:nvSpPr>
        <p:spPr/>
        <p:txBody>
          <a:bodyPr/>
          <a:lstStyle/>
          <a:p>
            <a:r>
              <a:rPr lang="en-US" sz="1600" b="1" i="1">
                <a:latin typeface="Bahnschrift SemiBold" panose="020B0502040204020203" pitchFamily="34" charset="0"/>
              </a:rPr>
              <a:t>Fault-Tolerant Key-value Server/client using MPI</a:t>
            </a:r>
          </a:p>
        </p:txBody>
      </p:sp>
      <p:pic>
        <p:nvPicPr>
          <p:cNvPr id="4" name="Picture 3">
            <a:extLst>
              <a:ext uri="{FF2B5EF4-FFF2-40B4-BE49-F238E27FC236}">
                <a16:creationId xmlns:a16="http://schemas.microsoft.com/office/drawing/2014/main" id="{FEEA4D60-54B9-427A-9E01-01FC9B709F6C}"/>
              </a:ext>
            </a:extLst>
          </p:cNvPr>
          <p:cNvPicPr>
            <a:picLocks noChangeAspect="1"/>
          </p:cNvPicPr>
          <p:nvPr/>
        </p:nvPicPr>
        <p:blipFill>
          <a:blip r:embed="rId2"/>
          <a:stretch>
            <a:fillRect/>
          </a:stretch>
        </p:blipFill>
        <p:spPr>
          <a:xfrm>
            <a:off x="9352100" y="5849800"/>
            <a:ext cx="1898996" cy="771107"/>
          </a:xfrm>
          <a:prstGeom prst="rect">
            <a:avLst/>
          </a:prstGeom>
        </p:spPr>
      </p:pic>
      <p:pic>
        <p:nvPicPr>
          <p:cNvPr id="10" name="Picture 9">
            <a:extLst>
              <a:ext uri="{FF2B5EF4-FFF2-40B4-BE49-F238E27FC236}">
                <a16:creationId xmlns:a16="http://schemas.microsoft.com/office/drawing/2014/main" id="{A61D6753-17B8-4494-96C6-1A6EA37D3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4238" y="5183543"/>
            <a:ext cx="1799052" cy="1117824"/>
          </a:xfrm>
          <a:prstGeom prst="rect">
            <a:avLst/>
          </a:prstGeom>
        </p:spPr>
      </p:pic>
    </p:spTree>
    <p:extLst>
      <p:ext uri="{BB962C8B-B14F-4D97-AF65-F5344CB8AC3E}">
        <p14:creationId xmlns:p14="http://schemas.microsoft.com/office/powerpoint/2010/main" val="17226646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0006_1">
      <a:dk1>
        <a:sysClr val="windowText" lastClr="000000"/>
      </a:dk1>
      <a:lt1>
        <a:srgbClr val="314672"/>
      </a:lt1>
      <a:dk2>
        <a:srgbClr val="FFFFFF"/>
      </a:dk2>
      <a:lt2>
        <a:srgbClr val="85898F"/>
      </a:lt2>
      <a:accent1>
        <a:srgbClr val="1DBED0"/>
      </a:accent1>
      <a:accent2>
        <a:srgbClr val="00ADEF"/>
      </a:accent2>
      <a:accent3>
        <a:srgbClr val="B5B5B5"/>
      </a:accent3>
      <a:accent4>
        <a:srgbClr val="B5B5B5"/>
      </a:accent4>
      <a:accent5>
        <a:srgbClr val="B5B5B5"/>
      </a:accent5>
      <a:accent6>
        <a:srgbClr val="B5B5B5"/>
      </a:accent6>
      <a:hlink>
        <a:srgbClr val="B5B5B5"/>
      </a:hlink>
      <a:folHlink>
        <a:srgbClr val="B5B5B5"/>
      </a:folHlink>
    </a:clrScheme>
    <a:fontScheme name="Diagrams">
      <a:majorFont>
        <a:latin typeface="Arial"/>
        <a:ea typeface="arial"/>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19</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Distributed System</vt:lpstr>
      <vt:lpstr>Outline</vt:lpstr>
      <vt:lpstr>INTRODUCTION</vt:lpstr>
      <vt:lpstr>Why do we need this </vt:lpstr>
      <vt:lpstr>What ?</vt:lpstr>
      <vt:lpstr>What ?</vt:lpstr>
      <vt:lpstr>What ?</vt:lpstr>
      <vt:lpstr>What ?</vt:lpstr>
      <vt:lpstr>OBJECTIVE</vt:lpstr>
      <vt:lpstr>Our goal</vt:lpstr>
      <vt:lpstr>State of the art</vt:lpstr>
      <vt:lpstr>High Availability</vt:lpstr>
      <vt:lpstr>Disaster Recovery</vt:lpstr>
      <vt:lpstr>Methodology</vt:lpstr>
      <vt:lpstr>4. Method</vt:lpstr>
      <vt:lpstr>4. Method</vt:lpstr>
      <vt:lpstr>4. Method</vt:lpstr>
      <vt:lpstr>4. Method</vt:lpstr>
      <vt:lpstr>4. Method</vt:lpstr>
      <vt:lpstr>4. Method</vt:lpstr>
      <vt:lpstr>4. Method</vt:lpstr>
      <vt:lpstr>Conclusion</vt:lpstr>
      <vt:lpstr>5. Conclusion</vt:lpstr>
      <vt:lpstr>Some materials</vt:lpstr>
      <vt:lpstr>6. Demo</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Lunik</dc:creator>
  <cp:revision>1</cp:revision>
  <dcterms:created xsi:type="dcterms:W3CDTF">2016-02-11T06:09:32Z</dcterms:created>
  <dcterms:modified xsi:type="dcterms:W3CDTF">2020-04-16T14:30:32Z</dcterms:modified>
</cp:coreProperties>
</file>