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9855-7018-4203-B581-5348A19E7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0D81E-8C06-4D68-9B7F-FFC381623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6826-921B-4434-AEB6-FDB25BE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2861-DD65-4445-ABE3-6351DFF1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0F6D-6783-4CE8-B041-B6599A4A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BDBF-511D-4C25-A92D-6C497E16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F08B4-447E-4B9B-BB30-283EB694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8B81-02E0-41B2-84E9-92973608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83B0-5266-42D5-83E5-AD114CA0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4994-0C14-46F6-8B20-99B1BA36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FFC8-6780-4772-8110-C81836309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FA996-F2BA-401F-B334-6B34EEC7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70B1-122B-496B-93FA-E9C682B5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49AB-0A8B-4D6B-9831-67132842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0458-5B43-4DD5-9C83-42400CBA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B74E-5287-4006-9B8F-DFDF4CED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0F42-7816-46A3-9850-F7F79403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E74C-62B5-4159-842E-DDF70A1D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7573-2D78-46AF-B63F-3A92ED5A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7C0E-1C9F-43B1-9A3A-37DF8AE2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4305-0912-4107-8B83-43CA8057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CE29-57C7-4A34-9B0B-5BAD5A22D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AE6B-DACA-476A-A594-475A48E0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779A-885E-477A-AE23-6A5F32D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D9A48-AEB9-4B5A-A361-7B17E79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317E-B8AB-47D1-AB33-842DA87E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9337-0F63-441C-9013-9A8AF4F3A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0F1D-9F79-4095-B0F2-D57C2509E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776E8-BB69-456C-A4FE-0A81AE3F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2C8E1-2016-4B05-9D50-9628641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1FA8-1A86-4321-85E0-33AAEF6B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6967-C8BB-42C5-83E2-070882B9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991F9-6333-4B8F-A7F8-6323B3D13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81D6-31D0-4FC2-BE0C-CBC4BF3F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50CB9-A4FE-43C5-BB6E-768DA7FE9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BDBDE-2E29-4FDC-9F52-FA89261AF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F5DEE-7F35-4B77-997C-2F0251FC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1D2A9-7A30-40D4-9ECE-E4227C9B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AFBB9-7BDB-4AF0-B6FF-B7DDD69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CA32-DD8D-48A5-94C9-FA137357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49481-F1E6-4DD6-9B9C-F0ABC588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6C82C-9453-4E0C-B576-8D1FC4E5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F57F2-5D67-49CA-8BA7-5DAD71A0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92C55-0191-4857-9991-2A2A7D03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5DC0F-4771-46C6-818E-165B3791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D0B50-5EC5-4021-8DC2-DFBF036E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D99C-87E8-4C39-A1BA-9CE92CB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C93A-74ED-4665-9C43-87B32770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8A85-502F-4453-859E-8C6FF6F6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EFFF6-9182-48BB-B238-264A8CA2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6C181-8237-477B-B0F1-B54F21C5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F692-1CB9-493C-8267-FA89AA0D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62A6-E6E8-48AF-892B-F65F902B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6C682-4DBE-4ED5-89A2-3B7567482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C7BB4-AFC0-4DF1-AC4B-87EB0A93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C2FB9-7000-47B7-9C00-BBAEFE7C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00A19-27B0-487A-9C67-3B202C24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D7CC2-9ADE-43EE-AEFF-EA6105BF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9A778-859D-4853-AD91-B3161C62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A94E1-A1D3-4419-B9DF-DBCFB89B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6A34-EB5D-4BF5-803D-45058DD9A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7FD0-BC4C-4A02-A48E-D1EF923B80E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E47A-E9E0-406D-BBDE-817D19923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1932F-B6B0-4C11-979E-6C90363F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0B5A-4316-42A0-8540-7224AF9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EFF7-DC28-437E-9BCF-37A84DC45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18883-8402-4C26-83FF-0EA204EC5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ProjetoExemplo</a:t>
            </a:r>
            <a:r>
              <a:rPr lang="pt-BR" dirty="0"/>
              <a:t>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2</cp:revision>
  <dcterms:created xsi:type="dcterms:W3CDTF">2024-03-20T01:28:53Z</dcterms:created>
  <dcterms:modified xsi:type="dcterms:W3CDTF">2024-03-20T01:29:15Z</dcterms:modified>
</cp:coreProperties>
</file>