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6" r:id="rId5"/>
    <p:sldId id="259" r:id="rId6"/>
    <p:sldId id="268" r:id="rId7"/>
    <p:sldId id="269" r:id="rId8"/>
    <p:sldId id="264" r:id="rId9"/>
    <p:sldId id="262" r:id="rId10"/>
    <p:sldId id="263" r:id="rId11"/>
    <p:sldId id="265" r:id="rId12"/>
    <p:sldId id="267" r:id="rId13"/>
    <p:sldId id="270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1737" autoAdjust="0"/>
  </p:normalViewPr>
  <p:slideViewPr>
    <p:cSldViewPr snapToGrid="0">
      <p:cViewPr varScale="1">
        <p:scale>
          <a:sx n="146" d="100"/>
          <a:sy n="146" d="100"/>
        </p:scale>
        <p:origin x="7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6A0B18-6B7B-4E01-ACAD-426861A342A4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D3BF587-0AC3-42E5-8080-10369017FBF7}">
      <dgm:prSet/>
      <dgm:spPr/>
      <dgm:t>
        <a:bodyPr/>
        <a:lstStyle/>
        <a:p>
          <a:r>
            <a:rPr lang="en-US"/>
            <a:t>What is RAG?</a:t>
          </a:r>
        </a:p>
      </dgm:t>
    </dgm:pt>
    <dgm:pt modelId="{15D324BE-8E4F-401E-8C0E-334088AD7429}" type="parTrans" cxnId="{12D28CCD-155D-43E7-B5E5-4927C7306476}">
      <dgm:prSet/>
      <dgm:spPr/>
      <dgm:t>
        <a:bodyPr/>
        <a:lstStyle/>
        <a:p>
          <a:endParaRPr lang="en-US"/>
        </a:p>
      </dgm:t>
    </dgm:pt>
    <dgm:pt modelId="{9C429223-3279-4F48-B6A6-9C3C20DAAC0A}" type="sibTrans" cxnId="{12D28CCD-155D-43E7-B5E5-4927C7306476}">
      <dgm:prSet/>
      <dgm:spPr/>
      <dgm:t>
        <a:bodyPr/>
        <a:lstStyle/>
        <a:p>
          <a:endParaRPr lang="en-US"/>
        </a:p>
      </dgm:t>
    </dgm:pt>
    <dgm:pt modelId="{8D5C225E-72FF-4D9E-BBF6-8D79500C5A4A}">
      <dgm:prSet/>
      <dgm:spPr/>
      <dgm:t>
        <a:bodyPr/>
        <a:lstStyle/>
        <a:p>
          <a:r>
            <a:rPr lang="en-US" dirty="0"/>
            <a:t>RAG structure</a:t>
          </a:r>
        </a:p>
      </dgm:t>
    </dgm:pt>
    <dgm:pt modelId="{0A1B8A37-F0D0-4AC8-BF75-AAAEF76DCCE4}" type="parTrans" cxnId="{58A94A2E-918A-46A7-9C25-3740B7E9BFF6}">
      <dgm:prSet/>
      <dgm:spPr/>
      <dgm:t>
        <a:bodyPr/>
        <a:lstStyle/>
        <a:p>
          <a:endParaRPr lang="en-US"/>
        </a:p>
      </dgm:t>
    </dgm:pt>
    <dgm:pt modelId="{E6F14791-1344-43EB-A8F3-9A72ABE8B7EE}" type="sibTrans" cxnId="{58A94A2E-918A-46A7-9C25-3740B7E9BFF6}">
      <dgm:prSet/>
      <dgm:spPr/>
      <dgm:t>
        <a:bodyPr/>
        <a:lstStyle/>
        <a:p>
          <a:endParaRPr lang="en-US"/>
        </a:p>
      </dgm:t>
    </dgm:pt>
    <dgm:pt modelId="{6F47AAC9-C496-44BB-90D1-D54497B36AAE}">
      <dgm:prSet/>
      <dgm:spPr/>
      <dgm:t>
        <a:bodyPr/>
        <a:lstStyle/>
        <a:p>
          <a:r>
            <a:rPr lang="en-US"/>
            <a:t>Advantages and Limitations of RAG</a:t>
          </a:r>
        </a:p>
      </dgm:t>
    </dgm:pt>
    <dgm:pt modelId="{B608314C-04A3-46AB-A4B0-AAB942ED0DC8}" type="parTrans" cxnId="{926A602C-6607-4A91-8373-FC48514FA595}">
      <dgm:prSet/>
      <dgm:spPr/>
      <dgm:t>
        <a:bodyPr/>
        <a:lstStyle/>
        <a:p>
          <a:endParaRPr lang="en-US"/>
        </a:p>
      </dgm:t>
    </dgm:pt>
    <dgm:pt modelId="{368E2A9D-E72B-4290-9F2E-CB02C7CD100C}" type="sibTrans" cxnId="{926A602C-6607-4A91-8373-FC48514FA595}">
      <dgm:prSet/>
      <dgm:spPr/>
      <dgm:t>
        <a:bodyPr/>
        <a:lstStyle/>
        <a:p>
          <a:endParaRPr lang="en-US"/>
        </a:p>
      </dgm:t>
    </dgm:pt>
    <dgm:pt modelId="{F0BFB932-C53D-4960-9106-A67F7212648E}">
      <dgm:prSet/>
      <dgm:spPr/>
      <dgm:t>
        <a:bodyPr/>
        <a:lstStyle/>
        <a:p>
          <a:r>
            <a:rPr lang="en-US"/>
            <a:t>RAG Use Cases</a:t>
          </a:r>
        </a:p>
      </dgm:t>
    </dgm:pt>
    <dgm:pt modelId="{C41A29C2-3D53-47F9-9C2E-AE0D756E4B50}" type="parTrans" cxnId="{91D85132-4ED2-4B32-9D87-8233E6AFEABE}">
      <dgm:prSet/>
      <dgm:spPr/>
      <dgm:t>
        <a:bodyPr/>
        <a:lstStyle/>
        <a:p>
          <a:endParaRPr lang="en-US"/>
        </a:p>
      </dgm:t>
    </dgm:pt>
    <dgm:pt modelId="{79C3C8CF-4FA3-4649-AD37-4AD0753558ED}" type="sibTrans" cxnId="{91D85132-4ED2-4B32-9D87-8233E6AFEABE}">
      <dgm:prSet/>
      <dgm:spPr/>
      <dgm:t>
        <a:bodyPr/>
        <a:lstStyle/>
        <a:p>
          <a:endParaRPr lang="en-US"/>
        </a:p>
      </dgm:t>
    </dgm:pt>
    <dgm:pt modelId="{9B93E9D3-8A3E-48D7-AC4F-A94C32A10D3E}">
      <dgm:prSet/>
      <dgm:spPr/>
      <dgm:t>
        <a:bodyPr/>
        <a:lstStyle/>
        <a:p>
          <a:r>
            <a:rPr lang="en-US"/>
            <a:t>Conclusions</a:t>
          </a:r>
        </a:p>
      </dgm:t>
    </dgm:pt>
    <dgm:pt modelId="{AD32C75F-1003-4F07-9262-DE09CB54895F}" type="parTrans" cxnId="{B253A734-BEA2-4A5B-AC91-21870FDC606F}">
      <dgm:prSet/>
      <dgm:spPr/>
      <dgm:t>
        <a:bodyPr/>
        <a:lstStyle/>
        <a:p>
          <a:endParaRPr lang="en-US"/>
        </a:p>
      </dgm:t>
    </dgm:pt>
    <dgm:pt modelId="{5FFDA98F-06F7-4434-9166-C76BFF62B813}" type="sibTrans" cxnId="{B253A734-BEA2-4A5B-AC91-21870FDC606F}">
      <dgm:prSet/>
      <dgm:spPr/>
      <dgm:t>
        <a:bodyPr/>
        <a:lstStyle/>
        <a:p>
          <a:endParaRPr lang="en-US"/>
        </a:p>
      </dgm:t>
    </dgm:pt>
    <dgm:pt modelId="{0C5A35C4-F311-426A-BA4F-424EA93EA4A1}" type="pres">
      <dgm:prSet presAssocID="{AF6A0B18-6B7B-4E01-ACAD-426861A342A4}" presName="vert0" presStyleCnt="0">
        <dgm:presLayoutVars>
          <dgm:dir/>
          <dgm:animOne val="branch"/>
          <dgm:animLvl val="lvl"/>
        </dgm:presLayoutVars>
      </dgm:prSet>
      <dgm:spPr/>
    </dgm:pt>
    <dgm:pt modelId="{2EEFE801-0278-4426-B65E-483A9C7A5551}" type="pres">
      <dgm:prSet presAssocID="{BD3BF587-0AC3-42E5-8080-10369017FBF7}" presName="thickLine" presStyleLbl="alignNode1" presStyleIdx="0" presStyleCnt="5"/>
      <dgm:spPr/>
    </dgm:pt>
    <dgm:pt modelId="{1AA0E2D3-9DD5-420A-B110-B59FA4685987}" type="pres">
      <dgm:prSet presAssocID="{BD3BF587-0AC3-42E5-8080-10369017FBF7}" presName="horz1" presStyleCnt="0"/>
      <dgm:spPr/>
    </dgm:pt>
    <dgm:pt modelId="{C22531D4-2EEE-42F5-9851-B220EE790C36}" type="pres">
      <dgm:prSet presAssocID="{BD3BF587-0AC3-42E5-8080-10369017FBF7}" presName="tx1" presStyleLbl="revTx" presStyleIdx="0" presStyleCnt="5"/>
      <dgm:spPr/>
    </dgm:pt>
    <dgm:pt modelId="{CD3B581A-D5FB-4FF4-B75E-14CFE9365FC2}" type="pres">
      <dgm:prSet presAssocID="{BD3BF587-0AC3-42E5-8080-10369017FBF7}" presName="vert1" presStyleCnt="0"/>
      <dgm:spPr/>
    </dgm:pt>
    <dgm:pt modelId="{4F7A96C9-F2D5-4790-84D5-40A917947B73}" type="pres">
      <dgm:prSet presAssocID="{8D5C225E-72FF-4D9E-BBF6-8D79500C5A4A}" presName="thickLine" presStyleLbl="alignNode1" presStyleIdx="1" presStyleCnt="5"/>
      <dgm:spPr/>
    </dgm:pt>
    <dgm:pt modelId="{C52052F6-2314-42DF-8EE7-A191C6DFA518}" type="pres">
      <dgm:prSet presAssocID="{8D5C225E-72FF-4D9E-BBF6-8D79500C5A4A}" presName="horz1" presStyleCnt="0"/>
      <dgm:spPr/>
    </dgm:pt>
    <dgm:pt modelId="{1462A57C-83BD-431B-822E-53F67C8FDF6B}" type="pres">
      <dgm:prSet presAssocID="{8D5C225E-72FF-4D9E-BBF6-8D79500C5A4A}" presName="tx1" presStyleLbl="revTx" presStyleIdx="1" presStyleCnt="5"/>
      <dgm:spPr/>
    </dgm:pt>
    <dgm:pt modelId="{8435FEBD-B664-4347-BCC6-D1B685AD5BDE}" type="pres">
      <dgm:prSet presAssocID="{8D5C225E-72FF-4D9E-BBF6-8D79500C5A4A}" presName="vert1" presStyleCnt="0"/>
      <dgm:spPr/>
    </dgm:pt>
    <dgm:pt modelId="{9C568B56-7DB6-450B-8698-734B08250472}" type="pres">
      <dgm:prSet presAssocID="{6F47AAC9-C496-44BB-90D1-D54497B36AAE}" presName="thickLine" presStyleLbl="alignNode1" presStyleIdx="2" presStyleCnt="5"/>
      <dgm:spPr/>
    </dgm:pt>
    <dgm:pt modelId="{9836E7ED-8A83-48D6-9977-A2C471A8CD27}" type="pres">
      <dgm:prSet presAssocID="{6F47AAC9-C496-44BB-90D1-D54497B36AAE}" presName="horz1" presStyleCnt="0"/>
      <dgm:spPr/>
    </dgm:pt>
    <dgm:pt modelId="{35A64180-9DE7-451D-8582-0B252B7CE2AA}" type="pres">
      <dgm:prSet presAssocID="{6F47AAC9-C496-44BB-90D1-D54497B36AAE}" presName="tx1" presStyleLbl="revTx" presStyleIdx="2" presStyleCnt="5"/>
      <dgm:spPr/>
    </dgm:pt>
    <dgm:pt modelId="{B03C5EA9-6053-4B38-BE3F-CC02E8EAF104}" type="pres">
      <dgm:prSet presAssocID="{6F47AAC9-C496-44BB-90D1-D54497B36AAE}" presName="vert1" presStyleCnt="0"/>
      <dgm:spPr/>
    </dgm:pt>
    <dgm:pt modelId="{F51B864E-44EC-4019-A888-0B81DB85CE84}" type="pres">
      <dgm:prSet presAssocID="{F0BFB932-C53D-4960-9106-A67F7212648E}" presName="thickLine" presStyleLbl="alignNode1" presStyleIdx="3" presStyleCnt="5"/>
      <dgm:spPr/>
    </dgm:pt>
    <dgm:pt modelId="{A0A9A06B-7E80-4557-9CAF-D2FBF4D1DBF7}" type="pres">
      <dgm:prSet presAssocID="{F0BFB932-C53D-4960-9106-A67F7212648E}" presName="horz1" presStyleCnt="0"/>
      <dgm:spPr/>
    </dgm:pt>
    <dgm:pt modelId="{CC41D63A-AC75-464B-9DED-6E644C35EFF1}" type="pres">
      <dgm:prSet presAssocID="{F0BFB932-C53D-4960-9106-A67F7212648E}" presName="tx1" presStyleLbl="revTx" presStyleIdx="3" presStyleCnt="5"/>
      <dgm:spPr/>
    </dgm:pt>
    <dgm:pt modelId="{743727B9-572F-40B8-B051-F3B0782A1FFA}" type="pres">
      <dgm:prSet presAssocID="{F0BFB932-C53D-4960-9106-A67F7212648E}" presName="vert1" presStyleCnt="0"/>
      <dgm:spPr/>
    </dgm:pt>
    <dgm:pt modelId="{0881B077-BFE4-4FDC-8AA5-48CDD07CB3D2}" type="pres">
      <dgm:prSet presAssocID="{9B93E9D3-8A3E-48D7-AC4F-A94C32A10D3E}" presName="thickLine" presStyleLbl="alignNode1" presStyleIdx="4" presStyleCnt="5"/>
      <dgm:spPr/>
    </dgm:pt>
    <dgm:pt modelId="{9602FBC4-30A2-4EA1-8E48-06F825C56904}" type="pres">
      <dgm:prSet presAssocID="{9B93E9D3-8A3E-48D7-AC4F-A94C32A10D3E}" presName="horz1" presStyleCnt="0"/>
      <dgm:spPr/>
    </dgm:pt>
    <dgm:pt modelId="{D98CD4A8-3F5A-4BD8-9683-7EAB736FE00C}" type="pres">
      <dgm:prSet presAssocID="{9B93E9D3-8A3E-48D7-AC4F-A94C32A10D3E}" presName="tx1" presStyleLbl="revTx" presStyleIdx="4" presStyleCnt="5"/>
      <dgm:spPr/>
    </dgm:pt>
    <dgm:pt modelId="{7BFE1C97-103D-4595-8DA0-DA51ED37F25D}" type="pres">
      <dgm:prSet presAssocID="{9B93E9D3-8A3E-48D7-AC4F-A94C32A10D3E}" presName="vert1" presStyleCnt="0"/>
      <dgm:spPr/>
    </dgm:pt>
  </dgm:ptLst>
  <dgm:cxnLst>
    <dgm:cxn modelId="{C83C201D-91AE-4517-8FFB-18D537D7F1E0}" type="presOf" srcId="{6F47AAC9-C496-44BB-90D1-D54497B36AAE}" destId="{35A64180-9DE7-451D-8582-0B252B7CE2AA}" srcOrd="0" destOrd="0" presId="urn:microsoft.com/office/officeart/2008/layout/LinedList"/>
    <dgm:cxn modelId="{CD9BF71E-318A-4FD1-86DC-E91A9A768CE1}" type="presOf" srcId="{BD3BF587-0AC3-42E5-8080-10369017FBF7}" destId="{C22531D4-2EEE-42F5-9851-B220EE790C36}" srcOrd="0" destOrd="0" presId="urn:microsoft.com/office/officeart/2008/layout/LinedList"/>
    <dgm:cxn modelId="{926A602C-6607-4A91-8373-FC48514FA595}" srcId="{AF6A0B18-6B7B-4E01-ACAD-426861A342A4}" destId="{6F47AAC9-C496-44BB-90D1-D54497B36AAE}" srcOrd="2" destOrd="0" parTransId="{B608314C-04A3-46AB-A4B0-AAB942ED0DC8}" sibTransId="{368E2A9D-E72B-4290-9F2E-CB02C7CD100C}"/>
    <dgm:cxn modelId="{58A94A2E-918A-46A7-9C25-3740B7E9BFF6}" srcId="{AF6A0B18-6B7B-4E01-ACAD-426861A342A4}" destId="{8D5C225E-72FF-4D9E-BBF6-8D79500C5A4A}" srcOrd="1" destOrd="0" parTransId="{0A1B8A37-F0D0-4AC8-BF75-AAAEF76DCCE4}" sibTransId="{E6F14791-1344-43EB-A8F3-9A72ABE8B7EE}"/>
    <dgm:cxn modelId="{91D85132-4ED2-4B32-9D87-8233E6AFEABE}" srcId="{AF6A0B18-6B7B-4E01-ACAD-426861A342A4}" destId="{F0BFB932-C53D-4960-9106-A67F7212648E}" srcOrd="3" destOrd="0" parTransId="{C41A29C2-3D53-47F9-9C2E-AE0D756E4B50}" sibTransId="{79C3C8CF-4FA3-4649-AD37-4AD0753558ED}"/>
    <dgm:cxn modelId="{B253A734-BEA2-4A5B-AC91-21870FDC606F}" srcId="{AF6A0B18-6B7B-4E01-ACAD-426861A342A4}" destId="{9B93E9D3-8A3E-48D7-AC4F-A94C32A10D3E}" srcOrd="4" destOrd="0" parTransId="{AD32C75F-1003-4F07-9262-DE09CB54895F}" sibTransId="{5FFDA98F-06F7-4434-9166-C76BFF62B813}"/>
    <dgm:cxn modelId="{54ACC784-063F-478E-87EB-305CFC8ACA1A}" type="presOf" srcId="{F0BFB932-C53D-4960-9106-A67F7212648E}" destId="{CC41D63A-AC75-464B-9DED-6E644C35EFF1}" srcOrd="0" destOrd="0" presId="urn:microsoft.com/office/officeart/2008/layout/LinedList"/>
    <dgm:cxn modelId="{A14B22A5-9F4F-46DC-8C31-3E0670E350AB}" type="presOf" srcId="{8D5C225E-72FF-4D9E-BBF6-8D79500C5A4A}" destId="{1462A57C-83BD-431B-822E-53F67C8FDF6B}" srcOrd="0" destOrd="0" presId="urn:microsoft.com/office/officeart/2008/layout/LinedList"/>
    <dgm:cxn modelId="{32452FB4-6A0C-4D90-8CF6-CE6028CB5CA2}" type="presOf" srcId="{AF6A0B18-6B7B-4E01-ACAD-426861A342A4}" destId="{0C5A35C4-F311-426A-BA4F-424EA93EA4A1}" srcOrd="0" destOrd="0" presId="urn:microsoft.com/office/officeart/2008/layout/LinedList"/>
    <dgm:cxn modelId="{12D28CCD-155D-43E7-B5E5-4927C7306476}" srcId="{AF6A0B18-6B7B-4E01-ACAD-426861A342A4}" destId="{BD3BF587-0AC3-42E5-8080-10369017FBF7}" srcOrd="0" destOrd="0" parTransId="{15D324BE-8E4F-401E-8C0E-334088AD7429}" sibTransId="{9C429223-3279-4F48-B6A6-9C3C20DAAC0A}"/>
    <dgm:cxn modelId="{639469F8-A975-48EC-803C-1955DBC05C86}" type="presOf" srcId="{9B93E9D3-8A3E-48D7-AC4F-A94C32A10D3E}" destId="{D98CD4A8-3F5A-4BD8-9683-7EAB736FE00C}" srcOrd="0" destOrd="0" presId="urn:microsoft.com/office/officeart/2008/layout/LinedList"/>
    <dgm:cxn modelId="{00F71D64-907E-42A1-86E6-4A56D3EF39F1}" type="presParOf" srcId="{0C5A35C4-F311-426A-BA4F-424EA93EA4A1}" destId="{2EEFE801-0278-4426-B65E-483A9C7A5551}" srcOrd="0" destOrd="0" presId="urn:microsoft.com/office/officeart/2008/layout/LinedList"/>
    <dgm:cxn modelId="{090D3D5D-0772-406E-8F46-9286D92245D7}" type="presParOf" srcId="{0C5A35C4-F311-426A-BA4F-424EA93EA4A1}" destId="{1AA0E2D3-9DD5-420A-B110-B59FA4685987}" srcOrd="1" destOrd="0" presId="urn:microsoft.com/office/officeart/2008/layout/LinedList"/>
    <dgm:cxn modelId="{D22152C7-69A1-4D51-9F85-2D05E486A477}" type="presParOf" srcId="{1AA0E2D3-9DD5-420A-B110-B59FA4685987}" destId="{C22531D4-2EEE-42F5-9851-B220EE790C36}" srcOrd="0" destOrd="0" presId="urn:microsoft.com/office/officeart/2008/layout/LinedList"/>
    <dgm:cxn modelId="{31F1C09A-1B42-40B9-9FB2-D1F865D8C3DC}" type="presParOf" srcId="{1AA0E2D3-9DD5-420A-B110-B59FA4685987}" destId="{CD3B581A-D5FB-4FF4-B75E-14CFE9365FC2}" srcOrd="1" destOrd="0" presId="urn:microsoft.com/office/officeart/2008/layout/LinedList"/>
    <dgm:cxn modelId="{54B04924-F631-4B26-9694-B57761EA5A80}" type="presParOf" srcId="{0C5A35C4-F311-426A-BA4F-424EA93EA4A1}" destId="{4F7A96C9-F2D5-4790-84D5-40A917947B73}" srcOrd="2" destOrd="0" presId="urn:microsoft.com/office/officeart/2008/layout/LinedList"/>
    <dgm:cxn modelId="{CD081193-B1B2-4498-844A-782568138B4D}" type="presParOf" srcId="{0C5A35C4-F311-426A-BA4F-424EA93EA4A1}" destId="{C52052F6-2314-42DF-8EE7-A191C6DFA518}" srcOrd="3" destOrd="0" presId="urn:microsoft.com/office/officeart/2008/layout/LinedList"/>
    <dgm:cxn modelId="{4ABD786E-9D74-41A6-9CD1-3AD879FB251F}" type="presParOf" srcId="{C52052F6-2314-42DF-8EE7-A191C6DFA518}" destId="{1462A57C-83BD-431B-822E-53F67C8FDF6B}" srcOrd="0" destOrd="0" presId="urn:microsoft.com/office/officeart/2008/layout/LinedList"/>
    <dgm:cxn modelId="{D98B1A9D-D2CF-41B9-89DE-06BAE904D06C}" type="presParOf" srcId="{C52052F6-2314-42DF-8EE7-A191C6DFA518}" destId="{8435FEBD-B664-4347-BCC6-D1B685AD5BDE}" srcOrd="1" destOrd="0" presId="urn:microsoft.com/office/officeart/2008/layout/LinedList"/>
    <dgm:cxn modelId="{654FC093-9D84-4DA4-A1A3-07C96B5C7020}" type="presParOf" srcId="{0C5A35C4-F311-426A-BA4F-424EA93EA4A1}" destId="{9C568B56-7DB6-450B-8698-734B08250472}" srcOrd="4" destOrd="0" presId="urn:microsoft.com/office/officeart/2008/layout/LinedList"/>
    <dgm:cxn modelId="{6758CD82-34CC-4551-B79B-8DC1630885A6}" type="presParOf" srcId="{0C5A35C4-F311-426A-BA4F-424EA93EA4A1}" destId="{9836E7ED-8A83-48D6-9977-A2C471A8CD27}" srcOrd="5" destOrd="0" presId="urn:microsoft.com/office/officeart/2008/layout/LinedList"/>
    <dgm:cxn modelId="{6411D40D-9B9F-462D-90DE-83EF0A7C9578}" type="presParOf" srcId="{9836E7ED-8A83-48D6-9977-A2C471A8CD27}" destId="{35A64180-9DE7-451D-8582-0B252B7CE2AA}" srcOrd="0" destOrd="0" presId="urn:microsoft.com/office/officeart/2008/layout/LinedList"/>
    <dgm:cxn modelId="{6818882A-3C3F-4338-A2D4-336EB38E3015}" type="presParOf" srcId="{9836E7ED-8A83-48D6-9977-A2C471A8CD27}" destId="{B03C5EA9-6053-4B38-BE3F-CC02E8EAF104}" srcOrd="1" destOrd="0" presId="urn:microsoft.com/office/officeart/2008/layout/LinedList"/>
    <dgm:cxn modelId="{031C2577-F56C-4840-A1AD-FDC20C032755}" type="presParOf" srcId="{0C5A35C4-F311-426A-BA4F-424EA93EA4A1}" destId="{F51B864E-44EC-4019-A888-0B81DB85CE84}" srcOrd="6" destOrd="0" presId="urn:microsoft.com/office/officeart/2008/layout/LinedList"/>
    <dgm:cxn modelId="{7AE6EB82-EA46-401B-ABF1-4990DCDCFA81}" type="presParOf" srcId="{0C5A35C4-F311-426A-BA4F-424EA93EA4A1}" destId="{A0A9A06B-7E80-4557-9CAF-D2FBF4D1DBF7}" srcOrd="7" destOrd="0" presId="urn:microsoft.com/office/officeart/2008/layout/LinedList"/>
    <dgm:cxn modelId="{B238584D-5D56-4C3A-9B1D-13855A4A0467}" type="presParOf" srcId="{A0A9A06B-7E80-4557-9CAF-D2FBF4D1DBF7}" destId="{CC41D63A-AC75-464B-9DED-6E644C35EFF1}" srcOrd="0" destOrd="0" presId="urn:microsoft.com/office/officeart/2008/layout/LinedList"/>
    <dgm:cxn modelId="{B8CE53B9-43AA-403B-A86E-66BB295226A0}" type="presParOf" srcId="{A0A9A06B-7E80-4557-9CAF-D2FBF4D1DBF7}" destId="{743727B9-572F-40B8-B051-F3B0782A1FFA}" srcOrd="1" destOrd="0" presId="urn:microsoft.com/office/officeart/2008/layout/LinedList"/>
    <dgm:cxn modelId="{7C7FC8BA-57A5-4906-A6E8-1B25228B5852}" type="presParOf" srcId="{0C5A35C4-F311-426A-BA4F-424EA93EA4A1}" destId="{0881B077-BFE4-4FDC-8AA5-48CDD07CB3D2}" srcOrd="8" destOrd="0" presId="urn:microsoft.com/office/officeart/2008/layout/LinedList"/>
    <dgm:cxn modelId="{DC9981CE-4EE5-4830-A93F-D826FA3B42EF}" type="presParOf" srcId="{0C5A35C4-F311-426A-BA4F-424EA93EA4A1}" destId="{9602FBC4-30A2-4EA1-8E48-06F825C56904}" srcOrd="9" destOrd="0" presId="urn:microsoft.com/office/officeart/2008/layout/LinedList"/>
    <dgm:cxn modelId="{93694210-5257-47A2-B866-D453199CC3D9}" type="presParOf" srcId="{9602FBC4-30A2-4EA1-8E48-06F825C56904}" destId="{D98CD4A8-3F5A-4BD8-9683-7EAB736FE00C}" srcOrd="0" destOrd="0" presId="urn:microsoft.com/office/officeart/2008/layout/LinedList"/>
    <dgm:cxn modelId="{BF3116F1-A4D3-460C-867B-46DA9646A368}" type="presParOf" srcId="{9602FBC4-30A2-4EA1-8E48-06F825C56904}" destId="{7BFE1C97-103D-4595-8DA0-DA51ED37F25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89E026-8BAC-4E9C-BD7A-00D016573DC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8A519D8-5577-44C9-A083-3440401899E8}">
      <dgm:prSet/>
      <dgm:spPr/>
      <dgm:t>
        <a:bodyPr/>
        <a:lstStyle/>
        <a:p>
          <a:r>
            <a:rPr lang="en-US" b="1"/>
            <a:t>Retrieval</a:t>
          </a:r>
          <a:r>
            <a:rPr lang="en-US"/>
            <a:t>: The system queries a knowledge base or external data source (e.g., databases, documents, or APIs) to fetch relevant context or information based on the input prompt</a:t>
          </a:r>
        </a:p>
      </dgm:t>
    </dgm:pt>
    <dgm:pt modelId="{A2171996-AD9F-4F4E-9B63-7D4E25EF43D1}" type="parTrans" cxnId="{9BD86E20-4F5F-4CA4-A1DA-B8BB2227AF34}">
      <dgm:prSet/>
      <dgm:spPr/>
      <dgm:t>
        <a:bodyPr/>
        <a:lstStyle/>
        <a:p>
          <a:endParaRPr lang="en-US"/>
        </a:p>
      </dgm:t>
    </dgm:pt>
    <dgm:pt modelId="{11F36A17-E343-4BF1-90A6-26D33BF375F4}" type="sibTrans" cxnId="{9BD86E20-4F5F-4CA4-A1DA-B8BB2227AF34}">
      <dgm:prSet/>
      <dgm:spPr/>
      <dgm:t>
        <a:bodyPr/>
        <a:lstStyle/>
        <a:p>
          <a:endParaRPr lang="en-US"/>
        </a:p>
      </dgm:t>
    </dgm:pt>
    <dgm:pt modelId="{25DC8971-9B5D-4E45-AEA6-697B8662BEF3}">
      <dgm:prSet/>
      <dgm:spPr/>
      <dgm:t>
        <a:bodyPr/>
        <a:lstStyle/>
        <a:p>
          <a:r>
            <a:rPr lang="en-US" b="1"/>
            <a:t>Generation</a:t>
          </a:r>
          <a:r>
            <a:rPr lang="en-US"/>
            <a:t>: A generative model, such as GPT, uses the retrieved information to produce a coherent and contextually accurate response or output</a:t>
          </a:r>
        </a:p>
      </dgm:t>
    </dgm:pt>
    <dgm:pt modelId="{6DCF6DAB-E05B-48AF-B1CC-89F68E5E44EC}" type="parTrans" cxnId="{9D0F1549-7C1F-4AEE-8C79-C3A43CA467FF}">
      <dgm:prSet/>
      <dgm:spPr/>
      <dgm:t>
        <a:bodyPr/>
        <a:lstStyle/>
        <a:p>
          <a:endParaRPr lang="en-US"/>
        </a:p>
      </dgm:t>
    </dgm:pt>
    <dgm:pt modelId="{D7F5E7E9-39E2-497F-8BEB-979884AD336E}" type="sibTrans" cxnId="{9D0F1549-7C1F-4AEE-8C79-C3A43CA467FF}">
      <dgm:prSet/>
      <dgm:spPr/>
      <dgm:t>
        <a:bodyPr/>
        <a:lstStyle/>
        <a:p>
          <a:endParaRPr lang="en-US"/>
        </a:p>
      </dgm:t>
    </dgm:pt>
    <dgm:pt modelId="{E1FB81F9-8018-4F16-927D-2F0A7939067C}" type="pres">
      <dgm:prSet presAssocID="{8789E026-8BAC-4E9C-BD7A-00D016573DCE}" presName="root" presStyleCnt="0">
        <dgm:presLayoutVars>
          <dgm:dir/>
          <dgm:resizeHandles val="exact"/>
        </dgm:presLayoutVars>
      </dgm:prSet>
      <dgm:spPr/>
    </dgm:pt>
    <dgm:pt modelId="{309726DF-C50E-44FC-A3A9-CDFC679EEEC6}" type="pres">
      <dgm:prSet presAssocID="{38A519D8-5577-44C9-A083-3440401899E8}" presName="compNode" presStyleCnt="0"/>
      <dgm:spPr/>
    </dgm:pt>
    <dgm:pt modelId="{C78E311D-4015-458E-96BA-3BC225121910}" type="pres">
      <dgm:prSet presAssocID="{38A519D8-5577-44C9-A083-3440401899E8}" presName="bgRect" presStyleLbl="bgShp" presStyleIdx="0" presStyleCnt="2"/>
      <dgm:spPr/>
    </dgm:pt>
    <dgm:pt modelId="{A51243D3-DD09-4EA6-A9BB-CBB5F1B62779}" type="pres">
      <dgm:prSet presAssocID="{38A519D8-5577-44C9-A083-3440401899E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dos"/>
        </a:ext>
      </dgm:extLst>
    </dgm:pt>
    <dgm:pt modelId="{7A88CAA1-6D26-4B56-B235-63DECD3B92A5}" type="pres">
      <dgm:prSet presAssocID="{38A519D8-5577-44C9-A083-3440401899E8}" presName="spaceRect" presStyleCnt="0"/>
      <dgm:spPr/>
    </dgm:pt>
    <dgm:pt modelId="{23A2815B-5B1E-40A4-B2F6-F38DBB58D090}" type="pres">
      <dgm:prSet presAssocID="{38A519D8-5577-44C9-A083-3440401899E8}" presName="parTx" presStyleLbl="revTx" presStyleIdx="0" presStyleCnt="2">
        <dgm:presLayoutVars>
          <dgm:chMax val="0"/>
          <dgm:chPref val="0"/>
        </dgm:presLayoutVars>
      </dgm:prSet>
      <dgm:spPr/>
    </dgm:pt>
    <dgm:pt modelId="{BF45EECD-D2A4-4E19-A209-CCCB4206CF23}" type="pres">
      <dgm:prSet presAssocID="{11F36A17-E343-4BF1-90A6-26D33BF375F4}" presName="sibTrans" presStyleCnt="0"/>
      <dgm:spPr/>
    </dgm:pt>
    <dgm:pt modelId="{94E8AF23-4325-411C-80D7-122FB1639C0B}" type="pres">
      <dgm:prSet presAssocID="{25DC8971-9B5D-4E45-AEA6-697B8662BEF3}" presName="compNode" presStyleCnt="0"/>
      <dgm:spPr/>
    </dgm:pt>
    <dgm:pt modelId="{2D6FC885-754F-4BA0-ADEA-D21312F4595E}" type="pres">
      <dgm:prSet presAssocID="{25DC8971-9B5D-4E45-AEA6-697B8662BEF3}" presName="bgRect" presStyleLbl="bgShp" presStyleIdx="1" presStyleCnt="2"/>
      <dgm:spPr/>
    </dgm:pt>
    <dgm:pt modelId="{1379FB32-51EC-4EED-8DF8-1BE5A74F423F}" type="pres">
      <dgm:prSet presAssocID="{25DC8971-9B5D-4E45-AEA6-697B8662BEF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tísticas"/>
        </a:ext>
      </dgm:extLst>
    </dgm:pt>
    <dgm:pt modelId="{638531AB-FAE5-4BCC-B0DD-54FE042ECCE9}" type="pres">
      <dgm:prSet presAssocID="{25DC8971-9B5D-4E45-AEA6-697B8662BEF3}" presName="spaceRect" presStyleCnt="0"/>
      <dgm:spPr/>
    </dgm:pt>
    <dgm:pt modelId="{877DBA90-74E3-4559-94E2-A663CD7ADB1B}" type="pres">
      <dgm:prSet presAssocID="{25DC8971-9B5D-4E45-AEA6-697B8662BEF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BD86E20-4F5F-4CA4-A1DA-B8BB2227AF34}" srcId="{8789E026-8BAC-4E9C-BD7A-00D016573DCE}" destId="{38A519D8-5577-44C9-A083-3440401899E8}" srcOrd="0" destOrd="0" parTransId="{A2171996-AD9F-4F4E-9B63-7D4E25EF43D1}" sibTransId="{11F36A17-E343-4BF1-90A6-26D33BF375F4}"/>
    <dgm:cxn modelId="{AF47225E-D797-4B14-A86D-2F7B2E634D36}" type="presOf" srcId="{38A519D8-5577-44C9-A083-3440401899E8}" destId="{23A2815B-5B1E-40A4-B2F6-F38DBB58D090}" srcOrd="0" destOrd="0" presId="urn:microsoft.com/office/officeart/2018/2/layout/IconVerticalSolidList"/>
    <dgm:cxn modelId="{B1916762-2713-48BD-98A6-6BBBCE017D49}" type="presOf" srcId="{8789E026-8BAC-4E9C-BD7A-00D016573DCE}" destId="{E1FB81F9-8018-4F16-927D-2F0A7939067C}" srcOrd="0" destOrd="0" presId="urn:microsoft.com/office/officeart/2018/2/layout/IconVerticalSolidList"/>
    <dgm:cxn modelId="{9D0F1549-7C1F-4AEE-8C79-C3A43CA467FF}" srcId="{8789E026-8BAC-4E9C-BD7A-00D016573DCE}" destId="{25DC8971-9B5D-4E45-AEA6-697B8662BEF3}" srcOrd="1" destOrd="0" parTransId="{6DCF6DAB-E05B-48AF-B1CC-89F68E5E44EC}" sibTransId="{D7F5E7E9-39E2-497F-8BEB-979884AD336E}"/>
    <dgm:cxn modelId="{973827B0-A1A4-4CF9-B750-A0C08975D0DA}" type="presOf" srcId="{25DC8971-9B5D-4E45-AEA6-697B8662BEF3}" destId="{877DBA90-74E3-4559-94E2-A663CD7ADB1B}" srcOrd="0" destOrd="0" presId="urn:microsoft.com/office/officeart/2018/2/layout/IconVerticalSolidList"/>
    <dgm:cxn modelId="{A4E09151-1950-4A25-8218-CE180E879A1B}" type="presParOf" srcId="{E1FB81F9-8018-4F16-927D-2F0A7939067C}" destId="{309726DF-C50E-44FC-A3A9-CDFC679EEEC6}" srcOrd="0" destOrd="0" presId="urn:microsoft.com/office/officeart/2018/2/layout/IconVerticalSolidList"/>
    <dgm:cxn modelId="{A96A5DCD-32E7-4D3C-9E43-17C1AC1B4677}" type="presParOf" srcId="{309726DF-C50E-44FC-A3A9-CDFC679EEEC6}" destId="{C78E311D-4015-458E-96BA-3BC225121910}" srcOrd="0" destOrd="0" presId="urn:microsoft.com/office/officeart/2018/2/layout/IconVerticalSolidList"/>
    <dgm:cxn modelId="{B9FEFD75-A500-4E89-B439-EE938AF2D179}" type="presParOf" srcId="{309726DF-C50E-44FC-A3A9-CDFC679EEEC6}" destId="{A51243D3-DD09-4EA6-A9BB-CBB5F1B62779}" srcOrd="1" destOrd="0" presId="urn:microsoft.com/office/officeart/2018/2/layout/IconVerticalSolidList"/>
    <dgm:cxn modelId="{75BC63FD-4B34-4F62-B714-C6D465E880E1}" type="presParOf" srcId="{309726DF-C50E-44FC-A3A9-CDFC679EEEC6}" destId="{7A88CAA1-6D26-4B56-B235-63DECD3B92A5}" srcOrd="2" destOrd="0" presId="urn:microsoft.com/office/officeart/2018/2/layout/IconVerticalSolidList"/>
    <dgm:cxn modelId="{35A96310-BAA9-494A-A4D7-DE1EADCB3EEC}" type="presParOf" srcId="{309726DF-C50E-44FC-A3A9-CDFC679EEEC6}" destId="{23A2815B-5B1E-40A4-B2F6-F38DBB58D090}" srcOrd="3" destOrd="0" presId="urn:microsoft.com/office/officeart/2018/2/layout/IconVerticalSolidList"/>
    <dgm:cxn modelId="{F59A279C-BC83-431E-9E12-7B53DE0B237F}" type="presParOf" srcId="{E1FB81F9-8018-4F16-927D-2F0A7939067C}" destId="{BF45EECD-D2A4-4E19-A209-CCCB4206CF23}" srcOrd="1" destOrd="0" presId="urn:microsoft.com/office/officeart/2018/2/layout/IconVerticalSolidList"/>
    <dgm:cxn modelId="{234570EC-F00F-4140-A05A-2CA5F4117775}" type="presParOf" srcId="{E1FB81F9-8018-4F16-927D-2F0A7939067C}" destId="{94E8AF23-4325-411C-80D7-122FB1639C0B}" srcOrd="2" destOrd="0" presId="urn:microsoft.com/office/officeart/2018/2/layout/IconVerticalSolidList"/>
    <dgm:cxn modelId="{DA0566EC-E29D-4B3C-B00C-A548DD2EA0F5}" type="presParOf" srcId="{94E8AF23-4325-411C-80D7-122FB1639C0B}" destId="{2D6FC885-754F-4BA0-ADEA-D21312F4595E}" srcOrd="0" destOrd="0" presId="urn:microsoft.com/office/officeart/2018/2/layout/IconVerticalSolidList"/>
    <dgm:cxn modelId="{14838EAF-80B7-4D91-A6D3-39BA4CF9FB8F}" type="presParOf" srcId="{94E8AF23-4325-411C-80D7-122FB1639C0B}" destId="{1379FB32-51EC-4EED-8DF8-1BE5A74F423F}" srcOrd="1" destOrd="0" presId="urn:microsoft.com/office/officeart/2018/2/layout/IconVerticalSolidList"/>
    <dgm:cxn modelId="{6D5C0F40-0DE3-44B8-A72A-D7F5EED4688B}" type="presParOf" srcId="{94E8AF23-4325-411C-80D7-122FB1639C0B}" destId="{638531AB-FAE5-4BCC-B0DD-54FE042ECCE9}" srcOrd="2" destOrd="0" presId="urn:microsoft.com/office/officeart/2018/2/layout/IconVerticalSolidList"/>
    <dgm:cxn modelId="{CD6451C4-BD43-4518-AA96-9281F228E303}" type="presParOf" srcId="{94E8AF23-4325-411C-80D7-122FB1639C0B}" destId="{877DBA90-74E3-4559-94E2-A663CD7ADB1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BECE43-0D5A-4BA4-BC03-4621AFBE74F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95B6361-1E41-4F8F-A489-4E643E6D1072}">
      <dgm:prSet/>
      <dgm:spPr/>
      <dgm:t>
        <a:bodyPr/>
        <a:lstStyle/>
        <a:p>
          <a:pPr>
            <a:defRPr cap="all"/>
          </a:pPr>
          <a:r>
            <a:rPr lang="en-US"/>
            <a:t>Customer Support Chatbots</a:t>
          </a:r>
        </a:p>
      </dgm:t>
    </dgm:pt>
    <dgm:pt modelId="{DB63FA15-4948-49B7-A03B-841153A96338}" type="parTrans" cxnId="{0AD6B9AE-1F78-406B-9957-2B9A98A4F6D5}">
      <dgm:prSet/>
      <dgm:spPr/>
      <dgm:t>
        <a:bodyPr/>
        <a:lstStyle/>
        <a:p>
          <a:endParaRPr lang="en-US"/>
        </a:p>
      </dgm:t>
    </dgm:pt>
    <dgm:pt modelId="{1E318E3C-A8F0-4DF1-A856-4DBD3F049870}" type="sibTrans" cxnId="{0AD6B9AE-1F78-406B-9957-2B9A98A4F6D5}">
      <dgm:prSet/>
      <dgm:spPr/>
      <dgm:t>
        <a:bodyPr/>
        <a:lstStyle/>
        <a:p>
          <a:endParaRPr lang="en-US"/>
        </a:p>
      </dgm:t>
    </dgm:pt>
    <dgm:pt modelId="{8B30414E-CC98-47D4-B9CA-5ABD37C13B0B}">
      <dgm:prSet/>
      <dgm:spPr/>
      <dgm:t>
        <a:bodyPr/>
        <a:lstStyle/>
        <a:p>
          <a:pPr>
            <a:defRPr cap="all"/>
          </a:pPr>
          <a:r>
            <a:rPr lang="en-US"/>
            <a:t>Scientific Research</a:t>
          </a:r>
        </a:p>
      </dgm:t>
    </dgm:pt>
    <dgm:pt modelId="{F4D3283A-64F5-45B2-BF1A-187642DB7911}" type="parTrans" cxnId="{0738871A-67FF-46DF-99DA-D4548DAA4F59}">
      <dgm:prSet/>
      <dgm:spPr/>
      <dgm:t>
        <a:bodyPr/>
        <a:lstStyle/>
        <a:p>
          <a:endParaRPr lang="en-US"/>
        </a:p>
      </dgm:t>
    </dgm:pt>
    <dgm:pt modelId="{04FB4C5A-361F-4BDA-A2AE-40CCDF6775B9}" type="sibTrans" cxnId="{0738871A-67FF-46DF-99DA-D4548DAA4F59}">
      <dgm:prSet/>
      <dgm:spPr/>
      <dgm:t>
        <a:bodyPr/>
        <a:lstStyle/>
        <a:p>
          <a:endParaRPr lang="en-US"/>
        </a:p>
      </dgm:t>
    </dgm:pt>
    <dgm:pt modelId="{F004BEFB-C9F7-41FF-B785-2E9FB88B70E4}">
      <dgm:prSet/>
      <dgm:spPr/>
      <dgm:t>
        <a:bodyPr/>
        <a:lstStyle/>
        <a:p>
          <a:pPr>
            <a:defRPr cap="all"/>
          </a:pPr>
          <a:r>
            <a:rPr lang="en-US"/>
            <a:t>Legal Assistance</a:t>
          </a:r>
        </a:p>
      </dgm:t>
    </dgm:pt>
    <dgm:pt modelId="{1D849E93-7D6D-4439-9691-8AD25D4AE837}" type="parTrans" cxnId="{BD54D936-1030-4C29-B829-9DF84613E00F}">
      <dgm:prSet/>
      <dgm:spPr/>
      <dgm:t>
        <a:bodyPr/>
        <a:lstStyle/>
        <a:p>
          <a:endParaRPr lang="en-US"/>
        </a:p>
      </dgm:t>
    </dgm:pt>
    <dgm:pt modelId="{0CC75839-EECA-447B-964D-FF9FDB87D154}" type="sibTrans" cxnId="{BD54D936-1030-4C29-B829-9DF84613E00F}">
      <dgm:prSet/>
      <dgm:spPr/>
      <dgm:t>
        <a:bodyPr/>
        <a:lstStyle/>
        <a:p>
          <a:endParaRPr lang="en-US"/>
        </a:p>
      </dgm:t>
    </dgm:pt>
    <dgm:pt modelId="{4DE748B3-91E2-487E-A881-C59AB08EA624}">
      <dgm:prSet/>
      <dgm:spPr/>
      <dgm:t>
        <a:bodyPr/>
        <a:lstStyle/>
        <a:p>
          <a:pPr>
            <a:defRPr cap="all"/>
          </a:pPr>
          <a:r>
            <a:rPr lang="en-US"/>
            <a:t>Enterprise Document Search</a:t>
          </a:r>
        </a:p>
      </dgm:t>
    </dgm:pt>
    <dgm:pt modelId="{F270F0FD-1BCB-481F-BC6F-F113DE593F14}" type="parTrans" cxnId="{C3E5BEE4-E356-4E0B-A13D-34EA7F13D736}">
      <dgm:prSet/>
      <dgm:spPr/>
      <dgm:t>
        <a:bodyPr/>
        <a:lstStyle/>
        <a:p>
          <a:endParaRPr lang="en-US"/>
        </a:p>
      </dgm:t>
    </dgm:pt>
    <dgm:pt modelId="{FE581490-D049-4FA0-BF4A-36A8EE6AC07E}" type="sibTrans" cxnId="{C3E5BEE4-E356-4E0B-A13D-34EA7F13D736}">
      <dgm:prSet/>
      <dgm:spPr/>
      <dgm:t>
        <a:bodyPr/>
        <a:lstStyle/>
        <a:p>
          <a:endParaRPr lang="en-US"/>
        </a:p>
      </dgm:t>
    </dgm:pt>
    <dgm:pt modelId="{30417501-E6E9-41E0-A6FB-AABC687006E1}" type="pres">
      <dgm:prSet presAssocID="{38BECE43-0D5A-4BA4-BC03-4621AFBE74F4}" presName="root" presStyleCnt="0">
        <dgm:presLayoutVars>
          <dgm:dir/>
          <dgm:resizeHandles val="exact"/>
        </dgm:presLayoutVars>
      </dgm:prSet>
      <dgm:spPr/>
    </dgm:pt>
    <dgm:pt modelId="{28D39648-9ABF-4CC2-A038-71DB0DC9AFF8}" type="pres">
      <dgm:prSet presAssocID="{A95B6361-1E41-4F8F-A489-4E643E6D1072}" presName="compNode" presStyleCnt="0"/>
      <dgm:spPr/>
    </dgm:pt>
    <dgm:pt modelId="{FAB935C1-9F1E-403E-997A-0CF58DFE155C}" type="pres">
      <dgm:prSet presAssocID="{A95B6361-1E41-4F8F-A489-4E643E6D1072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5D24D55-BD8A-44B4-852B-E0AA4A87576C}" type="pres">
      <dgm:prSet presAssocID="{A95B6361-1E41-4F8F-A489-4E643E6D107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37167CA9-BF5E-4149-90D7-36F35C80032F}" type="pres">
      <dgm:prSet presAssocID="{A95B6361-1E41-4F8F-A489-4E643E6D1072}" presName="spaceRect" presStyleCnt="0"/>
      <dgm:spPr/>
    </dgm:pt>
    <dgm:pt modelId="{D34CA581-01E8-4F0E-B1EB-8CA4E460AD87}" type="pres">
      <dgm:prSet presAssocID="{A95B6361-1E41-4F8F-A489-4E643E6D1072}" presName="textRect" presStyleLbl="revTx" presStyleIdx="0" presStyleCnt="4">
        <dgm:presLayoutVars>
          <dgm:chMax val="1"/>
          <dgm:chPref val="1"/>
        </dgm:presLayoutVars>
      </dgm:prSet>
      <dgm:spPr/>
    </dgm:pt>
    <dgm:pt modelId="{0BD01F76-D30F-497A-83B4-33AF2F26A3DC}" type="pres">
      <dgm:prSet presAssocID="{1E318E3C-A8F0-4DF1-A856-4DBD3F049870}" presName="sibTrans" presStyleCnt="0"/>
      <dgm:spPr/>
    </dgm:pt>
    <dgm:pt modelId="{4AADC6DF-8750-4615-AD98-7A99D65CE50E}" type="pres">
      <dgm:prSet presAssocID="{8B30414E-CC98-47D4-B9CA-5ABD37C13B0B}" presName="compNode" presStyleCnt="0"/>
      <dgm:spPr/>
    </dgm:pt>
    <dgm:pt modelId="{69818491-267F-4E6B-9977-2237C2C967AF}" type="pres">
      <dgm:prSet presAssocID="{8B30414E-CC98-47D4-B9CA-5ABD37C13B0B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BDAEFC9-3302-4711-95FB-74CB0A26C971}" type="pres">
      <dgm:prSet presAssocID="{8B30414E-CC98-47D4-B9CA-5ABD37C13B0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ão de vidro"/>
        </a:ext>
      </dgm:extLst>
    </dgm:pt>
    <dgm:pt modelId="{0699F905-9E8B-439E-99EB-1737AD6FE371}" type="pres">
      <dgm:prSet presAssocID="{8B30414E-CC98-47D4-B9CA-5ABD37C13B0B}" presName="spaceRect" presStyleCnt="0"/>
      <dgm:spPr/>
    </dgm:pt>
    <dgm:pt modelId="{4F883277-93BF-4BFA-9172-E879DB6B659D}" type="pres">
      <dgm:prSet presAssocID="{8B30414E-CC98-47D4-B9CA-5ABD37C13B0B}" presName="textRect" presStyleLbl="revTx" presStyleIdx="1" presStyleCnt="4">
        <dgm:presLayoutVars>
          <dgm:chMax val="1"/>
          <dgm:chPref val="1"/>
        </dgm:presLayoutVars>
      </dgm:prSet>
      <dgm:spPr/>
    </dgm:pt>
    <dgm:pt modelId="{172C24E4-942A-473E-88A1-99D2A874CCEC}" type="pres">
      <dgm:prSet presAssocID="{04FB4C5A-361F-4BDA-A2AE-40CCDF6775B9}" presName="sibTrans" presStyleCnt="0"/>
      <dgm:spPr/>
    </dgm:pt>
    <dgm:pt modelId="{1E8939AE-BFBD-4102-9C94-ED0342C5510F}" type="pres">
      <dgm:prSet presAssocID="{F004BEFB-C9F7-41FF-B785-2E9FB88B70E4}" presName="compNode" presStyleCnt="0"/>
      <dgm:spPr/>
    </dgm:pt>
    <dgm:pt modelId="{DC08F796-7ED1-41A6-9023-4752EFF4ED74}" type="pres">
      <dgm:prSet presAssocID="{F004BEFB-C9F7-41FF-B785-2E9FB88B70E4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641C478-46AA-4D07-B32D-E59C61B1AABE}" type="pres">
      <dgm:prSet presAssocID="{F004BEFB-C9F7-41FF-B785-2E9FB88B70E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199F9AD0-7032-472E-8A3E-B8579BE7A0A5}" type="pres">
      <dgm:prSet presAssocID="{F004BEFB-C9F7-41FF-B785-2E9FB88B70E4}" presName="spaceRect" presStyleCnt="0"/>
      <dgm:spPr/>
    </dgm:pt>
    <dgm:pt modelId="{948E0A70-DEDF-496E-AE18-94C0BA20A609}" type="pres">
      <dgm:prSet presAssocID="{F004BEFB-C9F7-41FF-B785-2E9FB88B70E4}" presName="textRect" presStyleLbl="revTx" presStyleIdx="2" presStyleCnt="4">
        <dgm:presLayoutVars>
          <dgm:chMax val="1"/>
          <dgm:chPref val="1"/>
        </dgm:presLayoutVars>
      </dgm:prSet>
      <dgm:spPr/>
    </dgm:pt>
    <dgm:pt modelId="{36093FA1-DBEA-4F02-8A0F-B84FF65D30D2}" type="pres">
      <dgm:prSet presAssocID="{0CC75839-EECA-447B-964D-FF9FDB87D154}" presName="sibTrans" presStyleCnt="0"/>
      <dgm:spPr/>
    </dgm:pt>
    <dgm:pt modelId="{40406383-1147-4BE7-AC17-04609BD73042}" type="pres">
      <dgm:prSet presAssocID="{4DE748B3-91E2-487E-A881-C59AB08EA624}" presName="compNode" presStyleCnt="0"/>
      <dgm:spPr/>
    </dgm:pt>
    <dgm:pt modelId="{D06E82A8-8D11-4E0A-BFC1-DCE674B34193}" type="pres">
      <dgm:prSet presAssocID="{4DE748B3-91E2-487E-A881-C59AB08EA624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E4F48ED-5FEA-410C-8FB3-0429E70DD4FF}" type="pres">
      <dgm:prSet presAssocID="{4DE748B3-91E2-487E-A881-C59AB08EA62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387E375-C777-42DD-A7C0-8ABBA85409C8}" type="pres">
      <dgm:prSet presAssocID="{4DE748B3-91E2-487E-A881-C59AB08EA624}" presName="spaceRect" presStyleCnt="0"/>
      <dgm:spPr/>
    </dgm:pt>
    <dgm:pt modelId="{8E963B79-A045-4F2F-AEE2-FFF9B71BEEE9}" type="pres">
      <dgm:prSet presAssocID="{4DE748B3-91E2-487E-A881-C59AB08EA62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668980D-6A24-419B-ABB9-098C286C959A}" type="presOf" srcId="{F004BEFB-C9F7-41FF-B785-2E9FB88B70E4}" destId="{948E0A70-DEDF-496E-AE18-94C0BA20A609}" srcOrd="0" destOrd="0" presId="urn:microsoft.com/office/officeart/2018/5/layout/IconLeafLabelList"/>
    <dgm:cxn modelId="{0738871A-67FF-46DF-99DA-D4548DAA4F59}" srcId="{38BECE43-0D5A-4BA4-BC03-4621AFBE74F4}" destId="{8B30414E-CC98-47D4-B9CA-5ABD37C13B0B}" srcOrd="1" destOrd="0" parTransId="{F4D3283A-64F5-45B2-BF1A-187642DB7911}" sibTransId="{04FB4C5A-361F-4BDA-A2AE-40CCDF6775B9}"/>
    <dgm:cxn modelId="{A3958C35-534C-44EE-99B7-051AEA65E201}" type="presOf" srcId="{A95B6361-1E41-4F8F-A489-4E643E6D1072}" destId="{D34CA581-01E8-4F0E-B1EB-8CA4E460AD87}" srcOrd="0" destOrd="0" presId="urn:microsoft.com/office/officeart/2018/5/layout/IconLeafLabelList"/>
    <dgm:cxn modelId="{BD54D936-1030-4C29-B829-9DF84613E00F}" srcId="{38BECE43-0D5A-4BA4-BC03-4621AFBE74F4}" destId="{F004BEFB-C9F7-41FF-B785-2E9FB88B70E4}" srcOrd="2" destOrd="0" parTransId="{1D849E93-7D6D-4439-9691-8AD25D4AE837}" sibTransId="{0CC75839-EECA-447B-964D-FF9FDB87D154}"/>
    <dgm:cxn modelId="{A3578A9F-940C-4D5D-ADBF-8B17C9E15BFE}" type="presOf" srcId="{8B30414E-CC98-47D4-B9CA-5ABD37C13B0B}" destId="{4F883277-93BF-4BFA-9172-E879DB6B659D}" srcOrd="0" destOrd="0" presId="urn:microsoft.com/office/officeart/2018/5/layout/IconLeafLabelList"/>
    <dgm:cxn modelId="{86043EA6-E1A6-4194-8ADF-D8BCD087DC15}" type="presOf" srcId="{4DE748B3-91E2-487E-A881-C59AB08EA624}" destId="{8E963B79-A045-4F2F-AEE2-FFF9B71BEEE9}" srcOrd="0" destOrd="0" presId="urn:microsoft.com/office/officeart/2018/5/layout/IconLeafLabelList"/>
    <dgm:cxn modelId="{0AD6B9AE-1F78-406B-9957-2B9A98A4F6D5}" srcId="{38BECE43-0D5A-4BA4-BC03-4621AFBE74F4}" destId="{A95B6361-1E41-4F8F-A489-4E643E6D1072}" srcOrd="0" destOrd="0" parTransId="{DB63FA15-4948-49B7-A03B-841153A96338}" sibTransId="{1E318E3C-A8F0-4DF1-A856-4DBD3F049870}"/>
    <dgm:cxn modelId="{C3E5BEE4-E356-4E0B-A13D-34EA7F13D736}" srcId="{38BECE43-0D5A-4BA4-BC03-4621AFBE74F4}" destId="{4DE748B3-91E2-487E-A881-C59AB08EA624}" srcOrd="3" destOrd="0" parTransId="{F270F0FD-1BCB-481F-BC6F-F113DE593F14}" sibTransId="{FE581490-D049-4FA0-BF4A-36A8EE6AC07E}"/>
    <dgm:cxn modelId="{CE76E7F6-5FDC-46A8-B2BE-B5B1C7E19BC4}" type="presOf" srcId="{38BECE43-0D5A-4BA4-BC03-4621AFBE74F4}" destId="{30417501-E6E9-41E0-A6FB-AABC687006E1}" srcOrd="0" destOrd="0" presId="urn:microsoft.com/office/officeart/2018/5/layout/IconLeafLabelList"/>
    <dgm:cxn modelId="{FB131222-39C0-4536-A107-03AA795F323F}" type="presParOf" srcId="{30417501-E6E9-41E0-A6FB-AABC687006E1}" destId="{28D39648-9ABF-4CC2-A038-71DB0DC9AFF8}" srcOrd="0" destOrd="0" presId="urn:microsoft.com/office/officeart/2018/5/layout/IconLeafLabelList"/>
    <dgm:cxn modelId="{2C472BB9-716E-47BD-A169-BEBA9CCA3043}" type="presParOf" srcId="{28D39648-9ABF-4CC2-A038-71DB0DC9AFF8}" destId="{FAB935C1-9F1E-403E-997A-0CF58DFE155C}" srcOrd="0" destOrd="0" presId="urn:microsoft.com/office/officeart/2018/5/layout/IconLeafLabelList"/>
    <dgm:cxn modelId="{0647AE25-975B-46CB-B6B4-B73A08A7D6DA}" type="presParOf" srcId="{28D39648-9ABF-4CC2-A038-71DB0DC9AFF8}" destId="{D5D24D55-BD8A-44B4-852B-E0AA4A87576C}" srcOrd="1" destOrd="0" presId="urn:microsoft.com/office/officeart/2018/5/layout/IconLeafLabelList"/>
    <dgm:cxn modelId="{A5D4539D-4826-4317-AEC6-DB8F29B7C3B8}" type="presParOf" srcId="{28D39648-9ABF-4CC2-A038-71DB0DC9AFF8}" destId="{37167CA9-BF5E-4149-90D7-36F35C80032F}" srcOrd="2" destOrd="0" presId="urn:microsoft.com/office/officeart/2018/5/layout/IconLeafLabelList"/>
    <dgm:cxn modelId="{9E852060-4011-49DD-B4D1-7B0811AE9152}" type="presParOf" srcId="{28D39648-9ABF-4CC2-A038-71DB0DC9AFF8}" destId="{D34CA581-01E8-4F0E-B1EB-8CA4E460AD87}" srcOrd="3" destOrd="0" presId="urn:microsoft.com/office/officeart/2018/5/layout/IconLeafLabelList"/>
    <dgm:cxn modelId="{437BF549-884E-4A8E-84B8-4813DA9A1989}" type="presParOf" srcId="{30417501-E6E9-41E0-A6FB-AABC687006E1}" destId="{0BD01F76-D30F-497A-83B4-33AF2F26A3DC}" srcOrd="1" destOrd="0" presId="urn:microsoft.com/office/officeart/2018/5/layout/IconLeafLabelList"/>
    <dgm:cxn modelId="{48FA4125-F159-49E7-AAFE-DC1D3BF1AED3}" type="presParOf" srcId="{30417501-E6E9-41E0-A6FB-AABC687006E1}" destId="{4AADC6DF-8750-4615-AD98-7A99D65CE50E}" srcOrd="2" destOrd="0" presId="urn:microsoft.com/office/officeart/2018/5/layout/IconLeafLabelList"/>
    <dgm:cxn modelId="{6EB26AD0-6EF4-4EF0-83F1-0098E475313D}" type="presParOf" srcId="{4AADC6DF-8750-4615-AD98-7A99D65CE50E}" destId="{69818491-267F-4E6B-9977-2237C2C967AF}" srcOrd="0" destOrd="0" presId="urn:microsoft.com/office/officeart/2018/5/layout/IconLeafLabelList"/>
    <dgm:cxn modelId="{1D0F8159-1208-4378-A4F2-D160C95075D3}" type="presParOf" srcId="{4AADC6DF-8750-4615-AD98-7A99D65CE50E}" destId="{3BDAEFC9-3302-4711-95FB-74CB0A26C971}" srcOrd="1" destOrd="0" presId="urn:microsoft.com/office/officeart/2018/5/layout/IconLeafLabelList"/>
    <dgm:cxn modelId="{7410A47C-C5DE-4339-9DC4-6F10C5EC25C5}" type="presParOf" srcId="{4AADC6DF-8750-4615-AD98-7A99D65CE50E}" destId="{0699F905-9E8B-439E-99EB-1737AD6FE371}" srcOrd="2" destOrd="0" presId="urn:microsoft.com/office/officeart/2018/5/layout/IconLeafLabelList"/>
    <dgm:cxn modelId="{AF749FF3-4E43-4975-8E82-F28399B3B730}" type="presParOf" srcId="{4AADC6DF-8750-4615-AD98-7A99D65CE50E}" destId="{4F883277-93BF-4BFA-9172-E879DB6B659D}" srcOrd="3" destOrd="0" presId="urn:microsoft.com/office/officeart/2018/5/layout/IconLeafLabelList"/>
    <dgm:cxn modelId="{71B41B21-3F1F-4290-879D-738F47D38FC3}" type="presParOf" srcId="{30417501-E6E9-41E0-A6FB-AABC687006E1}" destId="{172C24E4-942A-473E-88A1-99D2A874CCEC}" srcOrd="3" destOrd="0" presId="urn:microsoft.com/office/officeart/2018/5/layout/IconLeafLabelList"/>
    <dgm:cxn modelId="{7E0B8FB6-D905-4BC6-A15F-66C827DF63F3}" type="presParOf" srcId="{30417501-E6E9-41E0-A6FB-AABC687006E1}" destId="{1E8939AE-BFBD-4102-9C94-ED0342C5510F}" srcOrd="4" destOrd="0" presId="urn:microsoft.com/office/officeart/2018/5/layout/IconLeafLabelList"/>
    <dgm:cxn modelId="{BA4F6DA9-CACD-4B54-A3CF-5853CC45CBA3}" type="presParOf" srcId="{1E8939AE-BFBD-4102-9C94-ED0342C5510F}" destId="{DC08F796-7ED1-41A6-9023-4752EFF4ED74}" srcOrd="0" destOrd="0" presId="urn:microsoft.com/office/officeart/2018/5/layout/IconLeafLabelList"/>
    <dgm:cxn modelId="{C13819AF-3486-47EF-9A7C-5DDE53A6A42C}" type="presParOf" srcId="{1E8939AE-BFBD-4102-9C94-ED0342C5510F}" destId="{0641C478-46AA-4D07-B32D-E59C61B1AABE}" srcOrd="1" destOrd="0" presId="urn:microsoft.com/office/officeart/2018/5/layout/IconLeafLabelList"/>
    <dgm:cxn modelId="{5563EEEA-5A23-46CA-9B5F-1F314BBC6394}" type="presParOf" srcId="{1E8939AE-BFBD-4102-9C94-ED0342C5510F}" destId="{199F9AD0-7032-472E-8A3E-B8579BE7A0A5}" srcOrd="2" destOrd="0" presId="urn:microsoft.com/office/officeart/2018/5/layout/IconLeafLabelList"/>
    <dgm:cxn modelId="{87DFDF5E-D077-44FC-B19B-19CFC09ECAB5}" type="presParOf" srcId="{1E8939AE-BFBD-4102-9C94-ED0342C5510F}" destId="{948E0A70-DEDF-496E-AE18-94C0BA20A609}" srcOrd="3" destOrd="0" presId="urn:microsoft.com/office/officeart/2018/5/layout/IconLeafLabelList"/>
    <dgm:cxn modelId="{7A961482-C9DA-4C98-8162-9FDE7F017C9B}" type="presParOf" srcId="{30417501-E6E9-41E0-A6FB-AABC687006E1}" destId="{36093FA1-DBEA-4F02-8A0F-B84FF65D30D2}" srcOrd="5" destOrd="0" presId="urn:microsoft.com/office/officeart/2018/5/layout/IconLeafLabelList"/>
    <dgm:cxn modelId="{2DE3B943-8EA6-49EE-8E12-6C4F68CA929B}" type="presParOf" srcId="{30417501-E6E9-41E0-A6FB-AABC687006E1}" destId="{40406383-1147-4BE7-AC17-04609BD73042}" srcOrd="6" destOrd="0" presId="urn:microsoft.com/office/officeart/2018/5/layout/IconLeafLabelList"/>
    <dgm:cxn modelId="{E933A083-564B-46AF-AA66-869570EFAD7E}" type="presParOf" srcId="{40406383-1147-4BE7-AC17-04609BD73042}" destId="{D06E82A8-8D11-4E0A-BFC1-DCE674B34193}" srcOrd="0" destOrd="0" presId="urn:microsoft.com/office/officeart/2018/5/layout/IconLeafLabelList"/>
    <dgm:cxn modelId="{7F212B8F-F56C-4611-9055-B7BB0212EC74}" type="presParOf" srcId="{40406383-1147-4BE7-AC17-04609BD73042}" destId="{DE4F48ED-5FEA-410C-8FB3-0429E70DD4FF}" srcOrd="1" destOrd="0" presId="urn:microsoft.com/office/officeart/2018/5/layout/IconLeafLabelList"/>
    <dgm:cxn modelId="{6AF07A01-CC9A-4714-8D15-BE7F3E40B4C0}" type="presParOf" srcId="{40406383-1147-4BE7-AC17-04609BD73042}" destId="{5387E375-C777-42DD-A7C0-8ABBA85409C8}" srcOrd="2" destOrd="0" presId="urn:microsoft.com/office/officeart/2018/5/layout/IconLeafLabelList"/>
    <dgm:cxn modelId="{50BE8722-DA0C-4335-972A-2AFAA0D62297}" type="presParOf" srcId="{40406383-1147-4BE7-AC17-04609BD73042}" destId="{8E963B79-A045-4F2F-AEE2-FFF9B71BEEE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DC048C-81D0-4FD0-A21E-A0F838BC3E4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B9D88D9-42E3-4CF5-83A8-B7BDDB28D812}">
      <dgm:prSet/>
      <dgm:spPr/>
      <dgm:t>
        <a:bodyPr/>
        <a:lstStyle/>
        <a:p>
          <a:r>
            <a:rPr lang="en-US"/>
            <a:t>Integration with Real-Time and Dynamic Knowledge</a:t>
          </a:r>
        </a:p>
      </dgm:t>
    </dgm:pt>
    <dgm:pt modelId="{3CCD10FC-0AD1-491D-98AD-9CB52A55259F}" type="parTrans" cxnId="{E9FB3291-69BE-456D-B0FB-AFB1AC817998}">
      <dgm:prSet/>
      <dgm:spPr/>
      <dgm:t>
        <a:bodyPr/>
        <a:lstStyle/>
        <a:p>
          <a:endParaRPr lang="en-US"/>
        </a:p>
      </dgm:t>
    </dgm:pt>
    <dgm:pt modelId="{7B0CF249-6450-47E5-8B42-54F278D5E8D4}" type="sibTrans" cxnId="{E9FB3291-69BE-456D-B0FB-AFB1AC817998}">
      <dgm:prSet/>
      <dgm:spPr/>
      <dgm:t>
        <a:bodyPr/>
        <a:lstStyle/>
        <a:p>
          <a:endParaRPr lang="en-US"/>
        </a:p>
      </dgm:t>
    </dgm:pt>
    <dgm:pt modelId="{9992B469-E543-491E-BB9F-4825130B20A9}">
      <dgm:prSet/>
      <dgm:spPr/>
      <dgm:t>
        <a:bodyPr/>
        <a:lstStyle/>
        <a:p>
          <a:r>
            <a:rPr lang="pt-PT"/>
            <a:t>Multilingual </a:t>
          </a:r>
          <a:r>
            <a:rPr lang="en-US"/>
            <a:t>retrieving and synthesizing evidence from diverse multilingual sources</a:t>
          </a:r>
        </a:p>
      </dgm:t>
    </dgm:pt>
    <dgm:pt modelId="{E4F383A2-9AF4-4AE6-ABBA-75DEFE1A3560}" type="parTrans" cxnId="{DC07272A-1DE0-4395-936E-A63F4B935487}">
      <dgm:prSet/>
      <dgm:spPr/>
      <dgm:t>
        <a:bodyPr/>
        <a:lstStyle/>
        <a:p>
          <a:endParaRPr lang="en-US"/>
        </a:p>
      </dgm:t>
    </dgm:pt>
    <dgm:pt modelId="{722F20E3-E968-4D3C-950B-5886FA4C3D31}" type="sibTrans" cxnId="{DC07272A-1DE0-4395-936E-A63F4B935487}">
      <dgm:prSet/>
      <dgm:spPr/>
      <dgm:t>
        <a:bodyPr/>
        <a:lstStyle/>
        <a:p>
          <a:endParaRPr lang="en-US"/>
        </a:p>
      </dgm:t>
    </dgm:pt>
    <dgm:pt modelId="{33471B6D-42B4-4856-A7B5-157A3BF64652}">
      <dgm:prSet/>
      <dgm:spPr/>
      <dgm:t>
        <a:bodyPr/>
        <a:lstStyle/>
        <a:p>
          <a:r>
            <a:rPr lang="pt-PT" dirty="0"/>
            <a:t>Multimodal data (</a:t>
          </a:r>
          <a:r>
            <a:rPr lang="pt-PT" dirty="0" err="1"/>
            <a:t>images</a:t>
          </a:r>
          <a:r>
            <a:rPr lang="pt-PT" dirty="0"/>
            <a:t>, vídeo, </a:t>
          </a:r>
          <a:r>
            <a:rPr lang="pt-PT" dirty="0" err="1"/>
            <a:t>sound</a:t>
          </a:r>
          <a:r>
            <a:rPr lang="pt-PT" dirty="0"/>
            <a:t> etc...)</a:t>
          </a:r>
          <a:r>
            <a:rPr lang="en-US" dirty="0"/>
            <a:t> support</a:t>
          </a:r>
        </a:p>
      </dgm:t>
    </dgm:pt>
    <dgm:pt modelId="{8834F784-CB46-4263-9A75-1B59818803F2}" type="parTrans" cxnId="{0B05471E-B9FD-45EC-BBA4-F1F9226FFD6C}">
      <dgm:prSet/>
      <dgm:spPr/>
      <dgm:t>
        <a:bodyPr/>
        <a:lstStyle/>
        <a:p>
          <a:endParaRPr lang="en-US"/>
        </a:p>
      </dgm:t>
    </dgm:pt>
    <dgm:pt modelId="{E0C475D6-285D-4DD7-B4A7-D12DA198881C}" type="sibTrans" cxnId="{0B05471E-B9FD-45EC-BBA4-F1F9226FFD6C}">
      <dgm:prSet/>
      <dgm:spPr/>
      <dgm:t>
        <a:bodyPr/>
        <a:lstStyle/>
        <a:p>
          <a:endParaRPr lang="en-US"/>
        </a:p>
      </dgm:t>
    </dgm:pt>
    <dgm:pt modelId="{141068C6-7F8A-407C-B7C0-A956DA202A44}">
      <dgm:prSet/>
      <dgm:spPr/>
      <dgm:t>
        <a:bodyPr/>
        <a:lstStyle/>
        <a:p>
          <a:r>
            <a:rPr lang="en-US" dirty="0"/>
            <a:t>Smaller Models with External Knowledge</a:t>
          </a:r>
        </a:p>
      </dgm:t>
    </dgm:pt>
    <dgm:pt modelId="{A24C0C36-6238-444A-B190-606812394126}" type="parTrans" cxnId="{52A4C29F-39E9-419F-8D7A-36A858C0CCC9}">
      <dgm:prSet/>
      <dgm:spPr/>
      <dgm:t>
        <a:bodyPr/>
        <a:lstStyle/>
        <a:p>
          <a:endParaRPr lang="en-US"/>
        </a:p>
      </dgm:t>
    </dgm:pt>
    <dgm:pt modelId="{C78CAFF1-A0E4-4D3F-B38C-3526102E3189}" type="sibTrans" cxnId="{52A4C29F-39E9-419F-8D7A-36A858C0CCC9}">
      <dgm:prSet/>
      <dgm:spPr/>
      <dgm:t>
        <a:bodyPr/>
        <a:lstStyle/>
        <a:p>
          <a:endParaRPr lang="en-US"/>
        </a:p>
      </dgm:t>
    </dgm:pt>
    <dgm:pt modelId="{D1EE957F-FA21-4729-9307-D11F1EF44EA4}" type="pres">
      <dgm:prSet presAssocID="{DCDC048C-81D0-4FD0-A21E-A0F838BC3E45}" presName="root" presStyleCnt="0">
        <dgm:presLayoutVars>
          <dgm:dir/>
          <dgm:resizeHandles val="exact"/>
        </dgm:presLayoutVars>
      </dgm:prSet>
      <dgm:spPr/>
    </dgm:pt>
    <dgm:pt modelId="{EB189F35-C398-455E-9932-440093C6BE88}" type="pres">
      <dgm:prSet presAssocID="{2B9D88D9-42E3-4CF5-83A8-B7BDDB28D812}" presName="compNode" presStyleCnt="0"/>
      <dgm:spPr/>
    </dgm:pt>
    <dgm:pt modelId="{D8BC4EBB-13C1-49B8-8F88-7778AE95688F}" type="pres">
      <dgm:prSet presAssocID="{2B9D88D9-42E3-4CF5-83A8-B7BDDB28D812}" presName="bgRect" presStyleLbl="bgShp" presStyleIdx="0" presStyleCnt="4"/>
      <dgm:spPr/>
    </dgm:pt>
    <dgm:pt modelId="{8F4D7220-449A-4B83-91E2-582BBDD97DE5}" type="pres">
      <dgm:prSet presAssocID="{2B9D88D9-42E3-4CF5-83A8-B7BDDB28D81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quia"/>
        </a:ext>
      </dgm:extLst>
    </dgm:pt>
    <dgm:pt modelId="{7D1B1334-0EA5-4212-B5AD-55757526610E}" type="pres">
      <dgm:prSet presAssocID="{2B9D88D9-42E3-4CF5-83A8-B7BDDB28D812}" presName="spaceRect" presStyleCnt="0"/>
      <dgm:spPr/>
    </dgm:pt>
    <dgm:pt modelId="{06C7F167-ADAC-4281-9032-2ABCDA30399D}" type="pres">
      <dgm:prSet presAssocID="{2B9D88D9-42E3-4CF5-83A8-B7BDDB28D812}" presName="parTx" presStyleLbl="revTx" presStyleIdx="0" presStyleCnt="4">
        <dgm:presLayoutVars>
          <dgm:chMax val="0"/>
          <dgm:chPref val="0"/>
        </dgm:presLayoutVars>
      </dgm:prSet>
      <dgm:spPr/>
    </dgm:pt>
    <dgm:pt modelId="{9AE16C31-3AEC-40C3-B77E-42DDB1CC8F98}" type="pres">
      <dgm:prSet presAssocID="{7B0CF249-6450-47E5-8B42-54F278D5E8D4}" presName="sibTrans" presStyleCnt="0"/>
      <dgm:spPr/>
    </dgm:pt>
    <dgm:pt modelId="{3AF8C4D8-539A-4C19-953B-197DFA2CB890}" type="pres">
      <dgm:prSet presAssocID="{9992B469-E543-491E-BB9F-4825130B20A9}" presName="compNode" presStyleCnt="0"/>
      <dgm:spPr/>
    </dgm:pt>
    <dgm:pt modelId="{5DF0249C-A81F-4106-9771-2AEA57D48152}" type="pres">
      <dgm:prSet presAssocID="{9992B469-E543-491E-BB9F-4825130B20A9}" presName="bgRect" presStyleLbl="bgShp" presStyleIdx="1" presStyleCnt="4"/>
      <dgm:spPr/>
    </dgm:pt>
    <dgm:pt modelId="{D00E3F52-1522-4990-A8C5-80297B2DF6FE}" type="pres">
      <dgm:prSet presAssocID="{9992B469-E543-491E-BB9F-4825130B20A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vros"/>
        </a:ext>
      </dgm:extLst>
    </dgm:pt>
    <dgm:pt modelId="{D3D86E88-B39B-4154-9391-40967F9E1E72}" type="pres">
      <dgm:prSet presAssocID="{9992B469-E543-491E-BB9F-4825130B20A9}" presName="spaceRect" presStyleCnt="0"/>
      <dgm:spPr/>
    </dgm:pt>
    <dgm:pt modelId="{D06C39EA-D57C-44C1-9CAD-2225351BA976}" type="pres">
      <dgm:prSet presAssocID="{9992B469-E543-491E-BB9F-4825130B20A9}" presName="parTx" presStyleLbl="revTx" presStyleIdx="1" presStyleCnt="4">
        <dgm:presLayoutVars>
          <dgm:chMax val="0"/>
          <dgm:chPref val="0"/>
        </dgm:presLayoutVars>
      </dgm:prSet>
      <dgm:spPr/>
    </dgm:pt>
    <dgm:pt modelId="{EBFDBD31-7603-4C63-9652-2D48663F88D9}" type="pres">
      <dgm:prSet presAssocID="{722F20E3-E968-4D3C-950B-5886FA4C3D31}" presName="sibTrans" presStyleCnt="0"/>
      <dgm:spPr/>
    </dgm:pt>
    <dgm:pt modelId="{EB0021C7-3EF7-4955-A887-8B428667A5A8}" type="pres">
      <dgm:prSet presAssocID="{33471B6D-42B4-4856-A7B5-157A3BF64652}" presName="compNode" presStyleCnt="0"/>
      <dgm:spPr/>
    </dgm:pt>
    <dgm:pt modelId="{199B4434-2515-4633-A04D-238FDCE9E22F}" type="pres">
      <dgm:prSet presAssocID="{33471B6D-42B4-4856-A7B5-157A3BF64652}" presName="bgRect" presStyleLbl="bgShp" presStyleIdx="2" presStyleCnt="4"/>
      <dgm:spPr/>
    </dgm:pt>
    <dgm:pt modelId="{B4168C6C-D86A-4826-B916-0F05BCC7B8BD}" type="pres">
      <dgm:prSet presAssocID="{33471B6D-42B4-4856-A7B5-157A3BF6465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gendas"/>
        </a:ext>
      </dgm:extLst>
    </dgm:pt>
    <dgm:pt modelId="{0BF3127C-0E1A-4516-908E-155160BF8252}" type="pres">
      <dgm:prSet presAssocID="{33471B6D-42B4-4856-A7B5-157A3BF64652}" presName="spaceRect" presStyleCnt="0"/>
      <dgm:spPr/>
    </dgm:pt>
    <dgm:pt modelId="{947F0265-EAC2-400F-A329-123E03CBA30B}" type="pres">
      <dgm:prSet presAssocID="{33471B6D-42B4-4856-A7B5-157A3BF64652}" presName="parTx" presStyleLbl="revTx" presStyleIdx="2" presStyleCnt="4">
        <dgm:presLayoutVars>
          <dgm:chMax val="0"/>
          <dgm:chPref val="0"/>
        </dgm:presLayoutVars>
      </dgm:prSet>
      <dgm:spPr/>
    </dgm:pt>
    <dgm:pt modelId="{1CBB936B-AC9C-4672-9CA5-4C04D26DD90C}" type="pres">
      <dgm:prSet presAssocID="{E0C475D6-285D-4DD7-B4A7-D12DA198881C}" presName="sibTrans" presStyleCnt="0"/>
      <dgm:spPr/>
    </dgm:pt>
    <dgm:pt modelId="{1928ACEC-24E5-4E33-925E-5B2A0DB6DA26}" type="pres">
      <dgm:prSet presAssocID="{141068C6-7F8A-407C-B7C0-A956DA202A44}" presName="compNode" presStyleCnt="0"/>
      <dgm:spPr/>
    </dgm:pt>
    <dgm:pt modelId="{05CCCCC7-10A9-4996-A8F0-36B9A2CB7CB6}" type="pres">
      <dgm:prSet presAssocID="{141068C6-7F8A-407C-B7C0-A956DA202A44}" presName="bgRect" presStyleLbl="bgShp" presStyleIdx="3" presStyleCnt="4"/>
      <dgm:spPr/>
    </dgm:pt>
    <dgm:pt modelId="{15A89B28-A4A7-481A-8165-C240ACB46751}" type="pres">
      <dgm:prSet presAssocID="{141068C6-7F8A-407C-B7C0-A956DA202A4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8FA63EE-9374-45BA-9207-0F951056782B}" type="pres">
      <dgm:prSet presAssocID="{141068C6-7F8A-407C-B7C0-A956DA202A44}" presName="spaceRect" presStyleCnt="0"/>
      <dgm:spPr/>
    </dgm:pt>
    <dgm:pt modelId="{1D88BF47-64F6-40FE-92DC-0BB928FED7FB}" type="pres">
      <dgm:prSet presAssocID="{141068C6-7F8A-407C-B7C0-A956DA202A4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06EFD0E-EDB3-4FA0-93F5-1CC927039C6C}" type="presOf" srcId="{2B9D88D9-42E3-4CF5-83A8-B7BDDB28D812}" destId="{06C7F167-ADAC-4281-9032-2ABCDA30399D}" srcOrd="0" destOrd="0" presId="urn:microsoft.com/office/officeart/2018/2/layout/IconVerticalSolidList"/>
    <dgm:cxn modelId="{C9D87614-7816-441E-99ED-B3D20BF99EC5}" type="presOf" srcId="{141068C6-7F8A-407C-B7C0-A956DA202A44}" destId="{1D88BF47-64F6-40FE-92DC-0BB928FED7FB}" srcOrd="0" destOrd="0" presId="urn:microsoft.com/office/officeart/2018/2/layout/IconVerticalSolidList"/>
    <dgm:cxn modelId="{0B05471E-B9FD-45EC-BBA4-F1F9226FFD6C}" srcId="{DCDC048C-81D0-4FD0-A21E-A0F838BC3E45}" destId="{33471B6D-42B4-4856-A7B5-157A3BF64652}" srcOrd="2" destOrd="0" parTransId="{8834F784-CB46-4263-9A75-1B59818803F2}" sibTransId="{E0C475D6-285D-4DD7-B4A7-D12DA198881C}"/>
    <dgm:cxn modelId="{DC07272A-1DE0-4395-936E-A63F4B935487}" srcId="{DCDC048C-81D0-4FD0-A21E-A0F838BC3E45}" destId="{9992B469-E543-491E-BB9F-4825130B20A9}" srcOrd="1" destOrd="0" parTransId="{E4F383A2-9AF4-4AE6-ABBA-75DEFE1A3560}" sibTransId="{722F20E3-E968-4D3C-950B-5886FA4C3D31}"/>
    <dgm:cxn modelId="{BE5AF45C-90FD-4915-B2E6-3B171A65D36F}" type="presOf" srcId="{9992B469-E543-491E-BB9F-4825130B20A9}" destId="{D06C39EA-D57C-44C1-9CAD-2225351BA976}" srcOrd="0" destOrd="0" presId="urn:microsoft.com/office/officeart/2018/2/layout/IconVerticalSolidList"/>
    <dgm:cxn modelId="{52C69077-8CE2-477C-A261-BA3EB0006EF2}" type="presOf" srcId="{DCDC048C-81D0-4FD0-A21E-A0F838BC3E45}" destId="{D1EE957F-FA21-4729-9307-D11F1EF44EA4}" srcOrd="0" destOrd="0" presId="urn:microsoft.com/office/officeart/2018/2/layout/IconVerticalSolidList"/>
    <dgm:cxn modelId="{E9FB3291-69BE-456D-B0FB-AFB1AC817998}" srcId="{DCDC048C-81D0-4FD0-A21E-A0F838BC3E45}" destId="{2B9D88D9-42E3-4CF5-83A8-B7BDDB28D812}" srcOrd="0" destOrd="0" parTransId="{3CCD10FC-0AD1-491D-98AD-9CB52A55259F}" sibTransId="{7B0CF249-6450-47E5-8B42-54F278D5E8D4}"/>
    <dgm:cxn modelId="{52A4C29F-39E9-419F-8D7A-36A858C0CCC9}" srcId="{DCDC048C-81D0-4FD0-A21E-A0F838BC3E45}" destId="{141068C6-7F8A-407C-B7C0-A956DA202A44}" srcOrd="3" destOrd="0" parTransId="{A24C0C36-6238-444A-B190-606812394126}" sibTransId="{C78CAFF1-A0E4-4D3F-B38C-3526102E3189}"/>
    <dgm:cxn modelId="{A71D82B5-1433-4CA9-A413-5D76CC367B60}" type="presOf" srcId="{33471B6D-42B4-4856-A7B5-157A3BF64652}" destId="{947F0265-EAC2-400F-A329-123E03CBA30B}" srcOrd="0" destOrd="0" presId="urn:microsoft.com/office/officeart/2018/2/layout/IconVerticalSolidList"/>
    <dgm:cxn modelId="{2A81FD0E-569E-45CB-8125-3B536BD04E4F}" type="presParOf" srcId="{D1EE957F-FA21-4729-9307-D11F1EF44EA4}" destId="{EB189F35-C398-455E-9932-440093C6BE88}" srcOrd="0" destOrd="0" presId="urn:microsoft.com/office/officeart/2018/2/layout/IconVerticalSolidList"/>
    <dgm:cxn modelId="{0BB74F30-15E9-451B-B3EA-043C592EF961}" type="presParOf" srcId="{EB189F35-C398-455E-9932-440093C6BE88}" destId="{D8BC4EBB-13C1-49B8-8F88-7778AE95688F}" srcOrd="0" destOrd="0" presId="urn:microsoft.com/office/officeart/2018/2/layout/IconVerticalSolidList"/>
    <dgm:cxn modelId="{BF56A633-8CCB-40F5-87EC-057D74C88E2A}" type="presParOf" srcId="{EB189F35-C398-455E-9932-440093C6BE88}" destId="{8F4D7220-449A-4B83-91E2-582BBDD97DE5}" srcOrd="1" destOrd="0" presId="urn:microsoft.com/office/officeart/2018/2/layout/IconVerticalSolidList"/>
    <dgm:cxn modelId="{309F56C7-B130-4671-96BC-ED9CACE21724}" type="presParOf" srcId="{EB189F35-C398-455E-9932-440093C6BE88}" destId="{7D1B1334-0EA5-4212-B5AD-55757526610E}" srcOrd="2" destOrd="0" presId="urn:microsoft.com/office/officeart/2018/2/layout/IconVerticalSolidList"/>
    <dgm:cxn modelId="{6F27637B-6DFB-4E07-A4D5-3D4D9BFDDC1B}" type="presParOf" srcId="{EB189F35-C398-455E-9932-440093C6BE88}" destId="{06C7F167-ADAC-4281-9032-2ABCDA30399D}" srcOrd="3" destOrd="0" presId="urn:microsoft.com/office/officeart/2018/2/layout/IconVerticalSolidList"/>
    <dgm:cxn modelId="{C9A27722-459D-4B28-B74C-755DE7A8D35B}" type="presParOf" srcId="{D1EE957F-FA21-4729-9307-D11F1EF44EA4}" destId="{9AE16C31-3AEC-40C3-B77E-42DDB1CC8F98}" srcOrd="1" destOrd="0" presId="urn:microsoft.com/office/officeart/2018/2/layout/IconVerticalSolidList"/>
    <dgm:cxn modelId="{B1DD8310-6B62-4A65-8A59-5A0BF00F1C2E}" type="presParOf" srcId="{D1EE957F-FA21-4729-9307-D11F1EF44EA4}" destId="{3AF8C4D8-539A-4C19-953B-197DFA2CB890}" srcOrd="2" destOrd="0" presId="urn:microsoft.com/office/officeart/2018/2/layout/IconVerticalSolidList"/>
    <dgm:cxn modelId="{0AEAC804-F2AD-4CCA-86FB-AF360FB184B0}" type="presParOf" srcId="{3AF8C4D8-539A-4C19-953B-197DFA2CB890}" destId="{5DF0249C-A81F-4106-9771-2AEA57D48152}" srcOrd="0" destOrd="0" presId="urn:microsoft.com/office/officeart/2018/2/layout/IconVerticalSolidList"/>
    <dgm:cxn modelId="{B0F01855-C5C4-4A75-82D5-087E336E27DF}" type="presParOf" srcId="{3AF8C4D8-539A-4C19-953B-197DFA2CB890}" destId="{D00E3F52-1522-4990-A8C5-80297B2DF6FE}" srcOrd="1" destOrd="0" presId="urn:microsoft.com/office/officeart/2018/2/layout/IconVerticalSolidList"/>
    <dgm:cxn modelId="{BA04A8B9-8258-4AC0-83A4-B1EFBFFB2099}" type="presParOf" srcId="{3AF8C4D8-539A-4C19-953B-197DFA2CB890}" destId="{D3D86E88-B39B-4154-9391-40967F9E1E72}" srcOrd="2" destOrd="0" presId="urn:microsoft.com/office/officeart/2018/2/layout/IconVerticalSolidList"/>
    <dgm:cxn modelId="{73545D04-9911-4134-92BB-4CDFE8717586}" type="presParOf" srcId="{3AF8C4D8-539A-4C19-953B-197DFA2CB890}" destId="{D06C39EA-D57C-44C1-9CAD-2225351BA976}" srcOrd="3" destOrd="0" presId="urn:microsoft.com/office/officeart/2018/2/layout/IconVerticalSolidList"/>
    <dgm:cxn modelId="{E8BC3ED5-E056-40AF-9C76-263B67BC527C}" type="presParOf" srcId="{D1EE957F-FA21-4729-9307-D11F1EF44EA4}" destId="{EBFDBD31-7603-4C63-9652-2D48663F88D9}" srcOrd="3" destOrd="0" presId="urn:microsoft.com/office/officeart/2018/2/layout/IconVerticalSolidList"/>
    <dgm:cxn modelId="{B1AA799E-E12B-4BC4-8064-D9155F642DDB}" type="presParOf" srcId="{D1EE957F-FA21-4729-9307-D11F1EF44EA4}" destId="{EB0021C7-3EF7-4955-A887-8B428667A5A8}" srcOrd="4" destOrd="0" presId="urn:microsoft.com/office/officeart/2018/2/layout/IconVerticalSolidList"/>
    <dgm:cxn modelId="{325AAC63-D4BC-48CD-9884-4E6B7FCDF31D}" type="presParOf" srcId="{EB0021C7-3EF7-4955-A887-8B428667A5A8}" destId="{199B4434-2515-4633-A04D-238FDCE9E22F}" srcOrd="0" destOrd="0" presId="urn:microsoft.com/office/officeart/2018/2/layout/IconVerticalSolidList"/>
    <dgm:cxn modelId="{A4B55F1D-7E9F-4010-B7E2-3E3FD2805469}" type="presParOf" srcId="{EB0021C7-3EF7-4955-A887-8B428667A5A8}" destId="{B4168C6C-D86A-4826-B916-0F05BCC7B8BD}" srcOrd="1" destOrd="0" presId="urn:microsoft.com/office/officeart/2018/2/layout/IconVerticalSolidList"/>
    <dgm:cxn modelId="{5D96F57A-73AA-48B6-8679-B89642A58611}" type="presParOf" srcId="{EB0021C7-3EF7-4955-A887-8B428667A5A8}" destId="{0BF3127C-0E1A-4516-908E-155160BF8252}" srcOrd="2" destOrd="0" presId="urn:microsoft.com/office/officeart/2018/2/layout/IconVerticalSolidList"/>
    <dgm:cxn modelId="{1F4CE20B-5E32-4BA3-8996-D89DA29A7FDB}" type="presParOf" srcId="{EB0021C7-3EF7-4955-A887-8B428667A5A8}" destId="{947F0265-EAC2-400F-A329-123E03CBA30B}" srcOrd="3" destOrd="0" presId="urn:microsoft.com/office/officeart/2018/2/layout/IconVerticalSolidList"/>
    <dgm:cxn modelId="{85CFF8D4-BE90-4C1B-A95B-47B2522A234E}" type="presParOf" srcId="{D1EE957F-FA21-4729-9307-D11F1EF44EA4}" destId="{1CBB936B-AC9C-4672-9CA5-4C04D26DD90C}" srcOrd="5" destOrd="0" presId="urn:microsoft.com/office/officeart/2018/2/layout/IconVerticalSolidList"/>
    <dgm:cxn modelId="{540E7FEB-BA1F-40C1-9F87-A617D8E19740}" type="presParOf" srcId="{D1EE957F-FA21-4729-9307-D11F1EF44EA4}" destId="{1928ACEC-24E5-4E33-925E-5B2A0DB6DA26}" srcOrd="6" destOrd="0" presId="urn:microsoft.com/office/officeart/2018/2/layout/IconVerticalSolidList"/>
    <dgm:cxn modelId="{67421FD0-3B41-4A6E-9A15-4C407AF204A6}" type="presParOf" srcId="{1928ACEC-24E5-4E33-925E-5B2A0DB6DA26}" destId="{05CCCCC7-10A9-4996-A8F0-36B9A2CB7CB6}" srcOrd="0" destOrd="0" presId="urn:microsoft.com/office/officeart/2018/2/layout/IconVerticalSolidList"/>
    <dgm:cxn modelId="{06844E1A-2CF0-481E-8B56-517F70A275C9}" type="presParOf" srcId="{1928ACEC-24E5-4E33-925E-5B2A0DB6DA26}" destId="{15A89B28-A4A7-481A-8165-C240ACB46751}" srcOrd="1" destOrd="0" presId="urn:microsoft.com/office/officeart/2018/2/layout/IconVerticalSolidList"/>
    <dgm:cxn modelId="{668E0596-41BF-414A-A8D6-3C81F7D00EC4}" type="presParOf" srcId="{1928ACEC-24E5-4E33-925E-5B2A0DB6DA26}" destId="{18FA63EE-9374-45BA-9207-0F951056782B}" srcOrd="2" destOrd="0" presId="urn:microsoft.com/office/officeart/2018/2/layout/IconVerticalSolidList"/>
    <dgm:cxn modelId="{EA3583D8-1598-4D07-8881-200F61015E84}" type="presParOf" srcId="{1928ACEC-24E5-4E33-925E-5B2A0DB6DA26}" destId="{1D88BF47-64F6-40FE-92DC-0BB928FED7F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EFE801-0278-4426-B65E-483A9C7A5551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531D4-2EEE-42F5-9851-B220EE790C36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What is RAG?</a:t>
          </a:r>
        </a:p>
      </dsp:txBody>
      <dsp:txXfrm>
        <a:off x="0" y="675"/>
        <a:ext cx="6900512" cy="1106957"/>
      </dsp:txXfrm>
    </dsp:sp>
    <dsp:sp modelId="{4F7A96C9-F2D5-4790-84D5-40A917947B73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62A57C-83BD-431B-822E-53F67C8FDF6B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RAG structure</a:t>
          </a:r>
        </a:p>
      </dsp:txBody>
      <dsp:txXfrm>
        <a:off x="0" y="1107633"/>
        <a:ext cx="6900512" cy="1106957"/>
      </dsp:txXfrm>
    </dsp:sp>
    <dsp:sp modelId="{9C568B56-7DB6-450B-8698-734B08250472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64180-9DE7-451D-8582-0B252B7CE2AA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Advantages and Limitations of RAG</a:t>
          </a:r>
        </a:p>
      </dsp:txBody>
      <dsp:txXfrm>
        <a:off x="0" y="2214591"/>
        <a:ext cx="6900512" cy="1106957"/>
      </dsp:txXfrm>
    </dsp:sp>
    <dsp:sp modelId="{F51B864E-44EC-4019-A888-0B81DB85CE84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41D63A-AC75-464B-9DED-6E644C35EFF1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RAG Use Cases</a:t>
          </a:r>
        </a:p>
      </dsp:txBody>
      <dsp:txXfrm>
        <a:off x="0" y="3321549"/>
        <a:ext cx="6900512" cy="1106957"/>
      </dsp:txXfrm>
    </dsp:sp>
    <dsp:sp modelId="{0881B077-BFE4-4FDC-8AA5-48CDD07CB3D2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CD4A8-3F5A-4BD8-9683-7EAB736FE00C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Conclusions</a:t>
          </a:r>
        </a:p>
      </dsp:txBody>
      <dsp:txXfrm>
        <a:off x="0" y="4428507"/>
        <a:ext cx="6900512" cy="1106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E311D-4015-458E-96BA-3BC225121910}">
      <dsp:nvSpPr>
        <dsp:cNvPr id="0" name=""/>
        <dsp:cNvSpPr/>
      </dsp:nvSpPr>
      <dsp:spPr>
        <a:xfrm>
          <a:off x="0" y="708097"/>
          <a:ext cx="105156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1243D3-DD09-4EA6-A9BB-CBB5F1B62779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A2815B-5B1E-40A4-B2F6-F38DBB58D090}">
      <dsp:nvSpPr>
        <dsp:cNvPr id="0" name=""/>
        <dsp:cNvSpPr/>
      </dsp:nvSpPr>
      <dsp:spPr>
        <a:xfrm>
          <a:off x="1509882" y="708097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Retrieval</a:t>
          </a:r>
          <a:r>
            <a:rPr lang="en-US" sz="2400" kern="1200"/>
            <a:t>: The system queries a knowledge base or external data source (e.g., databases, documents, or APIs) to fetch relevant context or information based on the input prompt</a:t>
          </a:r>
        </a:p>
      </dsp:txBody>
      <dsp:txXfrm>
        <a:off x="1509882" y="708097"/>
        <a:ext cx="9005717" cy="1307257"/>
      </dsp:txXfrm>
    </dsp:sp>
    <dsp:sp modelId="{2D6FC885-754F-4BA0-ADEA-D21312F4595E}">
      <dsp:nvSpPr>
        <dsp:cNvPr id="0" name=""/>
        <dsp:cNvSpPr/>
      </dsp:nvSpPr>
      <dsp:spPr>
        <a:xfrm>
          <a:off x="0" y="2342169"/>
          <a:ext cx="105156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79FB32-51EC-4EED-8DF8-1BE5A74F423F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7DBA90-74E3-4559-94E2-A663CD7ADB1B}">
      <dsp:nvSpPr>
        <dsp:cNvPr id="0" name=""/>
        <dsp:cNvSpPr/>
      </dsp:nvSpPr>
      <dsp:spPr>
        <a:xfrm>
          <a:off x="1509882" y="2342169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Generation</a:t>
          </a:r>
          <a:r>
            <a:rPr lang="en-US" sz="2400" kern="1200"/>
            <a:t>: A generative model, such as GPT, uses the retrieved information to produce a coherent and contextually accurate response or output</a:t>
          </a:r>
        </a:p>
      </dsp:txBody>
      <dsp:txXfrm>
        <a:off x="1509882" y="2342169"/>
        <a:ext cx="9005717" cy="13072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B935C1-9F1E-403E-997A-0CF58DFE155C}">
      <dsp:nvSpPr>
        <dsp:cNvPr id="0" name=""/>
        <dsp:cNvSpPr/>
      </dsp:nvSpPr>
      <dsp:spPr>
        <a:xfrm>
          <a:off x="821904" y="812353"/>
          <a:ext cx="1257517" cy="125751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D24D55-BD8A-44B4-852B-E0AA4A87576C}">
      <dsp:nvSpPr>
        <dsp:cNvPr id="0" name=""/>
        <dsp:cNvSpPr/>
      </dsp:nvSpPr>
      <dsp:spPr>
        <a:xfrm>
          <a:off x="1089899" y="1080348"/>
          <a:ext cx="721526" cy="7215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4CA581-01E8-4F0E-B1EB-8CA4E460AD87}">
      <dsp:nvSpPr>
        <dsp:cNvPr id="0" name=""/>
        <dsp:cNvSpPr/>
      </dsp:nvSpPr>
      <dsp:spPr>
        <a:xfrm>
          <a:off x="419911" y="2461556"/>
          <a:ext cx="2061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Customer Support Chatbots</a:t>
          </a:r>
        </a:p>
      </dsp:txBody>
      <dsp:txXfrm>
        <a:off x="419911" y="2461556"/>
        <a:ext cx="2061504" cy="720000"/>
      </dsp:txXfrm>
    </dsp:sp>
    <dsp:sp modelId="{69818491-267F-4E6B-9977-2237C2C967AF}">
      <dsp:nvSpPr>
        <dsp:cNvPr id="0" name=""/>
        <dsp:cNvSpPr/>
      </dsp:nvSpPr>
      <dsp:spPr>
        <a:xfrm>
          <a:off x="3244171" y="812353"/>
          <a:ext cx="1257517" cy="125751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DAEFC9-3302-4711-95FB-74CB0A26C971}">
      <dsp:nvSpPr>
        <dsp:cNvPr id="0" name=""/>
        <dsp:cNvSpPr/>
      </dsp:nvSpPr>
      <dsp:spPr>
        <a:xfrm>
          <a:off x="3512167" y="1080348"/>
          <a:ext cx="721526" cy="7215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883277-93BF-4BFA-9172-E879DB6B659D}">
      <dsp:nvSpPr>
        <dsp:cNvPr id="0" name=""/>
        <dsp:cNvSpPr/>
      </dsp:nvSpPr>
      <dsp:spPr>
        <a:xfrm>
          <a:off x="2842178" y="2461556"/>
          <a:ext cx="2061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Scientific Research</a:t>
          </a:r>
        </a:p>
      </dsp:txBody>
      <dsp:txXfrm>
        <a:off x="2842178" y="2461556"/>
        <a:ext cx="2061504" cy="720000"/>
      </dsp:txXfrm>
    </dsp:sp>
    <dsp:sp modelId="{DC08F796-7ED1-41A6-9023-4752EFF4ED74}">
      <dsp:nvSpPr>
        <dsp:cNvPr id="0" name=""/>
        <dsp:cNvSpPr/>
      </dsp:nvSpPr>
      <dsp:spPr>
        <a:xfrm>
          <a:off x="5666438" y="812353"/>
          <a:ext cx="1257517" cy="125751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41C478-46AA-4D07-B32D-E59C61B1AABE}">
      <dsp:nvSpPr>
        <dsp:cNvPr id="0" name=""/>
        <dsp:cNvSpPr/>
      </dsp:nvSpPr>
      <dsp:spPr>
        <a:xfrm>
          <a:off x="5934434" y="1080348"/>
          <a:ext cx="721526" cy="7215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8E0A70-DEDF-496E-AE18-94C0BA20A609}">
      <dsp:nvSpPr>
        <dsp:cNvPr id="0" name=""/>
        <dsp:cNvSpPr/>
      </dsp:nvSpPr>
      <dsp:spPr>
        <a:xfrm>
          <a:off x="5264445" y="2461556"/>
          <a:ext cx="2061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Legal Assistance</a:t>
          </a:r>
        </a:p>
      </dsp:txBody>
      <dsp:txXfrm>
        <a:off x="5264445" y="2461556"/>
        <a:ext cx="2061504" cy="720000"/>
      </dsp:txXfrm>
    </dsp:sp>
    <dsp:sp modelId="{D06E82A8-8D11-4E0A-BFC1-DCE674B34193}">
      <dsp:nvSpPr>
        <dsp:cNvPr id="0" name=""/>
        <dsp:cNvSpPr/>
      </dsp:nvSpPr>
      <dsp:spPr>
        <a:xfrm>
          <a:off x="8088706" y="812353"/>
          <a:ext cx="1257517" cy="125751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4F48ED-5FEA-410C-8FB3-0429E70DD4FF}">
      <dsp:nvSpPr>
        <dsp:cNvPr id="0" name=""/>
        <dsp:cNvSpPr/>
      </dsp:nvSpPr>
      <dsp:spPr>
        <a:xfrm>
          <a:off x="8356701" y="1080348"/>
          <a:ext cx="721526" cy="7215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63B79-A045-4F2F-AEE2-FFF9B71BEEE9}">
      <dsp:nvSpPr>
        <dsp:cNvPr id="0" name=""/>
        <dsp:cNvSpPr/>
      </dsp:nvSpPr>
      <dsp:spPr>
        <a:xfrm>
          <a:off x="7686712" y="2461556"/>
          <a:ext cx="2061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Enterprise Document Search</a:t>
          </a:r>
        </a:p>
      </dsp:txBody>
      <dsp:txXfrm>
        <a:off x="7686712" y="2461556"/>
        <a:ext cx="2061504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BC4EBB-13C1-49B8-8F88-7778AE95688F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4D7220-449A-4B83-91E2-582BBDD97DE5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7F167-ADAC-4281-9032-2ABCDA30399D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Integration with Real-Time and Dynamic Knowledge</a:t>
          </a:r>
        </a:p>
      </dsp:txBody>
      <dsp:txXfrm>
        <a:off x="1339618" y="2288"/>
        <a:ext cx="5024605" cy="1159843"/>
      </dsp:txXfrm>
    </dsp:sp>
    <dsp:sp modelId="{5DF0249C-A81F-4106-9771-2AEA57D48152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0E3F52-1522-4990-A8C5-80297B2DF6FE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6C39EA-D57C-44C1-9CAD-2225351BA976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/>
            <a:t>Multilingual </a:t>
          </a:r>
          <a:r>
            <a:rPr lang="en-US" sz="2100" kern="1200"/>
            <a:t>retrieving and synthesizing evidence from diverse multilingual sources</a:t>
          </a:r>
        </a:p>
      </dsp:txBody>
      <dsp:txXfrm>
        <a:off x="1339618" y="1452092"/>
        <a:ext cx="5024605" cy="1159843"/>
      </dsp:txXfrm>
    </dsp:sp>
    <dsp:sp modelId="{199B4434-2515-4633-A04D-238FDCE9E22F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168C6C-D86A-4826-B916-0F05BCC7B8BD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7F0265-EAC2-400F-A329-123E03CBA30B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 dirty="0"/>
            <a:t>Multimodal data (</a:t>
          </a:r>
          <a:r>
            <a:rPr lang="pt-PT" sz="2100" kern="1200" dirty="0" err="1"/>
            <a:t>images</a:t>
          </a:r>
          <a:r>
            <a:rPr lang="pt-PT" sz="2100" kern="1200" dirty="0"/>
            <a:t>, vídeo, </a:t>
          </a:r>
          <a:r>
            <a:rPr lang="pt-PT" sz="2100" kern="1200" dirty="0" err="1"/>
            <a:t>sound</a:t>
          </a:r>
          <a:r>
            <a:rPr lang="pt-PT" sz="2100" kern="1200" dirty="0"/>
            <a:t> etc...)</a:t>
          </a:r>
          <a:r>
            <a:rPr lang="en-US" sz="2100" kern="1200" dirty="0"/>
            <a:t> support</a:t>
          </a:r>
        </a:p>
      </dsp:txBody>
      <dsp:txXfrm>
        <a:off x="1339618" y="2901896"/>
        <a:ext cx="5024605" cy="1159843"/>
      </dsp:txXfrm>
    </dsp:sp>
    <dsp:sp modelId="{05CCCCC7-10A9-4996-A8F0-36B9A2CB7CB6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A89B28-A4A7-481A-8165-C240ACB46751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88BF47-64F6-40FE-92DC-0BB928FED7FB}">
      <dsp:nvSpPr>
        <dsp:cNvPr id="0" name=""/>
        <dsp:cNvSpPr/>
      </dsp:nvSpPr>
      <dsp:spPr>
        <a:xfrm>
          <a:off x="1339618" y="4351700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Smaller Models with External Knowledge</a:t>
          </a:r>
        </a:p>
      </dsp:txBody>
      <dsp:txXfrm>
        <a:off x="1339618" y="4351700"/>
        <a:ext cx="5024605" cy="1159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58E95-EC7B-40AC-BB93-DEEA60F90372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6ECD0-F571-49FA-8A85-062C5D3BD1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15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7E86D-A5A5-1107-7BD3-65927873F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09BBFE-22CE-4949-9F96-C9B0FC244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62C1E84-FE87-DFCE-997E-43ABBAA2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D3E3-4554-45C0-BDBE-EFE41514EE60}" type="datetime1">
              <a:rPr lang="pt-PT" smtClean="0"/>
              <a:t>08/01/2025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CDCB5CD-B760-7D79-C575-BC485FCD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DF958BD-0FE7-CA85-64E9-D71CA9CB2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990B-2BD6-473B-898B-9D3C32B654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99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1060A-8EDE-E0E5-3F6B-0BF8A4602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8EFC979-7F10-0ACF-1A30-63D4D4275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597B4A1-35B5-2A97-480F-82C42ECEC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B05B8-5F77-4821-AC28-FB433D40C7EA}" type="datetime1">
              <a:rPr lang="pt-PT" smtClean="0"/>
              <a:t>08/01/2025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14C9AF9-58C4-AC5B-BB4F-1E597FA4A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6F25691-EF93-E973-3C3D-27C2D886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990B-2BD6-473B-898B-9D3C32B654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3C37DB-29BF-8C35-997D-F370329BF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E9E1175-FDEF-EAB6-BD53-4D9228886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E93090E-74CE-A046-800D-E0A4FBF0B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7819-3EAC-483F-B2F1-E6AE3D8038B8}" type="datetime1">
              <a:rPr lang="pt-PT" smtClean="0"/>
              <a:t>08/01/2025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6F60230-22EF-80B8-A1FA-E4883D2F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C8AB399-A23D-EB1D-65E5-B7D5F705F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990B-2BD6-473B-898B-9D3C32B654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9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895E6-2B67-290A-9B4F-799C1203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4BDC6FE-0D88-45C8-E587-15A5A03BB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0354E44-053A-2975-24BB-882663E8B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63C3-A4A7-490D-BC7C-0C1727FA616F}" type="datetime1">
              <a:rPr lang="pt-PT" smtClean="0"/>
              <a:t>08/01/2025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ACB5346-F55B-5C11-49D0-2D2A9C84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645116E-4933-0DC4-5941-7DF406E0C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990B-2BD6-473B-898B-9D3C32B654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4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4792F-2A1E-F101-790D-DFA261429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3125587-9439-77E3-0125-E44F7DE79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B72C3C7-76D5-8F5C-646F-0D518B224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8116-F47A-4DBF-B3B1-4938B9F9DAF9}" type="datetime1">
              <a:rPr lang="pt-PT" smtClean="0"/>
              <a:t>08/01/2025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AE3433D-ADE4-3AA0-0985-7496EFCAF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2523BE3-6B24-625D-E9CB-5774574A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990B-2BD6-473B-898B-9D3C32B654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92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6B0D5-6A01-C7A9-42F3-F8BBFF2D6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CB9071D-2412-84E4-744E-ED24BD604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5E35168-76CB-36AB-33FD-7829A41B2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D8B2621-7DB5-9C67-878C-5B33D2E68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430AF-CE08-4344-B806-C4819C764FEE}" type="datetime1">
              <a:rPr lang="pt-PT" smtClean="0"/>
              <a:t>08/01/2025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231A392-3FCC-4587-D37E-C98A928F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B40C268-2DAE-2C58-A687-4307AE69C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990B-2BD6-473B-898B-9D3C32B654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7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E6F0F-AA26-5797-A499-7309FC386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719E337-61A6-83A4-0467-1CE9952E3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26DD00A-F86E-C622-2711-A8B9E7931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219F3DE-635C-6D70-92E5-D0AD9826F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6DE7D734-3841-A68B-E534-04950FDA1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B32A3481-7914-F84E-DA3E-239075D5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4BD1-92BE-408E-A68B-6FA644E1C80F}" type="datetime1">
              <a:rPr lang="pt-PT" smtClean="0"/>
              <a:t>08/01/2025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297F85E-9674-BEA3-2556-4DD195018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4206AE3-E945-B5C2-9217-A2E11898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990B-2BD6-473B-898B-9D3C32B654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01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96146-9AE0-404E-8AB4-89D061F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51436227-F741-19BF-A8EA-803631792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F8A4-7545-46F5-A793-1A1F73A30A67}" type="datetime1">
              <a:rPr lang="pt-PT" smtClean="0"/>
              <a:t>08/01/2025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F56EA72-A476-EB14-65E6-0AFC8506C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C7B6351-0173-3D2B-378B-88ADA00A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990B-2BD6-473B-898B-9D3C32B654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4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271A324-82A7-BBF1-A1EA-49852B4F9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6FA4-7F46-48B2-9EF1-97841FDFCDE1}" type="datetime1">
              <a:rPr lang="pt-PT" smtClean="0"/>
              <a:t>08/01/2025</a:t>
            </a:fld>
            <a:endParaRPr lang="en-US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1F0D0E3-51C8-FB8D-FFD2-4C92C6571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4B9853E-652B-F498-B87E-014D5D59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990B-2BD6-473B-898B-9D3C32B654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6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85363-A85F-C6E8-3B1A-3910867B4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6E89A8A-5BDE-8E91-4DA4-30116DC44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24567CD-B3DE-7BEF-C23C-96A7BA947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D157A66-A297-567C-0A3D-96E1751A1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09F4-78C6-43A5-906C-E86E5CD4B474}" type="datetime1">
              <a:rPr lang="pt-PT" smtClean="0"/>
              <a:t>08/01/2025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984E548-0471-3D36-ACEB-6BE3FF21F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9067D41-21BD-706D-9DC2-6120B1A58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990B-2BD6-473B-898B-9D3C32B654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65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0888C-6506-B2FF-FBE4-785ED6B4B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D88AD2AA-2135-9DBD-52B2-40F3CAC58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E157832-B299-457D-7A66-AD6200E0E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38C041C-B8BF-F523-FD8F-08B3B225A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03B2-7B84-4B05-A5EF-B837ADA66F3D}" type="datetime1">
              <a:rPr lang="pt-PT" smtClean="0"/>
              <a:t>08/01/2025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8A94713-DF22-25BA-754E-7ADE2C48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F66E7F8-4501-CDC4-6838-DDF1B4C5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990B-2BD6-473B-898B-9D3C32B654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0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53D8EE2C-D8CE-22E8-11B8-2494CBCFF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6977EF5-AD3D-1B18-06F5-05A131D98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0FDD287-45A3-E06D-CF54-5DF3FAF14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38CF50-A468-4267-BAC2-474E7695B37E}" type="datetime1">
              <a:rPr lang="pt-PT" smtClean="0"/>
              <a:t>08/01/2025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7FBCA1C-4C97-3E76-878C-368CD5586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5B9DB77-25FE-1394-4BB7-68864F9D9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E2990B-2BD6-473B-898B-9D3C32B654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53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655D2E-2F4D-2B4D-04FF-4E2CC6ECC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Retrieval Augmented Generation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4D16D9-5742-2782-336E-47BDEF177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399491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1200" dirty="0"/>
              <a:t>Duarte Santos – 124376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B3F6263-A6D7-9379-AB14-18870646D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4163" y="6356350"/>
            <a:ext cx="116603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B983069-905E-4D8C-B61B-93F75F3AFB5C}" type="datetime1">
              <a:rPr lang="pt-P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08/01/2025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AE38B53-94DE-55AE-C834-ACF1DE5BE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9019" y="6356350"/>
            <a:ext cx="126881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CE2990B-2BD6-473B-898B-9D3C32B6543D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04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2E0B97-BC45-0EB7-84D7-9E7FFEAC9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RAG Use Cases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D7D4788-FCFF-4456-AA36-D07FCB4562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78963C3-A4A7-490D-BC7C-0C1727FA616F}" type="datetime1">
              <a:rPr lang="pt-P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08/01/2025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1D12795-3FE9-87E2-B087-46D382F29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CE2990B-2BD6-473B-898B-9D3C32B6543D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Marcador de Posição de Conteúdo 2">
            <a:extLst>
              <a:ext uri="{FF2B5EF4-FFF2-40B4-BE49-F238E27FC236}">
                <a16:creationId xmlns:a16="http://schemas.microsoft.com/office/drawing/2014/main" id="{E32D5D97-13E1-94BA-A327-6553055B8C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854078"/>
              </p:ext>
            </p:extLst>
          </p:nvPr>
        </p:nvGraphicFramePr>
        <p:xfrm>
          <a:off x="1115568" y="2269730"/>
          <a:ext cx="10168128" cy="3993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9802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46C4FD-1C27-CD85-FB15-8172CB5F1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Future of RAG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319B61A-DBC9-0EF9-85C1-467932CB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1792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78963C3-A4A7-490D-BC7C-0C1727FA616F}" type="datetime1">
              <a:rPr lang="pt-P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08/01/2025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825CB70-104A-729E-4D6D-928CAB0C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CE2990B-2BD6-473B-898B-9D3C32B6543D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Marcador de Posição de Conteúdo 2">
            <a:extLst>
              <a:ext uri="{FF2B5EF4-FFF2-40B4-BE49-F238E27FC236}">
                <a16:creationId xmlns:a16="http://schemas.microsoft.com/office/drawing/2014/main" id="{2A1CEF7E-ACC0-1F5F-F390-5F95ED7A2E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7714790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9962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2CEE02-94F7-D4BF-7967-631C97454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Conclusions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F71F457-9980-E9DE-D150-05E65955D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Retrieval Augmented Generation offers flexibility, adaptability, and efficiency, making it ideal for a wide range of use cases. </a:t>
            </a:r>
          </a:p>
          <a:p>
            <a:pPr marL="0" indent="0">
              <a:buNone/>
            </a:pPr>
            <a:r>
              <a:rPr lang="en-US" sz="2000"/>
              <a:t>As research and technology progress, RAG systems will become more sophisticated, real-time, and domain-specific, opening new frontiers for AI applications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BE8040F-DE6B-03D8-4D40-1F28FD0544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1792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78963C3-A4A7-490D-BC7C-0C1727FA616F}" type="datetime1">
              <a:rPr lang="pt-P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08/01/2025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D9EC982-3530-E85A-B729-1B01162D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362" y="6356350"/>
            <a:ext cx="100243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CE2990B-2BD6-473B-898B-9D3C32B6543D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903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Ponto de interrogação amarelo">
            <a:extLst>
              <a:ext uri="{FF2B5EF4-FFF2-40B4-BE49-F238E27FC236}">
                <a16:creationId xmlns:a16="http://schemas.microsoft.com/office/drawing/2014/main" id="{48435D07-B21B-249B-0A13-9A46E7C912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61" t="639" r="23584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411ABE-C5F9-AA0D-328B-9C4D1253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Questions?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C712A31-6940-2DFD-CE84-DF5642EA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7981" y="6356350"/>
            <a:ext cx="1214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678963C3-A4A7-490D-BC7C-0C1727FA616F}" type="datetime1"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1/8/2025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A897D6D-9A87-4731-5A09-2CE7D18F3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7CE2990B-2BD6-473B-898B-9D3C32B6543D}" type="slidenum">
              <a:rPr lang="en-US">
                <a:solidFill>
                  <a:schemeClr val="bg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13</a:t>
            </a:fld>
            <a:endParaRPr lang="en-US">
              <a:solidFill>
                <a:schemeClr val="bg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51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0C17C8-E1E3-6FF1-A900-F41BCA525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Table of Contents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Marcador de Posição de Conteúdo 2">
            <a:extLst>
              <a:ext uri="{FF2B5EF4-FFF2-40B4-BE49-F238E27FC236}">
                <a16:creationId xmlns:a16="http://schemas.microsoft.com/office/drawing/2014/main" id="{AA0D3515-1A17-6AA2-CFB4-84DABA93D6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168279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DC27A8F-3033-955D-2B51-5BF13EC2A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3061-6619-4689-9D6D-9C470E2125D9}" type="datetime1">
              <a:rPr lang="pt-PT" smtClean="0"/>
              <a:t>08/01/2025</a:t>
            </a:fld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1DB4520-5A2F-2D34-3C98-C2C0E146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990B-2BD6-473B-898B-9D3C32B654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21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39531A-24F2-4966-9CF2-CF63F2810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What is Retrieval Augmented Generation?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7AE370A-FA34-C2E7-52DE-9110FA3BF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RAG is a framework, proposed by Patrick Lewis in 2020, that combines retrieval-based systems with generative AI models to improve the relevance and accuracy of generated content.</a:t>
            </a:r>
          </a:p>
          <a:p>
            <a:pPr marL="0" indent="0">
              <a:buNone/>
            </a:pPr>
            <a:r>
              <a:rPr lang="en-US" sz="2200" dirty="0"/>
              <a:t>This approach leverages both explicit knowledge from retrieved documents and the implicit knowledge encoded in language models, resulting in more accurate and context-sensitive responses.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A645BB0-D477-2C2C-DF32-5A165832F1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879DFD8-E7E8-4D44-9BAF-6CD148787C97}" type="datetime1">
              <a:rPr lang="pt-P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08/01/2025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50D7DCB-B7D6-C6CD-05B6-B0F045F3F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CE2990B-2BD6-473B-898B-9D3C32B6543D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112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0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FDC369-F007-8ED5-C54D-C2076E3CB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RAG Components</a:t>
            </a:r>
            <a:endParaRPr lang="en-US" dirty="0"/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B5C895A-7C20-5532-4D3D-C76EE85896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57750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78963C3-A4A7-490D-BC7C-0C1727FA616F}" type="datetime1">
              <a:rPr lang="pt-P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08/01/2025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D5FB7F8-A086-ABD5-5822-D7B6846B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CE2990B-2BD6-473B-898B-9D3C32B6543D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8" name="Marcador de Posição de Conteúdo 2">
            <a:extLst>
              <a:ext uri="{FF2B5EF4-FFF2-40B4-BE49-F238E27FC236}">
                <a16:creationId xmlns:a16="http://schemas.microsoft.com/office/drawing/2014/main" id="{F16EEC31-E4EE-9576-42F0-8EA23278DD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236309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789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7B163E-1E62-B375-5332-A456A00F6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RAG works?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3A24E67-2D83-171C-8163-7BF2CC3AC6AB}"/>
              </a:ext>
            </a:extLst>
          </p:cNvPr>
          <p:cNvSpPr txBox="1"/>
          <p:nvPr/>
        </p:nvSpPr>
        <p:spPr>
          <a:xfrm>
            <a:off x="5896682" y="6100482"/>
            <a:ext cx="4572000" cy="275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https://blogs.nvidia.com/blog/what-is-retrieval-augmented-generation/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Marcador de Posição de Conteúdo 6" descr="Uma imagem com texto, captura de ecrã, diagrama, design&#10;&#10;Descrição gerada automaticamente">
            <a:extLst>
              <a:ext uri="{FF2B5EF4-FFF2-40B4-BE49-F238E27FC236}">
                <a16:creationId xmlns:a16="http://schemas.microsoft.com/office/drawing/2014/main" id="{8AC8FDA2-3BF4-7340-6FA2-C8F07E9EE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949" y="2009265"/>
            <a:ext cx="9154102" cy="4027805"/>
          </a:xfrm>
          <a:prstGeom prst="rect">
            <a:avLst/>
          </a:prstGeom>
        </p:spPr>
      </p:pic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78A42CD-321D-0BD1-8415-21762D1A40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DCD1157-AAB6-430D-8E4D-6CB9154A1A2B}" type="datetime1">
              <a:rPr lang="pt-PT" smtClean="0">
                <a:solidFill>
                  <a:schemeClr val="tx1">
                    <a:tint val="75000"/>
                  </a:schemeClr>
                </a:solidFill>
              </a:rPr>
              <a:t>08/01/2025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AE34272-171A-DA3F-A713-BA4DFCB03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CE2990B-2BD6-473B-898B-9D3C32B6543D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028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4EC437-D1E1-5FD5-DCA6-6AA23D5E9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F67C6C-3B88-B723-9912-DD1B46C70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RAG Example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Marcador de Posição de Conteúdo 8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52F90540-04B7-C318-FF31-EB244ABF5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" r="2" b="2"/>
          <a:stretch/>
        </p:blipFill>
        <p:spPr>
          <a:xfrm>
            <a:off x="2607450" y="2121926"/>
            <a:ext cx="6812310" cy="4187434"/>
          </a:xfrm>
          <a:prstGeom prst="rect">
            <a:avLst/>
          </a:prstGeom>
        </p:spPr>
      </p:pic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34980A2-7317-F491-8B9C-ECF19736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78963C3-A4A7-490D-BC7C-0C1727FA616F}" type="datetime1">
              <a:rPr lang="pt-P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08/01/2025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FA9D856-31E4-76EE-8B8B-05647C18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CE2990B-2BD6-473B-898B-9D3C32B6543D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85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2C82D7-D26D-D02B-E87F-DAB8BF1B2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1CA4B0A-BDF1-D32A-5FC2-5D05BAA67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98B47B9-68E1-A149-FB5B-068D936F7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08B7184-021E-F5C1-3EBF-C14E26F0D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6C0B40-354E-9157-DE5E-01BF2CED5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RAG Example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85B235-9A53-A94D-3ADE-B9C7A8955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BE59413-81C4-233E-CBEE-7023DF4A3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78963C3-A4A7-490D-BC7C-0C1727FA616F}" type="datetime1">
              <a:rPr lang="pt-P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08/01/2025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1D9654A-EAA3-880A-5AB5-F5708A1BF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CE2990B-2BD6-473B-898B-9D3C32B6543D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25FF264-5543-F9CA-106D-3B91D4CEC193}"/>
              </a:ext>
            </a:extLst>
          </p:cNvPr>
          <p:cNvSpPr txBox="1"/>
          <p:nvPr/>
        </p:nvSpPr>
        <p:spPr>
          <a:xfrm>
            <a:off x="626850" y="6047750"/>
            <a:ext cx="45083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https://en.wikipedia.org/wiki/2024_United_States_presidential_election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650F0548-9272-A27B-DD71-E8578DF66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704" y="2147967"/>
            <a:ext cx="4508319" cy="4079221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9D26B6EB-ED4C-5215-823F-51579706B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50" y="2273205"/>
            <a:ext cx="5057633" cy="376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006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CB1571-6E56-F5DE-7038-AE4950025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Embeddings improvements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B62EF3D-842A-0273-DE1E-D459736A9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Split the documents into smaller chunks to enable faster searching and more specific retrieval.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687D451-56D4-675E-AE7C-2F63337A8B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78963C3-A4A7-490D-BC7C-0C1727FA616F}" type="datetime1">
              <a:rPr lang="pt-PT" smtClean="0"/>
              <a:pPr>
                <a:spcAft>
                  <a:spcPts val="600"/>
                </a:spcAft>
              </a:pPr>
              <a:t>08/01/2025</a:t>
            </a:fld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24FF8CB-A868-4EB0-DC41-AC0C082D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CE2990B-2BD6-473B-898B-9D3C32B6543D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76C9217-5383-83FF-BF1B-EFD94AF4E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1" y="54829"/>
            <a:ext cx="6021976" cy="636489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50AD36E-C4E1-7049-F390-D03E0806F30E}"/>
              </a:ext>
            </a:extLst>
          </p:cNvPr>
          <p:cNvSpPr txBox="1"/>
          <p:nvPr/>
        </p:nvSpPr>
        <p:spPr>
          <a:xfrm>
            <a:off x="4506686" y="6459865"/>
            <a:ext cx="7612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https://medium.com/@dinabavli/rag-basics-basic-implementation-of-retrieval-augmented-generation-rag-e80e0791159d</a:t>
            </a:r>
          </a:p>
        </p:txBody>
      </p:sp>
    </p:spTree>
    <p:extLst>
      <p:ext uri="{BB962C8B-B14F-4D97-AF65-F5344CB8AC3E}">
        <p14:creationId xmlns:p14="http://schemas.microsoft.com/office/powerpoint/2010/main" val="2800002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5D6F9E-1047-9BC9-E03B-A98216CDC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Advantages and Limitations of RAG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40C4858-D3FD-1601-3B1B-CDD09940A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r>
              <a:rPr lang="en-US" sz="2000" dirty="0"/>
              <a:t>Improved Accuracy</a:t>
            </a:r>
          </a:p>
          <a:p>
            <a:r>
              <a:rPr lang="en-US" sz="2000" dirty="0"/>
              <a:t>Reduced LLMs Hallucinations</a:t>
            </a:r>
          </a:p>
          <a:p>
            <a:r>
              <a:rPr lang="en-US" sz="2000" dirty="0"/>
              <a:t>Modularity</a:t>
            </a:r>
          </a:p>
          <a:p>
            <a:r>
              <a:rPr lang="en-US" sz="2000" dirty="0"/>
              <a:t>Dynamic Knowledge Update</a:t>
            </a:r>
          </a:p>
          <a:p>
            <a:r>
              <a:rPr lang="en-US" sz="2000" dirty="0"/>
              <a:t>Domain Adaptability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D3DC716-065E-0B77-DD82-C2D115A00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9420" y="1412489"/>
            <a:ext cx="3427282" cy="4363844"/>
          </a:xfrm>
        </p:spPr>
        <p:txBody>
          <a:bodyPr>
            <a:normAutofit/>
          </a:bodyPr>
          <a:lstStyle/>
          <a:p>
            <a:r>
              <a:rPr lang="en-US" sz="2000" dirty="0"/>
              <a:t>Complex Architecture</a:t>
            </a:r>
          </a:p>
          <a:p>
            <a:r>
              <a:rPr lang="en-US" sz="2000" dirty="0"/>
              <a:t>Latency</a:t>
            </a:r>
          </a:p>
          <a:p>
            <a:r>
              <a:rPr lang="en-US" sz="2000" dirty="0"/>
              <a:t>Potential for Irrelevant Context</a:t>
            </a:r>
          </a:p>
          <a:p>
            <a:r>
              <a:rPr lang="en-US" sz="2000" dirty="0"/>
              <a:t>Scalability of Retrieval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6B05605-B718-14FC-7082-5720E7CC6F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72430AF-CE08-4344-B806-C4819C764FEE}" type="datetime1">
              <a:rPr lang="pt-PT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08/01/2025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935BD09-855D-191D-7003-56BA302C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2366" y="6356350"/>
            <a:ext cx="215143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CE2990B-2BD6-473B-898B-9D3C32B6543D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49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361</Words>
  <Application>Microsoft Office PowerPoint</Application>
  <PresentationFormat>Ecrã Panorâmico</PresentationFormat>
  <Paragraphs>72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Tema do Office</vt:lpstr>
      <vt:lpstr>Retrieval Augmented Generation</vt:lpstr>
      <vt:lpstr>Table of Contents</vt:lpstr>
      <vt:lpstr>What is Retrieval Augmented Generation?</vt:lpstr>
      <vt:lpstr>RAG Components</vt:lpstr>
      <vt:lpstr>How RAG works?</vt:lpstr>
      <vt:lpstr>RAG Example</vt:lpstr>
      <vt:lpstr>RAG Example</vt:lpstr>
      <vt:lpstr>Embeddings improvements</vt:lpstr>
      <vt:lpstr>Advantages and Limitations of RAG</vt:lpstr>
      <vt:lpstr>RAG Use Cases</vt:lpstr>
      <vt:lpstr>Future of RAG</vt:lpstr>
      <vt:lpstr>Conclusions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DUARTE VEIGA DOS SANTOS</dc:creator>
  <cp:lastModifiedBy>DUARTE VEIGA DOS SANTOS</cp:lastModifiedBy>
  <cp:revision>8</cp:revision>
  <dcterms:created xsi:type="dcterms:W3CDTF">2025-01-03T18:34:17Z</dcterms:created>
  <dcterms:modified xsi:type="dcterms:W3CDTF">2025-01-08T16:44:07Z</dcterms:modified>
</cp:coreProperties>
</file>