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1" name="Shape 91"/>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Glue code ties your gherkin syntax and code together</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Uses regex to match your scenario steps and execute a code snippet</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Cucumber will try to auto cast the parameter types for you e.g. String to Double</a:t>
            </a:r>
          </a:p>
        </p:txBody>
      </p:sp>
      <p:sp>
        <p:nvSpPr>
          <p:cNvPr id="156" name="Shape 1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code to make this test pass already exists</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You just need to glue everything together</a:t>
            </a:r>
          </a:p>
        </p:txBody>
      </p:sp>
      <p:sp>
        <p:nvSpPr>
          <p:cNvPr id="163" name="Shape 16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0" name="Shape 17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This exercise is the meat of the DOJO. Allow ample time for it to be completed</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Both positive and negative scenarios need to catered for (e.g. When the current month is September and when it is not)</a:t>
            </a:r>
          </a:p>
        </p:txBody>
      </p:sp>
      <p:sp>
        <p:nvSpPr>
          <p:cNvPr id="177" name="Shape 17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4" name="Shape 184"/>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Note the column names and &lt;&gt; parameters that are plugged into the scenario</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Only one scenario, but many examples</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number of examples is up to you, but remember more examples now means more refactoring later</a:t>
            </a:r>
          </a:p>
          <a:p>
            <a:pPr indent="0" lvl="0" marL="0" marR="0" rtl="0" algn="l">
              <a:spcBef>
                <a:spcPts val="0"/>
              </a:spcBef>
              <a:buSzPct val="25000"/>
              <a:buNone/>
            </a:pPr>
            <a:r>
              <a:rPr lang="en-ZA"/>
              <a:t>NB: Note senario “outline” keyword</a:t>
            </a:r>
          </a:p>
        </p:txBody>
      </p:sp>
      <p:sp>
        <p:nvSpPr>
          <p:cNvPr id="191" name="Shape 19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TODO: need to go code this one</a:t>
            </a:r>
          </a:p>
        </p:txBody>
      </p:sp>
      <p:sp>
        <p:nvSpPr>
          <p:cNvPr id="198" name="Shape 19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4" name="Shape 204"/>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BDD utilizes TDD in addition to other processes in order to build the </a:t>
            </a:r>
            <a:r>
              <a:rPr b="1" i="0" lang="en-ZA" sz="1200" u="none" cap="none" strike="noStrike">
                <a:solidFill>
                  <a:schemeClr val="dk1"/>
                </a:solidFill>
                <a:latin typeface="Calibri"/>
                <a:ea typeface="Calibri"/>
                <a:cs typeface="Calibri"/>
                <a:sym typeface="Calibri"/>
              </a:rPr>
              <a:t>right</a:t>
            </a:r>
            <a:r>
              <a:rPr b="0" i="0" lang="en-ZA" sz="1200" u="none" cap="none" strike="noStrike">
                <a:solidFill>
                  <a:schemeClr val="dk1"/>
                </a:solidFill>
                <a:latin typeface="Calibri"/>
                <a:ea typeface="Calibri"/>
                <a:cs typeface="Calibri"/>
                <a:sym typeface="Calibri"/>
              </a:rPr>
              <a:t> product</a:t>
            </a:r>
          </a:p>
        </p:txBody>
      </p:sp>
      <p:sp>
        <p:nvSpPr>
          <p:cNvPr id="100" name="Shape 1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classic traffic light of TDD</a:t>
            </a:r>
          </a:p>
        </p:txBody>
      </p:sp>
      <p:sp>
        <p:nvSpPr>
          <p:cNvPr id="107" name="Shape 10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given, when, then structure is the important part here</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Explain how you would do TDD</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issue with classic TDD is that the test scenarios are left to a single/pair of devs to come up with. Wrong assumptions might be made</a:t>
            </a:r>
          </a:p>
        </p:txBody>
      </p:sp>
      <p:sp>
        <p:nvSpPr>
          <p:cNvPr id="115" name="Shape 11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BDD is an agile tool</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You need agile in place before using BDD</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NB!!! Try to keep the scenario building sessions as small and to the point as possible. Too many people = too many chefs</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Don’t do bulk test automation in these sessions (the big parameterized test tables)</a:t>
            </a:r>
          </a:p>
        </p:txBody>
      </p:sp>
      <p:sp>
        <p:nvSpPr>
          <p:cNvPr id="122" name="Shape 12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228600" lvl="0" marL="228600" marR="0" rtl="0" algn="l">
              <a:spcBef>
                <a:spcPts val="0"/>
              </a:spcBef>
              <a:buClr>
                <a:schemeClr val="dk1"/>
              </a:buClr>
              <a:buSzPct val="100000"/>
              <a:buFont typeface="Calibri"/>
              <a:buAutoNum type="arabicPeriod"/>
            </a:pPr>
            <a:r>
              <a:rPr b="0" i="0" lang="en-ZA" sz="1200" u="none" cap="none" strike="noStrike">
                <a:solidFill>
                  <a:schemeClr val="dk1"/>
                </a:solidFill>
                <a:latin typeface="Calibri"/>
                <a:ea typeface="Calibri"/>
                <a:cs typeface="Calibri"/>
                <a:sym typeface="Calibri"/>
              </a:rPr>
              <a:t>Explore the product that needs to built so that you understand the basic outline of it</a:t>
            </a:r>
          </a:p>
          <a:p>
            <a:pPr indent="-228600" lvl="0" marL="228600" marR="0" rtl="0" algn="l">
              <a:spcBef>
                <a:spcPts val="0"/>
              </a:spcBef>
              <a:buClr>
                <a:schemeClr val="dk1"/>
              </a:buClr>
              <a:buSzPct val="100000"/>
              <a:buFont typeface="Calibri"/>
              <a:buAutoNum type="arabicPeriod"/>
            </a:pPr>
            <a:r>
              <a:rPr b="0" i="0" lang="en-ZA" sz="1200" u="none" cap="none" strike="noStrike">
                <a:solidFill>
                  <a:schemeClr val="dk1"/>
                </a:solidFill>
                <a:latin typeface="Calibri"/>
                <a:ea typeface="Calibri"/>
                <a:cs typeface="Calibri"/>
                <a:sym typeface="Calibri"/>
              </a:rPr>
              <a:t>Sit together in a scenario building session and flesh out </a:t>
            </a:r>
            <a:r>
              <a:rPr b="1" i="0" lang="en-ZA" sz="1200" u="none" cap="none" strike="noStrike">
                <a:solidFill>
                  <a:schemeClr val="dk1"/>
                </a:solidFill>
                <a:latin typeface="Calibri"/>
                <a:ea typeface="Calibri"/>
                <a:cs typeface="Calibri"/>
                <a:sym typeface="Calibri"/>
              </a:rPr>
              <a:t>concrete examples</a:t>
            </a:r>
          </a:p>
          <a:p>
            <a:pPr indent="-228600" lvl="0" marL="228600" marR="0" rtl="0" algn="l">
              <a:spcBef>
                <a:spcPts val="0"/>
              </a:spcBef>
              <a:buClr>
                <a:schemeClr val="dk1"/>
              </a:buClr>
              <a:buSzPct val="100000"/>
              <a:buFont typeface="Calibri"/>
              <a:buAutoNum type="arabicPeriod"/>
            </a:pPr>
            <a:r>
              <a:rPr b="0" i="0" lang="en-ZA" sz="1200" u="none" cap="none" strike="noStrike">
                <a:solidFill>
                  <a:schemeClr val="dk1"/>
                </a:solidFill>
                <a:latin typeface="Calibri"/>
                <a:ea typeface="Calibri"/>
                <a:cs typeface="Calibri"/>
                <a:sym typeface="Calibri"/>
              </a:rPr>
              <a:t>Build code using the concrete scenarios using TDD, any test automation that makes sense and UAT</a:t>
            </a:r>
          </a:p>
          <a:p>
            <a:pPr indent="-228600" lvl="0" marL="228600" marR="0" rtl="0" algn="l">
              <a:spcBef>
                <a:spcPts val="0"/>
              </a:spcBef>
              <a:buClr>
                <a:schemeClr val="dk1"/>
              </a:buClr>
              <a:buSzPct val="100000"/>
              <a:buFont typeface="Calibri"/>
              <a:buAutoNum type="arabicPeriod"/>
            </a:pPr>
            <a:r>
              <a:rPr b="0" i="0" lang="en-ZA" sz="1200" u="none" cap="none" strike="noStrike">
                <a:solidFill>
                  <a:schemeClr val="dk1"/>
                </a:solidFill>
                <a:latin typeface="Calibri"/>
                <a:ea typeface="Calibri"/>
                <a:cs typeface="Calibri"/>
                <a:sym typeface="Calibri"/>
              </a:rPr>
              <a:t>Deploy and go home ☺</a:t>
            </a:r>
          </a:p>
        </p:txBody>
      </p:sp>
      <p:sp>
        <p:nvSpPr>
          <p:cNvPr id="129" name="Shape 12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ZA"/>
              <a:t>There are many frameworks to perform BDD, cucumber is just one of them. </a:t>
            </a:r>
          </a:p>
        </p:txBody>
      </p:sp>
      <p:sp>
        <p:nvSpPr>
          <p:cNvPr id="135" name="Shape 135"/>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Note that a broad explanation of the feature being built is included at the top</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Your scenario should be concise and be a concrete example with </a:t>
            </a:r>
            <a:r>
              <a:rPr b="1" i="0" lang="en-ZA" sz="1200" u="none" cap="none" strike="noStrike">
                <a:solidFill>
                  <a:schemeClr val="dk1"/>
                </a:solidFill>
                <a:latin typeface="Calibri"/>
                <a:ea typeface="Calibri"/>
                <a:cs typeface="Calibri"/>
                <a:sym typeface="Calibri"/>
              </a:rPr>
              <a:t>real values</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Also note that gherkin syntax is almost the same as regular English</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whole feature file forms part of the executable specification of your application</a:t>
            </a:r>
          </a:p>
        </p:txBody>
      </p:sp>
      <p:sp>
        <p:nvSpPr>
          <p:cNvPr id="142" name="Shape 14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A simple example is already included on the checkout.feature file to use as a reference</a:t>
            </a:r>
          </a:p>
          <a:p>
            <a:pPr indent="0" lvl="0" marL="0" marR="0" rtl="0" algn="l">
              <a:spcBef>
                <a:spcPts val="0"/>
              </a:spcBef>
              <a:buSzPct val="25000"/>
              <a:buNone/>
            </a:pPr>
            <a:r>
              <a:rPr b="0" i="0" lang="en-ZA" sz="1200" u="none" cap="none" strike="noStrike">
                <a:solidFill>
                  <a:schemeClr val="dk1"/>
                </a:solidFill>
                <a:latin typeface="Calibri"/>
                <a:ea typeface="Calibri"/>
                <a:cs typeface="Calibri"/>
                <a:sym typeface="Calibri"/>
              </a:rPr>
              <a:t>The tasks are on the feature file as well</a:t>
            </a:r>
          </a:p>
          <a:p>
            <a:pPr indent="0" lvl="0" marL="0" marR="0" rtl="0" algn="l">
              <a:spcBef>
                <a:spcPts val="0"/>
              </a:spcBef>
              <a:buSzPct val="25000"/>
              <a:buNone/>
            </a:pPr>
            <a:r>
              <a:rPr lang="en-ZA"/>
              <a:t>Give a brief overview of the project structure and show to run a cucumber test</a:t>
            </a:r>
          </a:p>
        </p:txBody>
      </p:sp>
      <p:sp>
        <p:nvSpPr>
          <p:cNvPr id="149" name="Shape 14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ZA"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Slide">
    <p:spTree>
      <p:nvGrpSpPr>
        <p:cNvPr id="14" name="Shape 14"/>
        <p:cNvGrpSpPr/>
        <p:nvPr/>
      </p:nvGrpSpPr>
      <p:grpSpPr>
        <a:xfrm>
          <a:off x="0" y="0"/>
          <a:ext cx="0" cy="0"/>
          <a:chOff x="0" y="0"/>
          <a:chExt cx="0" cy="0"/>
        </a:xfrm>
      </p:grpSpPr>
      <p:sp>
        <p:nvSpPr>
          <p:cNvPr id="15" name="Shape 15"/>
          <p:cNvSpPr/>
          <p:nvPr/>
        </p:nvSpPr>
        <p:spPr>
          <a:xfrm>
            <a:off x="6588224" y="0"/>
            <a:ext cx="2555775" cy="5714999"/>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16" name="Shape 16"/>
          <p:cNvPicPr preferRelativeResize="0"/>
          <p:nvPr/>
        </p:nvPicPr>
        <p:blipFill rotWithShape="1">
          <a:blip r:embed="rId2">
            <a:alphaModFix/>
          </a:blip>
          <a:srcRect b="0" l="0" r="0" t="0"/>
          <a:stretch/>
        </p:blipFill>
        <p:spPr>
          <a:xfrm>
            <a:off x="0" y="0"/>
            <a:ext cx="7619999" cy="5714999"/>
          </a:xfrm>
          <a:prstGeom prst="rect">
            <a:avLst/>
          </a:prstGeom>
          <a:noFill/>
          <a:ln>
            <a:noFill/>
          </a:ln>
        </p:spPr>
      </p:pic>
      <p:sp>
        <p:nvSpPr>
          <p:cNvPr id="17" name="Shape 17"/>
          <p:cNvSpPr txBox="1"/>
          <p:nvPr>
            <p:ph type="title"/>
          </p:nvPr>
        </p:nvSpPr>
        <p:spPr>
          <a:xfrm>
            <a:off x="3810000" y="625252"/>
            <a:ext cx="4470566" cy="1680187"/>
          </a:xfrm>
          <a:prstGeom prst="rect">
            <a:avLst/>
          </a:prstGeom>
          <a:noFill/>
          <a:ln>
            <a:noFill/>
          </a:ln>
        </p:spPr>
        <p:txBody>
          <a:bodyPr anchorCtr="0" anchor="ctr" bIns="91425" lIns="91425" rIns="91425" tIns="91425"/>
          <a:lstStyle>
            <a:lvl1pPr indent="0" lvl="0" marL="0" marR="0" rtl="0" algn="r">
              <a:spcBef>
                <a:spcPts val="0"/>
              </a:spcBef>
              <a:buClr>
                <a:srgbClr val="002850"/>
              </a:buClr>
              <a:buFont typeface="Arial"/>
              <a:buNone/>
              <a:defRPr b="1" i="0" sz="28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pic>
        <p:nvPicPr>
          <p:cNvPr id="18" name="Shape 18"/>
          <p:cNvPicPr preferRelativeResize="0"/>
          <p:nvPr/>
        </p:nvPicPr>
        <p:blipFill rotWithShape="1">
          <a:blip r:embed="rId3">
            <a:alphaModFix/>
          </a:blip>
          <a:srcRect b="0" l="0" r="0" t="0"/>
          <a:stretch/>
        </p:blipFill>
        <p:spPr>
          <a:xfrm>
            <a:off x="5877669" y="3260072"/>
            <a:ext cx="2292300" cy="805949"/>
          </a:xfrm>
          <a:prstGeom prst="rect">
            <a:avLst/>
          </a:prstGeom>
          <a:noFill/>
          <a:ln>
            <a:noFill/>
          </a:ln>
        </p:spPr>
      </p:pic>
      <p:pic>
        <p:nvPicPr>
          <p:cNvPr id="19" name="Shape 19"/>
          <p:cNvPicPr preferRelativeResize="0"/>
          <p:nvPr/>
        </p:nvPicPr>
        <p:blipFill rotWithShape="1">
          <a:blip r:embed="rId4">
            <a:alphaModFix/>
          </a:blip>
          <a:srcRect b="0" l="0" r="0" t="0"/>
          <a:stretch/>
        </p:blipFill>
        <p:spPr>
          <a:xfrm>
            <a:off x="4522812" y="4996755"/>
            <a:ext cx="3744415" cy="2845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0" name="Shape 70"/>
        <p:cNvGrpSpPr/>
        <p:nvPr/>
      </p:nvGrpSpPr>
      <p:grpSpPr>
        <a:xfrm>
          <a:off x="0" y="0"/>
          <a:ext cx="0" cy="0"/>
          <a:chOff x="0" y="0"/>
          <a:chExt cx="0" cy="0"/>
        </a:xfrm>
      </p:grpSpPr>
      <p:sp>
        <p:nvSpPr>
          <p:cNvPr id="71" name="Shape 71"/>
          <p:cNvSpPr txBox="1"/>
          <p:nvPr>
            <p:ph type="title"/>
          </p:nvPr>
        </p:nvSpPr>
        <p:spPr>
          <a:xfrm>
            <a:off x="1792288" y="4000500"/>
            <a:ext cx="5486399" cy="472282"/>
          </a:xfrm>
          <a:prstGeom prst="rect">
            <a:avLst/>
          </a:prstGeom>
          <a:noFill/>
          <a:ln>
            <a:noFill/>
          </a:ln>
        </p:spPr>
        <p:txBody>
          <a:bodyPr anchorCtr="0" anchor="b" bIns="91425" lIns="91425" rIns="91425" tIns="91425"/>
          <a:lstStyle>
            <a:lvl1pPr indent="0" lvl="0" marL="0" marR="0" rtl="0" algn="l">
              <a:spcBef>
                <a:spcPts val="0"/>
              </a:spcBef>
              <a:buClr>
                <a:srgbClr val="002850"/>
              </a:buClr>
              <a:buFont typeface="Arial"/>
              <a:buNone/>
              <a:defRPr b="1" i="0" sz="20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2" name="Shape 72"/>
          <p:cNvSpPr/>
          <p:nvPr>
            <p:ph idx="2" type="pic"/>
          </p:nvPr>
        </p:nvSpPr>
        <p:spPr>
          <a:xfrm>
            <a:off x="1792288" y="510645"/>
            <a:ext cx="5486399" cy="3429000"/>
          </a:xfrm>
          <a:prstGeom prst="rect">
            <a:avLst/>
          </a:prstGeom>
          <a:noFill/>
          <a:ln>
            <a:noFill/>
          </a:ln>
        </p:spPr>
        <p:txBody>
          <a:bodyPr anchorCtr="0" anchor="t" bIns="91425" lIns="91425" rIns="91425" tIns="91425"/>
          <a:lstStyle>
            <a:lvl1pPr indent="0" lvl="0" marL="0" marR="0" rtl="0" algn="l">
              <a:spcBef>
                <a:spcPts val="640"/>
              </a:spcBef>
              <a:buClr>
                <a:srgbClr val="002850"/>
              </a:buClr>
              <a:buFont typeface="Arial"/>
              <a:buNone/>
              <a:defRPr b="0" i="0" sz="3200" u="none" cap="none" strike="noStrike">
                <a:solidFill>
                  <a:srgbClr val="002850"/>
                </a:solidFill>
                <a:latin typeface="Calibri"/>
                <a:ea typeface="Calibri"/>
                <a:cs typeface="Calibri"/>
                <a:sym typeface="Calibri"/>
              </a:defRPr>
            </a:lvl1pPr>
            <a:lvl2pPr indent="0" lvl="1" marL="457200" marR="0" rtl="0" algn="l">
              <a:spcBef>
                <a:spcPts val="560"/>
              </a:spcBef>
              <a:buClr>
                <a:srgbClr val="9FC03B"/>
              </a:buClr>
              <a:buFont typeface="Arial"/>
              <a:buNone/>
              <a:defRPr b="0" i="0" sz="2800" u="none" cap="none" strike="noStrike">
                <a:solidFill>
                  <a:srgbClr val="002850"/>
                </a:solidFill>
                <a:latin typeface="Calibri"/>
                <a:ea typeface="Calibri"/>
                <a:cs typeface="Calibri"/>
                <a:sym typeface="Calibri"/>
              </a:defRPr>
            </a:lvl2pPr>
            <a:lvl3pPr indent="0" lvl="2" marL="914400" marR="0" rtl="0" algn="l">
              <a:spcBef>
                <a:spcPts val="480"/>
              </a:spcBef>
              <a:buClr>
                <a:schemeClr val="accent1"/>
              </a:buClr>
              <a:buFont typeface="Courier New"/>
              <a:buNone/>
              <a:defRPr b="0" i="0" sz="2400" u="none" cap="none" strike="noStrike">
                <a:solidFill>
                  <a:srgbClr val="002850"/>
                </a:solidFill>
                <a:latin typeface="Calibri"/>
                <a:ea typeface="Calibri"/>
                <a:cs typeface="Calibri"/>
                <a:sym typeface="Calibri"/>
              </a:defRPr>
            </a:lvl3pPr>
            <a:lvl4pPr indent="0" lvl="3" marL="1371600" marR="0" rtl="0" algn="l">
              <a:spcBef>
                <a:spcPts val="400"/>
              </a:spcBef>
              <a:buClr>
                <a:srgbClr val="002850"/>
              </a:buClr>
              <a:buFont typeface="Arial"/>
              <a:buNone/>
              <a:defRPr b="0" i="0" sz="2000" u="none" cap="none" strike="noStrike">
                <a:solidFill>
                  <a:srgbClr val="002850"/>
                </a:solidFill>
                <a:latin typeface="Calibri"/>
                <a:ea typeface="Calibri"/>
                <a:cs typeface="Calibri"/>
                <a:sym typeface="Calibri"/>
              </a:defRPr>
            </a:lvl4pPr>
            <a:lvl5pPr indent="0" lvl="4" marL="1828800" marR="0" rtl="0" algn="l">
              <a:spcBef>
                <a:spcPts val="400"/>
              </a:spcBef>
              <a:buClr>
                <a:srgbClr val="002850"/>
              </a:buClr>
              <a:buFont typeface="Arial"/>
              <a:buNone/>
              <a:defRPr b="0" i="0" sz="2000" u="none" cap="none" strike="noStrike">
                <a:solidFill>
                  <a:srgbClr val="002850"/>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73" name="Shape 73"/>
          <p:cNvSpPr txBox="1"/>
          <p:nvPr>
            <p:ph idx="1" type="body"/>
          </p:nvPr>
        </p:nvSpPr>
        <p:spPr>
          <a:xfrm>
            <a:off x="1792288" y="4472782"/>
            <a:ext cx="5486399" cy="670718"/>
          </a:xfrm>
          <a:prstGeom prst="rect">
            <a:avLst/>
          </a:prstGeom>
          <a:noFill/>
          <a:ln>
            <a:noFill/>
          </a:ln>
        </p:spPr>
        <p:txBody>
          <a:bodyPr anchorCtr="0" anchor="t" bIns="91425" lIns="91425" rIns="91425" tIns="91425"/>
          <a:lstStyle>
            <a:lvl1pPr indent="0" lvl="0" marL="0" marR="0" rtl="0" algn="l">
              <a:spcBef>
                <a:spcPts val="280"/>
              </a:spcBef>
              <a:buClr>
                <a:srgbClr val="002850"/>
              </a:buClr>
              <a:buFont typeface="Arial"/>
              <a:buNone/>
              <a:defRPr b="0" i="0" sz="1400" u="none" cap="none" strike="noStrike">
                <a:solidFill>
                  <a:srgbClr val="002850"/>
                </a:solidFill>
                <a:latin typeface="Calibri"/>
                <a:ea typeface="Calibri"/>
                <a:cs typeface="Calibri"/>
                <a:sym typeface="Calibri"/>
              </a:defRPr>
            </a:lvl1pPr>
            <a:lvl2pPr indent="0" lvl="1" marL="457200" marR="0" rtl="0" algn="l">
              <a:spcBef>
                <a:spcPts val="240"/>
              </a:spcBef>
              <a:buClr>
                <a:srgbClr val="9FC03B"/>
              </a:buClr>
              <a:buFont typeface="Arial"/>
              <a:buNone/>
              <a:defRPr b="0" i="0" sz="1200" u="none" cap="none" strike="noStrike">
                <a:solidFill>
                  <a:srgbClr val="002850"/>
                </a:solidFill>
                <a:latin typeface="Calibri"/>
                <a:ea typeface="Calibri"/>
                <a:cs typeface="Calibri"/>
                <a:sym typeface="Calibri"/>
              </a:defRPr>
            </a:lvl2pPr>
            <a:lvl3pPr indent="0" lvl="2" marL="914400" marR="0" rtl="0" algn="l">
              <a:spcBef>
                <a:spcPts val="200"/>
              </a:spcBef>
              <a:buClr>
                <a:schemeClr val="accent1"/>
              </a:buClr>
              <a:buFont typeface="Courier New"/>
              <a:buNone/>
              <a:defRPr b="0" i="0" sz="1000" u="none" cap="none" strike="noStrike">
                <a:solidFill>
                  <a:srgbClr val="002850"/>
                </a:solidFill>
                <a:latin typeface="Calibri"/>
                <a:ea typeface="Calibri"/>
                <a:cs typeface="Calibri"/>
                <a:sym typeface="Calibri"/>
              </a:defRPr>
            </a:lvl3pPr>
            <a:lvl4pPr indent="0" lvl="3" marL="1371600" marR="0" rtl="0" algn="l">
              <a:spcBef>
                <a:spcPts val="180"/>
              </a:spcBef>
              <a:buClr>
                <a:srgbClr val="002850"/>
              </a:buClr>
              <a:buFont typeface="Arial"/>
              <a:buNone/>
              <a:defRPr b="0" i="0" sz="900" u="none" cap="none" strike="noStrike">
                <a:solidFill>
                  <a:srgbClr val="002850"/>
                </a:solidFill>
                <a:latin typeface="Calibri"/>
                <a:ea typeface="Calibri"/>
                <a:cs typeface="Calibri"/>
                <a:sym typeface="Calibri"/>
              </a:defRPr>
            </a:lvl4pPr>
            <a:lvl5pPr indent="0" lvl="4" marL="1828800" marR="0" rtl="0" algn="l">
              <a:spcBef>
                <a:spcPts val="180"/>
              </a:spcBef>
              <a:buClr>
                <a:srgbClr val="002850"/>
              </a:buClr>
              <a:buFont typeface="Arial"/>
              <a:buNone/>
              <a:defRPr b="0" i="0" sz="900" u="none" cap="none" strike="noStrike">
                <a:solidFill>
                  <a:srgbClr val="002850"/>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4" name="Shape 74"/>
          <p:cNvSpPr txBox="1"/>
          <p:nvPr>
            <p:ph idx="10" type="dt"/>
          </p:nvPr>
        </p:nvSpPr>
        <p:spPr>
          <a:xfrm>
            <a:off x="457200" y="5296958"/>
            <a:ext cx="2133599"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3124200" y="5296958"/>
            <a:ext cx="2895600"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6553200" y="5296958"/>
            <a:ext cx="2133599" cy="30427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77" name="Shape 77"/>
        <p:cNvGrpSpPr/>
        <p:nvPr/>
      </p:nvGrpSpPr>
      <p:grpSpPr>
        <a:xfrm>
          <a:off x="0" y="0"/>
          <a:ext cx="0" cy="0"/>
          <a:chOff x="0" y="0"/>
          <a:chExt cx="0" cy="0"/>
        </a:xfrm>
      </p:grpSpPr>
      <p:sp>
        <p:nvSpPr>
          <p:cNvPr id="78" name="Shape 78"/>
          <p:cNvSpPr txBox="1"/>
          <p:nvPr>
            <p:ph type="title"/>
          </p:nvPr>
        </p:nvSpPr>
        <p:spPr>
          <a:xfrm>
            <a:off x="457200" y="228863"/>
            <a:ext cx="8229600" cy="588409"/>
          </a:xfrm>
          <a:prstGeom prst="rect">
            <a:avLst/>
          </a:prstGeom>
          <a:noFill/>
          <a:ln>
            <a:noFill/>
          </a:ln>
        </p:spPr>
        <p:txBody>
          <a:bodyPr anchorCtr="0" anchor="ctr" bIns="91425" lIns="91425" rIns="91425"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txBox="1"/>
          <p:nvPr>
            <p:ph idx="1" type="body"/>
          </p:nvPr>
        </p:nvSpPr>
        <p:spPr>
          <a:xfrm rot="5400000">
            <a:off x="2696525" y="-1291694"/>
            <a:ext cx="3771636" cy="8229600"/>
          </a:xfrm>
          <a:prstGeom prst="rect">
            <a:avLst/>
          </a:prstGeom>
          <a:noFill/>
          <a:ln>
            <a:noFill/>
          </a:ln>
        </p:spPr>
        <p:txBody>
          <a:bodyPr anchorCtr="0" anchor="t" bIns="91425" lIns="91425" rIns="91425"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Calibri"/>
                <a:ea typeface="Calibri"/>
                <a:cs typeface="Calibri"/>
                <a:sym typeface="Calibri"/>
              </a:defRPr>
            </a:lvl2pPr>
            <a:lvl3pPr indent="-148589" lvl="2" marL="1143000" marR="0" rtl="0" algn="l">
              <a:spcBef>
                <a:spcPts val="360"/>
              </a:spcBef>
              <a:buClr>
                <a:schemeClr val="accent1"/>
              </a:buClr>
              <a:buSzPct val="70000"/>
              <a:buFont typeface="Courier New"/>
              <a:buChar char="o"/>
              <a:defRPr b="0" i="0" sz="1800" u="none" cap="none" strike="noStrike">
                <a:solidFill>
                  <a:srgbClr val="002850"/>
                </a:solidFill>
                <a:latin typeface="Calibri"/>
                <a:ea typeface="Calibri"/>
                <a:cs typeface="Calibri"/>
                <a:sym typeface="Calibri"/>
              </a:defRPr>
            </a:lvl3pPr>
            <a:lvl4pPr indent="-76200" lvl="3" marL="16002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4pPr>
            <a:lvl5pPr indent="-76200" lvl="4" marL="20574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0" name="Shape 80"/>
          <p:cNvSpPr txBox="1"/>
          <p:nvPr>
            <p:ph idx="10" type="dt"/>
          </p:nvPr>
        </p:nvSpPr>
        <p:spPr>
          <a:xfrm>
            <a:off x="457200" y="5296958"/>
            <a:ext cx="2133599"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124200" y="5296958"/>
            <a:ext cx="2895600"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6553200" y="5296958"/>
            <a:ext cx="2133599" cy="30427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3" name="Shape 83"/>
        <p:cNvGrpSpPr/>
        <p:nvPr/>
      </p:nvGrpSpPr>
      <p:grpSpPr>
        <a:xfrm>
          <a:off x="0" y="0"/>
          <a:ext cx="0" cy="0"/>
          <a:chOff x="0" y="0"/>
          <a:chExt cx="0" cy="0"/>
        </a:xfrm>
      </p:grpSpPr>
      <p:sp>
        <p:nvSpPr>
          <p:cNvPr id="84" name="Shape 84"/>
          <p:cNvSpPr txBox="1"/>
          <p:nvPr>
            <p:ph type="title"/>
          </p:nvPr>
        </p:nvSpPr>
        <p:spPr>
          <a:xfrm rot="5400000">
            <a:off x="5219964" y="1638301"/>
            <a:ext cx="4876271" cy="2057400"/>
          </a:xfrm>
          <a:prstGeom prst="rect">
            <a:avLst/>
          </a:prstGeom>
          <a:noFill/>
          <a:ln>
            <a:noFill/>
          </a:ln>
        </p:spPr>
        <p:txBody>
          <a:bodyPr anchorCtr="0" anchor="ctr" bIns="91425" lIns="91425" rIns="91425"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5" name="Shape 85"/>
          <p:cNvSpPr txBox="1"/>
          <p:nvPr>
            <p:ph idx="1" type="body"/>
          </p:nvPr>
        </p:nvSpPr>
        <p:spPr>
          <a:xfrm rot="5400000">
            <a:off x="1028964" y="-342898"/>
            <a:ext cx="4876271" cy="6019799"/>
          </a:xfrm>
          <a:prstGeom prst="rect">
            <a:avLst/>
          </a:prstGeom>
          <a:noFill/>
          <a:ln>
            <a:noFill/>
          </a:ln>
        </p:spPr>
        <p:txBody>
          <a:bodyPr anchorCtr="0" anchor="t" bIns="91425" lIns="91425" rIns="91425"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Calibri"/>
                <a:ea typeface="Calibri"/>
                <a:cs typeface="Calibri"/>
                <a:sym typeface="Calibri"/>
              </a:defRPr>
            </a:lvl2pPr>
            <a:lvl3pPr indent="-148589" lvl="2" marL="1143000" marR="0" rtl="0" algn="l">
              <a:spcBef>
                <a:spcPts val="360"/>
              </a:spcBef>
              <a:buClr>
                <a:schemeClr val="accent1"/>
              </a:buClr>
              <a:buSzPct val="70000"/>
              <a:buFont typeface="Courier New"/>
              <a:buChar char="o"/>
              <a:defRPr b="0" i="0" sz="1800" u="none" cap="none" strike="noStrike">
                <a:solidFill>
                  <a:srgbClr val="002850"/>
                </a:solidFill>
                <a:latin typeface="Calibri"/>
                <a:ea typeface="Calibri"/>
                <a:cs typeface="Calibri"/>
                <a:sym typeface="Calibri"/>
              </a:defRPr>
            </a:lvl3pPr>
            <a:lvl4pPr indent="-76200" lvl="3" marL="16002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4pPr>
            <a:lvl5pPr indent="-76200" lvl="4" marL="20574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Shape 86"/>
          <p:cNvSpPr txBox="1"/>
          <p:nvPr>
            <p:ph idx="10" type="dt"/>
          </p:nvPr>
        </p:nvSpPr>
        <p:spPr>
          <a:xfrm>
            <a:off x="457200" y="5296958"/>
            <a:ext cx="2133599"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1" type="ftr"/>
          </p:nvPr>
        </p:nvSpPr>
        <p:spPr>
          <a:xfrm>
            <a:off x="3124200" y="5296958"/>
            <a:ext cx="2895600"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8" name="Shape 88"/>
          <p:cNvSpPr txBox="1"/>
          <p:nvPr>
            <p:ph idx="12" type="sldNum"/>
          </p:nvPr>
        </p:nvSpPr>
        <p:spPr>
          <a:xfrm>
            <a:off x="6553200" y="5296958"/>
            <a:ext cx="2133599" cy="30427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457200" y="228863"/>
            <a:ext cx="8229600" cy="588409"/>
          </a:xfrm>
          <a:prstGeom prst="rect">
            <a:avLst/>
          </a:prstGeom>
          <a:noFill/>
          <a:ln>
            <a:noFill/>
          </a:ln>
        </p:spPr>
        <p:txBody>
          <a:bodyPr anchorCtr="0" anchor="ctr" bIns="91425" lIns="91425" rIns="91425"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body"/>
          </p:nvPr>
        </p:nvSpPr>
        <p:spPr>
          <a:xfrm>
            <a:off x="467543" y="937287"/>
            <a:ext cx="8229600" cy="3771636"/>
          </a:xfrm>
          <a:prstGeom prst="rect">
            <a:avLst/>
          </a:prstGeom>
          <a:noFill/>
          <a:ln>
            <a:noFill/>
          </a:ln>
        </p:spPr>
        <p:txBody>
          <a:bodyPr anchorCtr="0" anchor="t" bIns="91425" lIns="91425" rIns="91425"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Arial"/>
                <a:ea typeface="Arial"/>
                <a:cs typeface="Arial"/>
                <a:sym typeface="Arial"/>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Arial"/>
                <a:ea typeface="Arial"/>
                <a:cs typeface="Arial"/>
                <a:sym typeface="Arial"/>
              </a:defRPr>
            </a:lvl2pPr>
            <a:lvl3pPr indent="-205739" lvl="2" marL="1200150" marR="0" rtl="0" algn="l">
              <a:spcBef>
                <a:spcPts val="360"/>
              </a:spcBef>
              <a:buClr>
                <a:srgbClr val="92D050"/>
              </a:buClr>
              <a:buSzPct val="70000"/>
              <a:buFont typeface="Courier New"/>
              <a:buChar char="o"/>
              <a:defRPr b="0" i="0" sz="1800" u="none" cap="none" strike="noStrike">
                <a:solidFill>
                  <a:srgbClr val="002850"/>
                </a:solidFill>
                <a:latin typeface="Arial"/>
                <a:ea typeface="Arial"/>
                <a:cs typeface="Arial"/>
                <a:sym typeface="Arial"/>
              </a:defRPr>
            </a:lvl3pPr>
            <a:lvl4pPr indent="-76200" lvl="3" marL="16002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4pPr>
            <a:lvl5pPr indent="-76200" lvl="4" marL="20574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3" name="Shape 23"/>
          <p:cNvSpPr txBox="1"/>
          <p:nvPr>
            <p:ph idx="10" type="dt"/>
          </p:nvPr>
        </p:nvSpPr>
        <p:spPr>
          <a:xfrm>
            <a:off x="457200" y="5296958"/>
            <a:ext cx="2133599" cy="30427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124200" y="5296958"/>
            <a:ext cx="2895600" cy="30427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6553200" y="5296958"/>
            <a:ext cx="2133599" cy="30427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i="0" lang="en-ZA" sz="18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6" name="Shape 26"/>
        <p:cNvGrpSpPr/>
        <p:nvPr/>
      </p:nvGrpSpPr>
      <p:grpSpPr>
        <a:xfrm>
          <a:off x="0" y="0"/>
          <a:ext cx="0" cy="0"/>
          <a:chOff x="0" y="0"/>
          <a:chExt cx="0" cy="0"/>
        </a:xfrm>
      </p:grpSpPr>
      <p:sp>
        <p:nvSpPr>
          <p:cNvPr id="27" name="Shape 27"/>
          <p:cNvSpPr txBox="1"/>
          <p:nvPr>
            <p:ph type="ctrTitle"/>
          </p:nvPr>
        </p:nvSpPr>
        <p:spPr>
          <a:xfrm>
            <a:off x="685800" y="1775355"/>
            <a:ext cx="7772400" cy="1225021"/>
          </a:xfrm>
          <a:prstGeom prst="rect">
            <a:avLst/>
          </a:prstGeom>
          <a:noFill/>
          <a:ln>
            <a:noFill/>
          </a:ln>
        </p:spPr>
        <p:txBody>
          <a:bodyPr anchorCtr="0" anchor="ctr" bIns="91425" lIns="91425" rIns="91425"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8" name="Shape 28"/>
          <p:cNvSpPr txBox="1"/>
          <p:nvPr>
            <p:ph idx="1" type="subTitle"/>
          </p:nvPr>
        </p:nvSpPr>
        <p:spPr>
          <a:xfrm>
            <a:off x="1371600" y="3238500"/>
            <a:ext cx="6400799" cy="1460500"/>
          </a:xfrm>
          <a:prstGeom prst="rect">
            <a:avLst/>
          </a:prstGeom>
          <a:noFill/>
          <a:ln>
            <a:noFill/>
          </a:ln>
        </p:spPr>
        <p:txBody>
          <a:bodyPr anchorCtr="0" anchor="t" bIns="91425" lIns="91425" rIns="91425" tIns="91425"/>
          <a:lstStyle>
            <a:lvl1pPr indent="0" lvl="0" marL="0" marR="0" rtl="0" algn="ctr">
              <a:spcBef>
                <a:spcPts val="480"/>
              </a:spcBef>
              <a:buClr>
                <a:srgbClr val="898E9A"/>
              </a:buClr>
              <a:buFont typeface="Arial"/>
              <a:buNone/>
              <a:defRPr b="0" i="0" sz="2400" u="none" cap="none" strike="noStrike">
                <a:solidFill>
                  <a:srgbClr val="898E9A"/>
                </a:solidFill>
                <a:latin typeface="Calibri"/>
                <a:ea typeface="Calibri"/>
                <a:cs typeface="Calibri"/>
                <a:sym typeface="Calibri"/>
              </a:defRPr>
            </a:lvl1pPr>
            <a:lvl2pPr indent="0" lvl="1" marL="457200" marR="0" rtl="0" algn="ctr">
              <a:spcBef>
                <a:spcPts val="400"/>
              </a:spcBef>
              <a:buClr>
                <a:srgbClr val="9FC03B"/>
              </a:buClr>
              <a:buFont typeface="Arial"/>
              <a:buNone/>
              <a:defRPr b="0" i="0" sz="2000" u="none" cap="none" strike="noStrike">
                <a:solidFill>
                  <a:srgbClr val="898E9A"/>
                </a:solidFill>
                <a:latin typeface="Calibri"/>
                <a:ea typeface="Calibri"/>
                <a:cs typeface="Calibri"/>
                <a:sym typeface="Calibri"/>
              </a:defRPr>
            </a:lvl2pPr>
            <a:lvl3pPr indent="0" lvl="2" marL="914400" marR="0" rtl="0" algn="ctr">
              <a:spcBef>
                <a:spcPts val="360"/>
              </a:spcBef>
              <a:buClr>
                <a:schemeClr val="accent1"/>
              </a:buClr>
              <a:buFont typeface="Courier New"/>
              <a:buNone/>
              <a:defRPr b="0" i="0" sz="1800" u="none" cap="none" strike="noStrike">
                <a:solidFill>
                  <a:srgbClr val="898E9A"/>
                </a:solidFill>
                <a:latin typeface="Calibri"/>
                <a:ea typeface="Calibri"/>
                <a:cs typeface="Calibri"/>
                <a:sym typeface="Calibri"/>
              </a:defRPr>
            </a:lvl3pPr>
            <a:lvl4pPr indent="0" lvl="3" marL="1371600" marR="0" rtl="0" algn="ctr">
              <a:spcBef>
                <a:spcPts val="480"/>
              </a:spcBef>
              <a:buClr>
                <a:srgbClr val="898E9A"/>
              </a:buClr>
              <a:buFont typeface="Arial"/>
              <a:buNone/>
              <a:defRPr b="0" i="0" sz="2400" u="none" cap="none" strike="noStrike">
                <a:solidFill>
                  <a:srgbClr val="898E9A"/>
                </a:solidFill>
                <a:latin typeface="Calibri"/>
                <a:ea typeface="Calibri"/>
                <a:cs typeface="Calibri"/>
                <a:sym typeface="Calibri"/>
              </a:defRPr>
            </a:lvl4pPr>
            <a:lvl5pPr indent="0" lvl="4" marL="1828800" marR="0" rtl="0" algn="ctr">
              <a:spcBef>
                <a:spcPts val="480"/>
              </a:spcBef>
              <a:buClr>
                <a:srgbClr val="898E9A"/>
              </a:buClr>
              <a:buFont typeface="Arial"/>
              <a:buNone/>
              <a:defRPr b="0" i="0" sz="2400" u="none" cap="none" strike="noStrike">
                <a:solidFill>
                  <a:srgbClr val="898E9A"/>
                </a:solidFill>
                <a:latin typeface="Calibri"/>
                <a:ea typeface="Calibri"/>
                <a:cs typeface="Calibri"/>
                <a:sym typeface="Calibri"/>
              </a:defRPr>
            </a:lvl5pPr>
            <a:lvl6pPr indent="0" lvl="5" marL="2286000" marR="0" rtl="0" algn="ctr">
              <a:spcBef>
                <a:spcPts val="400"/>
              </a:spcBef>
              <a:buClr>
                <a:srgbClr val="898E9A"/>
              </a:buClr>
              <a:buFont typeface="Arial"/>
              <a:buNone/>
              <a:defRPr b="0" i="0" sz="2000" u="none" cap="none" strike="noStrike">
                <a:solidFill>
                  <a:srgbClr val="898E9A"/>
                </a:solidFill>
                <a:latin typeface="Calibri"/>
                <a:ea typeface="Calibri"/>
                <a:cs typeface="Calibri"/>
                <a:sym typeface="Calibri"/>
              </a:defRPr>
            </a:lvl6pPr>
            <a:lvl7pPr indent="0" lvl="6" marL="2743200" marR="0" rtl="0" algn="ctr">
              <a:spcBef>
                <a:spcPts val="400"/>
              </a:spcBef>
              <a:buClr>
                <a:srgbClr val="898E9A"/>
              </a:buClr>
              <a:buFont typeface="Arial"/>
              <a:buNone/>
              <a:defRPr b="0" i="0" sz="2000" u="none" cap="none" strike="noStrike">
                <a:solidFill>
                  <a:srgbClr val="898E9A"/>
                </a:solidFill>
                <a:latin typeface="Calibri"/>
                <a:ea typeface="Calibri"/>
                <a:cs typeface="Calibri"/>
                <a:sym typeface="Calibri"/>
              </a:defRPr>
            </a:lvl7pPr>
            <a:lvl8pPr indent="0" lvl="7" marL="3200400" marR="0" rtl="0" algn="ctr">
              <a:spcBef>
                <a:spcPts val="400"/>
              </a:spcBef>
              <a:buClr>
                <a:srgbClr val="898E9A"/>
              </a:buClr>
              <a:buFont typeface="Arial"/>
              <a:buNone/>
              <a:defRPr b="0" i="0" sz="2000" u="none" cap="none" strike="noStrike">
                <a:solidFill>
                  <a:srgbClr val="898E9A"/>
                </a:solidFill>
                <a:latin typeface="Calibri"/>
                <a:ea typeface="Calibri"/>
                <a:cs typeface="Calibri"/>
                <a:sym typeface="Calibri"/>
              </a:defRPr>
            </a:lvl8pPr>
            <a:lvl9pPr indent="0" lvl="8" marL="3657600" marR="0" rtl="0" algn="ctr">
              <a:spcBef>
                <a:spcPts val="400"/>
              </a:spcBef>
              <a:buClr>
                <a:srgbClr val="898E9A"/>
              </a:buClr>
              <a:buFont typeface="Arial"/>
              <a:buNone/>
              <a:defRPr b="0" i="0" sz="2000" u="none" cap="none" strike="noStrike">
                <a:solidFill>
                  <a:srgbClr val="898E9A"/>
                </a:solidFill>
                <a:latin typeface="Calibri"/>
                <a:ea typeface="Calibri"/>
                <a:cs typeface="Calibri"/>
                <a:sym typeface="Calibri"/>
              </a:defRPr>
            </a:lvl9pPr>
          </a:lstStyle>
          <a:p/>
        </p:txBody>
      </p:sp>
      <p:sp>
        <p:nvSpPr>
          <p:cNvPr id="29" name="Shape 29"/>
          <p:cNvSpPr txBox="1"/>
          <p:nvPr>
            <p:ph idx="10" type="dt"/>
          </p:nvPr>
        </p:nvSpPr>
        <p:spPr>
          <a:xfrm>
            <a:off x="457200" y="5296958"/>
            <a:ext cx="2133599" cy="30427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124200" y="5296958"/>
            <a:ext cx="2895600" cy="30427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6553200" y="5296958"/>
            <a:ext cx="2133599" cy="30427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i="0" lang="en-ZA" sz="18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2" name="Shape 32"/>
        <p:cNvGrpSpPr/>
        <p:nvPr/>
      </p:nvGrpSpPr>
      <p:grpSpPr>
        <a:xfrm>
          <a:off x="0" y="0"/>
          <a:ext cx="0" cy="0"/>
          <a:chOff x="0" y="0"/>
          <a:chExt cx="0" cy="0"/>
        </a:xfrm>
      </p:grpSpPr>
      <p:sp>
        <p:nvSpPr>
          <p:cNvPr id="33" name="Shape 33"/>
          <p:cNvSpPr txBox="1"/>
          <p:nvPr>
            <p:ph type="title"/>
          </p:nvPr>
        </p:nvSpPr>
        <p:spPr>
          <a:xfrm>
            <a:off x="722312" y="3672417"/>
            <a:ext cx="7772400" cy="1135062"/>
          </a:xfrm>
          <a:prstGeom prst="rect">
            <a:avLst/>
          </a:prstGeom>
          <a:noFill/>
          <a:ln>
            <a:noFill/>
          </a:ln>
        </p:spPr>
        <p:txBody>
          <a:bodyPr anchorCtr="0" anchor="t" bIns="91425" lIns="91425" rIns="91425" tIns="91425"/>
          <a:lstStyle>
            <a:lvl1pPr indent="0" lvl="0" marL="0" marR="0" rtl="0" algn="l">
              <a:spcBef>
                <a:spcPts val="0"/>
              </a:spcBef>
              <a:buClr>
                <a:srgbClr val="002850"/>
              </a:buClr>
              <a:buFont typeface="Arial"/>
              <a:buNone/>
              <a:defRPr b="1" i="0" sz="40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722312" y="2422260"/>
            <a:ext cx="7772400" cy="1250155"/>
          </a:xfrm>
          <a:prstGeom prst="rect">
            <a:avLst/>
          </a:prstGeom>
          <a:noFill/>
          <a:ln>
            <a:noFill/>
          </a:ln>
        </p:spPr>
        <p:txBody>
          <a:bodyPr anchorCtr="0" anchor="b" bIns="91425" lIns="91425" rIns="91425" tIns="91425"/>
          <a:lstStyle>
            <a:lvl1pPr indent="0" lvl="0" marL="0" marR="0" rtl="0" algn="l">
              <a:spcBef>
                <a:spcPts val="400"/>
              </a:spcBef>
              <a:buClr>
                <a:srgbClr val="898E9A"/>
              </a:buClr>
              <a:buFont typeface="Arial"/>
              <a:buNone/>
              <a:defRPr b="0" i="0" sz="2000" u="none" cap="none" strike="noStrike">
                <a:solidFill>
                  <a:srgbClr val="898E9A"/>
                </a:solidFill>
                <a:latin typeface="Calibri"/>
                <a:ea typeface="Calibri"/>
                <a:cs typeface="Calibri"/>
                <a:sym typeface="Calibri"/>
              </a:defRPr>
            </a:lvl1pPr>
            <a:lvl2pPr indent="0" lvl="1" marL="457200" marR="0" rtl="0" algn="l">
              <a:spcBef>
                <a:spcPts val="360"/>
              </a:spcBef>
              <a:buClr>
                <a:srgbClr val="9FC03B"/>
              </a:buClr>
              <a:buFont typeface="Arial"/>
              <a:buNone/>
              <a:defRPr b="0" i="0" sz="1800" u="none" cap="none" strike="noStrike">
                <a:solidFill>
                  <a:srgbClr val="898E9A"/>
                </a:solidFill>
                <a:latin typeface="Calibri"/>
                <a:ea typeface="Calibri"/>
                <a:cs typeface="Calibri"/>
                <a:sym typeface="Calibri"/>
              </a:defRPr>
            </a:lvl2pPr>
            <a:lvl3pPr indent="0" lvl="2" marL="914400" marR="0" rtl="0" algn="l">
              <a:spcBef>
                <a:spcPts val="320"/>
              </a:spcBef>
              <a:buClr>
                <a:schemeClr val="accent1"/>
              </a:buClr>
              <a:buFont typeface="Courier New"/>
              <a:buNone/>
              <a:defRPr b="0" i="0" sz="1600" u="none" cap="none" strike="noStrike">
                <a:solidFill>
                  <a:srgbClr val="898E9A"/>
                </a:solidFill>
                <a:latin typeface="Calibri"/>
                <a:ea typeface="Calibri"/>
                <a:cs typeface="Calibri"/>
                <a:sym typeface="Calibri"/>
              </a:defRPr>
            </a:lvl3pPr>
            <a:lvl4pPr indent="0" lvl="3" marL="13716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4pPr>
            <a:lvl5pPr indent="0" lvl="4" marL="18288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5pPr>
            <a:lvl6pPr indent="0" lvl="5" marL="22860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6pPr>
            <a:lvl7pPr indent="0" lvl="6" marL="27432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7pPr>
            <a:lvl8pPr indent="0" lvl="7" marL="32004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8pPr>
            <a:lvl9pPr indent="0" lvl="8" marL="3657600" marR="0" rtl="0" algn="l">
              <a:spcBef>
                <a:spcPts val="280"/>
              </a:spcBef>
              <a:buClr>
                <a:srgbClr val="898E9A"/>
              </a:buClr>
              <a:buFont typeface="Arial"/>
              <a:buNone/>
              <a:defRPr b="0" i="0" sz="1400" u="none" cap="none" strike="noStrike">
                <a:solidFill>
                  <a:srgbClr val="898E9A"/>
                </a:solidFill>
                <a:latin typeface="Calibri"/>
                <a:ea typeface="Calibri"/>
                <a:cs typeface="Calibri"/>
                <a:sym typeface="Calibri"/>
              </a:defRPr>
            </a:lvl9pPr>
          </a:lstStyle>
          <a:p/>
        </p:txBody>
      </p:sp>
      <p:sp>
        <p:nvSpPr>
          <p:cNvPr id="35" name="Shape 35"/>
          <p:cNvSpPr txBox="1"/>
          <p:nvPr>
            <p:ph idx="10" type="dt"/>
          </p:nvPr>
        </p:nvSpPr>
        <p:spPr>
          <a:xfrm>
            <a:off x="457200" y="5296958"/>
            <a:ext cx="2133599"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3124200" y="5296958"/>
            <a:ext cx="2895600"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6553200" y="5296958"/>
            <a:ext cx="2133599" cy="30427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sp>
        <p:nvSpPr>
          <p:cNvPr id="39" name="Shape 39"/>
          <p:cNvSpPr txBox="1"/>
          <p:nvPr>
            <p:ph type="title"/>
          </p:nvPr>
        </p:nvSpPr>
        <p:spPr>
          <a:xfrm>
            <a:off x="457200" y="228863"/>
            <a:ext cx="8229600" cy="588409"/>
          </a:xfrm>
          <a:prstGeom prst="rect">
            <a:avLst/>
          </a:prstGeom>
          <a:noFill/>
          <a:ln>
            <a:noFill/>
          </a:ln>
        </p:spPr>
        <p:txBody>
          <a:bodyPr anchorCtr="0" anchor="ctr" bIns="91425" lIns="91425" rIns="91425"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457200" y="1333500"/>
            <a:ext cx="4038599" cy="3771636"/>
          </a:xfrm>
          <a:prstGeom prst="rect">
            <a:avLst/>
          </a:prstGeom>
          <a:noFill/>
          <a:ln>
            <a:noFill/>
          </a:ln>
        </p:spPr>
        <p:txBody>
          <a:bodyPr anchorCtr="0" anchor="t" bIns="91425" lIns="91425" rIns="91425" tIns="91425"/>
          <a:lstStyle>
            <a:lvl1pPr indent="-165100" lvl="0" marL="342900" marR="0" rtl="0" algn="l">
              <a:spcBef>
                <a:spcPts val="560"/>
              </a:spcBef>
              <a:buClr>
                <a:srgbClr val="002850"/>
              </a:buClr>
              <a:buSzPct val="100000"/>
              <a:buFont typeface="Arial"/>
              <a:buChar char="•"/>
              <a:defRPr b="0" i="0" sz="2800" u="none" cap="none" strike="noStrike">
                <a:solidFill>
                  <a:srgbClr val="002850"/>
                </a:solidFill>
                <a:latin typeface="Calibri"/>
                <a:ea typeface="Calibri"/>
                <a:cs typeface="Calibri"/>
                <a:sym typeface="Calibri"/>
              </a:defRPr>
            </a:lvl1pPr>
            <a:lvl2pPr indent="-133350" lvl="1" marL="742950" marR="0" rtl="0" algn="l">
              <a:spcBef>
                <a:spcPts val="480"/>
              </a:spcBef>
              <a:buClr>
                <a:srgbClr val="9FC03B"/>
              </a:buClr>
              <a:buSzPct val="100000"/>
              <a:buFont typeface="Arial"/>
              <a:buChar char="•"/>
              <a:defRPr b="0" i="0" sz="2400" u="none" cap="none" strike="noStrike">
                <a:solidFill>
                  <a:srgbClr val="002850"/>
                </a:solidFill>
                <a:latin typeface="Calibri"/>
                <a:ea typeface="Calibri"/>
                <a:cs typeface="Calibri"/>
                <a:sym typeface="Calibri"/>
              </a:defRPr>
            </a:lvl2pPr>
            <a:lvl3pPr indent="-139700" lvl="2" marL="1143000" marR="0" rtl="0" algn="l">
              <a:spcBef>
                <a:spcPts val="400"/>
              </a:spcBef>
              <a:buClr>
                <a:schemeClr val="accent1"/>
              </a:buClr>
              <a:buSzPct val="70000"/>
              <a:buFont typeface="Courier New"/>
              <a:buChar char="o"/>
              <a:defRPr b="0" i="0" sz="2000" u="none" cap="none" strike="noStrike">
                <a:solidFill>
                  <a:srgbClr val="002850"/>
                </a:solidFill>
                <a:latin typeface="Calibri"/>
                <a:ea typeface="Calibri"/>
                <a:cs typeface="Calibri"/>
                <a:sym typeface="Calibri"/>
              </a:defRPr>
            </a:lvl3pPr>
            <a:lvl4pPr indent="-114300" lvl="3" marL="1600200" marR="0" rtl="0" algn="l">
              <a:spcBef>
                <a:spcPts val="360"/>
              </a:spcBef>
              <a:buClr>
                <a:srgbClr val="002850"/>
              </a:buClr>
              <a:buSzPct val="100000"/>
              <a:buFont typeface="Arial"/>
              <a:buChar char="–"/>
              <a:defRPr b="0" i="0" sz="1800" u="none" cap="none" strike="noStrike">
                <a:solidFill>
                  <a:srgbClr val="002850"/>
                </a:solidFill>
                <a:latin typeface="Calibri"/>
                <a:ea typeface="Calibri"/>
                <a:cs typeface="Calibri"/>
                <a:sym typeface="Calibri"/>
              </a:defRPr>
            </a:lvl4pPr>
            <a:lvl5pPr indent="-114300" lvl="4" marL="2057400" marR="0" rtl="0" algn="l">
              <a:spcBef>
                <a:spcPts val="360"/>
              </a:spcBef>
              <a:buClr>
                <a:srgbClr val="002850"/>
              </a:buClr>
              <a:buSzPct val="100000"/>
              <a:buFont typeface="Arial"/>
              <a:buChar char="»"/>
              <a:defRPr b="0" i="0" sz="1800" u="none" cap="none" strike="noStrike">
                <a:solidFill>
                  <a:srgbClr val="002850"/>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2" type="body"/>
          </p:nvPr>
        </p:nvSpPr>
        <p:spPr>
          <a:xfrm>
            <a:off x="4648200" y="1333500"/>
            <a:ext cx="4038599" cy="3771636"/>
          </a:xfrm>
          <a:prstGeom prst="rect">
            <a:avLst/>
          </a:prstGeom>
          <a:noFill/>
          <a:ln>
            <a:noFill/>
          </a:ln>
        </p:spPr>
        <p:txBody>
          <a:bodyPr anchorCtr="0" anchor="t" bIns="91425" lIns="91425" rIns="91425" tIns="91425"/>
          <a:lstStyle>
            <a:lvl1pPr indent="-165100" lvl="0" marL="342900" marR="0" rtl="0" algn="l">
              <a:spcBef>
                <a:spcPts val="560"/>
              </a:spcBef>
              <a:buClr>
                <a:srgbClr val="002850"/>
              </a:buClr>
              <a:buSzPct val="100000"/>
              <a:buFont typeface="Arial"/>
              <a:buChar char="•"/>
              <a:defRPr b="0" i="0" sz="2800" u="none" cap="none" strike="noStrike">
                <a:solidFill>
                  <a:srgbClr val="002850"/>
                </a:solidFill>
                <a:latin typeface="Calibri"/>
                <a:ea typeface="Calibri"/>
                <a:cs typeface="Calibri"/>
                <a:sym typeface="Calibri"/>
              </a:defRPr>
            </a:lvl1pPr>
            <a:lvl2pPr indent="-133350" lvl="1" marL="742950" marR="0" rtl="0" algn="l">
              <a:spcBef>
                <a:spcPts val="480"/>
              </a:spcBef>
              <a:buClr>
                <a:srgbClr val="9FC03B"/>
              </a:buClr>
              <a:buSzPct val="100000"/>
              <a:buFont typeface="Arial"/>
              <a:buChar char="•"/>
              <a:defRPr b="0" i="0" sz="2400" u="none" cap="none" strike="noStrike">
                <a:solidFill>
                  <a:srgbClr val="002850"/>
                </a:solidFill>
                <a:latin typeface="Calibri"/>
                <a:ea typeface="Calibri"/>
                <a:cs typeface="Calibri"/>
                <a:sym typeface="Calibri"/>
              </a:defRPr>
            </a:lvl2pPr>
            <a:lvl3pPr indent="-139700" lvl="2" marL="1143000" marR="0" rtl="0" algn="l">
              <a:spcBef>
                <a:spcPts val="400"/>
              </a:spcBef>
              <a:buClr>
                <a:schemeClr val="accent1"/>
              </a:buClr>
              <a:buSzPct val="70000"/>
              <a:buFont typeface="Courier New"/>
              <a:buChar char="o"/>
              <a:defRPr b="0" i="0" sz="2000" u="none" cap="none" strike="noStrike">
                <a:solidFill>
                  <a:srgbClr val="002850"/>
                </a:solidFill>
                <a:latin typeface="Calibri"/>
                <a:ea typeface="Calibri"/>
                <a:cs typeface="Calibri"/>
                <a:sym typeface="Calibri"/>
              </a:defRPr>
            </a:lvl3pPr>
            <a:lvl4pPr indent="-114300" lvl="3" marL="1600200" marR="0" rtl="0" algn="l">
              <a:spcBef>
                <a:spcPts val="360"/>
              </a:spcBef>
              <a:buClr>
                <a:srgbClr val="002850"/>
              </a:buClr>
              <a:buSzPct val="100000"/>
              <a:buFont typeface="Arial"/>
              <a:buChar char="–"/>
              <a:defRPr b="0" i="0" sz="1800" u="none" cap="none" strike="noStrike">
                <a:solidFill>
                  <a:srgbClr val="002850"/>
                </a:solidFill>
                <a:latin typeface="Calibri"/>
                <a:ea typeface="Calibri"/>
                <a:cs typeface="Calibri"/>
                <a:sym typeface="Calibri"/>
              </a:defRPr>
            </a:lvl4pPr>
            <a:lvl5pPr indent="-114300" lvl="4" marL="2057400" marR="0" rtl="0" algn="l">
              <a:spcBef>
                <a:spcPts val="360"/>
              </a:spcBef>
              <a:buClr>
                <a:srgbClr val="002850"/>
              </a:buClr>
              <a:buSzPct val="100000"/>
              <a:buFont typeface="Arial"/>
              <a:buChar char="»"/>
              <a:defRPr b="0" i="0" sz="1800" u="none" cap="none" strike="noStrike">
                <a:solidFill>
                  <a:srgbClr val="002850"/>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5296958"/>
            <a:ext cx="2133599"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5296958"/>
            <a:ext cx="2895600"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5296958"/>
            <a:ext cx="2133599" cy="30427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5" name="Shape 45"/>
        <p:cNvGrpSpPr/>
        <p:nvPr/>
      </p:nvGrpSpPr>
      <p:grpSpPr>
        <a:xfrm>
          <a:off x="0" y="0"/>
          <a:ext cx="0" cy="0"/>
          <a:chOff x="0" y="0"/>
          <a:chExt cx="0" cy="0"/>
        </a:xfrm>
      </p:grpSpPr>
      <p:sp>
        <p:nvSpPr>
          <p:cNvPr id="46" name="Shape 46"/>
          <p:cNvSpPr txBox="1"/>
          <p:nvPr>
            <p:ph type="title"/>
          </p:nvPr>
        </p:nvSpPr>
        <p:spPr>
          <a:xfrm>
            <a:off x="457200" y="228863"/>
            <a:ext cx="8229600" cy="588409"/>
          </a:xfrm>
          <a:prstGeom prst="rect">
            <a:avLst/>
          </a:prstGeom>
          <a:noFill/>
          <a:ln>
            <a:noFill/>
          </a:ln>
        </p:spPr>
        <p:txBody>
          <a:bodyPr anchorCtr="0" anchor="ctr" bIns="91425" lIns="91425" rIns="91425"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 type="body"/>
          </p:nvPr>
        </p:nvSpPr>
        <p:spPr>
          <a:xfrm>
            <a:off x="457200" y="1279261"/>
            <a:ext cx="4040187" cy="533135"/>
          </a:xfrm>
          <a:prstGeom prst="rect">
            <a:avLst/>
          </a:prstGeom>
          <a:noFill/>
          <a:ln>
            <a:noFill/>
          </a:ln>
        </p:spPr>
        <p:txBody>
          <a:bodyPr anchorCtr="0" anchor="b" bIns="91425" lIns="91425" rIns="91425" tIns="91425"/>
          <a:lstStyle>
            <a:lvl1pPr indent="0" lvl="0" marL="0" marR="0" rtl="0" algn="l">
              <a:spcBef>
                <a:spcPts val="480"/>
              </a:spcBef>
              <a:buClr>
                <a:srgbClr val="002850"/>
              </a:buClr>
              <a:buFont typeface="Arial"/>
              <a:buNone/>
              <a:defRPr b="1" i="0" sz="2400" u="none" cap="none" strike="noStrike">
                <a:solidFill>
                  <a:srgbClr val="002850"/>
                </a:solidFill>
                <a:latin typeface="Calibri"/>
                <a:ea typeface="Calibri"/>
                <a:cs typeface="Calibri"/>
                <a:sym typeface="Calibri"/>
              </a:defRPr>
            </a:lvl1pPr>
            <a:lvl2pPr indent="0" lvl="1" marL="457200" marR="0" rtl="0" algn="l">
              <a:spcBef>
                <a:spcPts val="400"/>
              </a:spcBef>
              <a:buClr>
                <a:srgbClr val="9FC03B"/>
              </a:buClr>
              <a:buFont typeface="Arial"/>
              <a:buNone/>
              <a:defRPr b="1" i="0" sz="2000" u="none" cap="none" strike="noStrike">
                <a:solidFill>
                  <a:srgbClr val="002850"/>
                </a:solidFill>
                <a:latin typeface="Calibri"/>
                <a:ea typeface="Calibri"/>
                <a:cs typeface="Calibri"/>
                <a:sym typeface="Calibri"/>
              </a:defRPr>
            </a:lvl2pPr>
            <a:lvl3pPr indent="0" lvl="2" marL="914400" marR="0" rtl="0" algn="l">
              <a:spcBef>
                <a:spcPts val="360"/>
              </a:spcBef>
              <a:buClr>
                <a:schemeClr val="accent1"/>
              </a:buClr>
              <a:buFont typeface="Courier New"/>
              <a:buNone/>
              <a:defRPr b="1" i="0" sz="1800" u="none" cap="none" strike="noStrike">
                <a:solidFill>
                  <a:srgbClr val="002850"/>
                </a:solidFill>
                <a:latin typeface="Calibri"/>
                <a:ea typeface="Calibri"/>
                <a:cs typeface="Calibri"/>
                <a:sym typeface="Calibri"/>
              </a:defRPr>
            </a:lvl3pPr>
            <a:lvl4pPr indent="0" lvl="3" marL="1371600" marR="0" rtl="0" algn="l">
              <a:spcBef>
                <a:spcPts val="320"/>
              </a:spcBef>
              <a:buClr>
                <a:srgbClr val="002850"/>
              </a:buClr>
              <a:buFont typeface="Arial"/>
              <a:buNone/>
              <a:defRPr b="1" i="0" sz="1600" u="none" cap="none" strike="noStrike">
                <a:solidFill>
                  <a:srgbClr val="002850"/>
                </a:solidFill>
                <a:latin typeface="Calibri"/>
                <a:ea typeface="Calibri"/>
                <a:cs typeface="Calibri"/>
                <a:sym typeface="Calibri"/>
              </a:defRPr>
            </a:lvl4pPr>
            <a:lvl5pPr indent="0" lvl="4" marL="1828800" marR="0" rtl="0" algn="l">
              <a:spcBef>
                <a:spcPts val="320"/>
              </a:spcBef>
              <a:buClr>
                <a:srgbClr val="002850"/>
              </a:buClr>
              <a:buFont typeface="Arial"/>
              <a:buNone/>
              <a:defRPr b="1" i="0" sz="1600" u="none" cap="none" strike="noStrike">
                <a:solidFill>
                  <a:srgbClr val="002850"/>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8" name="Shape 48"/>
          <p:cNvSpPr txBox="1"/>
          <p:nvPr>
            <p:ph idx="2" type="body"/>
          </p:nvPr>
        </p:nvSpPr>
        <p:spPr>
          <a:xfrm>
            <a:off x="457200" y="1812396"/>
            <a:ext cx="4040187" cy="3292739"/>
          </a:xfrm>
          <a:prstGeom prst="rect">
            <a:avLst/>
          </a:prstGeom>
          <a:noFill/>
          <a:ln>
            <a:noFill/>
          </a:ln>
        </p:spPr>
        <p:txBody>
          <a:bodyPr anchorCtr="0" anchor="t" bIns="91425" lIns="91425" rIns="91425"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Calibri"/>
                <a:ea typeface="Calibri"/>
                <a:cs typeface="Calibri"/>
                <a:sym typeface="Calibri"/>
              </a:defRPr>
            </a:lvl2pPr>
            <a:lvl3pPr indent="-148589" lvl="2" marL="1143000" marR="0" rtl="0" algn="l">
              <a:spcBef>
                <a:spcPts val="360"/>
              </a:spcBef>
              <a:buClr>
                <a:schemeClr val="accent1"/>
              </a:buClr>
              <a:buSzPct val="70000"/>
              <a:buFont typeface="Courier New"/>
              <a:buChar char="o"/>
              <a:defRPr b="0" i="0" sz="1800" u="none" cap="none" strike="noStrike">
                <a:solidFill>
                  <a:srgbClr val="002850"/>
                </a:solidFill>
                <a:latin typeface="Calibri"/>
                <a:ea typeface="Calibri"/>
                <a:cs typeface="Calibri"/>
                <a:sym typeface="Calibri"/>
              </a:defRPr>
            </a:lvl3pPr>
            <a:lvl4pPr indent="-127000" lvl="3" marL="1600200" marR="0" rtl="0" algn="l">
              <a:spcBef>
                <a:spcPts val="320"/>
              </a:spcBef>
              <a:buClr>
                <a:srgbClr val="002850"/>
              </a:buClr>
              <a:buSzPct val="100000"/>
              <a:buFont typeface="Arial"/>
              <a:buChar char="–"/>
              <a:defRPr b="0" i="0" sz="1600" u="none" cap="none" strike="noStrike">
                <a:solidFill>
                  <a:srgbClr val="002850"/>
                </a:solidFill>
                <a:latin typeface="Calibri"/>
                <a:ea typeface="Calibri"/>
                <a:cs typeface="Calibri"/>
                <a:sym typeface="Calibri"/>
              </a:defRPr>
            </a:lvl4pPr>
            <a:lvl5pPr indent="-127000" lvl="4" marL="2057400" marR="0" rtl="0" algn="l">
              <a:spcBef>
                <a:spcPts val="320"/>
              </a:spcBef>
              <a:buClr>
                <a:srgbClr val="002850"/>
              </a:buClr>
              <a:buSzPct val="100000"/>
              <a:buFont typeface="Arial"/>
              <a:buChar char="»"/>
              <a:defRPr b="0" i="0" sz="1600" u="none" cap="none" strike="noStrike">
                <a:solidFill>
                  <a:srgbClr val="002850"/>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Shape 49"/>
          <p:cNvSpPr txBox="1"/>
          <p:nvPr>
            <p:ph idx="3" type="body"/>
          </p:nvPr>
        </p:nvSpPr>
        <p:spPr>
          <a:xfrm>
            <a:off x="4645026" y="1279261"/>
            <a:ext cx="4041774" cy="533135"/>
          </a:xfrm>
          <a:prstGeom prst="rect">
            <a:avLst/>
          </a:prstGeom>
          <a:noFill/>
          <a:ln>
            <a:noFill/>
          </a:ln>
        </p:spPr>
        <p:txBody>
          <a:bodyPr anchorCtr="0" anchor="b" bIns="91425" lIns="91425" rIns="91425" tIns="91425"/>
          <a:lstStyle>
            <a:lvl1pPr indent="0" lvl="0" marL="0" marR="0" rtl="0" algn="l">
              <a:spcBef>
                <a:spcPts val="480"/>
              </a:spcBef>
              <a:buClr>
                <a:srgbClr val="002850"/>
              </a:buClr>
              <a:buFont typeface="Arial"/>
              <a:buNone/>
              <a:defRPr b="1" i="0" sz="2400" u="none" cap="none" strike="noStrike">
                <a:solidFill>
                  <a:srgbClr val="002850"/>
                </a:solidFill>
                <a:latin typeface="Calibri"/>
                <a:ea typeface="Calibri"/>
                <a:cs typeface="Calibri"/>
                <a:sym typeface="Calibri"/>
              </a:defRPr>
            </a:lvl1pPr>
            <a:lvl2pPr indent="0" lvl="1" marL="457200" marR="0" rtl="0" algn="l">
              <a:spcBef>
                <a:spcPts val="400"/>
              </a:spcBef>
              <a:buClr>
                <a:srgbClr val="9FC03B"/>
              </a:buClr>
              <a:buFont typeface="Arial"/>
              <a:buNone/>
              <a:defRPr b="1" i="0" sz="2000" u="none" cap="none" strike="noStrike">
                <a:solidFill>
                  <a:srgbClr val="002850"/>
                </a:solidFill>
                <a:latin typeface="Calibri"/>
                <a:ea typeface="Calibri"/>
                <a:cs typeface="Calibri"/>
                <a:sym typeface="Calibri"/>
              </a:defRPr>
            </a:lvl2pPr>
            <a:lvl3pPr indent="0" lvl="2" marL="914400" marR="0" rtl="0" algn="l">
              <a:spcBef>
                <a:spcPts val="360"/>
              </a:spcBef>
              <a:buClr>
                <a:schemeClr val="accent1"/>
              </a:buClr>
              <a:buFont typeface="Courier New"/>
              <a:buNone/>
              <a:defRPr b="1" i="0" sz="1800" u="none" cap="none" strike="noStrike">
                <a:solidFill>
                  <a:srgbClr val="002850"/>
                </a:solidFill>
                <a:latin typeface="Calibri"/>
                <a:ea typeface="Calibri"/>
                <a:cs typeface="Calibri"/>
                <a:sym typeface="Calibri"/>
              </a:defRPr>
            </a:lvl3pPr>
            <a:lvl4pPr indent="0" lvl="3" marL="1371600" marR="0" rtl="0" algn="l">
              <a:spcBef>
                <a:spcPts val="320"/>
              </a:spcBef>
              <a:buClr>
                <a:srgbClr val="002850"/>
              </a:buClr>
              <a:buFont typeface="Arial"/>
              <a:buNone/>
              <a:defRPr b="1" i="0" sz="1600" u="none" cap="none" strike="noStrike">
                <a:solidFill>
                  <a:srgbClr val="002850"/>
                </a:solidFill>
                <a:latin typeface="Calibri"/>
                <a:ea typeface="Calibri"/>
                <a:cs typeface="Calibri"/>
                <a:sym typeface="Calibri"/>
              </a:defRPr>
            </a:lvl4pPr>
            <a:lvl5pPr indent="0" lvl="4" marL="1828800" marR="0" rtl="0" algn="l">
              <a:spcBef>
                <a:spcPts val="320"/>
              </a:spcBef>
              <a:buClr>
                <a:srgbClr val="002850"/>
              </a:buClr>
              <a:buFont typeface="Arial"/>
              <a:buNone/>
              <a:defRPr b="1" i="0" sz="1600" u="none" cap="none" strike="noStrike">
                <a:solidFill>
                  <a:srgbClr val="002850"/>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0" name="Shape 50"/>
          <p:cNvSpPr txBox="1"/>
          <p:nvPr>
            <p:ph idx="4" type="body"/>
          </p:nvPr>
        </p:nvSpPr>
        <p:spPr>
          <a:xfrm>
            <a:off x="4645026" y="1812396"/>
            <a:ext cx="4041774" cy="3292739"/>
          </a:xfrm>
          <a:prstGeom prst="rect">
            <a:avLst/>
          </a:prstGeom>
          <a:noFill/>
          <a:ln>
            <a:noFill/>
          </a:ln>
        </p:spPr>
        <p:txBody>
          <a:bodyPr anchorCtr="0" anchor="t" bIns="91425" lIns="91425" rIns="91425"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Calibri"/>
                <a:ea typeface="Calibri"/>
                <a:cs typeface="Calibri"/>
                <a:sym typeface="Calibri"/>
              </a:defRPr>
            </a:lvl2pPr>
            <a:lvl3pPr indent="-148589" lvl="2" marL="1143000" marR="0" rtl="0" algn="l">
              <a:spcBef>
                <a:spcPts val="360"/>
              </a:spcBef>
              <a:buClr>
                <a:schemeClr val="accent1"/>
              </a:buClr>
              <a:buSzPct val="70000"/>
              <a:buFont typeface="Courier New"/>
              <a:buChar char="o"/>
              <a:defRPr b="0" i="0" sz="1800" u="none" cap="none" strike="noStrike">
                <a:solidFill>
                  <a:srgbClr val="002850"/>
                </a:solidFill>
                <a:latin typeface="Calibri"/>
                <a:ea typeface="Calibri"/>
                <a:cs typeface="Calibri"/>
                <a:sym typeface="Calibri"/>
              </a:defRPr>
            </a:lvl3pPr>
            <a:lvl4pPr indent="-127000" lvl="3" marL="1600200" marR="0" rtl="0" algn="l">
              <a:spcBef>
                <a:spcPts val="320"/>
              </a:spcBef>
              <a:buClr>
                <a:srgbClr val="002850"/>
              </a:buClr>
              <a:buSzPct val="100000"/>
              <a:buFont typeface="Arial"/>
              <a:buChar char="–"/>
              <a:defRPr b="0" i="0" sz="1600" u="none" cap="none" strike="noStrike">
                <a:solidFill>
                  <a:srgbClr val="002850"/>
                </a:solidFill>
                <a:latin typeface="Calibri"/>
                <a:ea typeface="Calibri"/>
                <a:cs typeface="Calibri"/>
                <a:sym typeface="Calibri"/>
              </a:defRPr>
            </a:lvl4pPr>
            <a:lvl5pPr indent="-127000" lvl="4" marL="2057400" marR="0" rtl="0" algn="l">
              <a:spcBef>
                <a:spcPts val="320"/>
              </a:spcBef>
              <a:buClr>
                <a:srgbClr val="002850"/>
              </a:buClr>
              <a:buSzPct val="100000"/>
              <a:buFont typeface="Arial"/>
              <a:buChar char="»"/>
              <a:defRPr b="0" i="0" sz="1600" u="none" cap="none" strike="noStrike">
                <a:solidFill>
                  <a:srgbClr val="002850"/>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1" name="Shape 51"/>
          <p:cNvSpPr txBox="1"/>
          <p:nvPr>
            <p:ph idx="10" type="dt"/>
          </p:nvPr>
        </p:nvSpPr>
        <p:spPr>
          <a:xfrm>
            <a:off x="457200" y="5296958"/>
            <a:ext cx="2133599"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5296958"/>
            <a:ext cx="2895600"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5296958"/>
            <a:ext cx="2133599" cy="30427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4" name="Shape 54"/>
        <p:cNvGrpSpPr/>
        <p:nvPr/>
      </p:nvGrpSpPr>
      <p:grpSpPr>
        <a:xfrm>
          <a:off x="0" y="0"/>
          <a:ext cx="0" cy="0"/>
          <a:chOff x="0" y="0"/>
          <a:chExt cx="0" cy="0"/>
        </a:xfrm>
      </p:grpSpPr>
      <p:sp>
        <p:nvSpPr>
          <p:cNvPr id="55" name="Shape 55"/>
          <p:cNvSpPr txBox="1"/>
          <p:nvPr>
            <p:ph type="title"/>
          </p:nvPr>
        </p:nvSpPr>
        <p:spPr>
          <a:xfrm>
            <a:off x="457200" y="228863"/>
            <a:ext cx="8229600" cy="588409"/>
          </a:xfrm>
          <a:prstGeom prst="rect">
            <a:avLst/>
          </a:prstGeom>
          <a:noFill/>
          <a:ln>
            <a:noFill/>
          </a:ln>
        </p:spPr>
        <p:txBody>
          <a:bodyPr anchorCtr="0" anchor="ctr" bIns="91425" lIns="91425" rIns="91425"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0" type="dt"/>
          </p:nvPr>
        </p:nvSpPr>
        <p:spPr>
          <a:xfrm>
            <a:off x="457200" y="5296958"/>
            <a:ext cx="2133599"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124200" y="5296958"/>
            <a:ext cx="2895600"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6553200" y="5296958"/>
            <a:ext cx="2133599" cy="30427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9" name="Shape 59"/>
        <p:cNvGrpSpPr/>
        <p:nvPr/>
      </p:nvGrpSpPr>
      <p:grpSpPr>
        <a:xfrm>
          <a:off x="0" y="0"/>
          <a:ext cx="0" cy="0"/>
          <a:chOff x="0" y="0"/>
          <a:chExt cx="0" cy="0"/>
        </a:xfrm>
      </p:grpSpPr>
      <p:sp>
        <p:nvSpPr>
          <p:cNvPr id="60" name="Shape 60"/>
          <p:cNvSpPr txBox="1"/>
          <p:nvPr>
            <p:ph idx="10" type="dt"/>
          </p:nvPr>
        </p:nvSpPr>
        <p:spPr>
          <a:xfrm>
            <a:off x="457200" y="5296958"/>
            <a:ext cx="2133599"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124200" y="5296958"/>
            <a:ext cx="2895600"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6553200" y="5296958"/>
            <a:ext cx="2133599" cy="30427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3" name="Shape 63"/>
        <p:cNvGrpSpPr/>
        <p:nvPr/>
      </p:nvGrpSpPr>
      <p:grpSpPr>
        <a:xfrm>
          <a:off x="0" y="0"/>
          <a:ext cx="0" cy="0"/>
          <a:chOff x="0" y="0"/>
          <a:chExt cx="0" cy="0"/>
        </a:xfrm>
      </p:grpSpPr>
      <p:sp>
        <p:nvSpPr>
          <p:cNvPr id="64" name="Shape 64"/>
          <p:cNvSpPr txBox="1"/>
          <p:nvPr>
            <p:ph type="title"/>
          </p:nvPr>
        </p:nvSpPr>
        <p:spPr>
          <a:xfrm>
            <a:off x="457202" y="227540"/>
            <a:ext cx="3008313" cy="968375"/>
          </a:xfrm>
          <a:prstGeom prst="rect">
            <a:avLst/>
          </a:prstGeom>
          <a:noFill/>
          <a:ln>
            <a:noFill/>
          </a:ln>
        </p:spPr>
        <p:txBody>
          <a:bodyPr anchorCtr="0" anchor="b" bIns="91425" lIns="91425" rIns="91425" tIns="91425"/>
          <a:lstStyle>
            <a:lvl1pPr indent="0" lvl="0" marL="0" marR="0" rtl="0" algn="l">
              <a:spcBef>
                <a:spcPts val="0"/>
              </a:spcBef>
              <a:buClr>
                <a:srgbClr val="002850"/>
              </a:buClr>
              <a:buFont typeface="Arial"/>
              <a:buNone/>
              <a:defRPr b="1" i="0" sz="20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5" name="Shape 65"/>
          <p:cNvSpPr txBox="1"/>
          <p:nvPr>
            <p:ph idx="1" type="body"/>
          </p:nvPr>
        </p:nvSpPr>
        <p:spPr>
          <a:xfrm>
            <a:off x="3575050" y="227542"/>
            <a:ext cx="5111750" cy="4877593"/>
          </a:xfrm>
          <a:prstGeom prst="rect">
            <a:avLst/>
          </a:prstGeom>
          <a:noFill/>
          <a:ln>
            <a:noFill/>
          </a:ln>
        </p:spPr>
        <p:txBody>
          <a:bodyPr anchorCtr="0" anchor="t" bIns="91425" lIns="91425" rIns="91425" tIns="91425"/>
          <a:lstStyle>
            <a:lvl1pPr indent="-139700" lvl="0" marL="342900" marR="0" rtl="0" algn="l">
              <a:spcBef>
                <a:spcPts val="640"/>
              </a:spcBef>
              <a:buClr>
                <a:srgbClr val="002850"/>
              </a:buClr>
              <a:buSzPct val="100000"/>
              <a:buFont typeface="Arial"/>
              <a:buChar char="•"/>
              <a:defRPr b="0" i="0" sz="3200" u="none" cap="none" strike="noStrike">
                <a:solidFill>
                  <a:srgbClr val="002850"/>
                </a:solidFill>
                <a:latin typeface="Calibri"/>
                <a:ea typeface="Calibri"/>
                <a:cs typeface="Calibri"/>
                <a:sym typeface="Calibri"/>
              </a:defRPr>
            </a:lvl1pPr>
            <a:lvl2pPr indent="-107950" lvl="1" marL="742950" marR="0" rtl="0" algn="l">
              <a:spcBef>
                <a:spcPts val="560"/>
              </a:spcBef>
              <a:buClr>
                <a:srgbClr val="9FC03B"/>
              </a:buClr>
              <a:buSzPct val="100000"/>
              <a:buFont typeface="Arial"/>
              <a:buChar char="•"/>
              <a:defRPr b="0" i="0" sz="2800" u="none" cap="none" strike="noStrike">
                <a:solidFill>
                  <a:srgbClr val="002850"/>
                </a:solidFill>
                <a:latin typeface="Calibri"/>
                <a:ea typeface="Calibri"/>
                <a:cs typeface="Calibri"/>
                <a:sym typeface="Calibri"/>
              </a:defRPr>
            </a:lvl2pPr>
            <a:lvl3pPr indent="-121919" lvl="2" marL="1143000" marR="0" rtl="0" algn="l">
              <a:spcBef>
                <a:spcPts val="480"/>
              </a:spcBef>
              <a:buClr>
                <a:schemeClr val="accent1"/>
              </a:buClr>
              <a:buSzPct val="70000"/>
              <a:buFont typeface="Courier New"/>
              <a:buChar char="o"/>
              <a:defRPr b="0" i="0" sz="2400" u="none" cap="none" strike="noStrike">
                <a:solidFill>
                  <a:srgbClr val="002850"/>
                </a:solidFill>
                <a:latin typeface="Calibri"/>
                <a:ea typeface="Calibri"/>
                <a:cs typeface="Calibri"/>
                <a:sym typeface="Calibri"/>
              </a:defRPr>
            </a:lvl3pPr>
            <a:lvl4pPr indent="-101600" lvl="3" marL="1600200" marR="0" rtl="0" algn="l">
              <a:spcBef>
                <a:spcPts val="400"/>
              </a:spcBef>
              <a:buClr>
                <a:srgbClr val="002850"/>
              </a:buClr>
              <a:buSzPct val="100000"/>
              <a:buFont typeface="Arial"/>
              <a:buChar char="–"/>
              <a:defRPr b="0" i="0" sz="2000" u="none" cap="none" strike="noStrike">
                <a:solidFill>
                  <a:srgbClr val="002850"/>
                </a:solidFill>
                <a:latin typeface="Calibri"/>
                <a:ea typeface="Calibri"/>
                <a:cs typeface="Calibri"/>
                <a:sym typeface="Calibri"/>
              </a:defRPr>
            </a:lvl4pPr>
            <a:lvl5pPr indent="-101600" lvl="4" marL="2057400" marR="0" rtl="0" algn="l">
              <a:spcBef>
                <a:spcPts val="400"/>
              </a:spcBef>
              <a:buClr>
                <a:srgbClr val="002850"/>
              </a:buClr>
              <a:buSzPct val="100000"/>
              <a:buFont typeface="Arial"/>
              <a:buChar char="»"/>
              <a:defRPr b="0" i="0" sz="2000" u="none" cap="none" strike="noStrike">
                <a:solidFill>
                  <a:srgbClr val="002850"/>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Shape 66"/>
          <p:cNvSpPr txBox="1"/>
          <p:nvPr>
            <p:ph idx="2" type="body"/>
          </p:nvPr>
        </p:nvSpPr>
        <p:spPr>
          <a:xfrm>
            <a:off x="457202" y="1195917"/>
            <a:ext cx="3008313" cy="3909219"/>
          </a:xfrm>
          <a:prstGeom prst="rect">
            <a:avLst/>
          </a:prstGeom>
          <a:noFill/>
          <a:ln>
            <a:noFill/>
          </a:ln>
        </p:spPr>
        <p:txBody>
          <a:bodyPr anchorCtr="0" anchor="t" bIns="91425" lIns="91425" rIns="91425" tIns="91425"/>
          <a:lstStyle>
            <a:lvl1pPr indent="0" lvl="0" marL="0" marR="0" rtl="0" algn="l">
              <a:spcBef>
                <a:spcPts val="280"/>
              </a:spcBef>
              <a:buClr>
                <a:srgbClr val="002850"/>
              </a:buClr>
              <a:buFont typeface="Arial"/>
              <a:buNone/>
              <a:defRPr b="0" i="0" sz="1400" u="none" cap="none" strike="noStrike">
                <a:solidFill>
                  <a:srgbClr val="002850"/>
                </a:solidFill>
                <a:latin typeface="Calibri"/>
                <a:ea typeface="Calibri"/>
                <a:cs typeface="Calibri"/>
                <a:sym typeface="Calibri"/>
              </a:defRPr>
            </a:lvl1pPr>
            <a:lvl2pPr indent="0" lvl="1" marL="457200" marR="0" rtl="0" algn="l">
              <a:spcBef>
                <a:spcPts val="240"/>
              </a:spcBef>
              <a:buClr>
                <a:srgbClr val="9FC03B"/>
              </a:buClr>
              <a:buFont typeface="Arial"/>
              <a:buNone/>
              <a:defRPr b="0" i="0" sz="1200" u="none" cap="none" strike="noStrike">
                <a:solidFill>
                  <a:srgbClr val="002850"/>
                </a:solidFill>
                <a:latin typeface="Calibri"/>
                <a:ea typeface="Calibri"/>
                <a:cs typeface="Calibri"/>
                <a:sym typeface="Calibri"/>
              </a:defRPr>
            </a:lvl2pPr>
            <a:lvl3pPr indent="0" lvl="2" marL="914400" marR="0" rtl="0" algn="l">
              <a:spcBef>
                <a:spcPts val="200"/>
              </a:spcBef>
              <a:buClr>
                <a:schemeClr val="accent1"/>
              </a:buClr>
              <a:buFont typeface="Courier New"/>
              <a:buNone/>
              <a:defRPr b="0" i="0" sz="1000" u="none" cap="none" strike="noStrike">
                <a:solidFill>
                  <a:srgbClr val="002850"/>
                </a:solidFill>
                <a:latin typeface="Calibri"/>
                <a:ea typeface="Calibri"/>
                <a:cs typeface="Calibri"/>
                <a:sym typeface="Calibri"/>
              </a:defRPr>
            </a:lvl3pPr>
            <a:lvl4pPr indent="0" lvl="3" marL="1371600" marR="0" rtl="0" algn="l">
              <a:spcBef>
                <a:spcPts val="180"/>
              </a:spcBef>
              <a:buClr>
                <a:srgbClr val="002850"/>
              </a:buClr>
              <a:buFont typeface="Arial"/>
              <a:buNone/>
              <a:defRPr b="0" i="0" sz="900" u="none" cap="none" strike="noStrike">
                <a:solidFill>
                  <a:srgbClr val="002850"/>
                </a:solidFill>
                <a:latin typeface="Calibri"/>
                <a:ea typeface="Calibri"/>
                <a:cs typeface="Calibri"/>
                <a:sym typeface="Calibri"/>
              </a:defRPr>
            </a:lvl4pPr>
            <a:lvl5pPr indent="0" lvl="4" marL="1828800" marR="0" rtl="0" algn="l">
              <a:spcBef>
                <a:spcPts val="180"/>
              </a:spcBef>
              <a:buClr>
                <a:srgbClr val="002850"/>
              </a:buClr>
              <a:buFont typeface="Arial"/>
              <a:buNone/>
              <a:defRPr b="0" i="0" sz="900" u="none" cap="none" strike="noStrike">
                <a:solidFill>
                  <a:srgbClr val="002850"/>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7" name="Shape 67"/>
          <p:cNvSpPr txBox="1"/>
          <p:nvPr>
            <p:ph idx="10" type="dt"/>
          </p:nvPr>
        </p:nvSpPr>
        <p:spPr>
          <a:xfrm>
            <a:off x="457200" y="5296958"/>
            <a:ext cx="2133599"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a:off x="3124200" y="5296958"/>
            <a:ext cx="2895600" cy="304270"/>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2" type="sldNum"/>
          </p:nvPr>
        </p:nvSpPr>
        <p:spPr>
          <a:xfrm>
            <a:off x="6553200" y="5296958"/>
            <a:ext cx="2133599" cy="30427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en-ZA" sz="1800">
                <a:solidFill>
                  <a:schemeClr val="dk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28863"/>
            <a:ext cx="8229600" cy="588409"/>
          </a:xfrm>
          <a:prstGeom prst="rect">
            <a:avLst/>
          </a:prstGeom>
          <a:noFill/>
          <a:ln>
            <a:noFill/>
          </a:ln>
        </p:spPr>
        <p:txBody>
          <a:bodyPr anchorCtr="0" anchor="ctr" bIns="91425" lIns="91425" rIns="91425" tIns="91425"/>
          <a:lstStyle>
            <a:lvl1pPr indent="0" lvl="0" marL="0" marR="0" rtl="0" algn="l">
              <a:spcBef>
                <a:spcPts val="0"/>
              </a:spcBef>
              <a:buClr>
                <a:srgbClr val="002850"/>
              </a:buClr>
              <a:buFont typeface="Arial"/>
              <a:buNone/>
              <a:defRPr b="1" i="0" sz="3200" u="none" cap="none" strike="noStrike">
                <a:solidFill>
                  <a:srgbClr val="002850"/>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67543" y="937287"/>
            <a:ext cx="8229600" cy="3771636"/>
          </a:xfrm>
          <a:prstGeom prst="rect">
            <a:avLst/>
          </a:prstGeom>
          <a:noFill/>
          <a:ln>
            <a:noFill/>
          </a:ln>
        </p:spPr>
        <p:txBody>
          <a:bodyPr anchorCtr="0" anchor="t" bIns="91425" lIns="91425" rIns="91425" tIns="91425"/>
          <a:lstStyle>
            <a:lvl1pPr indent="-190500" lvl="0" marL="3429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1pPr>
            <a:lvl2pPr indent="-158750" lvl="1" marL="742950" marR="0" rtl="0" algn="l">
              <a:spcBef>
                <a:spcPts val="400"/>
              </a:spcBef>
              <a:buClr>
                <a:srgbClr val="9FC03B"/>
              </a:buClr>
              <a:buSzPct val="100000"/>
              <a:buFont typeface="Arial"/>
              <a:buChar char="•"/>
              <a:defRPr b="0" i="0" sz="2000" u="none" cap="none" strike="noStrike">
                <a:solidFill>
                  <a:srgbClr val="002850"/>
                </a:solidFill>
                <a:latin typeface="Calibri"/>
                <a:ea typeface="Calibri"/>
                <a:cs typeface="Calibri"/>
                <a:sym typeface="Calibri"/>
              </a:defRPr>
            </a:lvl2pPr>
            <a:lvl3pPr indent="-148589" lvl="2" marL="1143000" marR="0" rtl="0" algn="l">
              <a:spcBef>
                <a:spcPts val="360"/>
              </a:spcBef>
              <a:buClr>
                <a:schemeClr val="accent1"/>
              </a:buClr>
              <a:buSzPct val="70000"/>
              <a:buFont typeface="Courier New"/>
              <a:buChar char="o"/>
              <a:defRPr b="0" i="0" sz="1800" u="none" cap="none" strike="noStrike">
                <a:solidFill>
                  <a:srgbClr val="002850"/>
                </a:solidFill>
                <a:latin typeface="Calibri"/>
                <a:ea typeface="Calibri"/>
                <a:cs typeface="Calibri"/>
                <a:sym typeface="Calibri"/>
              </a:defRPr>
            </a:lvl3pPr>
            <a:lvl4pPr indent="-76200" lvl="3" marL="16002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4pPr>
            <a:lvl5pPr indent="-76200" lvl="4" marL="2057400" marR="0" rtl="0" algn="l">
              <a:spcBef>
                <a:spcPts val="480"/>
              </a:spcBef>
              <a:buClr>
                <a:srgbClr val="002850"/>
              </a:buClr>
              <a:buSzPct val="100000"/>
              <a:buFont typeface="Arial"/>
              <a:buChar char="»"/>
              <a:defRPr b="0" i="0" sz="2400" u="none" cap="none" strike="noStrike">
                <a:solidFill>
                  <a:srgbClr val="002850"/>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C:\Users\martin\Desktop\entelectfooter.png" id="12" name="Shape 12"/>
          <p:cNvPicPr preferRelativeResize="0"/>
          <p:nvPr/>
        </p:nvPicPr>
        <p:blipFill rotWithShape="1">
          <a:blip r:embed="rId1">
            <a:alphaModFix/>
          </a:blip>
          <a:srcRect b="0" l="0" r="0" t="0"/>
          <a:stretch/>
        </p:blipFill>
        <p:spPr>
          <a:xfrm>
            <a:off x="0" y="4837719"/>
            <a:ext cx="9144000" cy="877280"/>
          </a:xfrm>
          <a:prstGeom prst="rect">
            <a:avLst/>
          </a:prstGeom>
          <a:noFill/>
          <a:ln>
            <a:noFill/>
          </a:ln>
        </p:spPr>
      </p:pic>
      <p:pic>
        <p:nvPicPr>
          <p:cNvPr id="13" name="Shape 13"/>
          <p:cNvPicPr preferRelativeResize="0"/>
          <p:nvPr/>
        </p:nvPicPr>
        <p:blipFill rotWithShape="1">
          <a:blip r:embed="rId2">
            <a:alphaModFix/>
          </a:blip>
          <a:srcRect b="0" l="0" r="0" t="0"/>
          <a:stretch/>
        </p:blipFill>
        <p:spPr>
          <a:xfrm>
            <a:off x="6876256" y="203836"/>
            <a:ext cx="1801367" cy="6217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nvSpPr>
        <p:spPr>
          <a:xfrm>
            <a:off x="4591050" y="1849388"/>
            <a:ext cx="3672407" cy="72008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Clr>
                <a:srgbClr val="7F7F7F"/>
              </a:buClr>
              <a:buSzPct val="25000"/>
              <a:buFont typeface="Arial"/>
              <a:buNone/>
            </a:pPr>
            <a:r>
              <a:rPr b="0" i="0" lang="en-ZA" sz="1800" u="none" cap="none" strike="noStrike">
                <a:solidFill>
                  <a:srgbClr val="7F7F7F"/>
                </a:solidFill>
                <a:latin typeface="Arial"/>
                <a:ea typeface="Arial"/>
                <a:cs typeface="Arial"/>
                <a:sym typeface="Arial"/>
              </a:rPr>
              <a:t>Ulrich Matthiae</a:t>
            </a:r>
          </a:p>
          <a:p>
            <a:pPr indent="0" lvl="0" marL="0" marR="0" rtl="0" algn="r">
              <a:spcBef>
                <a:spcPts val="0"/>
              </a:spcBef>
              <a:spcAft>
                <a:spcPts val="0"/>
              </a:spcAft>
              <a:buClr>
                <a:srgbClr val="7F7F7F"/>
              </a:buClr>
              <a:buSzPct val="25000"/>
              <a:buFont typeface="Arial"/>
              <a:buNone/>
            </a:pPr>
            <a:r>
              <a:rPr b="0" i="0" lang="en-ZA" sz="1800" u="none" cap="none" strike="noStrike">
                <a:solidFill>
                  <a:srgbClr val="7F7F7F"/>
                </a:solidFill>
                <a:latin typeface="Arial"/>
                <a:ea typeface="Arial"/>
                <a:cs typeface="Arial"/>
                <a:sym typeface="Arial"/>
              </a:rPr>
              <a:t>Grant Marais</a:t>
            </a:r>
          </a:p>
          <a:p>
            <a:pPr indent="0" lvl="0" marL="0" marR="0" rtl="0" algn="r">
              <a:spcBef>
                <a:spcPts val="0"/>
              </a:spcBef>
              <a:spcAft>
                <a:spcPts val="0"/>
              </a:spcAft>
              <a:buClr>
                <a:srgbClr val="002850"/>
              </a:buClr>
              <a:buFont typeface="Calibri"/>
              <a:buNone/>
            </a:pPr>
            <a:r>
              <a:t/>
            </a:r>
            <a:endParaRPr b="0" i="0" sz="1800" u="none" cap="none" strike="noStrike">
              <a:solidFill>
                <a:srgbClr val="7F7F7F"/>
              </a:solidFill>
              <a:latin typeface="Arial"/>
              <a:ea typeface="Arial"/>
              <a:cs typeface="Arial"/>
              <a:sym typeface="Arial"/>
            </a:endParaRPr>
          </a:p>
          <a:p>
            <a:pPr indent="0" lvl="0" marL="0" marR="0" rtl="0" algn="r">
              <a:spcBef>
                <a:spcPts val="0"/>
              </a:spcBef>
              <a:buClr>
                <a:srgbClr val="7F7F7F"/>
              </a:buClr>
              <a:buSzPct val="25000"/>
              <a:buFont typeface="Arial"/>
              <a:buNone/>
            </a:pPr>
            <a:r>
              <a:rPr lang="en-ZA" sz="1800">
                <a:solidFill>
                  <a:srgbClr val="7F7F7F"/>
                </a:solidFill>
              </a:rPr>
              <a:t>August</a:t>
            </a:r>
            <a:r>
              <a:rPr b="0" i="0" lang="en-ZA" sz="1800" u="none" cap="none" strike="noStrike">
                <a:solidFill>
                  <a:srgbClr val="7F7F7F"/>
                </a:solidFill>
                <a:latin typeface="Arial"/>
                <a:ea typeface="Arial"/>
                <a:cs typeface="Arial"/>
                <a:sym typeface="Arial"/>
              </a:rPr>
              <a:t> 2017</a:t>
            </a:r>
          </a:p>
        </p:txBody>
      </p:sp>
      <p:sp>
        <p:nvSpPr>
          <p:cNvPr id="94" name="Shape 94"/>
          <p:cNvSpPr txBox="1"/>
          <p:nvPr>
            <p:ph type="title"/>
          </p:nvPr>
        </p:nvSpPr>
        <p:spPr>
          <a:xfrm>
            <a:off x="3851919" y="841275"/>
            <a:ext cx="4428646" cy="1152128"/>
          </a:xfrm>
          <a:prstGeom prst="rect">
            <a:avLst/>
          </a:prstGeom>
          <a:noFill/>
          <a:ln>
            <a:noFill/>
          </a:ln>
        </p:spPr>
        <p:txBody>
          <a:bodyPr anchorCtr="0" anchor="ctr" bIns="45700" lIns="91425" rIns="91425" tIns="45700">
            <a:noAutofit/>
          </a:bodyPr>
          <a:lstStyle/>
          <a:p>
            <a:pPr indent="0" lvl="0" marL="0" marR="0" rtl="0" algn="r">
              <a:spcBef>
                <a:spcPts val="0"/>
              </a:spcBef>
              <a:buClr>
                <a:srgbClr val="002850"/>
              </a:buClr>
              <a:buSzPct val="25000"/>
              <a:buFont typeface="Arial"/>
              <a:buNone/>
            </a:pPr>
            <a:r>
              <a:rPr b="1" i="0" lang="en-ZA" sz="2800" u="none" cap="none" strike="noStrike">
                <a:solidFill>
                  <a:srgbClr val="002850"/>
                </a:solidFill>
                <a:latin typeface="Arial"/>
                <a:ea typeface="Arial"/>
                <a:cs typeface="Arial"/>
                <a:sym typeface="Arial"/>
              </a:rPr>
              <a:t>BDD and Cucumber</a:t>
            </a:r>
            <a:br>
              <a:rPr b="1" i="0" lang="en-ZA" sz="2800" u="none" cap="none" strike="noStrike">
                <a:solidFill>
                  <a:srgbClr val="002850"/>
                </a:solidFill>
                <a:latin typeface="Arial"/>
                <a:ea typeface="Arial"/>
                <a:cs typeface="Arial"/>
                <a:sym typeface="Arial"/>
              </a:rPr>
            </a:br>
          </a:p>
        </p:txBody>
      </p:sp>
      <p:sp>
        <p:nvSpPr>
          <p:cNvPr id="95" name="Shape 95"/>
          <p:cNvSpPr/>
          <p:nvPr/>
        </p:nvSpPr>
        <p:spPr>
          <a:xfrm>
            <a:off x="4427983" y="4801716"/>
            <a:ext cx="4032448" cy="576064"/>
          </a:xfrm>
          <a:prstGeom prst="rect">
            <a:avLst/>
          </a:prstGeom>
          <a:solidFill>
            <a:schemeClr val="lt1"/>
          </a:solidFill>
          <a:ln cap="flat" cmpd="sng" w="254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pic>
        <p:nvPicPr>
          <p:cNvPr id="96" name="Shape 96"/>
          <p:cNvPicPr preferRelativeResize="0"/>
          <p:nvPr/>
        </p:nvPicPr>
        <p:blipFill rotWithShape="1">
          <a:blip r:embed="rId3">
            <a:alphaModFix/>
          </a:blip>
          <a:srcRect b="0" l="0" r="0" t="0"/>
          <a:stretch/>
        </p:blipFill>
        <p:spPr>
          <a:xfrm>
            <a:off x="5238025" y="4392228"/>
            <a:ext cx="3218631" cy="8189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Glue code</a:t>
            </a:r>
          </a:p>
        </p:txBody>
      </p:sp>
      <p:pic>
        <p:nvPicPr>
          <p:cNvPr id="159" name="Shape 159"/>
          <p:cNvPicPr preferRelativeResize="0"/>
          <p:nvPr/>
        </p:nvPicPr>
        <p:blipFill rotWithShape="1">
          <a:blip r:embed="rId3">
            <a:alphaModFix/>
          </a:blip>
          <a:srcRect b="0" l="0" r="0" t="0"/>
          <a:stretch/>
        </p:blipFill>
        <p:spPr>
          <a:xfrm>
            <a:off x="281272" y="985291"/>
            <a:ext cx="8415696" cy="4486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Exercise 2 – Glue it together</a:t>
            </a:r>
          </a:p>
        </p:txBody>
      </p:sp>
      <p:sp>
        <p:nvSpPr>
          <p:cNvPr id="166" name="Shape 166"/>
          <p:cNvSpPr txBox="1"/>
          <p:nvPr>
            <p:ph idx="1" type="body"/>
          </p:nvPr>
        </p:nvSpPr>
        <p:spPr>
          <a:xfrm>
            <a:off x="467543" y="937287"/>
            <a:ext cx="8229600" cy="377163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002850"/>
              </a:buClr>
              <a:buSzPct val="25000"/>
              <a:buFont typeface="Arial"/>
              <a:buNone/>
            </a:pPr>
            <a:r>
              <a:rPr b="0" i="0" lang="en-ZA" sz="2400" u="none" cap="none" strike="noStrike">
                <a:solidFill>
                  <a:srgbClr val="002850"/>
                </a:solidFill>
                <a:latin typeface="Arial"/>
                <a:ea typeface="Arial"/>
                <a:cs typeface="Arial"/>
                <a:sym typeface="Arial"/>
              </a:rPr>
              <a:t>The product owner has </a:t>
            </a:r>
            <a:r>
              <a:rPr lang="en-ZA"/>
              <a:t>requested</a:t>
            </a:r>
            <a:r>
              <a:rPr b="0" i="0" lang="en-ZA" sz="2400" u="none" cap="none" strike="noStrike">
                <a:solidFill>
                  <a:srgbClr val="002850"/>
                </a:solidFill>
                <a:latin typeface="Arial"/>
                <a:ea typeface="Arial"/>
                <a:cs typeface="Arial"/>
                <a:sym typeface="Arial"/>
              </a:rPr>
              <a:t> additional functionality </a:t>
            </a:r>
            <a:r>
              <a:rPr lang="en-ZA"/>
              <a:t>that allows a </a:t>
            </a:r>
            <a:r>
              <a:rPr b="0" i="0" lang="en-ZA" sz="2400" u="none" cap="none" strike="noStrike">
                <a:solidFill>
                  <a:srgbClr val="002850"/>
                </a:solidFill>
                <a:latin typeface="Arial"/>
                <a:ea typeface="Arial"/>
                <a:cs typeface="Arial"/>
                <a:sym typeface="Arial"/>
              </a:rPr>
              <a:t>customer to check out with more tha</a:t>
            </a:r>
            <a:r>
              <a:rPr lang="en-ZA"/>
              <a:t>n</a:t>
            </a:r>
            <a:r>
              <a:rPr b="0" i="0" lang="en-ZA" sz="2400" u="none" cap="none" strike="noStrike">
                <a:solidFill>
                  <a:srgbClr val="002850"/>
                </a:solidFill>
                <a:latin typeface="Arial"/>
                <a:ea typeface="Arial"/>
                <a:cs typeface="Arial"/>
                <a:sym typeface="Arial"/>
              </a:rPr>
              <a:t> one item of the same type</a:t>
            </a:r>
          </a:p>
          <a:p>
            <a:pPr indent="0" lvl="0" marL="0" marR="0" rtl="0" algn="l">
              <a:spcBef>
                <a:spcPts val="480"/>
              </a:spcBef>
              <a:spcAft>
                <a:spcPts val="0"/>
              </a:spcAft>
              <a:buClr>
                <a:srgbClr val="002850"/>
              </a:buClr>
              <a:buSzPct val="25000"/>
              <a:buFont typeface="Arial"/>
              <a:buNone/>
            </a:pPr>
            <a:r>
              <a:t/>
            </a:r>
            <a:endParaRPr b="0" i="0" sz="2400" u="none" cap="none" strike="noStrike">
              <a:solidFill>
                <a:srgbClr val="002850"/>
              </a:solidFill>
              <a:latin typeface="Arial"/>
              <a:ea typeface="Arial"/>
              <a:cs typeface="Arial"/>
              <a:sym typeface="Arial"/>
            </a:endParaRPr>
          </a:p>
          <a:p>
            <a:pPr indent="0" lvl="0" marL="0" marR="0" rtl="0" algn="l">
              <a:spcBef>
                <a:spcPts val="480"/>
              </a:spcBef>
              <a:buClr>
                <a:srgbClr val="002850"/>
              </a:buClr>
              <a:buSzPct val="25000"/>
              <a:buFont typeface="Arial"/>
              <a:buNone/>
            </a:pPr>
            <a:r>
              <a:rPr b="0" i="0" lang="en-ZA" sz="2400" u="none" cap="none" strike="noStrike">
                <a:solidFill>
                  <a:srgbClr val="002850"/>
                </a:solidFill>
                <a:latin typeface="Arial"/>
                <a:ea typeface="Arial"/>
                <a:cs typeface="Arial"/>
                <a:sym typeface="Arial"/>
              </a:rPr>
              <a:t>You will need to add to or change the glue code so that the new scenario step triggers it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Sticking it all together</a:t>
            </a:r>
          </a:p>
        </p:txBody>
      </p:sp>
      <p:sp>
        <p:nvSpPr>
          <p:cNvPr id="173" name="Shape 173"/>
          <p:cNvSpPr txBox="1"/>
          <p:nvPr>
            <p:ph idx="1" type="body"/>
          </p:nvPr>
        </p:nvSpPr>
        <p:spPr>
          <a:xfrm>
            <a:off x="467543" y="937287"/>
            <a:ext cx="8229600" cy="377163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002850"/>
              </a:buClr>
              <a:buSzPct val="25000"/>
              <a:buFont typeface="Arial"/>
              <a:buNone/>
            </a:pPr>
            <a:r>
              <a:rPr b="0" i="0" lang="en-ZA" sz="2400" u="none" cap="none" strike="noStrike">
                <a:solidFill>
                  <a:srgbClr val="002850"/>
                </a:solidFill>
                <a:latin typeface="Arial"/>
                <a:ea typeface="Arial"/>
                <a:cs typeface="Arial"/>
                <a:sym typeface="Arial"/>
              </a:rPr>
              <a:t>What have we seen thus far?</a:t>
            </a:r>
          </a:p>
          <a:p>
            <a:pPr indent="0" lvl="0" marL="0" marR="0" rtl="0" algn="l">
              <a:spcBef>
                <a:spcPts val="480"/>
              </a:spcBef>
              <a:spcAft>
                <a:spcPts val="0"/>
              </a:spcAft>
              <a:buClr>
                <a:srgbClr val="002850"/>
              </a:buClr>
              <a:buSzPct val="25000"/>
              <a:buFont typeface="Arial"/>
              <a:buNone/>
            </a:pPr>
            <a:r>
              <a:t/>
            </a:r>
            <a:endParaRPr b="0" i="0" sz="2400" u="none" cap="none" strike="noStrike">
              <a:solidFill>
                <a:srgbClr val="002850"/>
              </a:solidFill>
              <a:latin typeface="Arial"/>
              <a:ea typeface="Arial"/>
              <a:cs typeface="Arial"/>
              <a:sym typeface="Arial"/>
            </a:endParaRP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Feature files holds easy to read scenarios outlining what we want to build</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Glue code points the structured English used in the feature file to the code snippets required to make them do something</a:t>
            </a:r>
          </a:p>
          <a:p>
            <a:pPr indent="-342900" lvl="0" marL="342900" marR="0" rtl="0" algn="l">
              <a:spcBef>
                <a:spcPts val="480"/>
              </a:spcBef>
              <a:buClr>
                <a:srgbClr val="002850"/>
              </a:buClr>
              <a:buSzPct val="100000"/>
              <a:buFont typeface="Arial"/>
              <a:buChar char="•"/>
            </a:pPr>
            <a:r>
              <a:rPr b="0" i="0" lang="en-ZA" sz="2400" u="none" cap="none" strike="noStrike">
                <a:solidFill>
                  <a:srgbClr val="002850"/>
                </a:solidFill>
                <a:latin typeface="Arial"/>
                <a:ea typeface="Arial"/>
                <a:cs typeface="Arial"/>
                <a:sym typeface="Arial"/>
              </a:rPr>
              <a:t>Actual code is executed by the glue code in order to make the tests pass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Exercise 3</a:t>
            </a:r>
          </a:p>
        </p:txBody>
      </p:sp>
      <p:sp>
        <p:nvSpPr>
          <p:cNvPr id="180" name="Shape 180"/>
          <p:cNvSpPr txBox="1"/>
          <p:nvPr>
            <p:ph idx="1" type="body"/>
          </p:nvPr>
        </p:nvSpPr>
        <p:spPr>
          <a:xfrm>
            <a:off x="467543" y="937287"/>
            <a:ext cx="8229600" cy="377163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002850"/>
              </a:buClr>
              <a:buSzPct val="25000"/>
              <a:buFont typeface="Arial"/>
              <a:buNone/>
            </a:pPr>
            <a:r>
              <a:rPr b="0" i="0" lang="en-ZA" sz="2220" u="none" cap="none" strike="noStrike">
                <a:solidFill>
                  <a:srgbClr val="002850"/>
                </a:solidFill>
                <a:latin typeface="Arial"/>
                <a:ea typeface="Arial"/>
                <a:cs typeface="Arial"/>
                <a:sym typeface="Arial"/>
              </a:rPr>
              <a:t>The product owner has requested new functionality to be added that caters for buy one get one free special offers on all chocolate bars during the month of September. The bar price</a:t>
            </a:r>
            <a:r>
              <a:rPr lang="en-ZA" sz="2220"/>
              <a:t> is R10.</a:t>
            </a:r>
          </a:p>
          <a:p>
            <a:pPr indent="0" lvl="0" marL="0" marR="0" rtl="0" algn="l">
              <a:spcBef>
                <a:spcPts val="444"/>
              </a:spcBef>
              <a:spcAft>
                <a:spcPts val="0"/>
              </a:spcAft>
              <a:buClr>
                <a:srgbClr val="002850"/>
              </a:buClr>
              <a:buSzPct val="25000"/>
              <a:buFont typeface="Arial"/>
              <a:buNone/>
            </a:pPr>
            <a:r>
              <a:t/>
            </a:r>
            <a:endParaRPr b="0" i="0" sz="2220" u="none" cap="none" strike="noStrike">
              <a:solidFill>
                <a:srgbClr val="002850"/>
              </a:solidFill>
              <a:latin typeface="Arial"/>
              <a:ea typeface="Arial"/>
              <a:cs typeface="Arial"/>
              <a:sym typeface="Arial"/>
            </a:endParaRPr>
          </a:p>
          <a:p>
            <a:pPr indent="0" lvl="0" marL="0" marR="0" rtl="0" algn="l">
              <a:spcBef>
                <a:spcPts val="444"/>
              </a:spcBef>
              <a:spcAft>
                <a:spcPts val="0"/>
              </a:spcAft>
              <a:buClr>
                <a:srgbClr val="002850"/>
              </a:buClr>
              <a:buSzPct val="25000"/>
              <a:buFont typeface="Arial"/>
              <a:buNone/>
            </a:pPr>
            <a:r>
              <a:rPr b="0" i="0" lang="en-ZA" sz="2220" u="none" cap="none" strike="noStrike">
                <a:solidFill>
                  <a:srgbClr val="002850"/>
                </a:solidFill>
                <a:latin typeface="Arial"/>
                <a:ea typeface="Arial"/>
                <a:cs typeface="Arial"/>
                <a:sym typeface="Arial"/>
              </a:rPr>
              <a:t>You will need to:</a:t>
            </a:r>
          </a:p>
          <a:p>
            <a:pPr indent="-457200" lvl="0" marL="457200" marR="0" rtl="0" algn="l">
              <a:spcBef>
                <a:spcPts val="444"/>
              </a:spcBef>
              <a:spcAft>
                <a:spcPts val="0"/>
              </a:spcAft>
              <a:buClr>
                <a:srgbClr val="002850"/>
              </a:buClr>
              <a:buSzPct val="100909"/>
              <a:buFont typeface="Calibri"/>
              <a:buAutoNum type="arabicPeriod"/>
            </a:pPr>
            <a:r>
              <a:rPr b="0" i="0" lang="en-ZA" sz="2220" u="none" cap="none" strike="noStrike">
                <a:solidFill>
                  <a:srgbClr val="002850"/>
                </a:solidFill>
                <a:latin typeface="Arial"/>
                <a:ea typeface="Arial"/>
                <a:cs typeface="Arial"/>
                <a:sym typeface="Arial"/>
              </a:rPr>
              <a:t>Create the scenarios (more than one) in the feature file using gherkin syntax</a:t>
            </a:r>
          </a:p>
          <a:p>
            <a:pPr indent="-457200" lvl="0" marL="457200" marR="0" rtl="0" algn="l">
              <a:spcBef>
                <a:spcPts val="444"/>
              </a:spcBef>
              <a:spcAft>
                <a:spcPts val="0"/>
              </a:spcAft>
              <a:buClr>
                <a:srgbClr val="002850"/>
              </a:buClr>
              <a:buSzPct val="100909"/>
              <a:buFont typeface="Calibri"/>
              <a:buAutoNum type="arabicPeriod"/>
            </a:pPr>
            <a:r>
              <a:rPr b="0" i="0" lang="en-ZA" sz="2220" u="none" cap="none" strike="noStrike">
                <a:solidFill>
                  <a:srgbClr val="002850"/>
                </a:solidFill>
                <a:latin typeface="Arial"/>
                <a:ea typeface="Arial"/>
                <a:cs typeface="Arial"/>
                <a:sym typeface="Arial"/>
              </a:rPr>
              <a:t>Implement the glue code that matches the gherkin syntax</a:t>
            </a:r>
          </a:p>
          <a:p>
            <a:pPr indent="-457200" lvl="0" marL="457200" marR="0" rtl="0" algn="l">
              <a:spcBef>
                <a:spcPts val="444"/>
              </a:spcBef>
              <a:spcAft>
                <a:spcPts val="0"/>
              </a:spcAft>
              <a:buClr>
                <a:srgbClr val="002850"/>
              </a:buClr>
              <a:buSzPct val="100909"/>
              <a:buFont typeface="Calibri"/>
              <a:buAutoNum type="arabicPeriod"/>
            </a:pPr>
            <a:r>
              <a:rPr b="0" i="0" lang="en-ZA" sz="2220" u="none" cap="none" strike="noStrike">
                <a:solidFill>
                  <a:srgbClr val="002850"/>
                </a:solidFill>
                <a:latin typeface="Arial"/>
                <a:ea typeface="Arial"/>
                <a:cs typeface="Arial"/>
                <a:sym typeface="Arial"/>
              </a:rPr>
              <a:t>Use TDD to implement the code that will make your test pass</a:t>
            </a:r>
          </a:p>
          <a:p>
            <a:pPr indent="-457200" lvl="0" marL="457200" marR="0" rtl="0" algn="l">
              <a:spcBef>
                <a:spcPts val="444"/>
              </a:spcBef>
              <a:spcAft>
                <a:spcPts val="0"/>
              </a:spcAft>
              <a:buClr>
                <a:srgbClr val="002850"/>
              </a:buClr>
              <a:buSzPct val="100909"/>
              <a:buFont typeface="Calibri"/>
              <a:buNone/>
            </a:pPr>
            <a:r>
              <a:t/>
            </a:r>
            <a:endParaRPr b="0" i="0" sz="2220" u="none" cap="none" strike="noStrike">
              <a:solidFill>
                <a:srgbClr val="002850"/>
              </a:solidFill>
              <a:latin typeface="Arial"/>
              <a:ea typeface="Arial"/>
              <a:cs typeface="Arial"/>
              <a:sym typeface="Arial"/>
            </a:endParaRPr>
          </a:p>
          <a:p>
            <a:pPr indent="0" lvl="0" marL="0" marR="0" rtl="0" algn="l">
              <a:spcBef>
                <a:spcPts val="444"/>
              </a:spcBef>
              <a:buClr>
                <a:srgbClr val="002850"/>
              </a:buClr>
              <a:buSzPct val="25000"/>
              <a:buFont typeface="Arial"/>
              <a:buNone/>
            </a:pPr>
            <a:r>
              <a:t/>
            </a:r>
            <a:endParaRPr b="0" i="0" sz="2220" u="none" cap="none" strike="noStrike">
              <a:solidFill>
                <a:srgbClr val="002850"/>
              </a:solidFill>
              <a:latin typeface="Arial"/>
              <a:ea typeface="Arial"/>
              <a:cs typeface="Arial"/>
              <a:sym typeface="Arial"/>
            </a:endParaRPr>
          </a:p>
        </p:txBody>
      </p:sp>
      <p:sp>
        <p:nvSpPr>
          <p:cNvPr id="181" name="Shape 181"/>
          <p:cNvSpPr/>
          <p:nvPr/>
        </p:nvSpPr>
        <p:spPr>
          <a:xfrm>
            <a:off x="10344" y="5257800"/>
            <a:ext cx="9144000" cy="457200"/>
          </a:xfrm>
          <a:prstGeom prst="rect">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SzPct val="25000"/>
              <a:buFont typeface="Courier New"/>
              <a:buNone/>
            </a:pPr>
            <a:r>
              <a:rPr b="0" i="0" lang="en-ZA" sz="900" u="none" cap="none" strike="noStrike">
                <a:solidFill>
                  <a:srgbClr val="000000"/>
                </a:solidFill>
                <a:latin typeface="Courier New"/>
                <a:ea typeface="Courier New"/>
                <a:cs typeface="Courier New"/>
                <a:sym typeface="Courier New"/>
              </a:rPr>
              <a:t>DateTime newSystemDate = </a:t>
            </a:r>
            <a:r>
              <a:rPr b="1" i="0" lang="en-ZA" sz="900" u="none" cap="none" strike="noStrike">
                <a:solidFill>
                  <a:srgbClr val="000080"/>
                </a:solidFill>
                <a:latin typeface="Courier New"/>
                <a:ea typeface="Courier New"/>
                <a:cs typeface="Courier New"/>
                <a:sym typeface="Courier New"/>
              </a:rPr>
              <a:t>new </a:t>
            </a:r>
            <a:r>
              <a:rPr b="0" i="0" lang="en-ZA" sz="900" u="none" cap="none" strike="noStrike">
                <a:solidFill>
                  <a:srgbClr val="000000"/>
                </a:solidFill>
                <a:latin typeface="Courier New"/>
                <a:ea typeface="Courier New"/>
                <a:cs typeface="Courier New"/>
                <a:sym typeface="Courier New"/>
              </a:rPr>
              <a:t>DateTime().withMonthOfYear(Month.</a:t>
            </a:r>
            <a:r>
              <a:rPr b="0" i="1" lang="en-ZA" sz="900" u="none" cap="none" strike="noStrike">
                <a:solidFill>
                  <a:srgbClr val="000000"/>
                </a:solidFill>
                <a:latin typeface="Courier New"/>
                <a:ea typeface="Courier New"/>
                <a:cs typeface="Courier New"/>
                <a:sym typeface="Courier New"/>
              </a:rPr>
              <a:t>valueOf</a:t>
            </a:r>
            <a:r>
              <a:rPr b="0" i="0" lang="en-ZA" sz="900" u="none" cap="none" strike="noStrike">
                <a:solidFill>
                  <a:srgbClr val="000000"/>
                </a:solidFill>
                <a:latin typeface="Courier New"/>
                <a:ea typeface="Courier New"/>
                <a:cs typeface="Courier New"/>
                <a:sym typeface="Courier New"/>
              </a:rPr>
              <a:t>(currentMonth).getValue())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Test automation</a:t>
            </a:r>
          </a:p>
        </p:txBody>
      </p:sp>
      <p:sp>
        <p:nvSpPr>
          <p:cNvPr id="187" name="Shape 187"/>
          <p:cNvSpPr txBox="1"/>
          <p:nvPr>
            <p:ph idx="1" type="body"/>
          </p:nvPr>
        </p:nvSpPr>
        <p:spPr>
          <a:xfrm>
            <a:off x="467543" y="937287"/>
            <a:ext cx="8229600" cy="377163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Cucumber allows for test automation using parameter tables</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Great for bulk testing</a:t>
            </a:r>
          </a:p>
          <a:p>
            <a:pPr indent="-342900" lvl="0" marL="342900" marR="0" rtl="0" algn="l">
              <a:spcBef>
                <a:spcPts val="480"/>
              </a:spcBef>
              <a:buClr>
                <a:srgbClr val="002850"/>
              </a:buClr>
              <a:buSzPct val="100000"/>
              <a:buFont typeface="Arial"/>
              <a:buChar char="•"/>
            </a:pPr>
            <a:r>
              <a:rPr b="0" i="0" lang="en-ZA" sz="2400" u="none" cap="none" strike="noStrike">
                <a:solidFill>
                  <a:srgbClr val="002850"/>
                </a:solidFill>
                <a:latin typeface="Arial"/>
                <a:ea typeface="Arial"/>
                <a:cs typeface="Arial"/>
                <a:sym typeface="Arial"/>
              </a:rPr>
              <a:t>Not to be confused with full blown test automation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Test automation</a:t>
            </a:r>
          </a:p>
        </p:txBody>
      </p:sp>
      <p:pic>
        <p:nvPicPr>
          <p:cNvPr id="194" name="Shape 194"/>
          <p:cNvPicPr preferRelativeResize="0"/>
          <p:nvPr>
            <p:ph idx="1" type="body"/>
          </p:nvPr>
        </p:nvPicPr>
        <p:blipFill rotWithShape="1">
          <a:blip r:embed="rId3">
            <a:alphaModFix/>
          </a:blip>
          <a:srcRect b="0" l="0" r="0" t="0"/>
          <a:stretch/>
        </p:blipFill>
        <p:spPr>
          <a:xfrm>
            <a:off x="107504" y="994971"/>
            <a:ext cx="8895031" cy="39507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Exercise 4</a:t>
            </a:r>
          </a:p>
        </p:txBody>
      </p:sp>
      <p:sp>
        <p:nvSpPr>
          <p:cNvPr id="201" name="Shape 201"/>
          <p:cNvSpPr txBox="1"/>
          <p:nvPr>
            <p:ph idx="1" type="body"/>
          </p:nvPr>
        </p:nvSpPr>
        <p:spPr>
          <a:xfrm>
            <a:off x="467543" y="937287"/>
            <a:ext cx="8229600" cy="377163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002850"/>
              </a:buClr>
              <a:buSzPct val="25000"/>
              <a:buFont typeface="Arial"/>
              <a:buNone/>
            </a:pPr>
            <a:r>
              <a:rPr b="0" i="0" lang="en-ZA" sz="2400" u="none" cap="none" strike="noStrike">
                <a:solidFill>
                  <a:srgbClr val="002850"/>
                </a:solidFill>
                <a:latin typeface="Arial"/>
                <a:ea typeface="Arial"/>
                <a:cs typeface="Arial"/>
                <a:sym typeface="Arial"/>
              </a:rPr>
              <a:t>We have decided to implement the per kilogram pricing model for meats as described in the first exercise.</a:t>
            </a:r>
          </a:p>
          <a:p>
            <a:pPr indent="0" lvl="0" marL="0" marR="0" rtl="0" algn="l">
              <a:spcBef>
                <a:spcPts val="480"/>
              </a:spcBef>
              <a:spcAft>
                <a:spcPts val="0"/>
              </a:spcAft>
              <a:buClr>
                <a:srgbClr val="002850"/>
              </a:buClr>
              <a:buSzPct val="25000"/>
              <a:buFont typeface="Arial"/>
              <a:buNone/>
            </a:pPr>
            <a:r>
              <a:t/>
            </a:r>
            <a:endParaRPr b="0" i="0" sz="2400" u="none" cap="none" strike="noStrike">
              <a:solidFill>
                <a:srgbClr val="002850"/>
              </a:solidFill>
              <a:latin typeface="Arial"/>
              <a:ea typeface="Arial"/>
              <a:cs typeface="Arial"/>
              <a:sym typeface="Arial"/>
            </a:endParaRPr>
          </a:p>
          <a:p>
            <a:pPr indent="0" lvl="0" marL="0" marR="0" rtl="0" algn="l">
              <a:spcBef>
                <a:spcPts val="480"/>
              </a:spcBef>
              <a:buClr>
                <a:srgbClr val="002850"/>
              </a:buClr>
              <a:buSzPct val="25000"/>
              <a:buFont typeface="Arial"/>
              <a:buNone/>
            </a:pPr>
            <a:r>
              <a:rPr b="0" i="0" lang="en-ZA" sz="2400" u="none" cap="none" strike="noStrike">
                <a:solidFill>
                  <a:srgbClr val="002850"/>
                </a:solidFill>
                <a:latin typeface="Arial"/>
                <a:ea typeface="Arial"/>
                <a:cs typeface="Arial"/>
                <a:sym typeface="Arial"/>
              </a:rPr>
              <a:t>Create a scenario to outline with multiple test examples in order to test various scenarios for different prices and quantities f</a:t>
            </a:r>
            <a:r>
              <a:rPr lang="en-ZA"/>
              <a:t>or chicken. Include fractional masses.</a:t>
            </a:r>
          </a:p>
          <a:p>
            <a:pPr indent="0" lvl="0" marL="0" marR="0" rtl="0" algn="l">
              <a:spcBef>
                <a:spcPts val="480"/>
              </a:spcBef>
              <a:buClr>
                <a:srgbClr val="002850"/>
              </a:buClr>
              <a:buSzPct val="25000"/>
              <a:buFont typeface="Arial"/>
              <a:buNone/>
            </a:pPr>
            <a:r>
              <a:t/>
            </a:r>
            <a:endParaRPr/>
          </a:p>
          <a:p>
            <a:pPr indent="0" lvl="0" marL="0" marR="0" rtl="0" algn="l">
              <a:spcBef>
                <a:spcPts val="480"/>
              </a:spcBef>
              <a:buClr>
                <a:srgbClr val="002850"/>
              </a:buClr>
              <a:buSzPct val="250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Drawbacks to BDD / Cucumber	</a:t>
            </a:r>
          </a:p>
        </p:txBody>
      </p:sp>
      <p:sp>
        <p:nvSpPr>
          <p:cNvPr id="207" name="Shape 207"/>
          <p:cNvSpPr txBox="1"/>
          <p:nvPr>
            <p:ph idx="1" type="body"/>
          </p:nvPr>
        </p:nvSpPr>
        <p:spPr>
          <a:xfrm>
            <a:off x="467543" y="937287"/>
            <a:ext cx="8229600" cy="377163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Writing down all scenarios up front takes time</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Developers are more involved in test data / test case changes</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Moderate learning curve</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Gherkin syntax can get tricky</a:t>
            </a:r>
          </a:p>
          <a:p>
            <a:pPr indent="-285750" lvl="1" marL="742950" marR="0" rtl="0" algn="l">
              <a:spcBef>
                <a:spcPts val="400"/>
              </a:spcBef>
              <a:spcAft>
                <a:spcPts val="0"/>
              </a:spcAft>
              <a:buClr>
                <a:srgbClr val="9FC03B"/>
              </a:buClr>
              <a:buSzPct val="100000"/>
              <a:buFont typeface="Arial"/>
              <a:buChar char="•"/>
            </a:pPr>
            <a:r>
              <a:rPr b="0" i="0" lang="en-ZA" sz="2000" u="none" cap="none" strike="noStrike">
                <a:solidFill>
                  <a:srgbClr val="002850"/>
                </a:solidFill>
                <a:latin typeface="Arial"/>
                <a:ea typeface="Arial"/>
                <a:cs typeface="Arial"/>
                <a:sym typeface="Arial"/>
              </a:rPr>
              <a:t>Duplicate steps definitions	</a:t>
            </a:r>
          </a:p>
          <a:p>
            <a:pPr indent="-285750" lvl="1" marL="742950" marR="0" rtl="0" algn="l">
              <a:spcBef>
                <a:spcPts val="400"/>
              </a:spcBef>
              <a:spcAft>
                <a:spcPts val="0"/>
              </a:spcAft>
              <a:buClr>
                <a:srgbClr val="9FC03B"/>
              </a:buClr>
              <a:buSzPct val="100000"/>
              <a:buFont typeface="Arial"/>
              <a:buChar char="•"/>
            </a:pPr>
            <a:r>
              <a:rPr b="0" i="0" lang="en-ZA" sz="2000" u="none" cap="none" strike="noStrike">
                <a:solidFill>
                  <a:srgbClr val="002850"/>
                </a:solidFill>
                <a:latin typeface="Arial"/>
                <a:ea typeface="Arial"/>
                <a:cs typeface="Arial"/>
                <a:sym typeface="Arial"/>
              </a:rPr>
              <a:t>Complex scenarios</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Glue code can get complex /messy</a:t>
            </a:r>
          </a:p>
          <a:p>
            <a:pPr indent="-285750" lvl="1" marL="742950" marR="0" rtl="0" algn="l">
              <a:spcBef>
                <a:spcPts val="400"/>
              </a:spcBef>
              <a:spcAft>
                <a:spcPts val="0"/>
              </a:spcAft>
              <a:buClr>
                <a:srgbClr val="9FC03B"/>
              </a:buClr>
              <a:buSzPct val="100000"/>
              <a:buFont typeface="Arial"/>
              <a:buChar char="•"/>
            </a:pPr>
            <a:r>
              <a:rPr b="0" i="0" lang="en-ZA" sz="2000" u="none" cap="none" strike="noStrike">
                <a:solidFill>
                  <a:srgbClr val="002850"/>
                </a:solidFill>
                <a:latin typeface="Arial"/>
                <a:ea typeface="Arial"/>
                <a:cs typeface="Arial"/>
                <a:sym typeface="Arial"/>
              </a:rPr>
              <a:t>Often requires test code refactoring</a:t>
            </a:r>
          </a:p>
          <a:p>
            <a:pPr indent="-342900" lvl="0" marL="342900" marR="0" rtl="0" algn="l">
              <a:spcBef>
                <a:spcPts val="480"/>
              </a:spcBef>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What is BDD?</a:t>
            </a:r>
          </a:p>
        </p:txBody>
      </p:sp>
      <p:sp>
        <p:nvSpPr>
          <p:cNvPr id="103" name="Shape 103"/>
          <p:cNvSpPr txBox="1"/>
          <p:nvPr>
            <p:ph idx="1" type="body"/>
          </p:nvPr>
        </p:nvSpPr>
        <p:spPr>
          <a:xfrm>
            <a:off x="467543" y="937287"/>
            <a:ext cx="8229600" cy="377163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Stands for Behavioural Driven Development</a:t>
            </a:r>
          </a:p>
          <a:p>
            <a:pPr indent="0" lvl="0" marL="0" marR="0" rtl="0" algn="l">
              <a:spcBef>
                <a:spcPts val="480"/>
              </a:spcBef>
              <a:spcAft>
                <a:spcPts val="0"/>
              </a:spcAft>
              <a:buClr>
                <a:srgbClr val="002850"/>
              </a:buClr>
              <a:buSzPct val="25000"/>
              <a:buFont typeface="Arial"/>
              <a:buNone/>
            </a:pPr>
            <a:r>
              <a:t/>
            </a:r>
            <a:endParaRPr b="0" i="0" sz="2400" u="none" cap="none" strike="noStrike">
              <a:solidFill>
                <a:srgbClr val="002850"/>
              </a:solidFill>
              <a:latin typeface="Arial"/>
              <a:ea typeface="Arial"/>
              <a:cs typeface="Arial"/>
              <a:sym typeface="Arial"/>
            </a:endParaRP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However before you can understand what BDD is, you need to understand what TDD is</a:t>
            </a:r>
          </a:p>
          <a:p>
            <a:pPr indent="-342900" lvl="0" marL="342900" marR="0" rtl="0" algn="l">
              <a:spcBef>
                <a:spcPts val="480"/>
              </a:spcBef>
              <a:spcAft>
                <a:spcPts val="0"/>
              </a:spcAft>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a:p>
            <a:pPr indent="-342900" lvl="0" marL="342900" marR="0" rtl="0" algn="l">
              <a:spcBef>
                <a:spcPts val="480"/>
              </a:spcBef>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What is TDD?</a:t>
            </a:r>
          </a:p>
        </p:txBody>
      </p:sp>
      <p:sp>
        <p:nvSpPr>
          <p:cNvPr id="110" name="Shape 110"/>
          <p:cNvSpPr txBox="1"/>
          <p:nvPr>
            <p:ph idx="1" type="body"/>
          </p:nvPr>
        </p:nvSpPr>
        <p:spPr>
          <a:xfrm>
            <a:off x="467543" y="937287"/>
            <a:ext cx="8229600" cy="377163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Write tests first, then code to make them pass</a:t>
            </a:r>
          </a:p>
          <a:p>
            <a:pPr indent="-342900" lvl="0" marL="342900" marR="0" rtl="0" algn="l">
              <a:spcBef>
                <a:spcPts val="480"/>
              </a:spcBef>
              <a:spcAft>
                <a:spcPts val="0"/>
              </a:spcAft>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a:p>
            <a:pPr indent="-342900" lvl="0" marL="342900" marR="0" rtl="0" algn="l">
              <a:spcBef>
                <a:spcPts val="480"/>
              </a:spcBef>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p:txBody>
      </p:sp>
      <p:pic>
        <p:nvPicPr>
          <p:cNvPr descr="http://www.cassiogreco.com/assets/red-green-refactor.png" id="111" name="Shape 111"/>
          <p:cNvPicPr preferRelativeResize="0"/>
          <p:nvPr/>
        </p:nvPicPr>
        <p:blipFill rotWithShape="1">
          <a:blip r:embed="rId3">
            <a:alphaModFix/>
          </a:blip>
          <a:srcRect b="0" l="0" r="0" t="0"/>
          <a:stretch/>
        </p:blipFill>
        <p:spPr>
          <a:xfrm>
            <a:off x="755574" y="1124824"/>
            <a:ext cx="7460700" cy="437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TDD Example</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Given, When, Then</a:t>
            </a:r>
          </a:p>
        </p:txBody>
      </p:sp>
      <p:pic>
        <p:nvPicPr>
          <p:cNvPr id="118" name="Shape 118"/>
          <p:cNvPicPr preferRelativeResize="0"/>
          <p:nvPr>
            <p:ph idx="1" type="body"/>
          </p:nvPr>
        </p:nvPicPr>
        <p:blipFill rotWithShape="1">
          <a:blip r:embed="rId3">
            <a:alphaModFix/>
          </a:blip>
          <a:srcRect b="0" l="0" r="0" t="0"/>
          <a:stretch/>
        </p:blipFill>
        <p:spPr>
          <a:xfrm>
            <a:off x="31333" y="2065411"/>
            <a:ext cx="9005100" cy="191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So what is BDD then?</a:t>
            </a:r>
          </a:p>
        </p:txBody>
      </p:sp>
      <p:sp>
        <p:nvSpPr>
          <p:cNvPr id="125" name="Shape 125"/>
          <p:cNvSpPr txBox="1"/>
          <p:nvPr>
            <p:ph idx="1" type="body"/>
          </p:nvPr>
        </p:nvSpPr>
        <p:spPr>
          <a:xfrm>
            <a:off x="467543" y="937287"/>
            <a:ext cx="8229600" cy="3771636"/>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rgbClr val="002850"/>
              </a:buClr>
              <a:buSzPct val="100909"/>
              <a:buFont typeface="Arial"/>
              <a:buChar char="•"/>
            </a:pPr>
            <a:r>
              <a:rPr b="0" i="0" lang="en-ZA" sz="2220" u="none" cap="none" strike="noStrike">
                <a:solidFill>
                  <a:srgbClr val="002850"/>
                </a:solidFill>
                <a:latin typeface="Arial"/>
                <a:ea typeface="Arial"/>
                <a:cs typeface="Arial"/>
                <a:sym typeface="Arial"/>
              </a:rPr>
              <a:t>Sitting together as a </a:t>
            </a:r>
            <a:r>
              <a:rPr b="1" i="0" lang="en-ZA" sz="2220" u="none" cap="none" strike="noStrike">
                <a:solidFill>
                  <a:srgbClr val="002850"/>
                </a:solidFill>
                <a:latin typeface="Arial"/>
                <a:ea typeface="Arial"/>
                <a:cs typeface="Arial"/>
                <a:sym typeface="Arial"/>
              </a:rPr>
              <a:t>team</a:t>
            </a:r>
            <a:r>
              <a:rPr b="0" i="0" lang="en-ZA" sz="2220" u="none" cap="none" strike="noStrike">
                <a:solidFill>
                  <a:srgbClr val="002850"/>
                </a:solidFill>
                <a:latin typeface="Arial"/>
                <a:ea typeface="Arial"/>
                <a:cs typeface="Arial"/>
                <a:sym typeface="Arial"/>
              </a:rPr>
              <a:t> and creating </a:t>
            </a:r>
            <a:r>
              <a:rPr b="1" i="0" lang="en-ZA" sz="2220" u="none" cap="none" strike="noStrike">
                <a:solidFill>
                  <a:srgbClr val="002850"/>
                </a:solidFill>
                <a:latin typeface="Arial"/>
                <a:ea typeface="Arial"/>
                <a:cs typeface="Arial"/>
                <a:sym typeface="Arial"/>
              </a:rPr>
              <a:t>real world test scenarios</a:t>
            </a:r>
            <a:r>
              <a:rPr b="0" i="0" lang="en-ZA" sz="2220" u="none" cap="none" strike="noStrike">
                <a:solidFill>
                  <a:srgbClr val="002850"/>
                </a:solidFill>
                <a:latin typeface="Arial"/>
                <a:ea typeface="Arial"/>
                <a:cs typeface="Arial"/>
                <a:sym typeface="Arial"/>
              </a:rPr>
              <a:t> with </a:t>
            </a:r>
            <a:r>
              <a:rPr b="1" i="0" lang="en-ZA" sz="2220" u="none" cap="none" strike="noStrike">
                <a:solidFill>
                  <a:srgbClr val="002850"/>
                </a:solidFill>
                <a:latin typeface="Arial"/>
                <a:ea typeface="Arial"/>
                <a:cs typeface="Arial"/>
                <a:sym typeface="Arial"/>
              </a:rPr>
              <a:t>concrete values</a:t>
            </a:r>
            <a:r>
              <a:rPr b="0" i="0" lang="en-ZA" sz="2220" u="none" cap="none" strike="noStrike">
                <a:solidFill>
                  <a:srgbClr val="002850"/>
                </a:solidFill>
                <a:latin typeface="Arial"/>
                <a:ea typeface="Arial"/>
                <a:cs typeface="Arial"/>
                <a:sym typeface="Arial"/>
              </a:rPr>
              <a:t>. Developers then use these to </a:t>
            </a:r>
            <a:r>
              <a:rPr b="1" i="0" lang="en-ZA" sz="2220" u="none" cap="none" strike="noStrike">
                <a:solidFill>
                  <a:srgbClr val="002850"/>
                </a:solidFill>
                <a:latin typeface="Arial"/>
                <a:ea typeface="Arial"/>
                <a:cs typeface="Arial"/>
                <a:sym typeface="Arial"/>
              </a:rPr>
              <a:t>build code</a:t>
            </a:r>
            <a:r>
              <a:rPr b="0" i="0" lang="en-ZA" sz="2220" u="none" cap="none" strike="noStrike">
                <a:solidFill>
                  <a:srgbClr val="002850"/>
                </a:solidFill>
                <a:latin typeface="Arial"/>
                <a:ea typeface="Arial"/>
                <a:cs typeface="Arial"/>
                <a:sym typeface="Arial"/>
              </a:rPr>
              <a:t> that </a:t>
            </a:r>
            <a:r>
              <a:rPr b="1" i="0" lang="en-ZA" sz="2220" u="none" cap="none" strike="noStrike">
                <a:solidFill>
                  <a:srgbClr val="002850"/>
                </a:solidFill>
                <a:latin typeface="Arial"/>
                <a:ea typeface="Arial"/>
                <a:cs typeface="Arial"/>
                <a:sym typeface="Arial"/>
              </a:rPr>
              <a:t>implements the behavior</a:t>
            </a:r>
            <a:r>
              <a:rPr b="0" i="0" lang="en-ZA" sz="2220" u="none" cap="none" strike="noStrike">
                <a:solidFill>
                  <a:srgbClr val="002850"/>
                </a:solidFill>
                <a:latin typeface="Arial"/>
                <a:ea typeface="Arial"/>
                <a:cs typeface="Arial"/>
                <a:sym typeface="Arial"/>
              </a:rPr>
              <a:t> as outlined in the test scenarios</a:t>
            </a:r>
          </a:p>
          <a:p>
            <a:pPr indent="-342900" lvl="0" marL="342900" marR="0" rtl="0" algn="l">
              <a:lnSpc>
                <a:spcPct val="90000"/>
              </a:lnSpc>
              <a:spcBef>
                <a:spcPts val="444"/>
              </a:spcBef>
              <a:spcAft>
                <a:spcPts val="0"/>
              </a:spcAft>
              <a:buClr>
                <a:srgbClr val="002850"/>
              </a:buClr>
              <a:buSzPct val="100909"/>
              <a:buFont typeface="Arial"/>
              <a:buNone/>
            </a:pPr>
            <a:r>
              <a:t/>
            </a:r>
            <a:endParaRPr b="0" i="0" sz="2220" u="none" cap="none" strike="noStrike">
              <a:solidFill>
                <a:srgbClr val="002850"/>
              </a:solidFill>
              <a:latin typeface="Arial"/>
              <a:ea typeface="Arial"/>
              <a:cs typeface="Arial"/>
              <a:sym typeface="Arial"/>
            </a:endParaRPr>
          </a:p>
          <a:p>
            <a:pPr indent="-342900" lvl="0" marL="342900" marR="0" rtl="0" algn="l">
              <a:lnSpc>
                <a:spcPct val="90000"/>
              </a:lnSpc>
              <a:spcBef>
                <a:spcPts val="444"/>
              </a:spcBef>
              <a:spcAft>
                <a:spcPts val="0"/>
              </a:spcAft>
              <a:buClr>
                <a:srgbClr val="002850"/>
              </a:buClr>
              <a:buSzPct val="100909"/>
              <a:buFont typeface="Arial"/>
              <a:buChar char="•"/>
            </a:pPr>
            <a:r>
              <a:rPr b="0" i="0" lang="en-ZA" sz="2220" u="none" cap="none" strike="noStrike">
                <a:solidFill>
                  <a:srgbClr val="002850"/>
                </a:solidFill>
                <a:latin typeface="Arial"/>
                <a:ea typeface="Arial"/>
                <a:cs typeface="Arial"/>
                <a:sym typeface="Arial"/>
              </a:rPr>
              <a:t>The team consists of:</a:t>
            </a:r>
          </a:p>
          <a:p>
            <a:pPr indent="-285750" lvl="1" marL="742950" marR="0" rtl="0" algn="l">
              <a:lnSpc>
                <a:spcPct val="90000"/>
              </a:lnSpc>
              <a:spcBef>
                <a:spcPts val="370"/>
              </a:spcBef>
              <a:spcAft>
                <a:spcPts val="0"/>
              </a:spcAft>
              <a:buClr>
                <a:srgbClr val="9FC03B"/>
              </a:buClr>
              <a:buSzPct val="97368"/>
              <a:buFont typeface="Arial"/>
              <a:buChar char="•"/>
            </a:pPr>
            <a:r>
              <a:rPr b="0" i="0" lang="en-ZA" sz="1850" u="none" cap="none" strike="noStrike">
                <a:solidFill>
                  <a:srgbClr val="002850"/>
                </a:solidFill>
                <a:latin typeface="Arial"/>
                <a:ea typeface="Arial"/>
                <a:cs typeface="Arial"/>
                <a:sym typeface="Arial"/>
              </a:rPr>
              <a:t>Developers</a:t>
            </a:r>
          </a:p>
          <a:p>
            <a:pPr indent="-285750" lvl="1" marL="742950" marR="0" rtl="0" algn="l">
              <a:lnSpc>
                <a:spcPct val="90000"/>
              </a:lnSpc>
              <a:spcBef>
                <a:spcPts val="370"/>
              </a:spcBef>
              <a:spcAft>
                <a:spcPts val="0"/>
              </a:spcAft>
              <a:buClr>
                <a:srgbClr val="9FC03B"/>
              </a:buClr>
              <a:buSzPct val="97368"/>
              <a:buFont typeface="Arial"/>
              <a:buChar char="•"/>
            </a:pPr>
            <a:r>
              <a:rPr b="0" i="0" lang="en-ZA" sz="1850" u="none" cap="none" strike="noStrike">
                <a:solidFill>
                  <a:srgbClr val="002850"/>
                </a:solidFill>
                <a:latin typeface="Arial"/>
                <a:ea typeface="Arial"/>
                <a:cs typeface="Arial"/>
                <a:sym typeface="Arial"/>
              </a:rPr>
              <a:t>Business Analysts</a:t>
            </a:r>
          </a:p>
          <a:p>
            <a:pPr indent="-285750" lvl="1" marL="742950" marR="0" rtl="0" algn="l">
              <a:lnSpc>
                <a:spcPct val="90000"/>
              </a:lnSpc>
              <a:spcBef>
                <a:spcPts val="370"/>
              </a:spcBef>
              <a:spcAft>
                <a:spcPts val="0"/>
              </a:spcAft>
              <a:buClr>
                <a:srgbClr val="9FC03B"/>
              </a:buClr>
              <a:buSzPct val="97368"/>
              <a:buFont typeface="Arial"/>
              <a:buChar char="•"/>
            </a:pPr>
            <a:r>
              <a:rPr b="0" i="0" lang="en-ZA" sz="1850" u="none" cap="none" strike="noStrike">
                <a:solidFill>
                  <a:srgbClr val="002850"/>
                </a:solidFill>
                <a:latin typeface="Arial"/>
                <a:ea typeface="Arial"/>
                <a:cs typeface="Arial"/>
                <a:sym typeface="Arial"/>
              </a:rPr>
              <a:t>Testers</a:t>
            </a:r>
          </a:p>
          <a:p>
            <a:pPr indent="-285750" lvl="1" marL="742950" marR="0" rtl="0" algn="l">
              <a:lnSpc>
                <a:spcPct val="90000"/>
              </a:lnSpc>
              <a:spcBef>
                <a:spcPts val="370"/>
              </a:spcBef>
              <a:spcAft>
                <a:spcPts val="0"/>
              </a:spcAft>
              <a:buClr>
                <a:srgbClr val="9FC03B"/>
              </a:buClr>
              <a:buSzPct val="97368"/>
              <a:buFont typeface="Arial"/>
              <a:buChar char="•"/>
            </a:pPr>
            <a:r>
              <a:rPr b="0" i="0" lang="en-ZA" sz="1850" u="none" cap="none" strike="noStrike">
                <a:solidFill>
                  <a:srgbClr val="002850"/>
                </a:solidFill>
                <a:latin typeface="Arial"/>
                <a:ea typeface="Arial"/>
                <a:cs typeface="Arial"/>
                <a:sym typeface="Arial"/>
              </a:rPr>
              <a:t>Product Owner</a:t>
            </a:r>
          </a:p>
          <a:p>
            <a:pPr indent="-285750" lvl="1" marL="742950" marR="0" rtl="0" algn="l">
              <a:lnSpc>
                <a:spcPct val="90000"/>
              </a:lnSpc>
              <a:spcBef>
                <a:spcPts val="370"/>
              </a:spcBef>
              <a:spcAft>
                <a:spcPts val="0"/>
              </a:spcAft>
              <a:buClr>
                <a:srgbClr val="9FC03B"/>
              </a:buClr>
              <a:buSzPct val="97368"/>
              <a:buFont typeface="Arial"/>
              <a:buChar char="•"/>
            </a:pPr>
            <a:r>
              <a:rPr b="0" i="0" lang="en-ZA" sz="1850" u="none" cap="none" strike="noStrike">
                <a:solidFill>
                  <a:srgbClr val="002850"/>
                </a:solidFill>
                <a:latin typeface="Arial"/>
                <a:ea typeface="Arial"/>
                <a:cs typeface="Arial"/>
                <a:sym typeface="Arial"/>
              </a:rPr>
              <a:t>Any other important stakeholders</a:t>
            </a:r>
          </a:p>
          <a:p>
            <a:pPr indent="-342900" lvl="0" marL="342900" marR="0" rtl="0" algn="l">
              <a:lnSpc>
                <a:spcPct val="90000"/>
              </a:lnSpc>
              <a:spcBef>
                <a:spcPts val="444"/>
              </a:spcBef>
              <a:buClr>
                <a:srgbClr val="002850"/>
              </a:buClr>
              <a:buSzPct val="100909"/>
              <a:buFont typeface="Arial"/>
              <a:buNone/>
            </a:pPr>
            <a:r>
              <a:t/>
            </a:r>
            <a:endParaRPr b="0" i="0" sz="2220" u="none" cap="none" strike="noStrike">
              <a:solidFill>
                <a:srgbClr val="00285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The BDD Cycle</a:t>
            </a:r>
          </a:p>
        </p:txBody>
      </p:sp>
      <p:pic>
        <p:nvPicPr>
          <p:cNvPr descr="https://cucumber.io/images/home/bdd-cycle.png" id="132" name="Shape 132"/>
          <p:cNvPicPr preferRelativeResize="0"/>
          <p:nvPr>
            <p:ph idx="1" type="body"/>
          </p:nvPr>
        </p:nvPicPr>
        <p:blipFill rotWithShape="1">
          <a:blip r:embed="rId3">
            <a:alphaModFix/>
          </a:blip>
          <a:srcRect b="0" l="0" r="0" t="0"/>
          <a:stretch/>
        </p:blipFill>
        <p:spPr>
          <a:xfrm>
            <a:off x="1403648" y="913283"/>
            <a:ext cx="5493303" cy="46805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Overview</a:t>
            </a:r>
          </a:p>
        </p:txBody>
      </p:sp>
      <p:sp>
        <p:nvSpPr>
          <p:cNvPr id="138" name="Shape 138"/>
          <p:cNvSpPr txBox="1"/>
          <p:nvPr>
            <p:ph idx="1" type="body"/>
          </p:nvPr>
        </p:nvSpPr>
        <p:spPr>
          <a:xfrm>
            <a:off x="467543" y="937287"/>
            <a:ext cx="8229600" cy="3771636"/>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Gherkin syntax</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Scenario</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Executable specification</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Feature file</a:t>
            </a:r>
          </a:p>
          <a:p>
            <a:pPr indent="-342900" lvl="0" marL="342900" marR="0" rtl="0" algn="l">
              <a:spcBef>
                <a:spcPts val="480"/>
              </a:spcBef>
              <a:spcAft>
                <a:spcPts val="0"/>
              </a:spcAft>
              <a:buClr>
                <a:srgbClr val="002850"/>
              </a:buClr>
              <a:buSzPct val="100000"/>
              <a:buFont typeface="Arial"/>
              <a:buChar char="•"/>
            </a:pPr>
            <a:r>
              <a:rPr b="0" i="0" lang="en-ZA" sz="2400" u="none" cap="none" strike="noStrike">
                <a:solidFill>
                  <a:srgbClr val="002850"/>
                </a:solidFill>
                <a:latin typeface="Arial"/>
                <a:ea typeface="Arial"/>
                <a:cs typeface="Arial"/>
                <a:sym typeface="Arial"/>
              </a:rPr>
              <a:t>Glue code / Test steps</a:t>
            </a:r>
          </a:p>
          <a:p>
            <a:pPr indent="-342900" lvl="0" marL="342900" marR="0" rtl="0" algn="l">
              <a:spcBef>
                <a:spcPts val="480"/>
              </a:spcBef>
              <a:buClr>
                <a:srgbClr val="002850"/>
              </a:buClr>
              <a:buSzPct val="100000"/>
              <a:buFont typeface="Arial"/>
              <a:buNone/>
            </a:pPr>
            <a:r>
              <a:t/>
            </a:r>
            <a:endParaRPr b="0" i="0" sz="2400" u="none" cap="none" strike="noStrike">
              <a:solidFill>
                <a:srgbClr val="00285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2880" u="none" cap="none" strike="noStrike">
                <a:solidFill>
                  <a:srgbClr val="002850"/>
                </a:solidFill>
                <a:latin typeface="Arial"/>
                <a:ea typeface="Arial"/>
                <a:cs typeface="Arial"/>
                <a:sym typeface="Arial"/>
              </a:rPr>
              <a:t>The cucumber components</a:t>
            </a:r>
            <a:br>
              <a:rPr b="1" i="0" lang="en-ZA" sz="2880" u="none" cap="none" strike="noStrike">
                <a:solidFill>
                  <a:srgbClr val="002850"/>
                </a:solidFill>
                <a:latin typeface="Arial"/>
                <a:ea typeface="Arial"/>
                <a:cs typeface="Arial"/>
                <a:sym typeface="Arial"/>
              </a:rPr>
            </a:br>
            <a:r>
              <a:rPr b="1" i="0" lang="en-ZA" sz="1979" u="none" cap="none" strike="noStrike">
                <a:solidFill>
                  <a:srgbClr val="3E81D1"/>
                </a:solidFill>
                <a:latin typeface="Arial"/>
                <a:ea typeface="Arial"/>
                <a:cs typeface="Arial"/>
                <a:sym typeface="Arial"/>
              </a:rPr>
              <a:t>Feature files and gherkin syntax</a:t>
            </a:r>
          </a:p>
        </p:txBody>
      </p:sp>
      <p:pic>
        <p:nvPicPr>
          <p:cNvPr id="145" name="Shape 145"/>
          <p:cNvPicPr preferRelativeResize="0"/>
          <p:nvPr/>
        </p:nvPicPr>
        <p:blipFill rotWithShape="1">
          <a:blip r:embed="rId3">
            <a:alphaModFix/>
          </a:blip>
          <a:srcRect b="0" l="0" r="0" t="0"/>
          <a:stretch/>
        </p:blipFill>
        <p:spPr>
          <a:xfrm>
            <a:off x="215675" y="2065411"/>
            <a:ext cx="8471124" cy="18415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28863"/>
            <a:ext cx="8229600" cy="588409"/>
          </a:xfrm>
          <a:prstGeom prst="rect">
            <a:avLst/>
          </a:prstGeom>
          <a:noFill/>
          <a:ln>
            <a:noFill/>
          </a:ln>
        </p:spPr>
        <p:txBody>
          <a:bodyPr anchorCtr="0" anchor="ctr" bIns="45700" lIns="91425" rIns="91425" tIns="45700">
            <a:noAutofit/>
          </a:bodyPr>
          <a:lstStyle/>
          <a:p>
            <a:pPr indent="0" lvl="0" marL="0" marR="0" rtl="0" algn="l">
              <a:spcBef>
                <a:spcPts val="0"/>
              </a:spcBef>
              <a:buClr>
                <a:srgbClr val="002850"/>
              </a:buClr>
              <a:buSzPct val="25000"/>
              <a:buFont typeface="Arial"/>
              <a:buNone/>
            </a:pPr>
            <a:r>
              <a:rPr b="1" i="0" lang="en-ZA" sz="3200" u="none" cap="none" strike="noStrike">
                <a:solidFill>
                  <a:srgbClr val="002850"/>
                </a:solidFill>
                <a:latin typeface="Arial"/>
                <a:ea typeface="Arial"/>
                <a:cs typeface="Arial"/>
                <a:sym typeface="Arial"/>
              </a:rPr>
              <a:t>Exercise 1 – Write a scenario</a:t>
            </a:r>
          </a:p>
        </p:txBody>
      </p:sp>
      <p:sp>
        <p:nvSpPr>
          <p:cNvPr id="152" name="Shape 152"/>
          <p:cNvSpPr txBox="1"/>
          <p:nvPr>
            <p:ph idx="1" type="body"/>
          </p:nvPr>
        </p:nvSpPr>
        <p:spPr>
          <a:xfrm>
            <a:off x="467543" y="937287"/>
            <a:ext cx="8229600" cy="377163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002850"/>
              </a:buClr>
              <a:buSzPct val="25000"/>
              <a:buFont typeface="Arial"/>
              <a:buNone/>
            </a:pPr>
            <a:r>
              <a:rPr b="0" i="0" lang="en-ZA" sz="2400" u="none" cap="none" strike="noStrike">
                <a:solidFill>
                  <a:srgbClr val="002850"/>
                </a:solidFill>
                <a:latin typeface="Arial"/>
                <a:ea typeface="Arial"/>
                <a:cs typeface="Arial"/>
                <a:sym typeface="Arial"/>
              </a:rPr>
              <a:t>Using gherkin syntax, write a scenario for each requirement listed below on the </a:t>
            </a:r>
            <a:r>
              <a:rPr b="1" i="0" lang="en-ZA" sz="2400" u="none" cap="none" strike="noStrike">
                <a:solidFill>
                  <a:srgbClr val="002850"/>
                </a:solidFill>
                <a:latin typeface="Arial"/>
                <a:ea typeface="Arial"/>
                <a:cs typeface="Arial"/>
                <a:sym typeface="Arial"/>
              </a:rPr>
              <a:t>checkout </a:t>
            </a:r>
            <a:r>
              <a:rPr b="0" i="0" lang="en-ZA" sz="2400" u="none" cap="none" strike="noStrike">
                <a:solidFill>
                  <a:srgbClr val="002850"/>
                </a:solidFill>
                <a:latin typeface="Arial"/>
                <a:ea typeface="Arial"/>
                <a:cs typeface="Arial"/>
                <a:sym typeface="Arial"/>
              </a:rPr>
              <a:t>feature in order to calculate the total amount due.</a:t>
            </a:r>
          </a:p>
          <a:p>
            <a:pPr indent="0" lvl="0" marL="0" marR="0" rtl="0" algn="l">
              <a:spcBef>
                <a:spcPts val="480"/>
              </a:spcBef>
              <a:spcAft>
                <a:spcPts val="0"/>
              </a:spcAft>
              <a:buClr>
                <a:srgbClr val="002850"/>
              </a:buClr>
              <a:buSzPct val="25000"/>
              <a:buFont typeface="Arial"/>
              <a:buNone/>
            </a:pPr>
            <a:r>
              <a:t/>
            </a:r>
            <a:endParaRPr b="0" i="0" sz="2400" u="none" cap="none" strike="noStrike">
              <a:solidFill>
                <a:srgbClr val="002850"/>
              </a:solidFill>
              <a:latin typeface="Arial"/>
              <a:ea typeface="Arial"/>
              <a:cs typeface="Arial"/>
              <a:sym typeface="Arial"/>
            </a:endParaRPr>
          </a:p>
          <a:p>
            <a:pPr indent="-457200" lvl="0" marL="457200" marR="0" rtl="0" algn="l">
              <a:spcBef>
                <a:spcPts val="480"/>
              </a:spcBef>
              <a:spcAft>
                <a:spcPts val="0"/>
              </a:spcAft>
              <a:buClr>
                <a:srgbClr val="002850"/>
              </a:buClr>
              <a:buSzPct val="100000"/>
              <a:buFont typeface="Calibri"/>
              <a:buAutoNum type="arabicPeriod"/>
            </a:pPr>
            <a:r>
              <a:rPr b="0" i="0" lang="en-ZA" sz="2400" u="none" cap="none" strike="noStrike">
                <a:solidFill>
                  <a:srgbClr val="002850"/>
                </a:solidFill>
                <a:latin typeface="Arial"/>
                <a:ea typeface="Arial"/>
                <a:cs typeface="Arial"/>
                <a:sym typeface="Arial"/>
              </a:rPr>
              <a:t>A customer picks up two loaves of bread (R12.99 each) and a 2l bottle of soda (R14.99 rand each) and chooses to checkout</a:t>
            </a:r>
          </a:p>
          <a:p>
            <a:pPr indent="-457200" lvl="0" marL="457200" marR="0" rtl="0" algn="l">
              <a:spcBef>
                <a:spcPts val="480"/>
              </a:spcBef>
              <a:buClr>
                <a:srgbClr val="002850"/>
              </a:buClr>
              <a:buSzPct val="100000"/>
              <a:buFont typeface="Calibri"/>
              <a:buAutoNum type="arabicPeriod"/>
            </a:pPr>
            <a:r>
              <a:rPr b="0" i="0" lang="en-ZA" sz="2400" u="none" cap="none" strike="noStrike">
                <a:solidFill>
                  <a:srgbClr val="002850"/>
                </a:solidFill>
                <a:latin typeface="Arial"/>
                <a:ea typeface="Arial"/>
                <a:cs typeface="Arial"/>
                <a:sym typeface="Arial"/>
              </a:rPr>
              <a:t>A customer got 1.5 kg of chicken from the butchery section @R32.9</a:t>
            </a:r>
            <a:r>
              <a:rPr lang="en-ZA"/>
              <a:t>0</a:t>
            </a:r>
            <a:r>
              <a:rPr b="0" i="0" lang="en-ZA" sz="2400" u="none" cap="none" strike="noStrike">
                <a:solidFill>
                  <a:srgbClr val="002850"/>
                </a:solidFill>
                <a:latin typeface="Arial"/>
                <a:ea typeface="Arial"/>
                <a:cs typeface="Arial"/>
                <a:sym typeface="Arial"/>
              </a:rPr>
              <a:t>/kg and chooses to checkout</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Entelect Theme">
      <a:dk1>
        <a:srgbClr val="17365D"/>
      </a:dk1>
      <a:lt1>
        <a:srgbClr val="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