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6B794-AC55-2862-2331-A69727A5DF9A}" v="30" dt="2022-11-16T21:31:33.981"/>
    <p1510:client id="{44389C1C-658F-1590-98D3-E6C09F774E8A}" v="33" dt="2022-11-17T12:14:08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Paulo Costeira" userId="S::ist12390@tecnico.ulisboa.pt::c8cb2a5e-8562-4191-8362-39ba140d3685" providerId="AD" clId="Web-{44389C1C-658F-1590-98D3-E6C09F774E8A}"/>
    <pc:docChg chg="addSld modSld">
      <pc:chgData name="Joao Paulo Costeira" userId="S::ist12390@tecnico.ulisboa.pt::c8cb2a5e-8562-4191-8362-39ba140d3685" providerId="AD" clId="Web-{44389C1C-658F-1590-98D3-E6C09F774E8A}" dt="2022-11-17T12:14:08.253" v="32"/>
      <pc:docMkLst>
        <pc:docMk/>
      </pc:docMkLst>
      <pc:sldChg chg="addSp delSp modSp new">
        <pc:chgData name="Joao Paulo Costeira" userId="S::ist12390@tecnico.ulisboa.pt::c8cb2a5e-8562-4191-8362-39ba140d3685" providerId="AD" clId="Web-{44389C1C-658F-1590-98D3-E6C09F774E8A}" dt="2022-11-17T12:14:08.253" v="32"/>
        <pc:sldMkLst>
          <pc:docMk/>
          <pc:sldMk cId="865826945" sldId="259"/>
        </pc:sldMkLst>
        <pc:picChg chg="add del mod">
          <ac:chgData name="Joao Paulo Costeira" userId="S::ist12390@tecnico.ulisboa.pt::c8cb2a5e-8562-4191-8362-39ba140d3685" providerId="AD" clId="Web-{44389C1C-658F-1590-98D3-E6C09F774E8A}" dt="2022-11-17T12:13:38.188" v="22"/>
          <ac:picMkLst>
            <pc:docMk/>
            <pc:sldMk cId="865826945" sldId="259"/>
            <ac:picMk id="2" creationId="{EFD0E3B3-794C-C29C-BE55-9F38A6CCF3CA}"/>
          </ac:picMkLst>
        </pc:picChg>
        <pc:picChg chg="add del mod">
          <ac:chgData name="Joao Paulo Costeira" userId="S::ist12390@tecnico.ulisboa.pt::c8cb2a5e-8562-4191-8362-39ba140d3685" providerId="AD" clId="Web-{44389C1C-658F-1590-98D3-E6C09F774E8A}" dt="2022-11-17T12:13:40.407" v="23"/>
          <ac:picMkLst>
            <pc:docMk/>
            <pc:sldMk cId="865826945" sldId="259"/>
            <ac:picMk id="3" creationId="{F2E2C7BE-93F5-B174-B676-C3F258FC6327}"/>
          </ac:picMkLst>
        </pc:picChg>
        <pc:picChg chg="add del mod">
          <ac:chgData name="Joao Paulo Costeira" userId="S::ist12390@tecnico.ulisboa.pt::c8cb2a5e-8562-4191-8362-39ba140d3685" providerId="AD" clId="Web-{44389C1C-658F-1590-98D3-E6C09F774E8A}" dt="2022-11-17T12:14:08.253" v="32"/>
          <ac:picMkLst>
            <pc:docMk/>
            <pc:sldMk cId="865826945" sldId="259"/>
            <ac:picMk id="4" creationId="{24BC5C9C-F9EE-54D9-05F0-08D7B51CF938}"/>
          </ac:picMkLst>
        </pc:picChg>
        <pc:picChg chg="add del mod">
          <ac:chgData name="Joao Paulo Costeira" userId="S::ist12390@tecnico.ulisboa.pt::c8cb2a5e-8562-4191-8362-39ba140d3685" providerId="AD" clId="Web-{44389C1C-658F-1590-98D3-E6C09F774E8A}" dt="2022-11-17T12:14:08.253" v="31"/>
          <ac:picMkLst>
            <pc:docMk/>
            <pc:sldMk cId="865826945" sldId="259"/>
            <ac:picMk id="5" creationId="{4F6A0F11-F802-E50D-2F9A-78FB1F3C2332}"/>
          </ac:picMkLst>
        </pc:picChg>
        <pc:picChg chg="add del mod">
          <ac:chgData name="Joao Paulo Costeira" userId="S::ist12390@tecnico.ulisboa.pt::c8cb2a5e-8562-4191-8362-39ba140d3685" providerId="AD" clId="Web-{44389C1C-658F-1590-98D3-E6C09F774E8A}" dt="2022-11-17T12:14:08.253" v="30"/>
          <ac:picMkLst>
            <pc:docMk/>
            <pc:sldMk cId="865826945" sldId="259"/>
            <ac:picMk id="6" creationId="{140CCF8A-0A3D-1511-FAC6-A4A08D7B605B}"/>
          </ac:picMkLst>
        </pc:picChg>
        <pc:picChg chg="add del mod">
          <ac:chgData name="Joao Paulo Costeira" userId="S::ist12390@tecnico.ulisboa.pt::c8cb2a5e-8562-4191-8362-39ba140d3685" providerId="AD" clId="Web-{44389C1C-658F-1590-98D3-E6C09F774E8A}" dt="2022-11-17T12:13:38.188" v="21"/>
          <ac:picMkLst>
            <pc:docMk/>
            <pc:sldMk cId="865826945" sldId="259"/>
            <ac:picMk id="7" creationId="{CF8EA202-930D-CDF4-743C-46A5B1B5BAE8}"/>
          </ac:picMkLst>
        </pc:picChg>
        <pc:picChg chg="add mod">
          <ac:chgData name="Joao Paulo Costeira" userId="S::ist12390@tecnico.ulisboa.pt::c8cb2a5e-8562-4191-8362-39ba140d3685" providerId="AD" clId="Web-{44389C1C-658F-1590-98D3-E6C09F774E8A}" dt="2022-11-17T12:13:54.955" v="29" actId="14100"/>
          <ac:picMkLst>
            <pc:docMk/>
            <pc:sldMk cId="865826945" sldId="259"/>
            <ac:picMk id="8" creationId="{602E236D-1F77-3B3B-A9CB-9E87F23D11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17B0EA-43DE-00FE-91AA-9E0AEC380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270496"/>
            <a:ext cx="10525125" cy="3114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8C28DC-1B37-DB83-42C0-D9E707202EBC}"/>
              </a:ext>
            </a:extLst>
          </p:cNvPr>
          <p:cNvSpPr txBox="1"/>
          <p:nvPr/>
        </p:nvSpPr>
        <p:spPr>
          <a:xfrm flipH="1">
            <a:off x="3032110" y="690664"/>
            <a:ext cx="403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Bases, linear spaces and SVD</a:t>
            </a:r>
          </a:p>
        </p:txBody>
      </p:sp>
    </p:spTree>
    <p:extLst>
      <p:ext uri="{BB962C8B-B14F-4D97-AF65-F5344CB8AC3E}">
        <p14:creationId xmlns:p14="http://schemas.microsoft.com/office/powerpoint/2010/main" val="94459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1F1FB17-70F2-E1BA-D5B4-4AE1B6AF1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75" y="214366"/>
            <a:ext cx="5264385" cy="3447120"/>
          </a:xfrm>
          <a:prstGeom prst="rect">
            <a:avLst/>
          </a:prstGeom>
        </p:spPr>
      </p:pic>
      <p:pic>
        <p:nvPicPr>
          <p:cNvPr id="3" name="Picture 3" descr="A picture containing text, primate, mammal&#10;&#10;Description automatically generated">
            <a:extLst>
              <a:ext uri="{FF2B5EF4-FFF2-40B4-BE49-F238E27FC236}">
                <a16:creationId xmlns:a16="http://schemas.microsoft.com/office/drawing/2014/main" id="{9576A109-8227-31C7-AFA0-C0B7012C8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881" y="288076"/>
            <a:ext cx="6111051" cy="3337331"/>
          </a:xfrm>
          <a:prstGeom prst="rect">
            <a:avLst/>
          </a:prstGeom>
        </p:spPr>
      </p:pic>
      <p:pic>
        <p:nvPicPr>
          <p:cNvPr id="4" name="Picture 4" descr="A picture containing text, blur&#10;&#10;Description automatically generated">
            <a:extLst>
              <a:ext uri="{FF2B5EF4-FFF2-40B4-BE49-F238E27FC236}">
                <a16:creationId xmlns:a16="http://schemas.microsoft.com/office/drawing/2014/main" id="{8207159D-998B-E781-0180-1E46A9750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58" y="3686840"/>
            <a:ext cx="4665487" cy="309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1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nearcombinationcols.png">
            <a:extLst>
              <a:ext uri="{FF2B5EF4-FFF2-40B4-BE49-F238E27FC236}">
                <a16:creationId xmlns:a16="http://schemas.microsoft.com/office/drawing/2014/main" id="{602E236D-1F77-3B3B-A9CB-9E87F23D1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67" y="561692"/>
            <a:ext cx="6731939" cy="35803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4A3E68-B3DA-82F2-DFFF-0A238DAE2676}"/>
              </a:ext>
            </a:extLst>
          </p:cNvPr>
          <p:cNvSpPr txBox="1"/>
          <p:nvPr/>
        </p:nvSpPr>
        <p:spPr>
          <a:xfrm>
            <a:off x="3161489" y="5223753"/>
            <a:ext cx="219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Deduzir</a:t>
            </a:r>
            <a:r>
              <a:rPr lang="en-US" dirty="0"/>
              <a:t> a </a:t>
            </a:r>
            <a:r>
              <a:rPr lang="en-US" dirty="0" err="1"/>
              <a:t>regressão</a:t>
            </a:r>
            <a:r>
              <a:rPr lang="en-US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86582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whoknows</cp:lastModifiedBy>
  <cp:revision>2</cp:revision>
  <dcterms:created xsi:type="dcterms:W3CDTF">2022-11-16T21:24:35Z</dcterms:created>
  <dcterms:modified xsi:type="dcterms:W3CDTF">2022-11-20T15:28:37Z</dcterms:modified>
</cp:coreProperties>
</file>