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198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249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90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10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168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18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0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4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5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11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0DDA-BC1C-42FD-AB63-178F4278C709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536D-1BFD-4B7A-BE29-243E9F482E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48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Vl4I0weXPU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Discurso do Ódio: como evitar</a:t>
            </a:r>
            <a:endParaRPr lang="pt-PT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219" y="5998873"/>
            <a:ext cx="3556763" cy="8035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Hugo Ramos</a:t>
            </a:r>
          </a:p>
          <a:p>
            <a:pPr algn="l"/>
            <a:r>
              <a:rPr lang="pt-P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 Nascimento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D8C7C5-37FC-46A4-959F-BF322F8F5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44" y="5412952"/>
            <a:ext cx="1388256" cy="14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Discurso do Ódio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Discurso do Ódio engloba todas as formas de expressão que propagam, incitam, promovem ou justificam o ódio racial, a xenofobia, a homofobia, o antissemitismo e outras formas de ódio que sejam consideradas um ataque à tolerância, inclusão, diversidade e à própria essência dos direitos humanos.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desenvolvimento da tecnologia e das redes sociais cada vez é mais fácil para o ser humano participar no ciberespaço. As redes sociais trazem bastantes benefícios, mas, apesar disso, são locais de elevada propagação de ódio e de violência.     </a:t>
            </a:r>
          </a:p>
        </p:txBody>
      </p:sp>
    </p:spTree>
    <p:extLst>
      <p:ext uri="{BB962C8B-B14F-4D97-AF65-F5344CB8AC3E}">
        <p14:creationId xmlns:p14="http://schemas.microsoft.com/office/powerpoint/2010/main" val="117747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60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Autores</a:t>
            </a:r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" t="19471" r="4086" b="19745"/>
          <a:stretch/>
        </p:blipFill>
        <p:spPr>
          <a:xfrm>
            <a:off x="557567" y="1690688"/>
            <a:ext cx="6765832" cy="25371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" t="10798" r="9745" b="5678"/>
          <a:stretch/>
        </p:blipFill>
        <p:spPr>
          <a:xfrm>
            <a:off x="7881380" y="3820946"/>
            <a:ext cx="3896882" cy="2777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8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Alvo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7" y="2105320"/>
            <a:ext cx="2479868" cy="3776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52" y="399477"/>
            <a:ext cx="4079966" cy="2294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86"/>
          <a:stretch/>
        </p:blipFill>
        <p:spPr>
          <a:xfrm>
            <a:off x="621882" y="2105320"/>
            <a:ext cx="3334846" cy="3773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09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4Vl4I0weXP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36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114</Words>
  <Application>Microsoft Office PowerPoint</Application>
  <PresentationFormat>Ecrã Panorâmico</PresentationFormat>
  <Paragraphs>8</Paragraphs>
  <Slides>7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Discurso do Ódio: como evitar</vt:lpstr>
      <vt:lpstr>Discurso do Ódio</vt:lpstr>
      <vt:lpstr>Apresentação do PowerPoint</vt:lpstr>
      <vt:lpstr>Autores</vt:lpstr>
      <vt:lpstr>Alvo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Discurso do Ódio: como evitar</dc:title>
  <dc:creator>JoaoNuno Nascimento</dc:creator>
  <cp:lastModifiedBy>Hugo Ramos</cp:lastModifiedBy>
  <cp:revision>25</cp:revision>
  <dcterms:created xsi:type="dcterms:W3CDTF">2021-02-06T19:17:08Z</dcterms:created>
  <dcterms:modified xsi:type="dcterms:W3CDTF">2021-02-07T23:40:04Z</dcterms:modified>
</cp:coreProperties>
</file>