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Kollektif" panose="020B0604020202020204" charset="0"/>
      <p:regular r:id="rId15"/>
    </p:embeddedFont>
    <p:embeddedFont>
      <p:font typeface="TAN Headline" panose="020B0604020202020204" charset="0"/>
      <p:regular r:id="rId16"/>
    </p:embeddedFont>
    <p:embeddedFont>
      <p:font typeface="TT Hoves" panose="020B0604020202020204" charset="0"/>
      <p:regular r:id="rId17"/>
    </p:embeddedFont>
    <p:embeddedFont>
      <p:font typeface="TT Hove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775357" y="3936880"/>
            <a:ext cx="2402472" cy="24132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818787">
            <a:off x="-67023" y="1361588"/>
            <a:ext cx="3692668" cy="369266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0569169">
            <a:off x="14387013" y="7273318"/>
            <a:ext cx="2262026" cy="22620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337863">
            <a:off x="7861894" y="2654041"/>
            <a:ext cx="10991119" cy="8229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336859" y="3990353"/>
            <a:ext cx="10181167" cy="225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22"/>
              </a:lnSpc>
            </a:pPr>
            <a:r>
              <a:rPr lang="en-US" sz="11873">
                <a:solidFill>
                  <a:srgbClr val="FFFFFF"/>
                </a:solidFill>
                <a:latin typeface="TAN Headline"/>
              </a:rPr>
              <a:t>CANACORK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3925" y="8563484"/>
            <a:ext cx="4540545" cy="37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TT Hoves Bold"/>
              </a:rPr>
              <a:t>Apresentado por: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3925" y="8975059"/>
            <a:ext cx="5896826" cy="72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TT Hoves"/>
              </a:rPr>
              <a:t>Carolina McVey, Duarte Cruz,  Manuel Tenazinha, Maria Pagará, Marta Silva, Vicente Santos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300556">
            <a:off x="-1190453" y="1840028"/>
            <a:ext cx="1099111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6871"/>
          <a:stretch>
            <a:fillRect/>
          </a:stretch>
        </p:blipFill>
        <p:spPr>
          <a:xfrm>
            <a:off x="346587" y="-1087694"/>
            <a:ext cx="6511413" cy="46125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6930"/>
          <a:stretch>
            <a:fillRect/>
          </a:stretch>
        </p:blipFill>
        <p:spPr>
          <a:xfrm>
            <a:off x="346587" y="3524864"/>
            <a:ext cx="6511413" cy="721196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17593" y="540364"/>
            <a:ext cx="6745461" cy="298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5"/>
              </a:lnSpc>
            </a:pPr>
            <a:r>
              <a:rPr lang="en-US" sz="10554" dirty="0" err="1">
                <a:solidFill>
                  <a:srgbClr val="F1F2F4"/>
                </a:solidFill>
                <a:latin typeface="Kollektif"/>
              </a:rPr>
              <a:t>Missão</a:t>
            </a:r>
            <a:r>
              <a:rPr lang="en-US" sz="10554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10554" dirty="0" err="1">
                <a:solidFill>
                  <a:srgbClr val="F1F2F4"/>
                </a:solidFill>
                <a:latin typeface="Kollektif"/>
              </a:rPr>
              <a:t>Primária</a:t>
            </a:r>
            <a:endParaRPr lang="en-US" sz="10554" dirty="0">
              <a:solidFill>
                <a:srgbClr val="F1F2F4"/>
              </a:solidFill>
              <a:latin typeface="Kollekti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49992" y="5297002"/>
            <a:ext cx="908066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118" lvl="2" indent="-259039" algn="l">
              <a:lnSpc>
                <a:spcPts val="4079"/>
              </a:lnSpc>
              <a:buFont typeface="Arial"/>
              <a:buChar char="⚬"/>
            </a:pPr>
            <a:r>
              <a:rPr lang="en-US" sz="3399" dirty="0" err="1">
                <a:solidFill>
                  <a:srgbClr val="F1F2F4"/>
                </a:solidFill>
                <a:latin typeface="Kollektif"/>
              </a:rPr>
              <a:t>Recolha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de dados (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temperatura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ar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e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pressão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atmosférica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9992" y="6988663"/>
            <a:ext cx="908066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118" lvl="2" indent="-259039" algn="l">
              <a:lnSpc>
                <a:spcPts val="4079"/>
              </a:lnSpc>
              <a:buFont typeface="Arial"/>
              <a:buChar char="⚬"/>
            </a:pPr>
            <a:r>
              <a:rPr lang="en-US" sz="3399" dirty="0" err="1">
                <a:solidFill>
                  <a:srgbClr val="F1F2F4"/>
                </a:solidFill>
                <a:latin typeface="Kollektif"/>
              </a:rPr>
              <a:t>Transmissão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dos dados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recolhidos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por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telemetria</a:t>
            </a:r>
            <a:endParaRPr lang="en-US" sz="3399" dirty="0">
              <a:solidFill>
                <a:srgbClr val="F1F2F4"/>
              </a:solidFill>
              <a:latin typeface="Kollektif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91242" y="-1496360"/>
            <a:ext cx="19914010" cy="525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3807" y="4120093"/>
            <a:ext cx="6961699" cy="585066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7651" y="564727"/>
            <a:ext cx="6745461" cy="281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5"/>
              </a:lnSpc>
            </a:pPr>
            <a:r>
              <a:rPr lang="en-US" sz="10554">
                <a:solidFill>
                  <a:srgbClr val="F1F2F4"/>
                </a:solidFill>
                <a:latin typeface="Kollektif"/>
              </a:rPr>
              <a:t>Missão Primária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78636" y="5872547"/>
            <a:ext cx="9080664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838" lvl="2" indent="-274279" algn="l">
              <a:lnSpc>
                <a:spcPts val="4319"/>
              </a:lnSpc>
              <a:buFont typeface="Arial"/>
              <a:buChar char="⚬"/>
            </a:pPr>
            <a:r>
              <a:rPr lang="en-US" sz="3598" dirty="0" err="1">
                <a:solidFill>
                  <a:srgbClr val="15233A"/>
                </a:solidFill>
                <a:latin typeface="Kollektif"/>
              </a:rPr>
              <a:t>Módulo</a:t>
            </a:r>
            <a:r>
              <a:rPr lang="en-US" sz="3598" dirty="0">
                <a:solidFill>
                  <a:srgbClr val="15233A"/>
                </a:solidFill>
                <a:latin typeface="Kollektif"/>
              </a:rPr>
              <a:t> de </a:t>
            </a:r>
            <a:r>
              <a:rPr lang="en-US" sz="3598" dirty="0" err="1">
                <a:solidFill>
                  <a:srgbClr val="15233A"/>
                </a:solidFill>
                <a:latin typeface="Kollektif"/>
              </a:rPr>
              <a:t>comunicação</a:t>
            </a:r>
            <a:r>
              <a:rPr lang="en-US" sz="3598" dirty="0">
                <a:solidFill>
                  <a:srgbClr val="15233A"/>
                </a:solidFill>
                <a:latin typeface="Kollektif"/>
              </a:rPr>
              <a:t> </a:t>
            </a:r>
            <a:r>
              <a:rPr lang="en-US" sz="3598" dirty="0" err="1">
                <a:solidFill>
                  <a:srgbClr val="15233A"/>
                </a:solidFill>
                <a:latin typeface="Kollektif"/>
              </a:rPr>
              <a:t>rádio</a:t>
            </a:r>
            <a:r>
              <a:rPr lang="en-US" sz="3598" dirty="0">
                <a:solidFill>
                  <a:srgbClr val="15233A"/>
                </a:solidFill>
                <a:latin typeface="Kollektif"/>
              </a:rPr>
              <a:t> APC220 (f=434,260 MHz)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78636" y="7503928"/>
            <a:ext cx="908066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838" lvl="2" indent="-274279" algn="l">
              <a:lnSpc>
                <a:spcPts val="4319"/>
              </a:lnSpc>
              <a:buFont typeface="Arial"/>
              <a:buChar char="⚬"/>
            </a:pPr>
            <a:r>
              <a:rPr lang="en-US" sz="3598" dirty="0">
                <a:solidFill>
                  <a:srgbClr val="15233A"/>
                </a:solidFill>
                <a:latin typeface="Kollektif"/>
              </a:rPr>
              <a:t>Ground-station - </a:t>
            </a:r>
            <a:r>
              <a:rPr lang="en-US" sz="3598" dirty="0" err="1">
                <a:solidFill>
                  <a:srgbClr val="15233A"/>
                </a:solidFill>
                <a:latin typeface="Kollektif"/>
              </a:rPr>
              <a:t>antena</a:t>
            </a:r>
            <a:r>
              <a:rPr lang="en-US" sz="3598" dirty="0">
                <a:solidFill>
                  <a:srgbClr val="15233A"/>
                </a:solidFill>
                <a:latin typeface="Kollektif"/>
              </a:rPr>
              <a:t> Yagi-</a:t>
            </a:r>
            <a:r>
              <a:rPr lang="en-US" sz="3598" dirty="0" err="1">
                <a:solidFill>
                  <a:srgbClr val="15233A"/>
                </a:solidFill>
                <a:latin typeface="Kollektif"/>
              </a:rPr>
              <a:t>Uda</a:t>
            </a:r>
            <a:r>
              <a:rPr lang="en-US" sz="3598" dirty="0">
                <a:solidFill>
                  <a:srgbClr val="15233A"/>
                </a:solidFill>
                <a:latin typeface="Kollektif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6871" r="26"/>
          <a:stretch>
            <a:fillRect/>
          </a:stretch>
        </p:blipFill>
        <p:spPr>
          <a:xfrm>
            <a:off x="346587" y="-1087694"/>
            <a:ext cx="6511413" cy="46125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8464" r="26" b="8465"/>
          <a:stretch>
            <a:fillRect/>
          </a:stretch>
        </p:blipFill>
        <p:spPr>
          <a:xfrm>
            <a:off x="346587" y="3707376"/>
            <a:ext cx="6511413" cy="721196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49992" y="998270"/>
            <a:ext cx="6745461" cy="281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5"/>
              </a:lnSpc>
            </a:pPr>
            <a:r>
              <a:rPr lang="en-US" sz="10554" dirty="0" err="1">
                <a:solidFill>
                  <a:srgbClr val="FFFFFF"/>
                </a:solidFill>
                <a:latin typeface="Kollektif"/>
              </a:rPr>
              <a:t>Missão</a:t>
            </a:r>
            <a:r>
              <a:rPr lang="en-US" sz="10554" dirty="0">
                <a:solidFill>
                  <a:srgbClr val="FFFFFF"/>
                </a:solidFill>
                <a:latin typeface="Kollektif"/>
              </a:rPr>
              <a:t> </a:t>
            </a:r>
            <a:r>
              <a:rPr lang="en-US" sz="10554" dirty="0" err="1">
                <a:solidFill>
                  <a:srgbClr val="FFFFFF"/>
                </a:solidFill>
                <a:latin typeface="Kollektif"/>
              </a:rPr>
              <a:t>Secundária</a:t>
            </a:r>
            <a:endParaRPr lang="en-US" sz="10554" dirty="0">
              <a:solidFill>
                <a:srgbClr val="FFFFFF"/>
              </a:solidFill>
              <a:latin typeface="Kollekti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49992" y="4541753"/>
            <a:ext cx="908344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dirty="0" err="1">
                <a:solidFill>
                  <a:srgbClr val="F1F2F4"/>
                </a:solidFill>
                <a:latin typeface="Kollektif"/>
              </a:rPr>
              <a:t>Construção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de um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satélite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sustentável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utilizando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9992" y="6066478"/>
            <a:ext cx="908344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118" lvl="2" indent="-259039" algn="l">
              <a:lnSpc>
                <a:spcPts val="4079"/>
              </a:lnSpc>
              <a:buFont typeface="Arial"/>
              <a:buChar char="⚬"/>
            </a:pPr>
            <a:r>
              <a:rPr lang="en-US" sz="3399" dirty="0" err="1">
                <a:solidFill>
                  <a:srgbClr val="F1F2F4"/>
                </a:solidFill>
                <a:latin typeface="Kollektif"/>
              </a:rPr>
              <a:t>Revestimento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de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cortiça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,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devido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às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suas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propriedades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49992" y="7591202"/>
            <a:ext cx="908344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118" lvl="2" indent="-259039" algn="l">
              <a:lnSpc>
                <a:spcPts val="4079"/>
              </a:lnSpc>
              <a:buFont typeface="Arial"/>
              <a:buChar char="⚬"/>
            </a:pPr>
            <a:r>
              <a:rPr lang="en-US" sz="3399" dirty="0">
                <a:solidFill>
                  <a:srgbClr val="F1F2F4"/>
                </a:solidFill>
                <a:latin typeface="Kollektif"/>
              </a:rPr>
              <a:t>Um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gerador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termoelétrico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, para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produzir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energia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elétrica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,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através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 de </a:t>
            </a:r>
            <a:r>
              <a:rPr lang="en-US" sz="3399" dirty="0" err="1">
                <a:solidFill>
                  <a:srgbClr val="F1F2F4"/>
                </a:solidFill>
                <a:latin typeface="Kollektif"/>
              </a:rPr>
              <a:t>calor</a:t>
            </a:r>
            <a:r>
              <a:rPr lang="en-US" sz="3399" dirty="0">
                <a:solidFill>
                  <a:srgbClr val="F1F2F4"/>
                </a:solidFill>
                <a:latin typeface="Kollektif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5703" y="428625"/>
            <a:ext cx="6745461" cy="281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5"/>
              </a:lnSpc>
            </a:pPr>
            <a:r>
              <a:rPr lang="en-US" sz="10554">
                <a:solidFill>
                  <a:srgbClr val="F1F2F4"/>
                </a:solidFill>
                <a:latin typeface="Kollektif"/>
              </a:rPr>
              <a:t>Missão Secundária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5653" y="4042458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>
                <a:solidFill>
                  <a:srgbClr val="F1F2F4"/>
                </a:solidFill>
                <a:latin typeface="Kollektif"/>
              </a:rPr>
              <a:t>De que forma é que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espessura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cortiça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afetará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funcionamento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sistema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5653" y="4710153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que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aumenta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diferença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temperaturas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entre o interior e o exterior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satélite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6128" y="5377847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>
                <a:solidFill>
                  <a:srgbClr val="F1F2F4"/>
                </a:solidFill>
                <a:latin typeface="Kollektif"/>
              </a:rPr>
              <a:t>Qual 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efeito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temperatura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sistema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sobre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processador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5653" y="6136351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que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partir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deste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efeito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iremos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conseguir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produzir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muita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128" y="6898351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produzida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igual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à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utilizada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48394" y="8667178"/>
            <a:ext cx="5250791" cy="1159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2"/>
              </a:lnSpc>
            </a:pPr>
            <a:r>
              <a:rPr lang="en-US" sz="6123">
                <a:solidFill>
                  <a:srgbClr val="2F75B1"/>
                </a:solidFill>
                <a:latin typeface="TAN Headline"/>
              </a:rPr>
              <a:t>CANACORK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27336" y="8636003"/>
            <a:ext cx="1239041" cy="124459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3017" y="8874460"/>
            <a:ext cx="767679" cy="76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5703" y="428625"/>
            <a:ext cx="6745461" cy="281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5"/>
              </a:lnSpc>
            </a:pPr>
            <a:r>
              <a:rPr lang="en-US" sz="10554">
                <a:solidFill>
                  <a:srgbClr val="F1F2F4"/>
                </a:solidFill>
                <a:latin typeface="Kollektif"/>
              </a:rPr>
              <a:t>Missão Secundária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5178" y="3848100"/>
            <a:ext cx="16783647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>
                <a:solidFill>
                  <a:srgbClr val="F1F2F4"/>
                </a:solidFill>
                <a:latin typeface="Kollektif"/>
              </a:rPr>
              <a:t>Por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meio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aplicação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efeito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termoeléctrico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,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espera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-se que as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perdas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energéticas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possam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ser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revertidas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em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ganhos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elétrica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,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prevendo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-se um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aumento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eficiência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sistema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. Mas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porquê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5178" y="5581650"/>
            <a:ext cx="167836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que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esta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recuperação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energética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aumentará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o tempo de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vida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bateria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5653" y="6400800"/>
            <a:ext cx="1679317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que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vamos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atingir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produção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máxima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178" y="7219950"/>
            <a:ext cx="1679317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1" lvl="2" indent="-228600" algn="l">
              <a:lnSpc>
                <a:spcPts val="3600"/>
              </a:lnSpc>
              <a:buFont typeface="Arial"/>
              <a:buChar char="⚬"/>
            </a:pPr>
            <a:r>
              <a:rPr lang="en-US" sz="3000" dirty="0">
                <a:solidFill>
                  <a:srgbClr val="F1F2F4"/>
                </a:solidFill>
                <a:latin typeface="Kollektif"/>
              </a:rPr>
              <a:t> Mas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será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que um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satélite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artificial com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valores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temperatura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semelhantes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aos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lua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produziria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a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partir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do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efeito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Seebeck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energia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suficiente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 para se </a:t>
            </a:r>
            <a:r>
              <a:rPr lang="en-US" sz="3000" dirty="0" err="1">
                <a:solidFill>
                  <a:srgbClr val="F1F2F4"/>
                </a:solidFill>
                <a:latin typeface="Kollektif"/>
              </a:rPr>
              <a:t>sustentar</a:t>
            </a:r>
            <a:r>
              <a:rPr lang="en-US" sz="3000" dirty="0">
                <a:solidFill>
                  <a:srgbClr val="F1F2F4"/>
                </a:solidFill>
                <a:latin typeface="Kollektif"/>
              </a:rPr>
              <a:t>?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14196" y="8720990"/>
            <a:ext cx="5250791" cy="1159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2"/>
              </a:lnSpc>
            </a:pPr>
            <a:r>
              <a:rPr lang="en-US" sz="6123">
                <a:solidFill>
                  <a:srgbClr val="2F75B1"/>
                </a:solidFill>
                <a:latin typeface="TAN Headline"/>
              </a:rPr>
              <a:t>CANACORK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27336" y="8636003"/>
            <a:ext cx="1239041" cy="124459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3017" y="8874460"/>
            <a:ext cx="767679" cy="76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82205" y="2088927"/>
            <a:ext cx="5720383" cy="76271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68200" y="2088927"/>
            <a:ext cx="5720383" cy="76271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2088927"/>
            <a:ext cx="5720383" cy="762717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32004" y="388941"/>
            <a:ext cx="642399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5"/>
              </a:lnSpc>
            </a:pPr>
            <a:r>
              <a:rPr lang="en-US" sz="10554" dirty="0">
                <a:solidFill>
                  <a:srgbClr val="F1F2F4"/>
                </a:solidFill>
                <a:latin typeface="Kollektif"/>
              </a:rPr>
              <a:t>BMP280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775357" y="3936880"/>
            <a:ext cx="2402472" cy="24132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818787">
            <a:off x="-67023" y="1361588"/>
            <a:ext cx="3692668" cy="369266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0569169">
            <a:off x="14387013" y="7273318"/>
            <a:ext cx="2262026" cy="22620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337863">
            <a:off x="7395795" y="1789151"/>
            <a:ext cx="10991119" cy="8229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300556">
            <a:off x="-1518966" y="1497472"/>
            <a:ext cx="10991119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0269" y="9391907"/>
            <a:ext cx="856735" cy="85673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9410700"/>
            <a:ext cx="4707673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8"/>
              </a:lnSpc>
            </a:pPr>
            <a:r>
              <a:rPr lang="en-US" sz="2699" spc="134">
                <a:solidFill>
                  <a:srgbClr val="FFFFFF"/>
                </a:solidFill>
                <a:latin typeface="TT Hoves"/>
              </a:rPr>
              <a:t>Instagram: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30064" y="9953368"/>
            <a:ext cx="4707673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spc="99">
                <a:solidFill>
                  <a:srgbClr val="FFFFFF"/>
                </a:solidFill>
                <a:latin typeface="TT Hoves"/>
              </a:rPr>
              <a:t>@canacork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89962" y="9991725"/>
            <a:ext cx="5036336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1999" spc="99">
                <a:solidFill>
                  <a:srgbClr val="FFFFFF"/>
                </a:solidFill>
                <a:latin typeface="TT Hoves"/>
              </a:rPr>
              <a:t>https://canacork.wixsite.com/canacork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89962" y="9449057"/>
            <a:ext cx="503633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38"/>
              </a:lnSpc>
            </a:pPr>
            <a:r>
              <a:rPr lang="en-US" sz="2699" spc="134">
                <a:solidFill>
                  <a:srgbClr val="FFFFFF"/>
                </a:solidFill>
                <a:latin typeface="TT Hoves"/>
              </a:rPr>
              <a:t>Website: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14510" y="4131310"/>
            <a:ext cx="14658981" cy="149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8"/>
              </a:lnSpc>
            </a:pPr>
            <a:r>
              <a:rPr lang="en-US" sz="8799" dirty="0" err="1">
                <a:solidFill>
                  <a:srgbClr val="FFFFFF"/>
                </a:solidFill>
                <a:latin typeface="TAN Headline"/>
              </a:rPr>
              <a:t>Obrigado</a:t>
            </a:r>
            <a:endParaRPr lang="en-US" sz="8799" dirty="0">
              <a:solidFill>
                <a:srgbClr val="FFFFFF"/>
              </a:solidFill>
              <a:latin typeface="TAN Headline"/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6C77B0F5-9A49-5589-955A-59F060F84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599" y="4991099"/>
            <a:ext cx="3506553" cy="35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C0AFB1F-5C7F-FB44-A0C2-4D048AF99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25445" y="48386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5A81097-8614-2B3F-2098-1C1B4E19FDD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6"/>
          <a:stretch/>
        </p:blipFill>
        <p:spPr>
          <a:xfrm>
            <a:off x="7727453" y="5888067"/>
            <a:ext cx="2407147" cy="24132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254</Words>
  <Application>Microsoft Office PowerPoint</Application>
  <PresentationFormat>Personalizados</PresentationFormat>
  <Paragraphs>32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TAN Headline</vt:lpstr>
      <vt:lpstr>TT Hoves Bold</vt:lpstr>
      <vt:lpstr>Arial</vt:lpstr>
      <vt:lpstr>TT Hoves</vt:lpstr>
      <vt:lpstr>Kollektif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CanACork.pptx</dc:title>
  <cp:lastModifiedBy>Maria Pagara Oliveira</cp:lastModifiedBy>
  <cp:revision>3</cp:revision>
  <dcterms:created xsi:type="dcterms:W3CDTF">2006-08-16T00:00:00Z</dcterms:created>
  <dcterms:modified xsi:type="dcterms:W3CDTF">2023-04-27T09:28:32Z</dcterms:modified>
  <dc:identifier>DAFhMAv2f0Y</dc:identifier>
</cp:coreProperties>
</file>