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312" r:id="rId3"/>
    <p:sldId id="314" r:id="rId4"/>
    <p:sldId id="315" r:id="rId5"/>
    <p:sldId id="317" r:id="rId6"/>
    <p:sldId id="319" r:id="rId7"/>
    <p:sldId id="318" r:id="rId8"/>
    <p:sldId id="320" r:id="rId9"/>
    <p:sldId id="324" r:id="rId10"/>
    <p:sldId id="322" r:id="rId11"/>
    <p:sldId id="329" r:id="rId12"/>
    <p:sldId id="325" r:id="rId13"/>
    <p:sldId id="326" r:id="rId14"/>
    <p:sldId id="327" r:id="rId15"/>
    <p:sldId id="328" r:id="rId16"/>
  </p:sldIdLst>
  <p:sldSz cx="9144000" cy="5143500" type="screen16x9"/>
  <p:notesSz cx="6858000" cy="9144000"/>
  <p:embeddedFontLst>
    <p:embeddedFont>
      <p:font typeface="Antic" panose="020B0604020202020204" charset="0"/>
      <p:regular r:id="rId18"/>
    </p:embeddedFont>
    <p:embeddedFont>
      <p:font typeface="Bodoni Moda" panose="020B0604020202020204" charset="0"/>
      <p:regular r:id="rId19"/>
      <p:bold r:id="rId20"/>
      <p:italic r:id="rId21"/>
      <p:boldItalic r:id="rId22"/>
    </p:embeddedFont>
    <p:embeddedFont>
      <p:font typeface="Londrina Solid" panose="020B0604020202020204" charset="0"/>
      <p:regular r:id="rId23"/>
    </p:embeddedFont>
    <p:embeddedFont>
      <p:font typeface="Manrope" panose="020B0604020202020204" charset="0"/>
      <p:regular r:id="rId24"/>
      <p:bold r:id="rId25"/>
    </p:embeddedFont>
    <p:embeddedFont>
      <p:font typeface="Manrope ExtraBold" panose="020B06040202020202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2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5A84"/>
    <a:srgbClr val="1355A5"/>
    <a:srgbClr val="001A49"/>
    <a:srgbClr val="FF7300"/>
    <a:srgbClr val="DD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F04898-56B9-40EA-9EFE-58BE1B1DC5B5}">
  <a:tblStyle styleId="{B9F04898-56B9-40EA-9EFE-58BE1B1DC5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50" y="77"/>
      </p:cViewPr>
      <p:guideLst>
        <p:guide pos="452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F1A07-20DE-460A-8153-4012A9AE97E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E26FC3-A4E0-450B-8E5C-E1BA0B773E8F}">
      <dgm:prSet phldrT="[Texto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dirty="0">
              <a:solidFill>
                <a:srgbClr val="FF7300"/>
              </a:solidFill>
            </a:rPr>
            <a:t>User Input</a:t>
          </a:r>
          <a:endParaRPr lang="en-US" sz="1400" dirty="0"/>
        </a:p>
      </dgm:t>
    </dgm:pt>
    <dgm:pt modelId="{2E7EA55A-4B4F-4033-B4A7-D2C46CA9C5C9}" type="parTrans" cxnId="{D743D89D-18BD-4483-8469-72CB60318860}">
      <dgm:prSet/>
      <dgm:spPr/>
      <dgm:t>
        <a:bodyPr/>
        <a:lstStyle/>
        <a:p>
          <a:endParaRPr lang="en-US"/>
        </a:p>
      </dgm:t>
    </dgm:pt>
    <dgm:pt modelId="{F576A010-27B3-45CD-9FD0-1FFA933C6FAC}" type="sibTrans" cxnId="{D743D89D-18BD-4483-8469-72CB60318860}">
      <dgm:prSet/>
      <dgm:spPr>
        <a:solidFill>
          <a:srgbClr val="DD4B03"/>
        </a:solidFill>
      </dgm:spPr>
      <dgm:t>
        <a:bodyPr/>
        <a:lstStyle/>
        <a:p>
          <a:endParaRPr lang="en-US"/>
        </a:p>
      </dgm:t>
    </dgm:pt>
    <dgm:pt modelId="{DE257B58-6172-49C9-8522-6534B375C528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dirty="0">
              <a:solidFill>
                <a:srgbClr val="DD4B03"/>
              </a:solidFill>
            </a:rPr>
            <a:t>Entity Expansion (LLM)</a:t>
          </a:r>
          <a:endParaRPr lang="en-US" sz="1400" dirty="0">
            <a:solidFill>
              <a:srgbClr val="DD4B03"/>
            </a:solidFill>
          </a:endParaRPr>
        </a:p>
      </dgm:t>
    </dgm:pt>
    <dgm:pt modelId="{DC36628F-AC4E-48BA-BAD8-33641AFBFFDF}" type="parTrans" cxnId="{17363A62-3A55-4C67-9B5B-EC2E3F270270}">
      <dgm:prSet/>
      <dgm:spPr/>
      <dgm:t>
        <a:bodyPr/>
        <a:lstStyle/>
        <a:p>
          <a:endParaRPr lang="en-US"/>
        </a:p>
      </dgm:t>
    </dgm:pt>
    <dgm:pt modelId="{F6D01156-A6D4-4D9D-90E3-856AE922C130}" type="sibTrans" cxnId="{17363A62-3A55-4C67-9B5B-EC2E3F270270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04386B5D-7C3C-4468-B4D1-7C82847ED25E}">
      <dgm:prSet phldrT="[Tex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solidFill>
            <a:srgbClr val="C00000"/>
          </a:solidFill>
        </a:ln>
      </dgm:spPr>
      <dgm:t>
        <a:bodyPr/>
        <a:lstStyle/>
        <a:p>
          <a:r>
            <a:rPr lang="en-US" sz="1400" b="1" dirty="0">
              <a:solidFill>
                <a:srgbClr val="C00000"/>
              </a:solidFill>
            </a:rPr>
            <a:t>Entity ID Retrieval (Wikidata API)</a:t>
          </a:r>
          <a:endParaRPr lang="en-US" sz="1400" dirty="0">
            <a:solidFill>
              <a:srgbClr val="C00000"/>
            </a:solidFill>
          </a:endParaRPr>
        </a:p>
      </dgm:t>
    </dgm:pt>
    <dgm:pt modelId="{F27AD35F-131F-474A-80DD-03E1D03B6E5D}" type="parTrans" cxnId="{6EF461C3-7057-416D-9398-DA6885C255A7}">
      <dgm:prSet/>
      <dgm:spPr/>
      <dgm:t>
        <a:bodyPr/>
        <a:lstStyle/>
        <a:p>
          <a:endParaRPr lang="en-US"/>
        </a:p>
      </dgm:t>
    </dgm:pt>
    <dgm:pt modelId="{2EE50BA1-20C0-415E-9618-6223BA06A605}" type="sibTrans" cxnId="{6EF461C3-7057-416D-9398-DA6885C255A7}">
      <dgm:prSet/>
      <dgm:spPr>
        <a:solidFill>
          <a:srgbClr val="E15A84"/>
        </a:solidFill>
      </dgm:spPr>
      <dgm:t>
        <a:bodyPr/>
        <a:lstStyle/>
        <a:p>
          <a:endParaRPr lang="en-US"/>
        </a:p>
      </dgm:t>
    </dgm:pt>
    <dgm:pt modelId="{FF03DC53-1579-4B5D-A5CC-9F09D9B7EF49}">
      <dgm:prSet phldrT="[Texto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1400" b="1" dirty="0">
              <a:solidFill>
                <a:schemeClr val="accent4"/>
              </a:solidFill>
            </a:rPr>
            <a:t>SPARQL Query Triple Extraction (Wikidata)</a:t>
          </a:r>
        </a:p>
      </dgm:t>
    </dgm:pt>
    <dgm:pt modelId="{2CE9AA77-05A5-452D-AD13-AD60D51EF528}" type="parTrans" cxnId="{B22AEB5E-B8BF-4BE7-B772-4BAA987DFA13}">
      <dgm:prSet/>
      <dgm:spPr/>
      <dgm:t>
        <a:bodyPr/>
        <a:lstStyle/>
        <a:p>
          <a:endParaRPr lang="en-US"/>
        </a:p>
      </dgm:t>
    </dgm:pt>
    <dgm:pt modelId="{85746869-72D5-4B9A-B78F-8E2EE213A6A6}" type="sibTrans" cxnId="{B22AEB5E-B8BF-4BE7-B772-4BAA987DFA13}">
      <dgm:prSet/>
      <dgm:spPr>
        <a:solidFill>
          <a:srgbClr val="7030A0"/>
        </a:solidFill>
      </dgm:spPr>
      <dgm:t>
        <a:bodyPr/>
        <a:lstStyle/>
        <a:p>
          <a:endParaRPr lang="en-US"/>
        </a:p>
      </dgm:t>
    </dgm:pt>
    <dgm:pt modelId="{C15F0AD2-C3AF-4567-B7A0-32413D0F7E60}">
      <dgm:prSet phldrT="[Texto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7030A0"/>
          </a:solidFill>
        </a:ln>
      </dgm:spPr>
      <dgm:t>
        <a:bodyPr/>
        <a:lstStyle/>
        <a:p>
          <a:r>
            <a:rPr lang="en-US" sz="1400" b="1" dirty="0">
              <a:solidFill>
                <a:srgbClr val="7030A0"/>
              </a:solidFill>
            </a:rPr>
            <a:t>Natural Language Flashcard Generation (LLM)</a:t>
          </a:r>
        </a:p>
      </dgm:t>
    </dgm:pt>
    <dgm:pt modelId="{9AB989B8-4185-4F70-8565-253087A4DC93}" type="parTrans" cxnId="{7422A129-5CF6-41D1-84FB-7A63F1060B66}">
      <dgm:prSet/>
      <dgm:spPr/>
      <dgm:t>
        <a:bodyPr/>
        <a:lstStyle/>
        <a:p>
          <a:endParaRPr lang="en-US"/>
        </a:p>
      </dgm:t>
    </dgm:pt>
    <dgm:pt modelId="{94F026B6-051C-4CBB-B56B-FC95CD66552E}" type="sibTrans" cxnId="{7422A129-5CF6-41D1-84FB-7A63F1060B66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4B505BC1-D9DC-4E7E-8E8A-80BCE55964DF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rgbClr val="00B0F0"/>
          </a:solidFill>
        </a:ln>
      </dgm:spPr>
      <dgm:t>
        <a:bodyPr/>
        <a:lstStyle/>
        <a:p>
          <a:r>
            <a:rPr lang="en-US" sz="1400" b="1" dirty="0">
              <a:solidFill>
                <a:srgbClr val="00B0F0"/>
              </a:solidFill>
            </a:rPr>
            <a:t>Flashcard Delivery and UI Options</a:t>
          </a:r>
        </a:p>
      </dgm:t>
    </dgm:pt>
    <dgm:pt modelId="{DE8BDB0F-BDBA-4CE2-80A2-51A9E2A503D3}" type="parTrans" cxnId="{1C36C87C-32FB-4CE5-AAA5-A55FD6A65CF5}">
      <dgm:prSet/>
      <dgm:spPr/>
      <dgm:t>
        <a:bodyPr/>
        <a:lstStyle/>
        <a:p>
          <a:endParaRPr lang="en-US"/>
        </a:p>
      </dgm:t>
    </dgm:pt>
    <dgm:pt modelId="{5B1DFD14-4AC1-4B3C-8582-A51EFB75875C}" type="sibTrans" cxnId="{1C36C87C-32FB-4CE5-AAA5-A55FD6A65CF5}">
      <dgm:prSet/>
      <dgm:spPr/>
      <dgm:t>
        <a:bodyPr/>
        <a:lstStyle/>
        <a:p>
          <a:endParaRPr lang="en-US"/>
        </a:p>
      </dgm:t>
    </dgm:pt>
    <dgm:pt modelId="{3C7A4058-60B3-464A-9D0C-0B8AD025BC50}" type="pres">
      <dgm:prSet presAssocID="{DF4F1A07-20DE-460A-8153-4012A9AE97E2}" presName="diagram" presStyleCnt="0">
        <dgm:presLayoutVars>
          <dgm:dir/>
          <dgm:resizeHandles val="exact"/>
        </dgm:presLayoutVars>
      </dgm:prSet>
      <dgm:spPr/>
    </dgm:pt>
    <dgm:pt modelId="{F8279D2B-5F96-463D-97DD-1735C3E6EFF8}" type="pres">
      <dgm:prSet presAssocID="{99E26FC3-A4E0-450B-8E5C-E1BA0B773E8F}" presName="node" presStyleLbl="node1" presStyleIdx="0" presStyleCnt="6">
        <dgm:presLayoutVars>
          <dgm:bulletEnabled val="1"/>
        </dgm:presLayoutVars>
      </dgm:prSet>
      <dgm:spPr/>
    </dgm:pt>
    <dgm:pt modelId="{C7A8D8D2-D99B-411D-9D93-45095340FD24}" type="pres">
      <dgm:prSet presAssocID="{F576A010-27B3-45CD-9FD0-1FFA933C6FAC}" presName="sibTrans" presStyleLbl="sibTrans2D1" presStyleIdx="0" presStyleCnt="5"/>
      <dgm:spPr/>
    </dgm:pt>
    <dgm:pt modelId="{7D4F67B3-CF69-4FE3-AAFF-2BB9FFE17E1E}" type="pres">
      <dgm:prSet presAssocID="{F576A010-27B3-45CD-9FD0-1FFA933C6FAC}" presName="connectorText" presStyleLbl="sibTrans2D1" presStyleIdx="0" presStyleCnt="5"/>
      <dgm:spPr/>
    </dgm:pt>
    <dgm:pt modelId="{718C70A5-5AE4-4D8F-AAB8-6244355EE824}" type="pres">
      <dgm:prSet presAssocID="{DE257B58-6172-49C9-8522-6534B375C528}" presName="node" presStyleLbl="node1" presStyleIdx="1" presStyleCnt="6">
        <dgm:presLayoutVars>
          <dgm:bulletEnabled val="1"/>
        </dgm:presLayoutVars>
      </dgm:prSet>
      <dgm:spPr/>
    </dgm:pt>
    <dgm:pt modelId="{C86568DE-010C-418C-90FF-EB861456D31B}" type="pres">
      <dgm:prSet presAssocID="{F6D01156-A6D4-4D9D-90E3-856AE922C130}" presName="sibTrans" presStyleLbl="sibTrans2D1" presStyleIdx="1" presStyleCnt="5"/>
      <dgm:spPr/>
    </dgm:pt>
    <dgm:pt modelId="{5707E3B5-7752-4161-9790-F9099474DA8F}" type="pres">
      <dgm:prSet presAssocID="{F6D01156-A6D4-4D9D-90E3-856AE922C130}" presName="connectorText" presStyleLbl="sibTrans2D1" presStyleIdx="1" presStyleCnt="5"/>
      <dgm:spPr/>
    </dgm:pt>
    <dgm:pt modelId="{6C71BBCB-0F6E-4825-B36F-B150C3C93E53}" type="pres">
      <dgm:prSet presAssocID="{04386B5D-7C3C-4468-B4D1-7C82847ED25E}" presName="node" presStyleLbl="node1" presStyleIdx="2" presStyleCnt="6">
        <dgm:presLayoutVars>
          <dgm:bulletEnabled val="1"/>
        </dgm:presLayoutVars>
      </dgm:prSet>
      <dgm:spPr/>
    </dgm:pt>
    <dgm:pt modelId="{ACDBDCE9-DC1B-4AE6-A5D6-4FD9D21E3243}" type="pres">
      <dgm:prSet presAssocID="{2EE50BA1-20C0-415E-9618-6223BA06A605}" presName="sibTrans" presStyleLbl="sibTrans2D1" presStyleIdx="2" presStyleCnt="5"/>
      <dgm:spPr/>
    </dgm:pt>
    <dgm:pt modelId="{0F67B069-B5E8-43DE-B0B5-6498CB5EBFC1}" type="pres">
      <dgm:prSet presAssocID="{2EE50BA1-20C0-415E-9618-6223BA06A605}" presName="connectorText" presStyleLbl="sibTrans2D1" presStyleIdx="2" presStyleCnt="5"/>
      <dgm:spPr/>
    </dgm:pt>
    <dgm:pt modelId="{7D70C617-030E-42CD-AA51-F867A1C77F6A}" type="pres">
      <dgm:prSet presAssocID="{FF03DC53-1579-4B5D-A5CC-9F09D9B7EF49}" presName="node" presStyleLbl="node1" presStyleIdx="3" presStyleCnt="6">
        <dgm:presLayoutVars>
          <dgm:bulletEnabled val="1"/>
        </dgm:presLayoutVars>
      </dgm:prSet>
      <dgm:spPr/>
    </dgm:pt>
    <dgm:pt modelId="{D8044CC5-9CCE-401B-BC5E-257A40AC7E8A}" type="pres">
      <dgm:prSet presAssocID="{85746869-72D5-4B9A-B78F-8E2EE213A6A6}" presName="sibTrans" presStyleLbl="sibTrans2D1" presStyleIdx="3" presStyleCnt="5"/>
      <dgm:spPr/>
    </dgm:pt>
    <dgm:pt modelId="{E81B6C64-C691-4890-889C-750D79425686}" type="pres">
      <dgm:prSet presAssocID="{85746869-72D5-4B9A-B78F-8E2EE213A6A6}" presName="connectorText" presStyleLbl="sibTrans2D1" presStyleIdx="3" presStyleCnt="5"/>
      <dgm:spPr/>
    </dgm:pt>
    <dgm:pt modelId="{CB329A94-BE2F-4E72-8234-FA50358CAE5D}" type="pres">
      <dgm:prSet presAssocID="{C15F0AD2-C3AF-4567-B7A0-32413D0F7E60}" presName="node" presStyleLbl="node1" presStyleIdx="4" presStyleCnt="6">
        <dgm:presLayoutVars>
          <dgm:bulletEnabled val="1"/>
        </dgm:presLayoutVars>
      </dgm:prSet>
      <dgm:spPr/>
    </dgm:pt>
    <dgm:pt modelId="{AA596769-009C-4447-9BB5-6E83D385E75E}" type="pres">
      <dgm:prSet presAssocID="{94F026B6-051C-4CBB-B56B-FC95CD66552E}" presName="sibTrans" presStyleLbl="sibTrans2D1" presStyleIdx="4" presStyleCnt="5"/>
      <dgm:spPr/>
    </dgm:pt>
    <dgm:pt modelId="{84B51742-888D-43D0-ACB1-337CD49BA90A}" type="pres">
      <dgm:prSet presAssocID="{94F026B6-051C-4CBB-B56B-FC95CD66552E}" presName="connectorText" presStyleLbl="sibTrans2D1" presStyleIdx="4" presStyleCnt="5"/>
      <dgm:spPr/>
    </dgm:pt>
    <dgm:pt modelId="{3365ACE9-2DBF-44C2-9F95-EAA8B4E0209C}" type="pres">
      <dgm:prSet presAssocID="{4B505BC1-D9DC-4E7E-8E8A-80BCE55964DF}" presName="node" presStyleLbl="node1" presStyleIdx="5" presStyleCnt="6">
        <dgm:presLayoutVars>
          <dgm:bulletEnabled val="1"/>
        </dgm:presLayoutVars>
      </dgm:prSet>
      <dgm:spPr/>
    </dgm:pt>
  </dgm:ptLst>
  <dgm:cxnLst>
    <dgm:cxn modelId="{407C2211-49D4-4B42-96DF-7C2F0655808E}" type="presOf" srcId="{F6D01156-A6D4-4D9D-90E3-856AE922C130}" destId="{C86568DE-010C-418C-90FF-EB861456D31B}" srcOrd="0" destOrd="0" presId="urn:microsoft.com/office/officeart/2005/8/layout/process5"/>
    <dgm:cxn modelId="{7422A129-5CF6-41D1-84FB-7A63F1060B66}" srcId="{DF4F1A07-20DE-460A-8153-4012A9AE97E2}" destId="{C15F0AD2-C3AF-4567-B7A0-32413D0F7E60}" srcOrd="4" destOrd="0" parTransId="{9AB989B8-4185-4F70-8565-253087A4DC93}" sibTransId="{94F026B6-051C-4CBB-B56B-FC95CD66552E}"/>
    <dgm:cxn modelId="{80B07C5B-468A-4849-B794-E192CB5081AF}" type="presOf" srcId="{4B505BC1-D9DC-4E7E-8E8A-80BCE55964DF}" destId="{3365ACE9-2DBF-44C2-9F95-EAA8B4E0209C}" srcOrd="0" destOrd="0" presId="urn:microsoft.com/office/officeart/2005/8/layout/process5"/>
    <dgm:cxn modelId="{B22AEB5E-B8BF-4BE7-B772-4BAA987DFA13}" srcId="{DF4F1A07-20DE-460A-8153-4012A9AE97E2}" destId="{FF03DC53-1579-4B5D-A5CC-9F09D9B7EF49}" srcOrd="3" destOrd="0" parTransId="{2CE9AA77-05A5-452D-AD13-AD60D51EF528}" sibTransId="{85746869-72D5-4B9A-B78F-8E2EE213A6A6}"/>
    <dgm:cxn modelId="{54168A60-87FF-4CEA-BA65-392FCA11684B}" type="presOf" srcId="{C15F0AD2-C3AF-4567-B7A0-32413D0F7E60}" destId="{CB329A94-BE2F-4E72-8234-FA50358CAE5D}" srcOrd="0" destOrd="0" presId="urn:microsoft.com/office/officeart/2005/8/layout/process5"/>
    <dgm:cxn modelId="{17363A62-3A55-4C67-9B5B-EC2E3F270270}" srcId="{DF4F1A07-20DE-460A-8153-4012A9AE97E2}" destId="{DE257B58-6172-49C9-8522-6534B375C528}" srcOrd="1" destOrd="0" parTransId="{DC36628F-AC4E-48BA-BAD8-33641AFBFFDF}" sibTransId="{F6D01156-A6D4-4D9D-90E3-856AE922C130}"/>
    <dgm:cxn modelId="{6D1D4448-A240-48EC-B037-A58FC72B2082}" type="presOf" srcId="{85746869-72D5-4B9A-B78F-8E2EE213A6A6}" destId="{D8044CC5-9CCE-401B-BC5E-257A40AC7E8A}" srcOrd="0" destOrd="0" presId="urn:microsoft.com/office/officeart/2005/8/layout/process5"/>
    <dgm:cxn modelId="{51E50357-A6DE-4DE8-947B-E43810547D67}" type="presOf" srcId="{F576A010-27B3-45CD-9FD0-1FFA933C6FAC}" destId="{7D4F67B3-CF69-4FE3-AAFF-2BB9FFE17E1E}" srcOrd="1" destOrd="0" presId="urn:microsoft.com/office/officeart/2005/8/layout/process5"/>
    <dgm:cxn modelId="{5559C87A-06A5-4A72-BFF1-D735ECFB9BEC}" type="presOf" srcId="{94F026B6-051C-4CBB-B56B-FC95CD66552E}" destId="{AA596769-009C-4447-9BB5-6E83D385E75E}" srcOrd="0" destOrd="0" presId="urn:microsoft.com/office/officeart/2005/8/layout/process5"/>
    <dgm:cxn modelId="{1C36C87C-32FB-4CE5-AAA5-A55FD6A65CF5}" srcId="{DF4F1A07-20DE-460A-8153-4012A9AE97E2}" destId="{4B505BC1-D9DC-4E7E-8E8A-80BCE55964DF}" srcOrd="5" destOrd="0" parTransId="{DE8BDB0F-BDBA-4CE2-80A2-51A9E2A503D3}" sibTransId="{5B1DFD14-4AC1-4B3C-8582-A51EFB75875C}"/>
    <dgm:cxn modelId="{7D729A8A-5FC9-408A-83F7-9A5761214C71}" type="presOf" srcId="{04386B5D-7C3C-4468-B4D1-7C82847ED25E}" destId="{6C71BBCB-0F6E-4825-B36F-B150C3C93E53}" srcOrd="0" destOrd="0" presId="urn:microsoft.com/office/officeart/2005/8/layout/process5"/>
    <dgm:cxn modelId="{D743D89D-18BD-4483-8469-72CB60318860}" srcId="{DF4F1A07-20DE-460A-8153-4012A9AE97E2}" destId="{99E26FC3-A4E0-450B-8E5C-E1BA0B773E8F}" srcOrd="0" destOrd="0" parTransId="{2E7EA55A-4B4F-4033-B4A7-D2C46CA9C5C9}" sibTransId="{F576A010-27B3-45CD-9FD0-1FFA933C6FAC}"/>
    <dgm:cxn modelId="{CD4947A6-428C-459C-998C-ABA41A3917BE}" type="presOf" srcId="{99E26FC3-A4E0-450B-8E5C-E1BA0B773E8F}" destId="{F8279D2B-5F96-463D-97DD-1735C3E6EFF8}" srcOrd="0" destOrd="0" presId="urn:microsoft.com/office/officeart/2005/8/layout/process5"/>
    <dgm:cxn modelId="{F14984AC-7990-40CE-BB76-26779567E0C6}" type="presOf" srcId="{2EE50BA1-20C0-415E-9618-6223BA06A605}" destId="{0F67B069-B5E8-43DE-B0B5-6498CB5EBFC1}" srcOrd="1" destOrd="0" presId="urn:microsoft.com/office/officeart/2005/8/layout/process5"/>
    <dgm:cxn modelId="{43F1C1B0-7D95-40AB-80C8-2CA6B6F7B2B0}" type="presOf" srcId="{85746869-72D5-4B9A-B78F-8E2EE213A6A6}" destId="{E81B6C64-C691-4890-889C-750D79425686}" srcOrd="1" destOrd="0" presId="urn:microsoft.com/office/officeart/2005/8/layout/process5"/>
    <dgm:cxn modelId="{6EF461C3-7057-416D-9398-DA6885C255A7}" srcId="{DF4F1A07-20DE-460A-8153-4012A9AE97E2}" destId="{04386B5D-7C3C-4468-B4D1-7C82847ED25E}" srcOrd="2" destOrd="0" parTransId="{F27AD35F-131F-474A-80DD-03E1D03B6E5D}" sibTransId="{2EE50BA1-20C0-415E-9618-6223BA06A605}"/>
    <dgm:cxn modelId="{BCC4F1C7-D483-47C1-8AC8-6987D96C100C}" type="presOf" srcId="{F576A010-27B3-45CD-9FD0-1FFA933C6FAC}" destId="{C7A8D8D2-D99B-411D-9D93-45095340FD24}" srcOrd="0" destOrd="0" presId="urn:microsoft.com/office/officeart/2005/8/layout/process5"/>
    <dgm:cxn modelId="{763E2ECE-B8A3-416A-807B-37BCD0B60360}" type="presOf" srcId="{94F026B6-051C-4CBB-B56B-FC95CD66552E}" destId="{84B51742-888D-43D0-ACB1-337CD49BA90A}" srcOrd="1" destOrd="0" presId="urn:microsoft.com/office/officeart/2005/8/layout/process5"/>
    <dgm:cxn modelId="{EDADBAD6-7966-4135-95C9-8F70914DC396}" type="presOf" srcId="{DE257B58-6172-49C9-8522-6534B375C528}" destId="{718C70A5-5AE4-4D8F-AAB8-6244355EE824}" srcOrd="0" destOrd="0" presId="urn:microsoft.com/office/officeart/2005/8/layout/process5"/>
    <dgm:cxn modelId="{915ADFE2-FDF3-4C2F-B052-01AC211D3602}" type="presOf" srcId="{2EE50BA1-20C0-415E-9618-6223BA06A605}" destId="{ACDBDCE9-DC1B-4AE6-A5D6-4FD9D21E3243}" srcOrd="0" destOrd="0" presId="urn:microsoft.com/office/officeart/2005/8/layout/process5"/>
    <dgm:cxn modelId="{3C6A8AE6-7D48-49A8-8AAD-520945F5A933}" type="presOf" srcId="{FF03DC53-1579-4B5D-A5CC-9F09D9B7EF49}" destId="{7D70C617-030E-42CD-AA51-F867A1C77F6A}" srcOrd="0" destOrd="0" presId="urn:microsoft.com/office/officeart/2005/8/layout/process5"/>
    <dgm:cxn modelId="{C845E9EA-6E1C-4EBD-A3E6-862CE04CA887}" type="presOf" srcId="{DF4F1A07-20DE-460A-8153-4012A9AE97E2}" destId="{3C7A4058-60B3-464A-9D0C-0B8AD025BC50}" srcOrd="0" destOrd="0" presId="urn:microsoft.com/office/officeart/2005/8/layout/process5"/>
    <dgm:cxn modelId="{5850EBFB-960F-4AC7-8F76-0E0B57E97D8D}" type="presOf" srcId="{F6D01156-A6D4-4D9D-90E3-856AE922C130}" destId="{5707E3B5-7752-4161-9790-F9099474DA8F}" srcOrd="1" destOrd="0" presId="urn:microsoft.com/office/officeart/2005/8/layout/process5"/>
    <dgm:cxn modelId="{795727C2-4E2C-479C-9B07-1EBF99DB5636}" type="presParOf" srcId="{3C7A4058-60B3-464A-9D0C-0B8AD025BC50}" destId="{F8279D2B-5F96-463D-97DD-1735C3E6EFF8}" srcOrd="0" destOrd="0" presId="urn:microsoft.com/office/officeart/2005/8/layout/process5"/>
    <dgm:cxn modelId="{0C47201D-5EC2-40A9-AFF2-5FA32653BA10}" type="presParOf" srcId="{3C7A4058-60B3-464A-9D0C-0B8AD025BC50}" destId="{C7A8D8D2-D99B-411D-9D93-45095340FD24}" srcOrd="1" destOrd="0" presId="urn:microsoft.com/office/officeart/2005/8/layout/process5"/>
    <dgm:cxn modelId="{94B16F9B-7BCF-48D8-8F6E-4821C544651F}" type="presParOf" srcId="{C7A8D8D2-D99B-411D-9D93-45095340FD24}" destId="{7D4F67B3-CF69-4FE3-AAFF-2BB9FFE17E1E}" srcOrd="0" destOrd="0" presId="urn:microsoft.com/office/officeart/2005/8/layout/process5"/>
    <dgm:cxn modelId="{DA2D9006-12B7-4AC2-A376-8A67344B9A25}" type="presParOf" srcId="{3C7A4058-60B3-464A-9D0C-0B8AD025BC50}" destId="{718C70A5-5AE4-4D8F-AAB8-6244355EE824}" srcOrd="2" destOrd="0" presId="urn:microsoft.com/office/officeart/2005/8/layout/process5"/>
    <dgm:cxn modelId="{FEEE925B-7204-4A27-81B1-8C662E78631C}" type="presParOf" srcId="{3C7A4058-60B3-464A-9D0C-0B8AD025BC50}" destId="{C86568DE-010C-418C-90FF-EB861456D31B}" srcOrd="3" destOrd="0" presId="urn:microsoft.com/office/officeart/2005/8/layout/process5"/>
    <dgm:cxn modelId="{DEE120AA-6EBD-40E3-8756-5A4C12917225}" type="presParOf" srcId="{C86568DE-010C-418C-90FF-EB861456D31B}" destId="{5707E3B5-7752-4161-9790-F9099474DA8F}" srcOrd="0" destOrd="0" presId="urn:microsoft.com/office/officeart/2005/8/layout/process5"/>
    <dgm:cxn modelId="{E49DE206-4296-48EB-936C-C3E679DCCAA7}" type="presParOf" srcId="{3C7A4058-60B3-464A-9D0C-0B8AD025BC50}" destId="{6C71BBCB-0F6E-4825-B36F-B150C3C93E53}" srcOrd="4" destOrd="0" presId="urn:microsoft.com/office/officeart/2005/8/layout/process5"/>
    <dgm:cxn modelId="{F4745157-2FA3-42B4-AAD8-1EFB26C21D53}" type="presParOf" srcId="{3C7A4058-60B3-464A-9D0C-0B8AD025BC50}" destId="{ACDBDCE9-DC1B-4AE6-A5D6-4FD9D21E3243}" srcOrd="5" destOrd="0" presId="urn:microsoft.com/office/officeart/2005/8/layout/process5"/>
    <dgm:cxn modelId="{8353F973-700C-4624-A1E7-0BB6E7D53358}" type="presParOf" srcId="{ACDBDCE9-DC1B-4AE6-A5D6-4FD9D21E3243}" destId="{0F67B069-B5E8-43DE-B0B5-6498CB5EBFC1}" srcOrd="0" destOrd="0" presId="urn:microsoft.com/office/officeart/2005/8/layout/process5"/>
    <dgm:cxn modelId="{4DE24FA9-06C3-4B64-9FD5-5FB4BC9C59BD}" type="presParOf" srcId="{3C7A4058-60B3-464A-9D0C-0B8AD025BC50}" destId="{7D70C617-030E-42CD-AA51-F867A1C77F6A}" srcOrd="6" destOrd="0" presId="urn:microsoft.com/office/officeart/2005/8/layout/process5"/>
    <dgm:cxn modelId="{F9914F98-79E8-43F1-9557-91101B061190}" type="presParOf" srcId="{3C7A4058-60B3-464A-9D0C-0B8AD025BC50}" destId="{D8044CC5-9CCE-401B-BC5E-257A40AC7E8A}" srcOrd="7" destOrd="0" presId="urn:microsoft.com/office/officeart/2005/8/layout/process5"/>
    <dgm:cxn modelId="{6EF1DACB-24B7-489D-BD99-D19FEB33DA43}" type="presParOf" srcId="{D8044CC5-9CCE-401B-BC5E-257A40AC7E8A}" destId="{E81B6C64-C691-4890-889C-750D79425686}" srcOrd="0" destOrd="0" presId="urn:microsoft.com/office/officeart/2005/8/layout/process5"/>
    <dgm:cxn modelId="{F85B1444-71A9-41F0-93D8-92E138BB41C9}" type="presParOf" srcId="{3C7A4058-60B3-464A-9D0C-0B8AD025BC50}" destId="{CB329A94-BE2F-4E72-8234-FA50358CAE5D}" srcOrd="8" destOrd="0" presId="urn:microsoft.com/office/officeart/2005/8/layout/process5"/>
    <dgm:cxn modelId="{51245C5F-60DE-4734-A316-C242BA93F4A6}" type="presParOf" srcId="{3C7A4058-60B3-464A-9D0C-0B8AD025BC50}" destId="{AA596769-009C-4447-9BB5-6E83D385E75E}" srcOrd="9" destOrd="0" presId="urn:microsoft.com/office/officeart/2005/8/layout/process5"/>
    <dgm:cxn modelId="{480FB57A-4091-47A8-8AA7-61D4AEFFA65E}" type="presParOf" srcId="{AA596769-009C-4447-9BB5-6E83D385E75E}" destId="{84B51742-888D-43D0-ACB1-337CD49BA90A}" srcOrd="0" destOrd="0" presId="urn:microsoft.com/office/officeart/2005/8/layout/process5"/>
    <dgm:cxn modelId="{A7F47646-F4C4-453A-983B-3488DABE056A}" type="presParOf" srcId="{3C7A4058-60B3-464A-9D0C-0B8AD025BC50}" destId="{3365ACE9-2DBF-44C2-9F95-EAA8B4E0209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79D2B-5F96-463D-97DD-1735C3E6EFF8}">
      <dsp:nvSpPr>
        <dsp:cNvPr id="0" name=""/>
        <dsp:cNvSpPr/>
      </dsp:nvSpPr>
      <dsp:spPr>
        <a:xfrm>
          <a:off x="491078" y="453"/>
          <a:ext cx="1612625" cy="9675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7300"/>
              </a:solidFill>
            </a:rPr>
            <a:t>User Input</a:t>
          </a:r>
          <a:endParaRPr lang="en-US" sz="1400" kern="1200" dirty="0"/>
        </a:p>
      </dsp:txBody>
      <dsp:txXfrm>
        <a:off x="519417" y="28792"/>
        <a:ext cx="1555947" cy="910897"/>
      </dsp:txXfrm>
    </dsp:sp>
    <dsp:sp modelId="{C7A8D8D2-D99B-411D-9D93-45095340FD24}">
      <dsp:nvSpPr>
        <dsp:cNvPr id="0" name=""/>
        <dsp:cNvSpPr/>
      </dsp:nvSpPr>
      <dsp:spPr>
        <a:xfrm>
          <a:off x="2245614" y="284275"/>
          <a:ext cx="341876" cy="399931"/>
        </a:xfrm>
        <a:prstGeom prst="rightArrow">
          <a:avLst>
            <a:gd name="adj1" fmla="val 60000"/>
            <a:gd name="adj2" fmla="val 50000"/>
          </a:avLst>
        </a:prstGeom>
        <a:solidFill>
          <a:srgbClr val="DD4B0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245614" y="364261"/>
        <a:ext cx="239313" cy="239959"/>
      </dsp:txXfrm>
    </dsp:sp>
    <dsp:sp modelId="{718C70A5-5AE4-4D8F-AAB8-6244355EE824}">
      <dsp:nvSpPr>
        <dsp:cNvPr id="0" name=""/>
        <dsp:cNvSpPr/>
      </dsp:nvSpPr>
      <dsp:spPr>
        <a:xfrm>
          <a:off x="2748753" y="453"/>
          <a:ext cx="1612625" cy="9675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DD4B03"/>
              </a:solidFill>
            </a:rPr>
            <a:t>Entity Expansion (LLM)</a:t>
          </a:r>
          <a:endParaRPr lang="en-US" sz="1400" kern="1200" dirty="0">
            <a:solidFill>
              <a:srgbClr val="DD4B03"/>
            </a:solidFill>
          </a:endParaRPr>
        </a:p>
      </dsp:txBody>
      <dsp:txXfrm>
        <a:off x="2777092" y="28792"/>
        <a:ext cx="1555947" cy="910897"/>
      </dsp:txXfrm>
    </dsp:sp>
    <dsp:sp modelId="{C86568DE-010C-418C-90FF-EB861456D31B}">
      <dsp:nvSpPr>
        <dsp:cNvPr id="0" name=""/>
        <dsp:cNvSpPr/>
      </dsp:nvSpPr>
      <dsp:spPr>
        <a:xfrm>
          <a:off x="4503289" y="284275"/>
          <a:ext cx="341876" cy="399931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03289" y="364261"/>
        <a:ext cx="239313" cy="239959"/>
      </dsp:txXfrm>
    </dsp:sp>
    <dsp:sp modelId="{6C71BBCB-0F6E-4825-B36F-B150C3C93E53}">
      <dsp:nvSpPr>
        <dsp:cNvPr id="0" name=""/>
        <dsp:cNvSpPr/>
      </dsp:nvSpPr>
      <dsp:spPr>
        <a:xfrm>
          <a:off x="5006428" y="453"/>
          <a:ext cx="1612625" cy="9675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C00000"/>
              </a:solidFill>
            </a:rPr>
            <a:t>Entity ID Retrieval (Wikidata API)</a:t>
          </a:r>
          <a:endParaRPr lang="en-US" sz="1400" kern="1200" dirty="0">
            <a:solidFill>
              <a:srgbClr val="C00000"/>
            </a:solidFill>
          </a:endParaRPr>
        </a:p>
      </dsp:txBody>
      <dsp:txXfrm>
        <a:off x="5034767" y="28792"/>
        <a:ext cx="1555947" cy="910897"/>
      </dsp:txXfrm>
    </dsp:sp>
    <dsp:sp modelId="{ACDBDCE9-DC1B-4AE6-A5D6-4FD9D21E3243}">
      <dsp:nvSpPr>
        <dsp:cNvPr id="0" name=""/>
        <dsp:cNvSpPr/>
      </dsp:nvSpPr>
      <dsp:spPr>
        <a:xfrm rot="5400000">
          <a:off x="5641802" y="1080912"/>
          <a:ext cx="341876" cy="399931"/>
        </a:xfrm>
        <a:prstGeom prst="rightArrow">
          <a:avLst>
            <a:gd name="adj1" fmla="val 60000"/>
            <a:gd name="adj2" fmla="val 50000"/>
          </a:avLst>
        </a:prstGeom>
        <a:solidFill>
          <a:srgbClr val="E15A8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5692761" y="1109940"/>
        <a:ext cx="239959" cy="239313"/>
      </dsp:txXfrm>
    </dsp:sp>
    <dsp:sp modelId="{7D70C617-030E-42CD-AA51-F867A1C77F6A}">
      <dsp:nvSpPr>
        <dsp:cNvPr id="0" name=""/>
        <dsp:cNvSpPr/>
      </dsp:nvSpPr>
      <dsp:spPr>
        <a:xfrm>
          <a:off x="5006428" y="1613078"/>
          <a:ext cx="1612625" cy="9675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4"/>
              </a:solidFill>
            </a:rPr>
            <a:t>SPARQL Query Triple Extraction (Wikidata)</a:t>
          </a:r>
        </a:p>
      </dsp:txBody>
      <dsp:txXfrm>
        <a:off x="5034767" y="1641417"/>
        <a:ext cx="1555947" cy="910897"/>
      </dsp:txXfrm>
    </dsp:sp>
    <dsp:sp modelId="{D8044CC5-9CCE-401B-BC5E-257A40AC7E8A}">
      <dsp:nvSpPr>
        <dsp:cNvPr id="0" name=""/>
        <dsp:cNvSpPr/>
      </dsp:nvSpPr>
      <dsp:spPr>
        <a:xfrm rot="10800000">
          <a:off x="4522641" y="1896900"/>
          <a:ext cx="341876" cy="399931"/>
        </a:xfrm>
        <a:prstGeom prst="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625204" y="1976886"/>
        <a:ext cx="239313" cy="239959"/>
      </dsp:txXfrm>
    </dsp:sp>
    <dsp:sp modelId="{CB329A94-BE2F-4E72-8234-FA50358CAE5D}">
      <dsp:nvSpPr>
        <dsp:cNvPr id="0" name=""/>
        <dsp:cNvSpPr/>
      </dsp:nvSpPr>
      <dsp:spPr>
        <a:xfrm>
          <a:off x="2748753" y="1613078"/>
          <a:ext cx="1612625" cy="9675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7030A0"/>
              </a:solidFill>
            </a:rPr>
            <a:t>Natural Language Flashcard Generation (LLM)</a:t>
          </a:r>
        </a:p>
      </dsp:txBody>
      <dsp:txXfrm>
        <a:off x="2777092" y="1641417"/>
        <a:ext cx="1555947" cy="910897"/>
      </dsp:txXfrm>
    </dsp:sp>
    <dsp:sp modelId="{AA596769-009C-4447-9BB5-6E83D385E75E}">
      <dsp:nvSpPr>
        <dsp:cNvPr id="0" name=""/>
        <dsp:cNvSpPr/>
      </dsp:nvSpPr>
      <dsp:spPr>
        <a:xfrm rot="10800000">
          <a:off x="2264965" y="1896900"/>
          <a:ext cx="341876" cy="39993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367528" y="1976886"/>
        <a:ext cx="239313" cy="239959"/>
      </dsp:txXfrm>
    </dsp:sp>
    <dsp:sp modelId="{3365ACE9-2DBF-44C2-9F95-EAA8B4E0209C}">
      <dsp:nvSpPr>
        <dsp:cNvPr id="0" name=""/>
        <dsp:cNvSpPr/>
      </dsp:nvSpPr>
      <dsp:spPr>
        <a:xfrm>
          <a:off x="491078" y="1613078"/>
          <a:ext cx="1612625" cy="96757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Flashcard Delivery and UI Options</a:t>
          </a:r>
        </a:p>
      </dsp:txBody>
      <dsp:txXfrm>
        <a:off x="519417" y="1641417"/>
        <a:ext cx="1555947" cy="910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2080f3178b1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2080f3178b1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78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5" name="Google Shape;269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98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1" name="Google Shape;3401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971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136650194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1366501942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648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15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95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51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1" name="Google Shape;221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40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Google Shape;254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33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20752e77dc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20752e77dc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90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5" name="Google Shape;269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17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1" name="Google Shape;3401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95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40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5" name="Google Shape;4275;g2081d5f413b_0_38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6" name="Google Shape;4276;g2081d5f413b_0_38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13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5100" y="0"/>
            <a:ext cx="9013800" cy="5095450"/>
            <a:chOff x="65100" y="0"/>
            <a:chExt cx="9013800" cy="5095450"/>
          </a:xfrm>
        </p:grpSpPr>
        <p:sp>
          <p:nvSpPr>
            <p:cNvPr id="10" name="Google Shape;10;p2"/>
            <p:cNvSpPr/>
            <p:nvPr/>
          </p:nvSpPr>
          <p:spPr>
            <a:xfrm>
              <a:off x="65100" y="0"/>
              <a:ext cx="9013484" cy="446985"/>
            </a:xfrm>
            <a:custGeom>
              <a:avLst/>
              <a:gdLst/>
              <a:ahLst/>
              <a:cxnLst/>
              <a:rect l="l" t="t" r="r" b="b"/>
              <a:pathLst>
                <a:path w="282311" h="14000" extrusionOk="0">
                  <a:moveTo>
                    <a:pt x="26218" y="0"/>
                  </a:moveTo>
                  <a:lnTo>
                    <a:pt x="24317" y="1619"/>
                  </a:lnTo>
                  <a:lnTo>
                    <a:pt x="26926" y="3358"/>
                  </a:lnTo>
                  <a:lnTo>
                    <a:pt x="26137" y="3743"/>
                  </a:lnTo>
                  <a:lnTo>
                    <a:pt x="25773" y="4673"/>
                  </a:lnTo>
                  <a:lnTo>
                    <a:pt x="26926" y="5725"/>
                  </a:lnTo>
                  <a:lnTo>
                    <a:pt x="26926" y="6049"/>
                  </a:lnTo>
                  <a:cubicBezTo>
                    <a:pt x="27655" y="6332"/>
                    <a:pt x="28160" y="7040"/>
                    <a:pt x="28160" y="7849"/>
                  </a:cubicBezTo>
                  <a:cubicBezTo>
                    <a:pt x="28160" y="8942"/>
                    <a:pt x="27270" y="9832"/>
                    <a:pt x="26178" y="9832"/>
                  </a:cubicBezTo>
                  <a:cubicBezTo>
                    <a:pt x="25106" y="9832"/>
                    <a:pt x="24215" y="8942"/>
                    <a:pt x="24215" y="7849"/>
                  </a:cubicBezTo>
                  <a:cubicBezTo>
                    <a:pt x="24215" y="7121"/>
                    <a:pt x="24620" y="6494"/>
                    <a:pt x="25227" y="6150"/>
                  </a:cubicBezTo>
                  <a:lnTo>
                    <a:pt x="24741" y="6069"/>
                  </a:lnTo>
                  <a:lnTo>
                    <a:pt x="24782" y="5725"/>
                  </a:lnTo>
                  <a:lnTo>
                    <a:pt x="25490" y="5725"/>
                  </a:lnTo>
                  <a:lnTo>
                    <a:pt x="25490" y="5037"/>
                  </a:lnTo>
                  <a:lnTo>
                    <a:pt x="22698" y="2853"/>
                  </a:lnTo>
                  <a:lnTo>
                    <a:pt x="19401" y="2853"/>
                  </a:lnTo>
                  <a:lnTo>
                    <a:pt x="19016" y="3116"/>
                  </a:lnTo>
                  <a:lnTo>
                    <a:pt x="19482" y="4046"/>
                  </a:lnTo>
                  <a:lnTo>
                    <a:pt x="19482" y="4936"/>
                  </a:lnTo>
                  <a:lnTo>
                    <a:pt x="19016" y="5563"/>
                  </a:lnTo>
                  <a:lnTo>
                    <a:pt x="19016" y="5867"/>
                  </a:lnTo>
                  <a:lnTo>
                    <a:pt x="19077" y="5887"/>
                  </a:lnTo>
                  <a:lnTo>
                    <a:pt x="19097" y="5887"/>
                  </a:lnTo>
                  <a:cubicBezTo>
                    <a:pt x="20169" y="5887"/>
                    <a:pt x="21060" y="6777"/>
                    <a:pt x="21060" y="7849"/>
                  </a:cubicBezTo>
                  <a:cubicBezTo>
                    <a:pt x="21060" y="8942"/>
                    <a:pt x="20169" y="9832"/>
                    <a:pt x="19097" y="9832"/>
                  </a:cubicBezTo>
                  <a:cubicBezTo>
                    <a:pt x="18005" y="9832"/>
                    <a:pt x="17115" y="8942"/>
                    <a:pt x="17115" y="7849"/>
                  </a:cubicBezTo>
                  <a:cubicBezTo>
                    <a:pt x="17115" y="7364"/>
                    <a:pt x="17317" y="6899"/>
                    <a:pt x="17620" y="6555"/>
                  </a:cubicBezTo>
                  <a:lnTo>
                    <a:pt x="17620" y="6555"/>
                  </a:lnTo>
                  <a:lnTo>
                    <a:pt x="17560" y="6575"/>
                  </a:lnTo>
                  <a:lnTo>
                    <a:pt x="17641" y="6534"/>
                  </a:lnTo>
                  <a:cubicBezTo>
                    <a:pt x="17802" y="6373"/>
                    <a:pt x="17964" y="6231"/>
                    <a:pt x="18167" y="6130"/>
                  </a:cubicBezTo>
                  <a:lnTo>
                    <a:pt x="17802" y="5361"/>
                  </a:lnTo>
                  <a:lnTo>
                    <a:pt x="17054" y="5219"/>
                  </a:lnTo>
                  <a:lnTo>
                    <a:pt x="17054" y="3338"/>
                  </a:lnTo>
                  <a:lnTo>
                    <a:pt x="16467" y="2853"/>
                  </a:lnTo>
                  <a:lnTo>
                    <a:pt x="13777" y="2853"/>
                  </a:lnTo>
                  <a:lnTo>
                    <a:pt x="13777" y="4107"/>
                  </a:lnTo>
                  <a:lnTo>
                    <a:pt x="12988" y="4107"/>
                  </a:lnTo>
                  <a:lnTo>
                    <a:pt x="12988" y="4633"/>
                  </a:lnTo>
                  <a:lnTo>
                    <a:pt x="13372" y="5139"/>
                  </a:lnTo>
                  <a:lnTo>
                    <a:pt x="12806" y="6130"/>
                  </a:lnTo>
                  <a:cubicBezTo>
                    <a:pt x="13493" y="6433"/>
                    <a:pt x="13959" y="7121"/>
                    <a:pt x="13959" y="7910"/>
                  </a:cubicBezTo>
                  <a:cubicBezTo>
                    <a:pt x="13959" y="9002"/>
                    <a:pt x="13089" y="9893"/>
                    <a:pt x="11996" y="9893"/>
                  </a:cubicBezTo>
                  <a:cubicBezTo>
                    <a:pt x="10904" y="9893"/>
                    <a:pt x="10034" y="9002"/>
                    <a:pt x="10034" y="7910"/>
                  </a:cubicBezTo>
                  <a:cubicBezTo>
                    <a:pt x="10034" y="6979"/>
                    <a:pt x="10681" y="6211"/>
                    <a:pt x="11531" y="6008"/>
                  </a:cubicBezTo>
                  <a:lnTo>
                    <a:pt x="11025" y="5179"/>
                  </a:lnTo>
                  <a:lnTo>
                    <a:pt x="11572" y="3925"/>
                  </a:lnTo>
                  <a:lnTo>
                    <a:pt x="11531" y="2853"/>
                  </a:lnTo>
                  <a:lnTo>
                    <a:pt x="10924" y="1902"/>
                  </a:lnTo>
                  <a:lnTo>
                    <a:pt x="9104" y="2327"/>
                  </a:lnTo>
                  <a:lnTo>
                    <a:pt x="9913" y="2853"/>
                  </a:lnTo>
                  <a:lnTo>
                    <a:pt x="5300" y="2853"/>
                  </a:lnTo>
                  <a:lnTo>
                    <a:pt x="4835" y="3176"/>
                  </a:lnTo>
                  <a:lnTo>
                    <a:pt x="5300" y="4107"/>
                  </a:lnTo>
                  <a:lnTo>
                    <a:pt x="5300" y="4997"/>
                  </a:lnTo>
                  <a:lnTo>
                    <a:pt x="4835" y="5624"/>
                  </a:lnTo>
                  <a:lnTo>
                    <a:pt x="4835" y="5928"/>
                  </a:lnTo>
                  <a:lnTo>
                    <a:pt x="4896" y="5948"/>
                  </a:lnTo>
                  <a:cubicBezTo>
                    <a:pt x="5988" y="5948"/>
                    <a:pt x="6858" y="6838"/>
                    <a:pt x="6858" y="7910"/>
                  </a:cubicBezTo>
                  <a:cubicBezTo>
                    <a:pt x="6858" y="9002"/>
                    <a:pt x="5988" y="9893"/>
                    <a:pt x="4896" y="9893"/>
                  </a:cubicBezTo>
                  <a:cubicBezTo>
                    <a:pt x="3803" y="9893"/>
                    <a:pt x="2933" y="9002"/>
                    <a:pt x="2933" y="7910"/>
                  </a:cubicBezTo>
                  <a:cubicBezTo>
                    <a:pt x="2933" y="7425"/>
                    <a:pt x="3115" y="6959"/>
                    <a:pt x="3439" y="6615"/>
                  </a:cubicBezTo>
                  <a:lnTo>
                    <a:pt x="3378" y="6615"/>
                  </a:lnTo>
                  <a:lnTo>
                    <a:pt x="3459" y="6595"/>
                  </a:lnTo>
                  <a:cubicBezTo>
                    <a:pt x="3601" y="6433"/>
                    <a:pt x="3783" y="6292"/>
                    <a:pt x="3985" y="6191"/>
                  </a:cubicBezTo>
                  <a:lnTo>
                    <a:pt x="3621" y="5402"/>
                  </a:lnTo>
                  <a:lnTo>
                    <a:pt x="2873" y="5280"/>
                  </a:lnTo>
                  <a:lnTo>
                    <a:pt x="2873" y="3399"/>
                  </a:lnTo>
                  <a:lnTo>
                    <a:pt x="1679" y="1801"/>
                  </a:lnTo>
                  <a:lnTo>
                    <a:pt x="1153" y="2853"/>
                  </a:lnTo>
                  <a:lnTo>
                    <a:pt x="0" y="2853"/>
                  </a:lnTo>
                  <a:lnTo>
                    <a:pt x="0" y="13999"/>
                  </a:lnTo>
                  <a:lnTo>
                    <a:pt x="282311" y="13999"/>
                  </a:lnTo>
                  <a:lnTo>
                    <a:pt x="282311" y="2853"/>
                  </a:lnTo>
                  <a:lnTo>
                    <a:pt x="278103" y="2853"/>
                  </a:lnTo>
                  <a:lnTo>
                    <a:pt x="277193" y="749"/>
                  </a:lnTo>
                  <a:lnTo>
                    <a:pt x="276525" y="2428"/>
                  </a:lnTo>
                  <a:lnTo>
                    <a:pt x="278265" y="4896"/>
                  </a:lnTo>
                  <a:lnTo>
                    <a:pt x="277779" y="5826"/>
                  </a:lnTo>
                  <a:lnTo>
                    <a:pt x="277840" y="5847"/>
                  </a:lnTo>
                  <a:lnTo>
                    <a:pt x="277860" y="5847"/>
                  </a:lnTo>
                  <a:cubicBezTo>
                    <a:pt x="278002" y="5847"/>
                    <a:pt x="278123" y="5867"/>
                    <a:pt x="278265" y="5887"/>
                  </a:cubicBezTo>
                  <a:cubicBezTo>
                    <a:pt x="278326" y="5907"/>
                    <a:pt x="278386" y="5907"/>
                    <a:pt x="278447" y="5928"/>
                  </a:cubicBezTo>
                  <a:cubicBezTo>
                    <a:pt x="278568" y="5968"/>
                    <a:pt x="278690" y="6029"/>
                    <a:pt x="278791" y="6089"/>
                  </a:cubicBezTo>
                  <a:cubicBezTo>
                    <a:pt x="279418" y="6413"/>
                    <a:pt x="279823" y="7060"/>
                    <a:pt x="279823" y="7809"/>
                  </a:cubicBezTo>
                  <a:cubicBezTo>
                    <a:pt x="279823" y="8557"/>
                    <a:pt x="279418" y="9205"/>
                    <a:pt x="278791" y="9549"/>
                  </a:cubicBezTo>
                  <a:cubicBezTo>
                    <a:pt x="278690" y="9609"/>
                    <a:pt x="278568" y="9650"/>
                    <a:pt x="278447" y="9690"/>
                  </a:cubicBezTo>
                  <a:cubicBezTo>
                    <a:pt x="278386" y="9710"/>
                    <a:pt x="278326" y="9731"/>
                    <a:pt x="278265" y="9731"/>
                  </a:cubicBezTo>
                  <a:cubicBezTo>
                    <a:pt x="278123" y="9771"/>
                    <a:pt x="278002" y="9771"/>
                    <a:pt x="277860" y="9771"/>
                  </a:cubicBezTo>
                  <a:cubicBezTo>
                    <a:pt x="277658" y="9771"/>
                    <a:pt x="277456" y="9751"/>
                    <a:pt x="277274" y="9690"/>
                  </a:cubicBezTo>
                  <a:cubicBezTo>
                    <a:pt x="276485" y="9447"/>
                    <a:pt x="275898" y="8699"/>
                    <a:pt x="275898" y="7809"/>
                  </a:cubicBezTo>
                  <a:cubicBezTo>
                    <a:pt x="275898" y="7688"/>
                    <a:pt x="275898" y="7566"/>
                    <a:pt x="275938" y="7445"/>
                  </a:cubicBezTo>
                  <a:cubicBezTo>
                    <a:pt x="275999" y="7101"/>
                    <a:pt x="276161" y="6777"/>
                    <a:pt x="276383" y="6514"/>
                  </a:cubicBezTo>
                  <a:lnTo>
                    <a:pt x="276343" y="6514"/>
                  </a:lnTo>
                  <a:lnTo>
                    <a:pt x="276424" y="6494"/>
                  </a:lnTo>
                  <a:cubicBezTo>
                    <a:pt x="276485" y="6413"/>
                    <a:pt x="276566" y="6332"/>
                    <a:pt x="276667" y="6271"/>
                  </a:cubicBezTo>
                  <a:cubicBezTo>
                    <a:pt x="276748" y="6191"/>
                    <a:pt x="276849" y="6130"/>
                    <a:pt x="276930" y="6089"/>
                  </a:cubicBezTo>
                  <a:lnTo>
                    <a:pt x="276566" y="5300"/>
                  </a:lnTo>
                  <a:lnTo>
                    <a:pt x="275837" y="5159"/>
                  </a:lnTo>
                  <a:lnTo>
                    <a:pt x="275837" y="3298"/>
                  </a:lnTo>
                  <a:lnTo>
                    <a:pt x="275291" y="2853"/>
                  </a:lnTo>
                  <a:lnTo>
                    <a:pt x="272540" y="2853"/>
                  </a:lnTo>
                  <a:lnTo>
                    <a:pt x="272540" y="4006"/>
                  </a:lnTo>
                  <a:lnTo>
                    <a:pt x="271751" y="4006"/>
                  </a:lnTo>
                  <a:lnTo>
                    <a:pt x="271751" y="4511"/>
                  </a:lnTo>
                  <a:lnTo>
                    <a:pt x="272155" y="5037"/>
                  </a:lnTo>
                  <a:lnTo>
                    <a:pt x="271751" y="5442"/>
                  </a:lnTo>
                  <a:lnTo>
                    <a:pt x="272742" y="5847"/>
                  </a:lnTo>
                  <a:lnTo>
                    <a:pt x="271589" y="6029"/>
                  </a:lnTo>
                  <a:cubicBezTo>
                    <a:pt x="271751" y="6110"/>
                    <a:pt x="271913" y="6211"/>
                    <a:pt x="272054" y="6332"/>
                  </a:cubicBezTo>
                  <a:cubicBezTo>
                    <a:pt x="272459" y="6676"/>
                    <a:pt x="272742" y="7222"/>
                    <a:pt x="272742" y="7809"/>
                  </a:cubicBezTo>
                  <a:cubicBezTo>
                    <a:pt x="272742" y="8760"/>
                    <a:pt x="272054" y="9549"/>
                    <a:pt x="271164" y="9731"/>
                  </a:cubicBezTo>
                  <a:cubicBezTo>
                    <a:pt x="271043" y="9771"/>
                    <a:pt x="270901" y="9771"/>
                    <a:pt x="270760" y="9771"/>
                  </a:cubicBezTo>
                  <a:lnTo>
                    <a:pt x="270557" y="9771"/>
                  </a:lnTo>
                  <a:cubicBezTo>
                    <a:pt x="269910" y="9710"/>
                    <a:pt x="269343" y="9306"/>
                    <a:pt x="269040" y="8760"/>
                  </a:cubicBezTo>
                  <a:cubicBezTo>
                    <a:pt x="268878" y="8476"/>
                    <a:pt x="268797" y="8153"/>
                    <a:pt x="268797" y="7809"/>
                  </a:cubicBezTo>
                  <a:cubicBezTo>
                    <a:pt x="268797" y="7121"/>
                    <a:pt x="269161" y="6514"/>
                    <a:pt x="269708" y="6150"/>
                  </a:cubicBezTo>
                  <a:cubicBezTo>
                    <a:pt x="269890" y="6049"/>
                    <a:pt x="270092" y="5948"/>
                    <a:pt x="270314" y="5907"/>
                  </a:cubicBezTo>
                  <a:lnTo>
                    <a:pt x="269788" y="5078"/>
                  </a:lnTo>
                  <a:lnTo>
                    <a:pt x="270355" y="3824"/>
                  </a:lnTo>
                  <a:lnTo>
                    <a:pt x="270314" y="2853"/>
                  </a:lnTo>
                  <a:lnTo>
                    <a:pt x="266531" y="2853"/>
                  </a:lnTo>
                  <a:lnTo>
                    <a:pt x="265115" y="1437"/>
                  </a:lnTo>
                  <a:lnTo>
                    <a:pt x="264792" y="2145"/>
                  </a:lnTo>
                  <a:lnTo>
                    <a:pt x="264043" y="2145"/>
                  </a:lnTo>
                  <a:lnTo>
                    <a:pt x="262566" y="4248"/>
                  </a:lnTo>
                  <a:lnTo>
                    <a:pt x="263962" y="5867"/>
                  </a:lnTo>
                  <a:lnTo>
                    <a:pt x="263942" y="5867"/>
                  </a:lnTo>
                  <a:cubicBezTo>
                    <a:pt x="264893" y="6008"/>
                    <a:pt x="265641" y="6818"/>
                    <a:pt x="265641" y="7809"/>
                  </a:cubicBezTo>
                  <a:cubicBezTo>
                    <a:pt x="265641" y="8760"/>
                    <a:pt x="264974" y="9549"/>
                    <a:pt x="264063" y="9731"/>
                  </a:cubicBezTo>
                  <a:cubicBezTo>
                    <a:pt x="263942" y="9771"/>
                    <a:pt x="263800" y="9771"/>
                    <a:pt x="263679" y="9771"/>
                  </a:cubicBezTo>
                  <a:lnTo>
                    <a:pt x="263477" y="9771"/>
                  </a:lnTo>
                  <a:cubicBezTo>
                    <a:pt x="263335" y="9751"/>
                    <a:pt x="263214" y="9731"/>
                    <a:pt x="263092" y="9690"/>
                  </a:cubicBezTo>
                  <a:cubicBezTo>
                    <a:pt x="263032" y="9670"/>
                    <a:pt x="262971" y="9650"/>
                    <a:pt x="262910" y="9630"/>
                  </a:cubicBezTo>
                  <a:cubicBezTo>
                    <a:pt x="262202" y="9326"/>
                    <a:pt x="261696" y="8618"/>
                    <a:pt x="261696" y="7809"/>
                  </a:cubicBezTo>
                  <a:cubicBezTo>
                    <a:pt x="261696" y="7445"/>
                    <a:pt x="261818" y="7101"/>
                    <a:pt x="261980" y="6797"/>
                  </a:cubicBezTo>
                  <a:cubicBezTo>
                    <a:pt x="262040" y="6716"/>
                    <a:pt x="262121" y="6615"/>
                    <a:pt x="262202" y="6534"/>
                  </a:cubicBezTo>
                  <a:lnTo>
                    <a:pt x="262182" y="6534"/>
                  </a:lnTo>
                  <a:lnTo>
                    <a:pt x="262121" y="5644"/>
                  </a:lnTo>
                  <a:lnTo>
                    <a:pt x="261474" y="5442"/>
                  </a:lnTo>
                  <a:lnTo>
                    <a:pt x="261474" y="3864"/>
                  </a:lnTo>
                  <a:lnTo>
                    <a:pt x="261939" y="3864"/>
                  </a:lnTo>
                  <a:lnTo>
                    <a:pt x="261939" y="2853"/>
                  </a:lnTo>
                  <a:lnTo>
                    <a:pt x="258864" y="2853"/>
                  </a:lnTo>
                  <a:lnTo>
                    <a:pt x="257792" y="3945"/>
                  </a:lnTo>
                  <a:lnTo>
                    <a:pt x="257792" y="6049"/>
                  </a:lnTo>
                  <a:lnTo>
                    <a:pt x="257529" y="6110"/>
                  </a:lnTo>
                  <a:cubicBezTo>
                    <a:pt x="258136" y="6433"/>
                    <a:pt x="258541" y="7081"/>
                    <a:pt x="258541" y="7809"/>
                  </a:cubicBezTo>
                  <a:cubicBezTo>
                    <a:pt x="258541" y="8618"/>
                    <a:pt x="258055" y="9326"/>
                    <a:pt x="257347" y="9630"/>
                  </a:cubicBezTo>
                  <a:cubicBezTo>
                    <a:pt x="257286" y="9650"/>
                    <a:pt x="257226" y="9670"/>
                    <a:pt x="257165" y="9690"/>
                  </a:cubicBezTo>
                  <a:cubicBezTo>
                    <a:pt x="257044" y="9731"/>
                    <a:pt x="256902" y="9751"/>
                    <a:pt x="256781" y="9771"/>
                  </a:cubicBezTo>
                  <a:lnTo>
                    <a:pt x="256376" y="9771"/>
                  </a:lnTo>
                  <a:cubicBezTo>
                    <a:pt x="256234" y="9751"/>
                    <a:pt x="256113" y="9731"/>
                    <a:pt x="255992" y="9690"/>
                  </a:cubicBezTo>
                  <a:cubicBezTo>
                    <a:pt x="255931" y="9670"/>
                    <a:pt x="255870" y="9650"/>
                    <a:pt x="255809" y="9630"/>
                  </a:cubicBezTo>
                  <a:cubicBezTo>
                    <a:pt x="255101" y="9326"/>
                    <a:pt x="254616" y="8618"/>
                    <a:pt x="254616" y="7809"/>
                  </a:cubicBezTo>
                  <a:cubicBezTo>
                    <a:pt x="254616" y="7303"/>
                    <a:pt x="254798" y="6838"/>
                    <a:pt x="255122" y="6494"/>
                  </a:cubicBezTo>
                  <a:lnTo>
                    <a:pt x="256983" y="4491"/>
                  </a:lnTo>
                  <a:lnTo>
                    <a:pt x="257509" y="2832"/>
                  </a:lnTo>
                  <a:lnTo>
                    <a:pt x="254474" y="1437"/>
                  </a:lnTo>
                  <a:lnTo>
                    <a:pt x="254009" y="2832"/>
                  </a:lnTo>
                  <a:lnTo>
                    <a:pt x="254009" y="2853"/>
                  </a:lnTo>
                  <a:lnTo>
                    <a:pt x="250226" y="2853"/>
                  </a:lnTo>
                  <a:lnTo>
                    <a:pt x="250226" y="3318"/>
                  </a:lnTo>
                  <a:lnTo>
                    <a:pt x="249437" y="3702"/>
                  </a:lnTo>
                  <a:lnTo>
                    <a:pt x="249073" y="4633"/>
                  </a:lnTo>
                  <a:lnTo>
                    <a:pt x="250226" y="5685"/>
                  </a:lnTo>
                  <a:lnTo>
                    <a:pt x="250226" y="5988"/>
                  </a:lnTo>
                  <a:cubicBezTo>
                    <a:pt x="250327" y="6029"/>
                    <a:pt x="250408" y="6069"/>
                    <a:pt x="250489" y="6130"/>
                  </a:cubicBezTo>
                  <a:cubicBezTo>
                    <a:pt x="250651" y="6231"/>
                    <a:pt x="250813" y="6352"/>
                    <a:pt x="250934" y="6474"/>
                  </a:cubicBezTo>
                  <a:cubicBezTo>
                    <a:pt x="251258" y="6838"/>
                    <a:pt x="251460" y="7303"/>
                    <a:pt x="251460" y="7809"/>
                  </a:cubicBezTo>
                  <a:cubicBezTo>
                    <a:pt x="251460" y="8011"/>
                    <a:pt x="251420" y="8213"/>
                    <a:pt x="251359" y="8396"/>
                  </a:cubicBezTo>
                  <a:cubicBezTo>
                    <a:pt x="251318" y="8517"/>
                    <a:pt x="251278" y="8638"/>
                    <a:pt x="251217" y="8760"/>
                  </a:cubicBezTo>
                  <a:cubicBezTo>
                    <a:pt x="251096" y="8982"/>
                    <a:pt x="250934" y="9164"/>
                    <a:pt x="250732" y="9326"/>
                  </a:cubicBezTo>
                  <a:cubicBezTo>
                    <a:pt x="250388" y="9609"/>
                    <a:pt x="249963" y="9771"/>
                    <a:pt x="249477" y="9771"/>
                  </a:cubicBezTo>
                  <a:cubicBezTo>
                    <a:pt x="248871" y="9771"/>
                    <a:pt x="248324" y="9508"/>
                    <a:pt x="247960" y="9063"/>
                  </a:cubicBezTo>
                  <a:cubicBezTo>
                    <a:pt x="247920" y="9023"/>
                    <a:pt x="247879" y="8962"/>
                    <a:pt x="247859" y="8922"/>
                  </a:cubicBezTo>
                  <a:cubicBezTo>
                    <a:pt x="247778" y="8800"/>
                    <a:pt x="247717" y="8699"/>
                    <a:pt x="247677" y="8578"/>
                  </a:cubicBezTo>
                  <a:cubicBezTo>
                    <a:pt x="247576" y="8335"/>
                    <a:pt x="247515" y="8092"/>
                    <a:pt x="247515" y="7809"/>
                  </a:cubicBezTo>
                  <a:cubicBezTo>
                    <a:pt x="247515" y="7728"/>
                    <a:pt x="247515" y="7627"/>
                    <a:pt x="247535" y="7546"/>
                  </a:cubicBezTo>
                  <a:cubicBezTo>
                    <a:pt x="247576" y="7182"/>
                    <a:pt x="247738" y="6858"/>
                    <a:pt x="247940" y="6595"/>
                  </a:cubicBezTo>
                  <a:cubicBezTo>
                    <a:pt x="248102" y="6393"/>
                    <a:pt x="248304" y="6231"/>
                    <a:pt x="248527" y="6110"/>
                  </a:cubicBezTo>
                  <a:lnTo>
                    <a:pt x="248041" y="6029"/>
                  </a:lnTo>
                  <a:lnTo>
                    <a:pt x="248082" y="5685"/>
                  </a:lnTo>
                  <a:lnTo>
                    <a:pt x="248790" y="5685"/>
                  </a:lnTo>
                  <a:lnTo>
                    <a:pt x="248790" y="4997"/>
                  </a:lnTo>
                  <a:lnTo>
                    <a:pt x="247151" y="1194"/>
                  </a:lnTo>
                  <a:lnTo>
                    <a:pt x="246059" y="2853"/>
                  </a:lnTo>
                  <a:lnTo>
                    <a:pt x="242640" y="2853"/>
                  </a:lnTo>
                  <a:lnTo>
                    <a:pt x="242316" y="3075"/>
                  </a:lnTo>
                  <a:lnTo>
                    <a:pt x="242781" y="4006"/>
                  </a:lnTo>
                  <a:lnTo>
                    <a:pt x="242781" y="4896"/>
                  </a:lnTo>
                  <a:lnTo>
                    <a:pt x="242316" y="5523"/>
                  </a:lnTo>
                  <a:lnTo>
                    <a:pt x="242316" y="5826"/>
                  </a:lnTo>
                  <a:lnTo>
                    <a:pt x="242377" y="5847"/>
                  </a:lnTo>
                  <a:lnTo>
                    <a:pt x="242397" y="5847"/>
                  </a:lnTo>
                  <a:cubicBezTo>
                    <a:pt x="242518" y="5847"/>
                    <a:pt x="242660" y="5867"/>
                    <a:pt x="242781" y="5887"/>
                  </a:cubicBezTo>
                  <a:cubicBezTo>
                    <a:pt x="242842" y="5907"/>
                    <a:pt x="242903" y="5907"/>
                    <a:pt x="242963" y="5928"/>
                  </a:cubicBezTo>
                  <a:cubicBezTo>
                    <a:pt x="243105" y="5968"/>
                    <a:pt x="243206" y="6029"/>
                    <a:pt x="243328" y="6089"/>
                  </a:cubicBezTo>
                  <a:cubicBezTo>
                    <a:pt x="243934" y="6413"/>
                    <a:pt x="244359" y="7060"/>
                    <a:pt x="244359" y="7809"/>
                  </a:cubicBezTo>
                  <a:cubicBezTo>
                    <a:pt x="244359" y="8557"/>
                    <a:pt x="243934" y="9205"/>
                    <a:pt x="243328" y="9549"/>
                  </a:cubicBezTo>
                  <a:cubicBezTo>
                    <a:pt x="243206" y="9609"/>
                    <a:pt x="243105" y="9650"/>
                    <a:pt x="242963" y="9690"/>
                  </a:cubicBezTo>
                  <a:cubicBezTo>
                    <a:pt x="242903" y="9710"/>
                    <a:pt x="242842" y="9731"/>
                    <a:pt x="242781" y="9731"/>
                  </a:cubicBezTo>
                  <a:cubicBezTo>
                    <a:pt x="242660" y="9771"/>
                    <a:pt x="242518" y="9771"/>
                    <a:pt x="242397" y="9771"/>
                  </a:cubicBezTo>
                  <a:cubicBezTo>
                    <a:pt x="242174" y="9771"/>
                    <a:pt x="241992" y="9751"/>
                    <a:pt x="241810" y="9690"/>
                  </a:cubicBezTo>
                  <a:cubicBezTo>
                    <a:pt x="241001" y="9447"/>
                    <a:pt x="240414" y="8699"/>
                    <a:pt x="240414" y="7809"/>
                  </a:cubicBezTo>
                  <a:cubicBezTo>
                    <a:pt x="240414" y="7566"/>
                    <a:pt x="240475" y="7323"/>
                    <a:pt x="240556" y="7101"/>
                  </a:cubicBezTo>
                  <a:cubicBezTo>
                    <a:pt x="240637" y="6878"/>
                    <a:pt x="240758" y="6696"/>
                    <a:pt x="240920" y="6514"/>
                  </a:cubicBezTo>
                  <a:lnTo>
                    <a:pt x="240859" y="6514"/>
                  </a:lnTo>
                  <a:lnTo>
                    <a:pt x="240940" y="6494"/>
                  </a:lnTo>
                  <a:cubicBezTo>
                    <a:pt x="241021" y="6413"/>
                    <a:pt x="241102" y="6332"/>
                    <a:pt x="241183" y="6271"/>
                  </a:cubicBezTo>
                  <a:cubicBezTo>
                    <a:pt x="241264" y="6191"/>
                    <a:pt x="241365" y="6130"/>
                    <a:pt x="241466" y="6089"/>
                  </a:cubicBezTo>
                  <a:lnTo>
                    <a:pt x="241102" y="5300"/>
                  </a:lnTo>
                  <a:lnTo>
                    <a:pt x="240354" y="5159"/>
                  </a:lnTo>
                  <a:lnTo>
                    <a:pt x="240354" y="3298"/>
                  </a:lnTo>
                  <a:lnTo>
                    <a:pt x="239828" y="2853"/>
                  </a:lnTo>
                  <a:lnTo>
                    <a:pt x="237076" y="2853"/>
                  </a:lnTo>
                  <a:lnTo>
                    <a:pt x="237076" y="4006"/>
                  </a:lnTo>
                  <a:lnTo>
                    <a:pt x="236287" y="4006"/>
                  </a:lnTo>
                  <a:lnTo>
                    <a:pt x="236287" y="4511"/>
                  </a:lnTo>
                  <a:lnTo>
                    <a:pt x="236672" y="5037"/>
                  </a:lnTo>
                  <a:lnTo>
                    <a:pt x="236550" y="5786"/>
                  </a:lnTo>
                  <a:lnTo>
                    <a:pt x="236105" y="6029"/>
                  </a:lnTo>
                  <a:cubicBezTo>
                    <a:pt x="236368" y="6150"/>
                    <a:pt x="236591" y="6312"/>
                    <a:pt x="236773" y="6514"/>
                  </a:cubicBezTo>
                  <a:cubicBezTo>
                    <a:pt x="237076" y="6858"/>
                    <a:pt x="237258" y="7323"/>
                    <a:pt x="237258" y="7809"/>
                  </a:cubicBezTo>
                  <a:cubicBezTo>
                    <a:pt x="237258" y="8699"/>
                    <a:pt x="236672" y="9447"/>
                    <a:pt x="235883" y="9690"/>
                  </a:cubicBezTo>
                  <a:cubicBezTo>
                    <a:pt x="235701" y="9751"/>
                    <a:pt x="235498" y="9771"/>
                    <a:pt x="235296" y="9771"/>
                  </a:cubicBezTo>
                  <a:cubicBezTo>
                    <a:pt x="234952" y="9771"/>
                    <a:pt x="234629" y="9690"/>
                    <a:pt x="234345" y="9549"/>
                  </a:cubicBezTo>
                  <a:cubicBezTo>
                    <a:pt x="233738" y="9205"/>
                    <a:pt x="233334" y="8557"/>
                    <a:pt x="233334" y="7809"/>
                  </a:cubicBezTo>
                  <a:cubicBezTo>
                    <a:pt x="233334" y="6878"/>
                    <a:pt x="233981" y="6110"/>
                    <a:pt x="234831" y="5907"/>
                  </a:cubicBezTo>
                  <a:lnTo>
                    <a:pt x="234325" y="5078"/>
                  </a:lnTo>
                  <a:lnTo>
                    <a:pt x="234871" y="3824"/>
                  </a:lnTo>
                  <a:lnTo>
                    <a:pt x="234831" y="2853"/>
                  </a:lnTo>
                  <a:lnTo>
                    <a:pt x="227487" y="2853"/>
                  </a:lnTo>
                  <a:lnTo>
                    <a:pt x="227487" y="3601"/>
                  </a:lnTo>
                  <a:lnTo>
                    <a:pt x="228317" y="4350"/>
                  </a:lnTo>
                  <a:lnTo>
                    <a:pt x="228317" y="5240"/>
                  </a:lnTo>
                  <a:lnTo>
                    <a:pt x="228863" y="5968"/>
                  </a:lnTo>
                  <a:cubicBezTo>
                    <a:pt x="229126" y="6069"/>
                    <a:pt x="229369" y="6211"/>
                    <a:pt x="229551" y="6393"/>
                  </a:cubicBezTo>
                  <a:cubicBezTo>
                    <a:pt x="229753" y="6595"/>
                    <a:pt x="229915" y="6818"/>
                    <a:pt x="230016" y="7081"/>
                  </a:cubicBezTo>
                  <a:cubicBezTo>
                    <a:pt x="230117" y="7323"/>
                    <a:pt x="230178" y="7586"/>
                    <a:pt x="230178" y="7849"/>
                  </a:cubicBezTo>
                  <a:cubicBezTo>
                    <a:pt x="230178" y="8881"/>
                    <a:pt x="229409" y="9710"/>
                    <a:pt x="228418" y="9812"/>
                  </a:cubicBezTo>
                  <a:cubicBezTo>
                    <a:pt x="228357" y="9832"/>
                    <a:pt x="228276" y="9832"/>
                    <a:pt x="228216" y="9832"/>
                  </a:cubicBezTo>
                  <a:cubicBezTo>
                    <a:pt x="228114" y="9832"/>
                    <a:pt x="228013" y="9812"/>
                    <a:pt x="227912" y="9812"/>
                  </a:cubicBezTo>
                  <a:cubicBezTo>
                    <a:pt x="227710" y="9771"/>
                    <a:pt x="227528" y="9710"/>
                    <a:pt x="227346" y="9630"/>
                  </a:cubicBezTo>
                  <a:cubicBezTo>
                    <a:pt x="227103" y="9508"/>
                    <a:pt x="226860" y="9326"/>
                    <a:pt x="226678" y="9083"/>
                  </a:cubicBezTo>
                  <a:cubicBezTo>
                    <a:pt x="226577" y="8942"/>
                    <a:pt x="226476" y="8780"/>
                    <a:pt x="226395" y="8598"/>
                  </a:cubicBezTo>
                  <a:cubicBezTo>
                    <a:pt x="226334" y="8476"/>
                    <a:pt x="226294" y="8355"/>
                    <a:pt x="226274" y="8213"/>
                  </a:cubicBezTo>
                  <a:cubicBezTo>
                    <a:pt x="226253" y="8092"/>
                    <a:pt x="226233" y="7950"/>
                    <a:pt x="226233" y="7809"/>
                  </a:cubicBezTo>
                  <a:cubicBezTo>
                    <a:pt x="226233" y="7242"/>
                    <a:pt x="226476" y="6716"/>
                    <a:pt x="226880" y="6373"/>
                  </a:cubicBezTo>
                  <a:lnTo>
                    <a:pt x="226820" y="6373"/>
                  </a:lnTo>
                  <a:lnTo>
                    <a:pt x="226880" y="6110"/>
                  </a:lnTo>
                  <a:lnTo>
                    <a:pt x="226172" y="5685"/>
                  </a:lnTo>
                  <a:lnTo>
                    <a:pt x="226172" y="4815"/>
                  </a:lnTo>
                  <a:lnTo>
                    <a:pt x="226395" y="4350"/>
                  </a:lnTo>
                  <a:lnTo>
                    <a:pt x="226557" y="2853"/>
                  </a:lnTo>
                  <a:lnTo>
                    <a:pt x="223441" y="2853"/>
                  </a:lnTo>
                  <a:lnTo>
                    <a:pt x="222329" y="4006"/>
                  </a:lnTo>
                  <a:lnTo>
                    <a:pt x="222329" y="6110"/>
                  </a:lnTo>
                  <a:lnTo>
                    <a:pt x="222066" y="6150"/>
                  </a:lnTo>
                  <a:cubicBezTo>
                    <a:pt x="222673" y="6474"/>
                    <a:pt x="223097" y="7121"/>
                    <a:pt x="223097" y="7849"/>
                  </a:cubicBezTo>
                  <a:cubicBezTo>
                    <a:pt x="223097" y="8679"/>
                    <a:pt x="222592" y="9367"/>
                    <a:pt x="221884" y="9670"/>
                  </a:cubicBezTo>
                  <a:cubicBezTo>
                    <a:pt x="221823" y="9690"/>
                    <a:pt x="221762" y="9710"/>
                    <a:pt x="221702" y="9731"/>
                  </a:cubicBezTo>
                  <a:cubicBezTo>
                    <a:pt x="221580" y="9771"/>
                    <a:pt x="221459" y="9812"/>
                    <a:pt x="221317" y="9812"/>
                  </a:cubicBezTo>
                  <a:cubicBezTo>
                    <a:pt x="221256" y="9832"/>
                    <a:pt x="221196" y="9832"/>
                    <a:pt x="221115" y="9832"/>
                  </a:cubicBezTo>
                  <a:cubicBezTo>
                    <a:pt x="221054" y="9832"/>
                    <a:pt x="220993" y="9832"/>
                    <a:pt x="220913" y="9812"/>
                  </a:cubicBezTo>
                  <a:cubicBezTo>
                    <a:pt x="220791" y="9812"/>
                    <a:pt x="220670" y="9771"/>
                    <a:pt x="220528" y="9731"/>
                  </a:cubicBezTo>
                  <a:cubicBezTo>
                    <a:pt x="220468" y="9710"/>
                    <a:pt x="220407" y="9690"/>
                    <a:pt x="220366" y="9670"/>
                  </a:cubicBezTo>
                  <a:cubicBezTo>
                    <a:pt x="219658" y="9367"/>
                    <a:pt x="219153" y="8679"/>
                    <a:pt x="219153" y="7849"/>
                  </a:cubicBezTo>
                  <a:cubicBezTo>
                    <a:pt x="219153" y="7607"/>
                    <a:pt x="219213" y="7364"/>
                    <a:pt x="219294" y="7141"/>
                  </a:cubicBezTo>
                  <a:cubicBezTo>
                    <a:pt x="219375" y="6919"/>
                    <a:pt x="219517" y="6716"/>
                    <a:pt x="219658" y="6534"/>
                  </a:cubicBezTo>
                  <a:lnTo>
                    <a:pt x="220609" y="5847"/>
                  </a:lnTo>
                  <a:lnTo>
                    <a:pt x="220447" y="1902"/>
                  </a:lnTo>
                  <a:cubicBezTo>
                    <a:pt x="220447" y="1902"/>
                    <a:pt x="220306" y="2387"/>
                    <a:pt x="219800" y="2630"/>
                  </a:cubicBezTo>
                  <a:cubicBezTo>
                    <a:pt x="219372" y="2818"/>
                    <a:pt x="219132" y="2833"/>
                    <a:pt x="219069" y="2833"/>
                  </a:cubicBezTo>
                  <a:cubicBezTo>
                    <a:pt x="219057" y="2833"/>
                    <a:pt x="219051" y="2832"/>
                    <a:pt x="219051" y="2832"/>
                  </a:cubicBezTo>
                  <a:lnTo>
                    <a:pt x="219051" y="2853"/>
                  </a:lnTo>
                  <a:lnTo>
                    <a:pt x="214783" y="2853"/>
                  </a:lnTo>
                  <a:lnTo>
                    <a:pt x="214055" y="0"/>
                  </a:lnTo>
                  <a:lnTo>
                    <a:pt x="212173" y="1619"/>
                  </a:lnTo>
                  <a:lnTo>
                    <a:pt x="214783" y="3358"/>
                  </a:lnTo>
                  <a:lnTo>
                    <a:pt x="213994" y="3743"/>
                  </a:lnTo>
                  <a:lnTo>
                    <a:pt x="213610" y="4673"/>
                  </a:lnTo>
                  <a:lnTo>
                    <a:pt x="214783" y="5725"/>
                  </a:lnTo>
                  <a:lnTo>
                    <a:pt x="214783" y="6049"/>
                  </a:lnTo>
                  <a:cubicBezTo>
                    <a:pt x="214864" y="6069"/>
                    <a:pt x="214945" y="6130"/>
                    <a:pt x="215026" y="6170"/>
                  </a:cubicBezTo>
                  <a:cubicBezTo>
                    <a:pt x="215208" y="6271"/>
                    <a:pt x="215349" y="6393"/>
                    <a:pt x="215471" y="6534"/>
                  </a:cubicBezTo>
                  <a:cubicBezTo>
                    <a:pt x="215794" y="6878"/>
                    <a:pt x="215997" y="7344"/>
                    <a:pt x="215997" y="7849"/>
                  </a:cubicBezTo>
                  <a:cubicBezTo>
                    <a:pt x="215997" y="8335"/>
                    <a:pt x="215835" y="8780"/>
                    <a:pt x="215552" y="9104"/>
                  </a:cubicBezTo>
                  <a:cubicBezTo>
                    <a:pt x="215471" y="9205"/>
                    <a:pt x="215370" y="9306"/>
                    <a:pt x="215289" y="9387"/>
                  </a:cubicBezTo>
                  <a:cubicBezTo>
                    <a:pt x="215228" y="9407"/>
                    <a:pt x="215187" y="9447"/>
                    <a:pt x="215127" y="9488"/>
                  </a:cubicBezTo>
                  <a:cubicBezTo>
                    <a:pt x="215026" y="9569"/>
                    <a:pt x="214904" y="9630"/>
                    <a:pt x="214803" y="9670"/>
                  </a:cubicBezTo>
                  <a:cubicBezTo>
                    <a:pt x="214742" y="9690"/>
                    <a:pt x="214682" y="9710"/>
                    <a:pt x="214621" y="9731"/>
                  </a:cubicBezTo>
                  <a:cubicBezTo>
                    <a:pt x="214500" y="9771"/>
                    <a:pt x="214358" y="9812"/>
                    <a:pt x="214237" y="9812"/>
                  </a:cubicBezTo>
                  <a:cubicBezTo>
                    <a:pt x="214156" y="9832"/>
                    <a:pt x="214095" y="9832"/>
                    <a:pt x="214034" y="9832"/>
                  </a:cubicBezTo>
                  <a:cubicBezTo>
                    <a:pt x="213630" y="9832"/>
                    <a:pt x="213245" y="9710"/>
                    <a:pt x="212922" y="9488"/>
                  </a:cubicBezTo>
                  <a:cubicBezTo>
                    <a:pt x="212396" y="9144"/>
                    <a:pt x="212052" y="8537"/>
                    <a:pt x="212052" y="7849"/>
                  </a:cubicBezTo>
                  <a:cubicBezTo>
                    <a:pt x="212052" y="7222"/>
                    <a:pt x="212375" y="6636"/>
                    <a:pt x="212861" y="6292"/>
                  </a:cubicBezTo>
                  <a:cubicBezTo>
                    <a:pt x="212922" y="6231"/>
                    <a:pt x="213003" y="6191"/>
                    <a:pt x="213084" y="6150"/>
                  </a:cubicBezTo>
                  <a:lnTo>
                    <a:pt x="212578" y="6069"/>
                  </a:lnTo>
                  <a:lnTo>
                    <a:pt x="212638" y="5725"/>
                  </a:lnTo>
                  <a:lnTo>
                    <a:pt x="213326" y="5725"/>
                  </a:lnTo>
                  <a:lnTo>
                    <a:pt x="213326" y="5037"/>
                  </a:lnTo>
                  <a:lnTo>
                    <a:pt x="210535" y="2853"/>
                  </a:lnTo>
                  <a:lnTo>
                    <a:pt x="207237" y="2853"/>
                  </a:lnTo>
                  <a:lnTo>
                    <a:pt x="206853" y="3116"/>
                  </a:lnTo>
                  <a:lnTo>
                    <a:pt x="207318" y="4046"/>
                  </a:lnTo>
                  <a:lnTo>
                    <a:pt x="207318" y="4936"/>
                  </a:lnTo>
                  <a:lnTo>
                    <a:pt x="206853" y="5563"/>
                  </a:lnTo>
                  <a:lnTo>
                    <a:pt x="206853" y="5867"/>
                  </a:lnTo>
                  <a:lnTo>
                    <a:pt x="206913" y="5887"/>
                  </a:lnTo>
                  <a:lnTo>
                    <a:pt x="206934" y="5887"/>
                  </a:lnTo>
                  <a:cubicBezTo>
                    <a:pt x="207399" y="5887"/>
                    <a:pt x="207844" y="6069"/>
                    <a:pt x="208188" y="6332"/>
                  </a:cubicBezTo>
                  <a:cubicBezTo>
                    <a:pt x="208370" y="6494"/>
                    <a:pt x="208552" y="6696"/>
                    <a:pt x="208673" y="6919"/>
                  </a:cubicBezTo>
                  <a:cubicBezTo>
                    <a:pt x="208734" y="7040"/>
                    <a:pt x="208775" y="7141"/>
                    <a:pt x="208815" y="7283"/>
                  </a:cubicBezTo>
                  <a:cubicBezTo>
                    <a:pt x="208876" y="7465"/>
                    <a:pt x="208896" y="7647"/>
                    <a:pt x="208896" y="7849"/>
                  </a:cubicBezTo>
                  <a:cubicBezTo>
                    <a:pt x="208896" y="8072"/>
                    <a:pt x="208876" y="8254"/>
                    <a:pt x="208815" y="8436"/>
                  </a:cubicBezTo>
                  <a:cubicBezTo>
                    <a:pt x="208775" y="8557"/>
                    <a:pt x="208734" y="8679"/>
                    <a:pt x="208673" y="8800"/>
                  </a:cubicBezTo>
                  <a:cubicBezTo>
                    <a:pt x="208552" y="9023"/>
                    <a:pt x="208370" y="9225"/>
                    <a:pt x="208188" y="9387"/>
                  </a:cubicBezTo>
                  <a:cubicBezTo>
                    <a:pt x="207844" y="9650"/>
                    <a:pt x="207399" y="9832"/>
                    <a:pt x="206934" y="9832"/>
                  </a:cubicBezTo>
                  <a:cubicBezTo>
                    <a:pt x="206731" y="9832"/>
                    <a:pt x="206529" y="9791"/>
                    <a:pt x="206347" y="9731"/>
                  </a:cubicBezTo>
                  <a:cubicBezTo>
                    <a:pt x="205538" y="9488"/>
                    <a:pt x="204971" y="8739"/>
                    <a:pt x="204971" y="7849"/>
                  </a:cubicBezTo>
                  <a:cubicBezTo>
                    <a:pt x="204971" y="7728"/>
                    <a:pt x="204971" y="7607"/>
                    <a:pt x="204991" y="7485"/>
                  </a:cubicBezTo>
                  <a:cubicBezTo>
                    <a:pt x="205072" y="7141"/>
                    <a:pt x="205234" y="6818"/>
                    <a:pt x="205457" y="6555"/>
                  </a:cubicBezTo>
                  <a:lnTo>
                    <a:pt x="205457" y="6555"/>
                  </a:lnTo>
                  <a:lnTo>
                    <a:pt x="205497" y="6534"/>
                  </a:lnTo>
                  <a:cubicBezTo>
                    <a:pt x="205639" y="6373"/>
                    <a:pt x="205821" y="6231"/>
                    <a:pt x="206003" y="6130"/>
                  </a:cubicBezTo>
                  <a:lnTo>
                    <a:pt x="205639" y="5361"/>
                  </a:lnTo>
                  <a:lnTo>
                    <a:pt x="204890" y="5219"/>
                  </a:lnTo>
                  <a:lnTo>
                    <a:pt x="204890" y="3338"/>
                  </a:lnTo>
                  <a:lnTo>
                    <a:pt x="204324" y="2853"/>
                  </a:lnTo>
                  <a:lnTo>
                    <a:pt x="201613" y="2853"/>
                  </a:lnTo>
                  <a:lnTo>
                    <a:pt x="201613" y="4107"/>
                  </a:lnTo>
                  <a:lnTo>
                    <a:pt x="200824" y="4107"/>
                  </a:lnTo>
                  <a:lnTo>
                    <a:pt x="200824" y="4633"/>
                  </a:lnTo>
                  <a:lnTo>
                    <a:pt x="201229" y="5139"/>
                  </a:lnTo>
                  <a:lnTo>
                    <a:pt x="200642" y="6130"/>
                  </a:lnTo>
                  <a:cubicBezTo>
                    <a:pt x="201168" y="6352"/>
                    <a:pt x="201552" y="6797"/>
                    <a:pt x="201714" y="7344"/>
                  </a:cubicBezTo>
                  <a:cubicBezTo>
                    <a:pt x="201775" y="7526"/>
                    <a:pt x="201815" y="7708"/>
                    <a:pt x="201815" y="7910"/>
                  </a:cubicBezTo>
                  <a:cubicBezTo>
                    <a:pt x="201815" y="8112"/>
                    <a:pt x="201775" y="8315"/>
                    <a:pt x="201714" y="8497"/>
                  </a:cubicBezTo>
                  <a:cubicBezTo>
                    <a:pt x="201674" y="8618"/>
                    <a:pt x="201633" y="8739"/>
                    <a:pt x="201573" y="8861"/>
                  </a:cubicBezTo>
                  <a:cubicBezTo>
                    <a:pt x="201451" y="9083"/>
                    <a:pt x="201289" y="9265"/>
                    <a:pt x="201087" y="9427"/>
                  </a:cubicBezTo>
                  <a:cubicBezTo>
                    <a:pt x="200743" y="9710"/>
                    <a:pt x="200318" y="9893"/>
                    <a:pt x="199833" y="9893"/>
                  </a:cubicBezTo>
                  <a:cubicBezTo>
                    <a:pt x="199631" y="9893"/>
                    <a:pt x="199428" y="9852"/>
                    <a:pt x="199246" y="9791"/>
                  </a:cubicBezTo>
                  <a:cubicBezTo>
                    <a:pt x="198457" y="9549"/>
                    <a:pt x="197871" y="8800"/>
                    <a:pt x="197871" y="7910"/>
                  </a:cubicBezTo>
                  <a:cubicBezTo>
                    <a:pt x="197871" y="6979"/>
                    <a:pt x="198518" y="6211"/>
                    <a:pt x="199388" y="6008"/>
                  </a:cubicBezTo>
                  <a:lnTo>
                    <a:pt x="198862" y="5179"/>
                  </a:lnTo>
                  <a:lnTo>
                    <a:pt x="199428" y="3925"/>
                  </a:lnTo>
                  <a:lnTo>
                    <a:pt x="199388" y="2853"/>
                  </a:lnTo>
                  <a:lnTo>
                    <a:pt x="198761" y="1902"/>
                  </a:lnTo>
                  <a:lnTo>
                    <a:pt x="196940" y="2327"/>
                  </a:lnTo>
                  <a:lnTo>
                    <a:pt x="197749" y="2853"/>
                  </a:lnTo>
                  <a:lnTo>
                    <a:pt x="193137" y="2853"/>
                  </a:lnTo>
                  <a:lnTo>
                    <a:pt x="192671" y="3176"/>
                  </a:lnTo>
                  <a:lnTo>
                    <a:pt x="193137" y="4107"/>
                  </a:lnTo>
                  <a:lnTo>
                    <a:pt x="193137" y="4997"/>
                  </a:lnTo>
                  <a:lnTo>
                    <a:pt x="192671" y="5624"/>
                  </a:lnTo>
                  <a:lnTo>
                    <a:pt x="192671" y="5928"/>
                  </a:lnTo>
                  <a:lnTo>
                    <a:pt x="192732" y="5948"/>
                  </a:lnTo>
                  <a:lnTo>
                    <a:pt x="192752" y="5948"/>
                  </a:lnTo>
                  <a:cubicBezTo>
                    <a:pt x="192955" y="5948"/>
                    <a:pt x="193137" y="5988"/>
                    <a:pt x="193319" y="6029"/>
                  </a:cubicBezTo>
                  <a:cubicBezTo>
                    <a:pt x="193400" y="6049"/>
                    <a:pt x="193460" y="6069"/>
                    <a:pt x="193501" y="6110"/>
                  </a:cubicBezTo>
                  <a:cubicBezTo>
                    <a:pt x="194209" y="6393"/>
                    <a:pt x="194715" y="7101"/>
                    <a:pt x="194715" y="7910"/>
                  </a:cubicBezTo>
                  <a:cubicBezTo>
                    <a:pt x="194715" y="8739"/>
                    <a:pt x="194209" y="9427"/>
                    <a:pt x="193501" y="9731"/>
                  </a:cubicBezTo>
                  <a:cubicBezTo>
                    <a:pt x="193460" y="9751"/>
                    <a:pt x="193400" y="9771"/>
                    <a:pt x="193319" y="9791"/>
                  </a:cubicBezTo>
                  <a:cubicBezTo>
                    <a:pt x="193137" y="9852"/>
                    <a:pt x="192955" y="9893"/>
                    <a:pt x="192752" y="9893"/>
                  </a:cubicBezTo>
                  <a:cubicBezTo>
                    <a:pt x="192611" y="9893"/>
                    <a:pt x="192469" y="9872"/>
                    <a:pt x="192348" y="9852"/>
                  </a:cubicBezTo>
                  <a:cubicBezTo>
                    <a:pt x="191458" y="9650"/>
                    <a:pt x="190770" y="8861"/>
                    <a:pt x="190770" y="7910"/>
                  </a:cubicBezTo>
                  <a:cubicBezTo>
                    <a:pt x="190770" y="7789"/>
                    <a:pt x="190790" y="7667"/>
                    <a:pt x="190810" y="7546"/>
                  </a:cubicBezTo>
                  <a:cubicBezTo>
                    <a:pt x="190871" y="7202"/>
                    <a:pt x="191053" y="6878"/>
                    <a:pt x="191275" y="6615"/>
                  </a:cubicBezTo>
                  <a:lnTo>
                    <a:pt x="191215" y="6615"/>
                  </a:lnTo>
                  <a:lnTo>
                    <a:pt x="191296" y="6595"/>
                  </a:lnTo>
                  <a:cubicBezTo>
                    <a:pt x="191377" y="6514"/>
                    <a:pt x="191458" y="6433"/>
                    <a:pt x="191538" y="6373"/>
                  </a:cubicBezTo>
                  <a:cubicBezTo>
                    <a:pt x="191619" y="6292"/>
                    <a:pt x="191721" y="6231"/>
                    <a:pt x="191822" y="6191"/>
                  </a:cubicBezTo>
                  <a:lnTo>
                    <a:pt x="191458" y="5402"/>
                  </a:lnTo>
                  <a:lnTo>
                    <a:pt x="190709" y="5280"/>
                  </a:lnTo>
                  <a:lnTo>
                    <a:pt x="190709" y="3399"/>
                  </a:lnTo>
                  <a:lnTo>
                    <a:pt x="189515" y="1801"/>
                  </a:lnTo>
                  <a:lnTo>
                    <a:pt x="188989" y="2853"/>
                  </a:lnTo>
                  <a:lnTo>
                    <a:pt x="184074" y="2853"/>
                  </a:lnTo>
                  <a:lnTo>
                    <a:pt x="183163" y="749"/>
                  </a:lnTo>
                  <a:lnTo>
                    <a:pt x="182475" y="2428"/>
                  </a:lnTo>
                  <a:lnTo>
                    <a:pt x="184215" y="4896"/>
                  </a:lnTo>
                  <a:lnTo>
                    <a:pt x="183750" y="5826"/>
                  </a:lnTo>
                  <a:lnTo>
                    <a:pt x="183811" y="5847"/>
                  </a:lnTo>
                  <a:lnTo>
                    <a:pt x="183831" y="5847"/>
                  </a:lnTo>
                  <a:cubicBezTo>
                    <a:pt x="183952" y="5847"/>
                    <a:pt x="184094" y="5867"/>
                    <a:pt x="184215" y="5887"/>
                  </a:cubicBezTo>
                  <a:cubicBezTo>
                    <a:pt x="184276" y="5907"/>
                    <a:pt x="184337" y="5907"/>
                    <a:pt x="184397" y="5928"/>
                  </a:cubicBezTo>
                  <a:cubicBezTo>
                    <a:pt x="184539" y="5968"/>
                    <a:pt x="184640" y="6029"/>
                    <a:pt x="184761" y="6089"/>
                  </a:cubicBezTo>
                  <a:cubicBezTo>
                    <a:pt x="185368" y="6413"/>
                    <a:pt x="185793" y="7060"/>
                    <a:pt x="185793" y="7809"/>
                  </a:cubicBezTo>
                  <a:cubicBezTo>
                    <a:pt x="185793" y="8557"/>
                    <a:pt x="185368" y="9205"/>
                    <a:pt x="184761" y="9549"/>
                  </a:cubicBezTo>
                  <a:cubicBezTo>
                    <a:pt x="184640" y="9609"/>
                    <a:pt x="184539" y="9650"/>
                    <a:pt x="184397" y="9690"/>
                  </a:cubicBezTo>
                  <a:cubicBezTo>
                    <a:pt x="184337" y="9710"/>
                    <a:pt x="184276" y="9731"/>
                    <a:pt x="184215" y="9731"/>
                  </a:cubicBezTo>
                  <a:cubicBezTo>
                    <a:pt x="184094" y="9771"/>
                    <a:pt x="183952" y="9771"/>
                    <a:pt x="183831" y="9771"/>
                  </a:cubicBezTo>
                  <a:cubicBezTo>
                    <a:pt x="183608" y="9771"/>
                    <a:pt x="183426" y="9751"/>
                    <a:pt x="183244" y="9690"/>
                  </a:cubicBezTo>
                  <a:cubicBezTo>
                    <a:pt x="182435" y="9447"/>
                    <a:pt x="181848" y="8699"/>
                    <a:pt x="181848" y="7809"/>
                  </a:cubicBezTo>
                  <a:cubicBezTo>
                    <a:pt x="181848" y="7688"/>
                    <a:pt x="181869" y="7566"/>
                    <a:pt x="181889" y="7445"/>
                  </a:cubicBezTo>
                  <a:cubicBezTo>
                    <a:pt x="181949" y="7101"/>
                    <a:pt x="182131" y="6777"/>
                    <a:pt x="182354" y="6514"/>
                  </a:cubicBezTo>
                  <a:lnTo>
                    <a:pt x="182293" y="6514"/>
                  </a:lnTo>
                  <a:lnTo>
                    <a:pt x="182374" y="6494"/>
                  </a:lnTo>
                  <a:cubicBezTo>
                    <a:pt x="182536" y="6332"/>
                    <a:pt x="182698" y="6191"/>
                    <a:pt x="182900" y="6089"/>
                  </a:cubicBezTo>
                  <a:lnTo>
                    <a:pt x="182536" y="5300"/>
                  </a:lnTo>
                  <a:lnTo>
                    <a:pt x="181788" y="5159"/>
                  </a:lnTo>
                  <a:lnTo>
                    <a:pt x="181788" y="3298"/>
                  </a:lnTo>
                  <a:lnTo>
                    <a:pt x="181262" y="2853"/>
                  </a:lnTo>
                  <a:lnTo>
                    <a:pt x="178510" y="2853"/>
                  </a:lnTo>
                  <a:lnTo>
                    <a:pt x="178510" y="4006"/>
                  </a:lnTo>
                  <a:lnTo>
                    <a:pt x="177721" y="4006"/>
                  </a:lnTo>
                  <a:lnTo>
                    <a:pt x="177721" y="4511"/>
                  </a:lnTo>
                  <a:lnTo>
                    <a:pt x="178106" y="5037"/>
                  </a:lnTo>
                  <a:lnTo>
                    <a:pt x="177721" y="5442"/>
                  </a:lnTo>
                  <a:lnTo>
                    <a:pt x="178692" y="5847"/>
                  </a:lnTo>
                  <a:lnTo>
                    <a:pt x="177539" y="6029"/>
                  </a:lnTo>
                  <a:cubicBezTo>
                    <a:pt x="178227" y="6332"/>
                    <a:pt x="178692" y="7020"/>
                    <a:pt x="178692" y="7809"/>
                  </a:cubicBezTo>
                  <a:cubicBezTo>
                    <a:pt x="178692" y="8901"/>
                    <a:pt x="177822" y="9771"/>
                    <a:pt x="176730" y="9771"/>
                  </a:cubicBezTo>
                  <a:cubicBezTo>
                    <a:pt x="175638" y="9771"/>
                    <a:pt x="174768" y="8901"/>
                    <a:pt x="174768" y="7809"/>
                  </a:cubicBezTo>
                  <a:cubicBezTo>
                    <a:pt x="174768" y="6878"/>
                    <a:pt x="175415" y="6110"/>
                    <a:pt x="176265" y="5907"/>
                  </a:cubicBezTo>
                  <a:lnTo>
                    <a:pt x="175759" y="5078"/>
                  </a:lnTo>
                  <a:lnTo>
                    <a:pt x="176305" y="3824"/>
                  </a:lnTo>
                  <a:lnTo>
                    <a:pt x="176265" y="2853"/>
                  </a:lnTo>
                  <a:lnTo>
                    <a:pt x="172502" y="2853"/>
                  </a:lnTo>
                  <a:lnTo>
                    <a:pt x="171066" y="1437"/>
                  </a:lnTo>
                  <a:lnTo>
                    <a:pt x="170762" y="2145"/>
                  </a:lnTo>
                  <a:lnTo>
                    <a:pt x="170014" y="2145"/>
                  </a:lnTo>
                  <a:lnTo>
                    <a:pt x="168517" y="4248"/>
                  </a:lnTo>
                  <a:lnTo>
                    <a:pt x="169913" y="5867"/>
                  </a:lnTo>
                  <a:cubicBezTo>
                    <a:pt x="170863" y="6008"/>
                    <a:pt x="171592" y="6818"/>
                    <a:pt x="171592" y="7809"/>
                  </a:cubicBezTo>
                  <a:cubicBezTo>
                    <a:pt x="171592" y="8760"/>
                    <a:pt x="170924" y="9549"/>
                    <a:pt x="170034" y="9731"/>
                  </a:cubicBezTo>
                  <a:cubicBezTo>
                    <a:pt x="169892" y="9771"/>
                    <a:pt x="169771" y="9771"/>
                    <a:pt x="169629" y="9771"/>
                  </a:cubicBezTo>
                  <a:lnTo>
                    <a:pt x="169427" y="9771"/>
                  </a:lnTo>
                  <a:cubicBezTo>
                    <a:pt x="169306" y="9751"/>
                    <a:pt x="169164" y="9731"/>
                    <a:pt x="169043" y="9690"/>
                  </a:cubicBezTo>
                  <a:cubicBezTo>
                    <a:pt x="168982" y="9670"/>
                    <a:pt x="168921" y="9650"/>
                    <a:pt x="168861" y="9630"/>
                  </a:cubicBezTo>
                  <a:cubicBezTo>
                    <a:pt x="168739" y="9569"/>
                    <a:pt x="168638" y="9508"/>
                    <a:pt x="168537" y="9447"/>
                  </a:cubicBezTo>
                  <a:cubicBezTo>
                    <a:pt x="168476" y="9407"/>
                    <a:pt x="168436" y="9367"/>
                    <a:pt x="168375" y="9326"/>
                  </a:cubicBezTo>
                  <a:cubicBezTo>
                    <a:pt x="168274" y="9245"/>
                    <a:pt x="168193" y="9164"/>
                    <a:pt x="168112" y="9063"/>
                  </a:cubicBezTo>
                  <a:cubicBezTo>
                    <a:pt x="167829" y="8719"/>
                    <a:pt x="167667" y="8294"/>
                    <a:pt x="167667" y="7809"/>
                  </a:cubicBezTo>
                  <a:cubicBezTo>
                    <a:pt x="167667" y="7323"/>
                    <a:pt x="167849" y="6878"/>
                    <a:pt x="168153" y="6534"/>
                  </a:cubicBezTo>
                  <a:lnTo>
                    <a:pt x="168132" y="6534"/>
                  </a:lnTo>
                  <a:lnTo>
                    <a:pt x="168092" y="5644"/>
                  </a:lnTo>
                  <a:lnTo>
                    <a:pt x="167424" y="5442"/>
                  </a:lnTo>
                  <a:lnTo>
                    <a:pt x="167424" y="3864"/>
                  </a:lnTo>
                  <a:lnTo>
                    <a:pt x="167890" y="3864"/>
                  </a:lnTo>
                  <a:lnTo>
                    <a:pt x="167890" y="2853"/>
                  </a:lnTo>
                  <a:lnTo>
                    <a:pt x="164815" y="2853"/>
                  </a:lnTo>
                  <a:lnTo>
                    <a:pt x="163742" y="3945"/>
                  </a:lnTo>
                  <a:lnTo>
                    <a:pt x="163742" y="6049"/>
                  </a:lnTo>
                  <a:lnTo>
                    <a:pt x="163479" y="6110"/>
                  </a:lnTo>
                  <a:cubicBezTo>
                    <a:pt x="164086" y="6433"/>
                    <a:pt x="164511" y="7081"/>
                    <a:pt x="164511" y="7809"/>
                  </a:cubicBezTo>
                  <a:cubicBezTo>
                    <a:pt x="164511" y="8618"/>
                    <a:pt x="164005" y="9326"/>
                    <a:pt x="163297" y="9630"/>
                  </a:cubicBezTo>
                  <a:cubicBezTo>
                    <a:pt x="163237" y="9650"/>
                    <a:pt x="163176" y="9670"/>
                    <a:pt x="163115" y="9690"/>
                  </a:cubicBezTo>
                  <a:cubicBezTo>
                    <a:pt x="162994" y="9731"/>
                    <a:pt x="162872" y="9751"/>
                    <a:pt x="162731" y="9771"/>
                  </a:cubicBezTo>
                  <a:lnTo>
                    <a:pt x="162326" y="9771"/>
                  </a:lnTo>
                  <a:cubicBezTo>
                    <a:pt x="162205" y="9751"/>
                    <a:pt x="162083" y="9731"/>
                    <a:pt x="161962" y="9690"/>
                  </a:cubicBezTo>
                  <a:cubicBezTo>
                    <a:pt x="161881" y="9670"/>
                    <a:pt x="161820" y="9650"/>
                    <a:pt x="161780" y="9630"/>
                  </a:cubicBezTo>
                  <a:cubicBezTo>
                    <a:pt x="161072" y="9326"/>
                    <a:pt x="160566" y="8618"/>
                    <a:pt x="160566" y="7809"/>
                  </a:cubicBezTo>
                  <a:cubicBezTo>
                    <a:pt x="160566" y="7566"/>
                    <a:pt x="160627" y="7323"/>
                    <a:pt x="160708" y="7101"/>
                  </a:cubicBezTo>
                  <a:cubicBezTo>
                    <a:pt x="160789" y="6878"/>
                    <a:pt x="160930" y="6676"/>
                    <a:pt x="161092" y="6494"/>
                  </a:cubicBezTo>
                  <a:lnTo>
                    <a:pt x="162953" y="4491"/>
                  </a:lnTo>
                  <a:lnTo>
                    <a:pt x="163459" y="2832"/>
                  </a:lnTo>
                  <a:lnTo>
                    <a:pt x="160425" y="1437"/>
                  </a:lnTo>
                  <a:lnTo>
                    <a:pt x="159959" y="2832"/>
                  </a:lnTo>
                  <a:lnTo>
                    <a:pt x="159959" y="2853"/>
                  </a:lnTo>
                  <a:lnTo>
                    <a:pt x="156197" y="2853"/>
                  </a:lnTo>
                  <a:lnTo>
                    <a:pt x="156197" y="3318"/>
                  </a:lnTo>
                  <a:lnTo>
                    <a:pt x="155408" y="3702"/>
                  </a:lnTo>
                  <a:lnTo>
                    <a:pt x="155023" y="4633"/>
                  </a:lnTo>
                  <a:lnTo>
                    <a:pt x="156197" y="5685"/>
                  </a:lnTo>
                  <a:lnTo>
                    <a:pt x="156197" y="5988"/>
                  </a:lnTo>
                  <a:cubicBezTo>
                    <a:pt x="156277" y="6029"/>
                    <a:pt x="156358" y="6069"/>
                    <a:pt x="156460" y="6130"/>
                  </a:cubicBezTo>
                  <a:cubicBezTo>
                    <a:pt x="156621" y="6231"/>
                    <a:pt x="156763" y="6352"/>
                    <a:pt x="156884" y="6474"/>
                  </a:cubicBezTo>
                  <a:cubicBezTo>
                    <a:pt x="157208" y="6838"/>
                    <a:pt x="157410" y="7303"/>
                    <a:pt x="157410" y="7809"/>
                  </a:cubicBezTo>
                  <a:cubicBezTo>
                    <a:pt x="157410" y="8901"/>
                    <a:pt x="156520" y="9771"/>
                    <a:pt x="155448" y="9771"/>
                  </a:cubicBezTo>
                  <a:cubicBezTo>
                    <a:pt x="155306" y="9771"/>
                    <a:pt x="155165" y="9771"/>
                    <a:pt x="155043" y="9731"/>
                  </a:cubicBezTo>
                  <a:cubicBezTo>
                    <a:pt x="154598" y="9650"/>
                    <a:pt x="154214" y="9407"/>
                    <a:pt x="153931" y="9063"/>
                  </a:cubicBezTo>
                  <a:cubicBezTo>
                    <a:pt x="153890" y="9023"/>
                    <a:pt x="153850" y="8962"/>
                    <a:pt x="153809" y="8922"/>
                  </a:cubicBezTo>
                  <a:cubicBezTo>
                    <a:pt x="153749" y="8800"/>
                    <a:pt x="153688" y="8699"/>
                    <a:pt x="153627" y="8578"/>
                  </a:cubicBezTo>
                  <a:cubicBezTo>
                    <a:pt x="153526" y="8335"/>
                    <a:pt x="153465" y="8092"/>
                    <a:pt x="153465" y="7809"/>
                  </a:cubicBezTo>
                  <a:cubicBezTo>
                    <a:pt x="153465" y="7728"/>
                    <a:pt x="153486" y="7627"/>
                    <a:pt x="153486" y="7546"/>
                  </a:cubicBezTo>
                  <a:cubicBezTo>
                    <a:pt x="153546" y="7182"/>
                    <a:pt x="153688" y="6858"/>
                    <a:pt x="153911" y="6595"/>
                  </a:cubicBezTo>
                  <a:cubicBezTo>
                    <a:pt x="154072" y="6393"/>
                    <a:pt x="154254" y="6231"/>
                    <a:pt x="154497" y="6110"/>
                  </a:cubicBezTo>
                  <a:lnTo>
                    <a:pt x="153991" y="6029"/>
                  </a:lnTo>
                  <a:lnTo>
                    <a:pt x="154052" y="5685"/>
                  </a:lnTo>
                  <a:lnTo>
                    <a:pt x="154740" y="5685"/>
                  </a:lnTo>
                  <a:lnTo>
                    <a:pt x="154740" y="4997"/>
                  </a:lnTo>
                  <a:lnTo>
                    <a:pt x="153122" y="1194"/>
                  </a:lnTo>
                  <a:lnTo>
                    <a:pt x="152009" y="2853"/>
                  </a:lnTo>
                  <a:lnTo>
                    <a:pt x="148590" y="2853"/>
                  </a:lnTo>
                  <a:lnTo>
                    <a:pt x="148266" y="3075"/>
                  </a:lnTo>
                  <a:lnTo>
                    <a:pt x="148732" y="4006"/>
                  </a:lnTo>
                  <a:lnTo>
                    <a:pt x="148732" y="4896"/>
                  </a:lnTo>
                  <a:lnTo>
                    <a:pt x="148266" y="5523"/>
                  </a:lnTo>
                  <a:lnTo>
                    <a:pt x="148266" y="5826"/>
                  </a:lnTo>
                  <a:lnTo>
                    <a:pt x="148327" y="5847"/>
                  </a:lnTo>
                  <a:lnTo>
                    <a:pt x="148347" y="5847"/>
                  </a:lnTo>
                  <a:cubicBezTo>
                    <a:pt x="148489" y="5847"/>
                    <a:pt x="148610" y="5867"/>
                    <a:pt x="148752" y="5887"/>
                  </a:cubicBezTo>
                  <a:cubicBezTo>
                    <a:pt x="148813" y="5907"/>
                    <a:pt x="148873" y="5907"/>
                    <a:pt x="148934" y="5928"/>
                  </a:cubicBezTo>
                  <a:cubicBezTo>
                    <a:pt x="149055" y="5968"/>
                    <a:pt x="149177" y="6029"/>
                    <a:pt x="149278" y="6089"/>
                  </a:cubicBezTo>
                  <a:cubicBezTo>
                    <a:pt x="149905" y="6413"/>
                    <a:pt x="150310" y="7060"/>
                    <a:pt x="150310" y="7809"/>
                  </a:cubicBezTo>
                  <a:cubicBezTo>
                    <a:pt x="150310" y="8557"/>
                    <a:pt x="149905" y="9205"/>
                    <a:pt x="149278" y="9549"/>
                  </a:cubicBezTo>
                  <a:cubicBezTo>
                    <a:pt x="149177" y="9609"/>
                    <a:pt x="149055" y="9650"/>
                    <a:pt x="148934" y="9690"/>
                  </a:cubicBezTo>
                  <a:cubicBezTo>
                    <a:pt x="148873" y="9710"/>
                    <a:pt x="148813" y="9731"/>
                    <a:pt x="148752" y="9731"/>
                  </a:cubicBezTo>
                  <a:cubicBezTo>
                    <a:pt x="148610" y="9771"/>
                    <a:pt x="148489" y="9771"/>
                    <a:pt x="148347" y="9771"/>
                  </a:cubicBezTo>
                  <a:cubicBezTo>
                    <a:pt x="148145" y="9771"/>
                    <a:pt x="147943" y="9751"/>
                    <a:pt x="147761" y="9690"/>
                  </a:cubicBezTo>
                  <a:cubicBezTo>
                    <a:pt x="146951" y="9447"/>
                    <a:pt x="146385" y="8699"/>
                    <a:pt x="146385" y="7809"/>
                  </a:cubicBezTo>
                  <a:cubicBezTo>
                    <a:pt x="146385" y="7566"/>
                    <a:pt x="146425" y="7323"/>
                    <a:pt x="146506" y="7101"/>
                  </a:cubicBezTo>
                  <a:cubicBezTo>
                    <a:pt x="146607" y="6878"/>
                    <a:pt x="146729" y="6696"/>
                    <a:pt x="146870" y="6514"/>
                  </a:cubicBezTo>
                  <a:lnTo>
                    <a:pt x="146830" y="6514"/>
                  </a:lnTo>
                  <a:lnTo>
                    <a:pt x="146911" y="6494"/>
                  </a:lnTo>
                  <a:cubicBezTo>
                    <a:pt x="146972" y="6413"/>
                    <a:pt x="147053" y="6332"/>
                    <a:pt x="147154" y="6271"/>
                  </a:cubicBezTo>
                  <a:cubicBezTo>
                    <a:pt x="147235" y="6191"/>
                    <a:pt x="147336" y="6130"/>
                    <a:pt x="147417" y="6089"/>
                  </a:cubicBezTo>
                  <a:lnTo>
                    <a:pt x="147053" y="5300"/>
                  </a:lnTo>
                  <a:lnTo>
                    <a:pt x="146324" y="5159"/>
                  </a:lnTo>
                  <a:lnTo>
                    <a:pt x="146324" y="3298"/>
                  </a:lnTo>
                  <a:lnTo>
                    <a:pt x="145778" y="2853"/>
                  </a:lnTo>
                  <a:lnTo>
                    <a:pt x="143027" y="2853"/>
                  </a:lnTo>
                  <a:lnTo>
                    <a:pt x="143027" y="4006"/>
                  </a:lnTo>
                  <a:lnTo>
                    <a:pt x="142238" y="4006"/>
                  </a:lnTo>
                  <a:lnTo>
                    <a:pt x="142238" y="4511"/>
                  </a:lnTo>
                  <a:lnTo>
                    <a:pt x="142642" y="5037"/>
                  </a:lnTo>
                  <a:lnTo>
                    <a:pt x="142521" y="5786"/>
                  </a:lnTo>
                  <a:lnTo>
                    <a:pt x="142076" y="6029"/>
                  </a:lnTo>
                  <a:cubicBezTo>
                    <a:pt x="142319" y="6150"/>
                    <a:pt x="142541" y="6312"/>
                    <a:pt x="142723" y="6514"/>
                  </a:cubicBezTo>
                  <a:cubicBezTo>
                    <a:pt x="143027" y="6858"/>
                    <a:pt x="143229" y="7323"/>
                    <a:pt x="143229" y="7809"/>
                  </a:cubicBezTo>
                  <a:cubicBezTo>
                    <a:pt x="143229" y="8901"/>
                    <a:pt x="142339" y="9771"/>
                    <a:pt x="141246" y="9771"/>
                  </a:cubicBezTo>
                  <a:cubicBezTo>
                    <a:pt x="140174" y="9771"/>
                    <a:pt x="139284" y="8901"/>
                    <a:pt x="139284" y="7809"/>
                  </a:cubicBezTo>
                  <a:cubicBezTo>
                    <a:pt x="139284" y="6878"/>
                    <a:pt x="139932" y="6110"/>
                    <a:pt x="140801" y="5907"/>
                  </a:cubicBezTo>
                  <a:lnTo>
                    <a:pt x="140275" y="5078"/>
                  </a:lnTo>
                  <a:lnTo>
                    <a:pt x="140842" y="3824"/>
                  </a:lnTo>
                  <a:lnTo>
                    <a:pt x="140801" y="2853"/>
                  </a:lnTo>
                  <a:lnTo>
                    <a:pt x="133438" y="2853"/>
                  </a:lnTo>
                  <a:lnTo>
                    <a:pt x="133438" y="3601"/>
                  </a:lnTo>
                  <a:lnTo>
                    <a:pt x="134287" y="4350"/>
                  </a:lnTo>
                  <a:lnTo>
                    <a:pt x="134287" y="5240"/>
                  </a:lnTo>
                  <a:lnTo>
                    <a:pt x="134834" y="5968"/>
                  </a:lnTo>
                  <a:cubicBezTo>
                    <a:pt x="135097" y="6069"/>
                    <a:pt x="135319" y="6211"/>
                    <a:pt x="135521" y="6393"/>
                  </a:cubicBezTo>
                  <a:cubicBezTo>
                    <a:pt x="135724" y="6595"/>
                    <a:pt x="135886" y="6818"/>
                    <a:pt x="135987" y="7081"/>
                  </a:cubicBezTo>
                  <a:cubicBezTo>
                    <a:pt x="136088" y="7323"/>
                    <a:pt x="136149" y="7586"/>
                    <a:pt x="136149" y="7849"/>
                  </a:cubicBezTo>
                  <a:cubicBezTo>
                    <a:pt x="136149" y="8274"/>
                    <a:pt x="136027" y="8638"/>
                    <a:pt x="135805" y="8962"/>
                  </a:cubicBezTo>
                  <a:cubicBezTo>
                    <a:pt x="135461" y="9488"/>
                    <a:pt x="134854" y="9832"/>
                    <a:pt x="134186" y="9832"/>
                  </a:cubicBezTo>
                  <a:cubicBezTo>
                    <a:pt x="134065" y="9832"/>
                    <a:pt x="133964" y="9812"/>
                    <a:pt x="133883" y="9812"/>
                  </a:cubicBezTo>
                  <a:cubicBezTo>
                    <a:pt x="133680" y="9771"/>
                    <a:pt x="133498" y="9710"/>
                    <a:pt x="133316" y="9630"/>
                  </a:cubicBezTo>
                  <a:cubicBezTo>
                    <a:pt x="133053" y="9508"/>
                    <a:pt x="132831" y="9326"/>
                    <a:pt x="132649" y="9083"/>
                  </a:cubicBezTo>
                  <a:cubicBezTo>
                    <a:pt x="132527" y="8942"/>
                    <a:pt x="132426" y="8780"/>
                    <a:pt x="132365" y="8598"/>
                  </a:cubicBezTo>
                  <a:cubicBezTo>
                    <a:pt x="132325" y="8537"/>
                    <a:pt x="132305" y="8476"/>
                    <a:pt x="132285" y="8416"/>
                  </a:cubicBezTo>
                  <a:cubicBezTo>
                    <a:pt x="132224" y="8213"/>
                    <a:pt x="132183" y="8031"/>
                    <a:pt x="132183" y="7809"/>
                  </a:cubicBezTo>
                  <a:cubicBezTo>
                    <a:pt x="132183" y="7242"/>
                    <a:pt x="132446" y="6716"/>
                    <a:pt x="132831" y="6373"/>
                  </a:cubicBezTo>
                  <a:lnTo>
                    <a:pt x="132790" y="6373"/>
                  </a:lnTo>
                  <a:lnTo>
                    <a:pt x="132831" y="6110"/>
                  </a:lnTo>
                  <a:lnTo>
                    <a:pt x="132123" y="5685"/>
                  </a:lnTo>
                  <a:lnTo>
                    <a:pt x="132123" y="4815"/>
                  </a:lnTo>
                  <a:lnTo>
                    <a:pt x="132365" y="4350"/>
                  </a:lnTo>
                  <a:lnTo>
                    <a:pt x="132527" y="2853"/>
                  </a:lnTo>
                  <a:lnTo>
                    <a:pt x="129412" y="2853"/>
                  </a:lnTo>
                  <a:lnTo>
                    <a:pt x="128279" y="4006"/>
                  </a:lnTo>
                  <a:lnTo>
                    <a:pt x="128279" y="6110"/>
                  </a:lnTo>
                  <a:lnTo>
                    <a:pt x="128036" y="6150"/>
                  </a:lnTo>
                  <a:cubicBezTo>
                    <a:pt x="128643" y="6474"/>
                    <a:pt x="129048" y="7121"/>
                    <a:pt x="129048" y="7849"/>
                  </a:cubicBezTo>
                  <a:cubicBezTo>
                    <a:pt x="129048" y="8679"/>
                    <a:pt x="128562" y="9367"/>
                    <a:pt x="127854" y="9670"/>
                  </a:cubicBezTo>
                  <a:cubicBezTo>
                    <a:pt x="127793" y="9690"/>
                    <a:pt x="127733" y="9710"/>
                    <a:pt x="127672" y="9731"/>
                  </a:cubicBezTo>
                  <a:cubicBezTo>
                    <a:pt x="127551" y="9771"/>
                    <a:pt x="127409" y="9812"/>
                    <a:pt x="127288" y="9812"/>
                  </a:cubicBezTo>
                  <a:cubicBezTo>
                    <a:pt x="127227" y="9832"/>
                    <a:pt x="127146" y="9832"/>
                    <a:pt x="127085" y="9832"/>
                  </a:cubicBezTo>
                  <a:cubicBezTo>
                    <a:pt x="127025" y="9832"/>
                    <a:pt x="126944" y="9832"/>
                    <a:pt x="126883" y="9812"/>
                  </a:cubicBezTo>
                  <a:cubicBezTo>
                    <a:pt x="126742" y="9812"/>
                    <a:pt x="126620" y="9771"/>
                    <a:pt x="126499" y="9731"/>
                  </a:cubicBezTo>
                  <a:cubicBezTo>
                    <a:pt x="126438" y="9710"/>
                    <a:pt x="126377" y="9690"/>
                    <a:pt x="126317" y="9670"/>
                  </a:cubicBezTo>
                  <a:cubicBezTo>
                    <a:pt x="125609" y="9367"/>
                    <a:pt x="125123" y="8679"/>
                    <a:pt x="125123" y="7849"/>
                  </a:cubicBezTo>
                  <a:cubicBezTo>
                    <a:pt x="125123" y="7607"/>
                    <a:pt x="125164" y="7364"/>
                    <a:pt x="125244" y="7141"/>
                  </a:cubicBezTo>
                  <a:cubicBezTo>
                    <a:pt x="125346" y="6919"/>
                    <a:pt x="125467" y="6716"/>
                    <a:pt x="125629" y="6534"/>
                  </a:cubicBezTo>
                  <a:lnTo>
                    <a:pt x="126580" y="5847"/>
                  </a:lnTo>
                  <a:lnTo>
                    <a:pt x="126418" y="1902"/>
                  </a:lnTo>
                  <a:cubicBezTo>
                    <a:pt x="126418" y="1902"/>
                    <a:pt x="126276" y="2387"/>
                    <a:pt x="125770" y="2630"/>
                  </a:cubicBezTo>
                  <a:cubicBezTo>
                    <a:pt x="125325" y="2818"/>
                    <a:pt x="125098" y="2833"/>
                    <a:pt x="125038" y="2833"/>
                  </a:cubicBezTo>
                  <a:cubicBezTo>
                    <a:pt x="125027" y="2833"/>
                    <a:pt x="125022" y="2832"/>
                    <a:pt x="125022" y="2832"/>
                  </a:cubicBezTo>
                  <a:lnTo>
                    <a:pt x="125022" y="2853"/>
                  </a:lnTo>
                  <a:lnTo>
                    <a:pt x="120733" y="2853"/>
                  </a:lnTo>
                  <a:lnTo>
                    <a:pt x="120025" y="0"/>
                  </a:lnTo>
                  <a:lnTo>
                    <a:pt x="118123" y="1619"/>
                  </a:lnTo>
                  <a:lnTo>
                    <a:pt x="120733" y="3358"/>
                  </a:lnTo>
                  <a:lnTo>
                    <a:pt x="119944" y="3743"/>
                  </a:lnTo>
                  <a:lnTo>
                    <a:pt x="119580" y="4673"/>
                  </a:lnTo>
                  <a:lnTo>
                    <a:pt x="120733" y="5725"/>
                  </a:lnTo>
                  <a:lnTo>
                    <a:pt x="120733" y="6049"/>
                  </a:lnTo>
                  <a:cubicBezTo>
                    <a:pt x="120834" y="6069"/>
                    <a:pt x="120915" y="6130"/>
                    <a:pt x="120996" y="6170"/>
                  </a:cubicBezTo>
                  <a:cubicBezTo>
                    <a:pt x="121158" y="6271"/>
                    <a:pt x="121300" y="6393"/>
                    <a:pt x="121441" y="6534"/>
                  </a:cubicBezTo>
                  <a:cubicBezTo>
                    <a:pt x="121765" y="6878"/>
                    <a:pt x="121947" y="7344"/>
                    <a:pt x="121947" y="7849"/>
                  </a:cubicBezTo>
                  <a:cubicBezTo>
                    <a:pt x="121947" y="8335"/>
                    <a:pt x="121785" y="8780"/>
                    <a:pt x="121502" y="9104"/>
                  </a:cubicBezTo>
                  <a:cubicBezTo>
                    <a:pt x="121421" y="9205"/>
                    <a:pt x="121340" y="9306"/>
                    <a:pt x="121239" y="9387"/>
                  </a:cubicBezTo>
                  <a:cubicBezTo>
                    <a:pt x="121198" y="9407"/>
                    <a:pt x="121138" y="9447"/>
                    <a:pt x="121097" y="9488"/>
                  </a:cubicBezTo>
                  <a:cubicBezTo>
                    <a:pt x="120976" y="9569"/>
                    <a:pt x="120875" y="9630"/>
                    <a:pt x="120753" y="9670"/>
                  </a:cubicBezTo>
                  <a:cubicBezTo>
                    <a:pt x="120693" y="9690"/>
                    <a:pt x="120632" y="9710"/>
                    <a:pt x="120571" y="9731"/>
                  </a:cubicBezTo>
                  <a:cubicBezTo>
                    <a:pt x="120450" y="9771"/>
                    <a:pt x="120329" y="9812"/>
                    <a:pt x="120187" y="9812"/>
                  </a:cubicBezTo>
                  <a:cubicBezTo>
                    <a:pt x="120126" y="9832"/>
                    <a:pt x="120066" y="9832"/>
                    <a:pt x="119985" y="9832"/>
                  </a:cubicBezTo>
                  <a:cubicBezTo>
                    <a:pt x="119580" y="9832"/>
                    <a:pt x="119196" y="9710"/>
                    <a:pt x="118892" y="9488"/>
                  </a:cubicBezTo>
                  <a:cubicBezTo>
                    <a:pt x="118366" y="9144"/>
                    <a:pt x="118022" y="8537"/>
                    <a:pt x="118022" y="7849"/>
                  </a:cubicBezTo>
                  <a:cubicBezTo>
                    <a:pt x="118022" y="7222"/>
                    <a:pt x="118326" y="6636"/>
                    <a:pt x="118811" y="6292"/>
                  </a:cubicBezTo>
                  <a:cubicBezTo>
                    <a:pt x="118892" y="6231"/>
                    <a:pt x="118953" y="6191"/>
                    <a:pt x="119034" y="6150"/>
                  </a:cubicBezTo>
                  <a:lnTo>
                    <a:pt x="118548" y="6069"/>
                  </a:lnTo>
                  <a:lnTo>
                    <a:pt x="118589" y="5725"/>
                  </a:lnTo>
                  <a:lnTo>
                    <a:pt x="119297" y="5725"/>
                  </a:lnTo>
                  <a:lnTo>
                    <a:pt x="119297" y="5037"/>
                  </a:lnTo>
                  <a:lnTo>
                    <a:pt x="116505" y="2853"/>
                  </a:lnTo>
                  <a:lnTo>
                    <a:pt x="113208" y="2853"/>
                  </a:lnTo>
                  <a:lnTo>
                    <a:pt x="112823" y="3116"/>
                  </a:lnTo>
                  <a:lnTo>
                    <a:pt x="113288" y="4046"/>
                  </a:lnTo>
                  <a:lnTo>
                    <a:pt x="113288" y="4936"/>
                  </a:lnTo>
                  <a:lnTo>
                    <a:pt x="112823" y="5563"/>
                  </a:lnTo>
                  <a:lnTo>
                    <a:pt x="112823" y="5867"/>
                  </a:lnTo>
                  <a:lnTo>
                    <a:pt x="112884" y="5887"/>
                  </a:lnTo>
                  <a:cubicBezTo>
                    <a:pt x="113976" y="5887"/>
                    <a:pt x="114866" y="6777"/>
                    <a:pt x="114866" y="7849"/>
                  </a:cubicBezTo>
                  <a:cubicBezTo>
                    <a:pt x="114866" y="8942"/>
                    <a:pt x="113976" y="9832"/>
                    <a:pt x="112884" y="9832"/>
                  </a:cubicBezTo>
                  <a:cubicBezTo>
                    <a:pt x="111812" y="9832"/>
                    <a:pt x="110922" y="8942"/>
                    <a:pt x="110922" y="7849"/>
                  </a:cubicBezTo>
                  <a:cubicBezTo>
                    <a:pt x="110922" y="7485"/>
                    <a:pt x="111023" y="7141"/>
                    <a:pt x="111225" y="6838"/>
                  </a:cubicBezTo>
                  <a:cubicBezTo>
                    <a:pt x="111286" y="6737"/>
                    <a:pt x="111346" y="6656"/>
                    <a:pt x="111427" y="6555"/>
                  </a:cubicBezTo>
                  <a:lnTo>
                    <a:pt x="111427" y="6555"/>
                  </a:lnTo>
                  <a:lnTo>
                    <a:pt x="111367" y="6575"/>
                  </a:lnTo>
                  <a:lnTo>
                    <a:pt x="111367" y="6575"/>
                  </a:lnTo>
                  <a:lnTo>
                    <a:pt x="111448" y="6534"/>
                  </a:lnTo>
                  <a:cubicBezTo>
                    <a:pt x="111589" y="6373"/>
                    <a:pt x="111771" y="6231"/>
                    <a:pt x="111974" y="6130"/>
                  </a:cubicBezTo>
                  <a:lnTo>
                    <a:pt x="111609" y="5361"/>
                  </a:lnTo>
                  <a:lnTo>
                    <a:pt x="110861" y="5219"/>
                  </a:lnTo>
                  <a:lnTo>
                    <a:pt x="110861" y="3338"/>
                  </a:lnTo>
                  <a:lnTo>
                    <a:pt x="110274" y="2853"/>
                  </a:lnTo>
                  <a:lnTo>
                    <a:pt x="107584" y="2853"/>
                  </a:lnTo>
                  <a:lnTo>
                    <a:pt x="107584" y="4107"/>
                  </a:lnTo>
                  <a:lnTo>
                    <a:pt x="106795" y="4107"/>
                  </a:lnTo>
                  <a:lnTo>
                    <a:pt x="106795" y="4633"/>
                  </a:lnTo>
                  <a:lnTo>
                    <a:pt x="107179" y="5139"/>
                  </a:lnTo>
                  <a:lnTo>
                    <a:pt x="106613" y="6130"/>
                  </a:lnTo>
                  <a:cubicBezTo>
                    <a:pt x="107118" y="6352"/>
                    <a:pt x="107523" y="6797"/>
                    <a:pt x="107685" y="7344"/>
                  </a:cubicBezTo>
                  <a:cubicBezTo>
                    <a:pt x="107745" y="7526"/>
                    <a:pt x="107766" y="7708"/>
                    <a:pt x="107766" y="7910"/>
                  </a:cubicBezTo>
                  <a:cubicBezTo>
                    <a:pt x="107766" y="8112"/>
                    <a:pt x="107725" y="8315"/>
                    <a:pt x="107685" y="8497"/>
                  </a:cubicBezTo>
                  <a:cubicBezTo>
                    <a:pt x="107644" y="8618"/>
                    <a:pt x="107584" y="8739"/>
                    <a:pt x="107523" y="8861"/>
                  </a:cubicBezTo>
                  <a:cubicBezTo>
                    <a:pt x="107402" y="9083"/>
                    <a:pt x="107240" y="9265"/>
                    <a:pt x="107058" y="9427"/>
                  </a:cubicBezTo>
                  <a:cubicBezTo>
                    <a:pt x="106714" y="9710"/>
                    <a:pt x="106269" y="9893"/>
                    <a:pt x="105803" y="9893"/>
                  </a:cubicBezTo>
                  <a:cubicBezTo>
                    <a:pt x="105601" y="9893"/>
                    <a:pt x="105399" y="9852"/>
                    <a:pt x="105217" y="9791"/>
                  </a:cubicBezTo>
                  <a:cubicBezTo>
                    <a:pt x="104407" y="9549"/>
                    <a:pt x="103821" y="8800"/>
                    <a:pt x="103821" y="7910"/>
                  </a:cubicBezTo>
                  <a:cubicBezTo>
                    <a:pt x="103821" y="6979"/>
                    <a:pt x="104468" y="6211"/>
                    <a:pt x="105338" y="6008"/>
                  </a:cubicBezTo>
                  <a:lnTo>
                    <a:pt x="104832" y="5179"/>
                  </a:lnTo>
                  <a:lnTo>
                    <a:pt x="105379" y="3925"/>
                  </a:lnTo>
                  <a:lnTo>
                    <a:pt x="105338" y="2853"/>
                  </a:lnTo>
                  <a:lnTo>
                    <a:pt x="104711" y="1902"/>
                  </a:lnTo>
                  <a:lnTo>
                    <a:pt x="102890" y="2327"/>
                  </a:lnTo>
                  <a:lnTo>
                    <a:pt x="103720" y="2853"/>
                  </a:lnTo>
                  <a:lnTo>
                    <a:pt x="99087" y="2853"/>
                  </a:lnTo>
                  <a:lnTo>
                    <a:pt x="98622" y="3176"/>
                  </a:lnTo>
                  <a:lnTo>
                    <a:pt x="99087" y="4107"/>
                  </a:lnTo>
                  <a:lnTo>
                    <a:pt x="99087" y="4997"/>
                  </a:lnTo>
                  <a:lnTo>
                    <a:pt x="98622" y="5624"/>
                  </a:lnTo>
                  <a:lnTo>
                    <a:pt x="98622" y="5928"/>
                  </a:lnTo>
                  <a:lnTo>
                    <a:pt x="98682" y="5948"/>
                  </a:lnTo>
                  <a:lnTo>
                    <a:pt x="98703" y="5948"/>
                  </a:lnTo>
                  <a:cubicBezTo>
                    <a:pt x="98905" y="5948"/>
                    <a:pt x="99107" y="5988"/>
                    <a:pt x="99289" y="6029"/>
                  </a:cubicBezTo>
                  <a:cubicBezTo>
                    <a:pt x="100098" y="6292"/>
                    <a:pt x="100665" y="7040"/>
                    <a:pt x="100665" y="7910"/>
                  </a:cubicBezTo>
                  <a:cubicBezTo>
                    <a:pt x="100665" y="8800"/>
                    <a:pt x="100098" y="9549"/>
                    <a:pt x="99289" y="9791"/>
                  </a:cubicBezTo>
                  <a:cubicBezTo>
                    <a:pt x="99107" y="9852"/>
                    <a:pt x="98905" y="9893"/>
                    <a:pt x="98703" y="9893"/>
                  </a:cubicBezTo>
                  <a:cubicBezTo>
                    <a:pt x="98561" y="9893"/>
                    <a:pt x="98440" y="9872"/>
                    <a:pt x="98298" y="9852"/>
                  </a:cubicBezTo>
                  <a:cubicBezTo>
                    <a:pt x="97408" y="9650"/>
                    <a:pt x="96740" y="8861"/>
                    <a:pt x="96740" y="7910"/>
                  </a:cubicBezTo>
                  <a:cubicBezTo>
                    <a:pt x="96740" y="7789"/>
                    <a:pt x="96740" y="7667"/>
                    <a:pt x="96761" y="7546"/>
                  </a:cubicBezTo>
                  <a:cubicBezTo>
                    <a:pt x="96841" y="7202"/>
                    <a:pt x="97003" y="6878"/>
                    <a:pt x="97226" y="6615"/>
                  </a:cubicBezTo>
                  <a:lnTo>
                    <a:pt x="97185" y="6615"/>
                  </a:lnTo>
                  <a:lnTo>
                    <a:pt x="97266" y="6595"/>
                  </a:lnTo>
                  <a:cubicBezTo>
                    <a:pt x="97408" y="6433"/>
                    <a:pt x="97590" y="6292"/>
                    <a:pt x="97772" y="6191"/>
                  </a:cubicBezTo>
                  <a:lnTo>
                    <a:pt x="97408" y="5402"/>
                  </a:lnTo>
                  <a:lnTo>
                    <a:pt x="96680" y="5280"/>
                  </a:lnTo>
                  <a:lnTo>
                    <a:pt x="96680" y="3399"/>
                  </a:lnTo>
                  <a:lnTo>
                    <a:pt x="95486" y="1801"/>
                  </a:lnTo>
                  <a:lnTo>
                    <a:pt x="94960" y="2853"/>
                  </a:lnTo>
                  <a:lnTo>
                    <a:pt x="90267" y="2853"/>
                  </a:lnTo>
                  <a:lnTo>
                    <a:pt x="89356" y="749"/>
                  </a:lnTo>
                  <a:lnTo>
                    <a:pt x="88668" y="2428"/>
                  </a:lnTo>
                  <a:lnTo>
                    <a:pt x="90408" y="4896"/>
                  </a:lnTo>
                  <a:lnTo>
                    <a:pt x="89943" y="5826"/>
                  </a:lnTo>
                  <a:lnTo>
                    <a:pt x="90004" y="5847"/>
                  </a:lnTo>
                  <a:lnTo>
                    <a:pt x="90024" y="5847"/>
                  </a:lnTo>
                  <a:cubicBezTo>
                    <a:pt x="91096" y="5847"/>
                    <a:pt x="91986" y="6716"/>
                    <a:pt x="91986" y="7809"/>
                  </a:cubicBezTo>
                  <a:cubicBezTo>
                    <a:pt x="91986" y="8901"/>
                    <a:pt x="91096" y="9771"/>
                    <a:pt x="90024" y="9771"/>
                  </a:cubicBezTo>
                  <a:cubicBezTo>
                    <a:pt x="88931" y="9771"/>
                    <a:pt x="88041" y="8901"/>
                    <a:pt x="88041" y="7809"/>
                  </a:cubicBezTo>
                  <a:cubicBezTo>
                    <a:pt x="88041" y="7303"/>
                    <a:pt x="88244" y="6858"/>
                    <a:pt x="88547" y="6514"/>
                  </a:cubicBezTo>
                  <a:lnTo>
                    <a:pt x="88507" y="6514"/>
                  </a:lnTo>
                  <a:lnTo>
                    <a:pt x="88567" y="6494"/>
                  </a:lnTo>
                  <a:cubicBezTo>
                    <a:pt x="88729" y="6332"/>
                    <a:pt x="88891" y="6191"/>
                    <a:pt x="89093" y="6089"/>
                  </a:cubicBezTo>
                  <a:lnTo>
                    <a:pt x="88729" y="5300"/>
                  </a:lnTo>
                  <a:lnTo>
                    <a:pt x="87981" y="5159"/>
                  </a:lnTo>
                  <a:lnTo>
                    <a:pt x="87981" y="3298"/>
                  </a:lnTo>
                  <a:lnTo>
                    <a:pt x="87455" y="2853"/>
                  </a:lnTo>
                  <a:lnTo>
                    <a:pt x="84703" y="2853"/>
                  </a:lnTo>
                  <a:lnTo>
                    <a:pt x="84703" y="4006"/>
                  </a:lnTo>
                  <a:lnTo>
                    <a:pt x="83914" y="4006"/>
                  </a:lnTo>
                  <a:lnTo>
                    <a:pt x="83914" y="4511"/>
                  </a:lnTo>
                  <a:lnTo>
                    <a:pt x="84299" y="5037"/>
                  </a:lnTo>
                  <a:lnTo>
                    <a:pt x="83914" y="5442"/>
                  </a:lnTo>
                  <a:lnTo>
                    <a:pt x="84885" y="5847"/>
                  </a:lnTo>
                  <a:lnTo>
                    <a:pt x="83732" y="6029"/>
                  </a:lnTo>
                  <a:cubicBezTo>
                    <a:pt x="84420" y="6332"/>
                    <a:pt x="84885" y="7020"/>
                    <a:pt x="84885" y="7809"/>
                  </a:cubicBezTo>
                  <a:cubicBezTo>
                    <a:pt x="84885" y="8901"/>
                    <a:pt x="84016" y="9771"/>
                    <a:pt x="82923" y="9771"/>
                  </a:cubicBezTo>
                  <a:cubicBezTo>
                    <a:pt x="81831" y="9771"/>
                    <a:pt x="80961" y="8901"/>
                    <a:pt x="80961" y="7809"/>
                  </a:cubicBezTo>
                  <a:cubicBezTo>
                    <a:pt x="80961" y="6878"/>
                    <a:pt x="81608" y="6110"/>
                    <a:pt x="82458" y="5907"/>
                  </a:cubicBezTo>
                  <a:lnTo>
                    <a:pt x="81952" y="5078"/>
                  </a:lnTo>
                  <a:lnTo>
                    <a:pt x="82519" y="3824"/>
                  </a:lnTo>
                  <a:lnTo>
                    <a:pt x="82478" y="2853"/>
                  </a:lnTo>
                  <a:lnTo>
                    <a:pt x="78695" y="2853"/>
                  </a:lnTo>
                  <a:lnTo>
                    <a:pt x="77259" y="1437"/>
                  </a:lnTo>
                  <a:lnTo>
                    <a:pt x="76955" y="2145"/>
                  </a:lnTo>
                  <a:lnTo>
                    <a:pt x="76207" y="2145"/>
                  </a:lnTo>
                  <a:lnTo>
                    <a:pt x="74710" y="4248"/>
                  </a:lnTo>
                  <a:lnTo>
                    <a:pt x="76126" y="5867"/>
                  </a:lnTo>
                  <a:lnTo>
                    <a:pt x="76106" y="5867"/>
                  </a:lnTo>
                  <a:cubicBezTo>
                    <a:pt x="77056" y="6008"/>
                    <a:pt x="77805" y="6818"/>
                    <a:pt x="77805" y="7809"/>
                  </a:cubicBezTo>
                  <a:cubicBezTo>
                    <a:pt x="77805" y="8901"/>
                    <a:pt x="76915" y="9771"/>
                    <a:pt x="75822" y="9771"/>
                  </a:cubicBezTo>
                  <a:cubicBezTo>
                    <a:pt x="74750" y="9771"/>
                    <a:pt x="73860" y="8901"/>
                    <a:pt x="73860" y="7809"/>
                  </a:cubicBezTo>
                  <a:cubicBezTo>
                    <a:pt x="73860" y="7323"/>
                    <a:pt x="74042" y="6878"/>
                    <a:pt x="74346" y="6534"/>
                  </a:cubicBezTo>
                  <a:lnTo>
                    <a:pt x="74325" y="6534"/>
                  </a:lnTo>
                  <a:lnTo>
                    <a:pt x="74285" y="5644"/>
                  </a:lnTo>
                  <a:lnTo>
                    <a:pt x="73617" y="5442"/>
                  </a:lnTo>
                  <a:lnTo>
                    <a:pt x="73617" y="3864"/>
                  </a:lnTo>
                  <a:lnTo>
                    <a:pt x="74103" y="3864"/>
                  </a:lnTo>
                  <a:lnTo>
                    <a:pt x="74103" y="2853"/>
                  </a:lnTo>
                  <a:lnTo>
                    <a:pt x="71008" y="2853"/>
                  </a:lnTo>
                  <a:lnTo>
                    <a:pt x="69935" y="3945"/>
                  </a:lnTo>
                  <a:lnTo>
                    <a:pt x="69935" y="6049"/>
                  </a:lnTo>
                  <a:lnTo>
                    <a:pt x="69693" y="6110"/>
                  </a:lnTo>
                  <a:cubicBezTo>
                    <a:pt x="70279" y="6433"/>
                    <a:pt x="70704" y="7081"/>
                    <a:pt x="70704" y="7809"/>
                  </a:cubicBezTo>
                  <a:cubicBezTo>
                    <a:pt x="70704" y="8901"/>
                    <a:pt x="69814" y="9771"/>
                    <a:pt x="68742" y="9771"/>
                  </a:cubicBezTo>
                  <a:cubicBezTo>
                    <a:pt x="67649" y="9771"/>
                    <a:pt x="66759" y="8901"/>
                    <a:pt x="66759" y="7809"/>
                  </a:cubicBezTo>
                  <a:cubicBezTo>
                    <a:pt x="66759" y="7303"/>
                    <a:pt x="66962" y="6838"/>
                    <a:pt x="67285" y="6494"/>
                  </a:cubicBezTo>
                  <a:lnTo>
                    <a:pt x="69146" y="4491"/>
                  </a:lnTo>
                  <a:lnTo>
                    <a:pt x="69652" y="2832"/>
                  </a:lnTo>
                  <a:lnTo>
                    <a:pt x="66618" y="1437"/>
                  </a:lnTo>
                  <a:lnTo>
                    <a:pt x="66152" y="2832"/>
                  </a:lnTo>
                  <a:lnTo>
                    <a:pt x="66152" y="2853"/>
                  </a:lnTo>
                  <a:lnTo>
                    <a:pt x="62390" y="2853"/>
                  </a:lnTo>
                  <a:lnTo>
                    <a:pt x="62390" y="3318"/>
                  </a:lnTo>
                  <a:lnTo>
                    <a:pt x="61601" y="3702"/>
                  </a:lnTo>
                  <a:lnTo>
                    <a:pt x="61216" y="4633"/>
                  </a:lnTo>
                  <a:lnTo>
                    <a:pt x="62390" y="5685"/>
                  </a:lnTo>
                  <a:lnTo>
                    <a:pt x="62390" y="5988"/>
                  </a:lnTo>
                  <a:cubicBezTo>
                    <a:pt x="63098" y="6292"/>
                    <a:pt x="63603" y="7000"/>
                    <a:pt x="63603" y="7809"/>
                  </a:cubicBezTo>
                  <a:cubicBezTo>
                    <a:pt x="63603" y="8901"/>
                    <a:pt x="62734" y="9771"/>
                    <a:pt x="61641" y="9771"/>
                  </a:cubicBezTo>
                  <a:cubicBezTo>
                    <a:pt x="60549" y="9771"/>
                    <a:pt x="59679" y="8901"/>
                    <a:pt x="59679" y="7809"/>
                  </a:cubicBezTo>
                  <a:cubicBezTo>
                    <a:pt x="59679" y="7081"/>
                    <a:pt x="60083" y="6433"/>
                    <a:pt x="60690" y="6110"/>
                  </a:cubicBezTo>
                  <a:lnTo>
                    <a:pt x="60185" y="6029"/>
                  </a:lnTo>
                  <a:lnTo>
                    <a:pt x="60245" y="5685"/>
                  </a:lnTo>
                  <a:lnTo>
                    <a:pt x="60933" y="5685"/>
                  </a:lnTo>
                  <a:lnTo>
                    <a:pt x="60933" y="4997"/>
                  </a:lnTo>
                  <a:lnTo>
                    <a:pt x="59315" y="1194"/>
                  </a:lnTo>
                  <a:lnTo>
                    <a:pt x="58202" y="2853"/>
                  </a:lnTo>
                  <a:lnTo>
                    <a:pt x="54783" y="2853"/>
                  </a:lnTo>
                  <a:lnTo>
                    <a:pt x="54480" y="3075"/>
                  </a:lnTo>
                  <a:lnTo>
                    <a:pt x="54945" y="4006"/>
                  </a:lnTo>
                  <a:lnTo>
                    <a:pt x="54945" y="4896"/>
                  </a:lnTo>
                  <a:lnTo>
                    <a:pt x="54480" y="5523"/>
                  </a:lnTo>
                  <a:lnTo>
                    <a:pt x="54480" y="5826"/>
                  </a:lnTo>
                  <a:lnTo>
                    <a:pt x="54520" y="5847"/>
                  </a:lnTo>
                  <a:lnTo>
                    <a:pt x="54540" y="5847"/>
                  </a:lnTo>
                  <a:cubicBezTo>
                    <a:pt x="55633" y="5847"/>
                    <a:pt x="56503" y="6716"/>
                    <a:pt x="56503" y="7809"/>
                  </a:cubicBezTo>
                  <a:cubicBezTo>
                    <a:pt x="56503" y="8901"/>
                    <a:pt x="55633" y="9771"/>
                    <a:pt x="54540" y="9771"/>
                  </a:cubicBezTo>
                  <a:cubicBezTo>
                    <a:pt x="53448" y="9771"/>
                    <a:pt x="52578" y="8901"/>
                    <a:pt x="52578" y="7809"/>
                  </a:cubicBezTo>
                  <a:cubicBezTo>
                    <a:pt x="52578" y="7303"/>
                    <a:pt x="52760" y="6858"/>
                    <a:pt x="53084" y="6514"/>
                  </a:cubicBezTo>
                  <a:lnTo>
                    <a:pt x="53023" y="6514"/>
                  </a:lnTo>
                  <a:lnTo>
                    <a:pt x="53104" y="6494"/>
                  </a:lnTo>
                  <a:cubicBezTo>
                    <a:pt x="53246" y="6332"/>
                    <a:pt x="53428" y="6191"/>
                    <a:pt x="53610" y="6089"/>
                  </a:cubicBezTo>
                  <a:lnTo>
                    <a:pt x="53266" y="5300"/>
                  </a:lnTo>
                  <a:lnTo>
                    <a:pt x="52517" y="5159"/>
                  </a:lnTo>
                  <a:lnTo>
                    <a:pt x="52517" y="3298"/>
                  </a:lnTo>
                  <a:lnTo>
                    <a:pt x="51971" y="2853"/>
                  </a:lnTo>
                  <a:lnTo>
                    <a:pt x="49240" y="2853"/>
                  </a:lnTo>
                  <a:lnTo>
                    <a:pt x="49240" y="4006"/>
                  </a:lnTo>
                  <a:lnTo>
                    <a:pt x="48431" y="4006"/>
                  </a:lnTo>
                  <a:lnTo>
                    <a:pt x="48431" y="4511"/>
                  </a:lnTo>
                  <a:lnTo>
                    <a:pt x="48835" y="5037"/>
                  </a:lnTo>
                  <a:lnTo>
                    <a:pt x="48714" y="5786"/>
                  </a:lnTo>
                  <a:lnTo>
                    <a:pt x="48269" y="6029"/>
                  </a:lnTo>
                  <a:cubicBezTo>
                    <a:pt x="48937" y="6332"/>
                    <a:pt x="49422" y="7020"/>
                    <a:pt x="49422" y="7809"/>
                  </a:cubicBezTo>
                  <a:cubicBezTo>
                    <a:pt x="49422" y="8901"/>
                    <a:pt x="48532" y="9771"/>
                    <a:pt x="47440" y="9771"/>
                  </a:cubicBezTo>
                  <a:cubicBezTo>
                    <a:pt x="46367" y="9771"/>
                    <a:pt x="45477" y="8901"/>
                    <a:pt x="45477" y="7809"/>
                  </a:cubicBezTo>
                  <a:cubicBezTo>
                    <a:pt x="45477" y="6878"/>
                    <a:pt x="46125" y="6110"/>
                    <a:pt x="46994" y="5907"/>
                  </a:cubicBezTo>
                  <a:lnTo>
                    <a:pt x="46469" y="5078"/>
                  </a:lnTo>
                  <a:lnTo>
                    <a:pt x="47035" y="3824"/>
                  </a:lnTo>
                  <a:lnTo>
                    <a:pt x="46994" y="2853"/>
                  </a:lnTo>
                  <a:lnTo>
                    <a:pt x="39631" y="2853"/>
                  </a:lnTo>
                  <a:lnTo>
                    <a:pt x="39631" y="3601"/>
                  </a:lnTo>
                  <a:lnTo>
                    <a:pt x="40480" y="4350"/>
                  </a:lnTo>
                  <a:lnTo>
                    <a:pt x="40480" y="5240"/>
                  </a:lnTo>
                  <a:lnTo>
                    <a:pt x="41027" y="5968"/>
                  </a:lnTo>
                  <a:cubicBezTo>
                    <a:pt x="41553" y="6150"/>
                    <a:pt x="41957" y="6555"/>
                    <a:pt x="42180" y="7081"/>
                  </a:cubicBezTo>
                  <a:cubicBezTo>
                    <a:pt x="42281" y="7323"/>
                    <a:pt x="42342" y="7586"/>
                    <a:pt x="42342" y="7849"/>
                  </a:cubicBezTo>
                  <a:cubicBezTo>
                    <a:pt x="42342" y="8942"/>
                    <a:pt x="41451" y="9832"/>
                    <a:pt x="40379" y="9832"/>
                  </a:cubicBezTo>
                  <a:cubicBezTo>
                    <a:pt x="39550" y="9832"/>
                    <a:pt x="38842" y="9326"/>
                    <a:pt x="38559" y="8598"/>
                  </a:cubicBezTo>
                  <a:cubicBezTo>
                    <a:pt x="38437" y="8355"/>
                    <a:pt x="38376" y="8092"/>
                    <a:pt x="38376" y="7809"/>
                  </a:cubicBezTo>
                  <a:cubicBezTo>
                    <a:pt x="38376" y="7242"/>
                    <a:pt x="38639" y="6716"/>
                    <a:pt x="39024" y="6373"/>
                  </a:cubicBezTo>
                  <a:lnTo>
                    <a:pt x="38983" y="6373"/>
                  </a:lnTo>
                  <a:lnTo>
                    <a:pt x="39024" y="6110"/>
                  </a:lnTo>
                  <a:lnTo>
                    <a:pt x="38336" y="5685"/>
                  </a:lnTo>
                  <a:lnTo>
                    <a:pt x="38336" y="4815"/>
                  </a:lnTo>
                  <a:lnTo>
                    <a:pt x="38559" y="4350"/>
                  </a:lnTo>
                  <a:lnTo>
                    <a:pt x="38720" y="2853"/>
                  </a:lnTo>
                  <a:lnTo>
                    <a:pt x="35605" y="2853"/>
                  </a:lnTo>
                  <a:lnTo>
                    <a:pt x="34492" y="4006"/>
                  </a:lnTo>
                  <a:lnTo>
                    <a:pt x="34492" y="6110"/>
                  </a:lnTo>
                  <a:lnTo>
                    <a:pt x="34229" y="6150"/>
                  </a:lnTo>
                  <a:cubicBezTo>
                    <a:pt x="34836" y="6474"/>
                    <a:pt x="35241" y="7121"/>
                    <a:pt x="35241" y="7849"/>
                  </a:cubicBezTo>
                  <a:cubicBezTo>
                    <a:pt x="35241" y="8942"/>
                    <a:pt x="34371" y="9832"/>
                    <a:pt x="33278" y="9832"/>
                  </a:cubicBezTo>
                  <a:cubicBezTo>
                    <a:pt x="32186" y="9832"/>
                    <a:pt x="31316" y="8942"/>
                    <a:pt x="31316" y="7849"/>
                  </a:cubicBezTo>
                  <a:cubicBezTo>
                    <a:pt x="31316" y="7344"/>
                    <a:pt x="31498" y="6899"/>
                    <a:pt x="31822" y="6534"/>
                  </a:cubicBezTo>
                  <a:lnTo>
                    <a:pt x="32773" y="5847"/>
                  </a:lnTo>
                  <a:lnTo>
                    <a:pt x="32611" y="1902"/>
                  </a:lnTo>
                  <a:cubicBezTo>
                    <a:pt x="32611" y="1902"/>
                    <a:pt x="32469" y="2387"/>
                    <a:pt x="31964" y="2630"/>
                  </a:cubicBezTo>
                  <a:cubicBezTo>
                    <a:pt x="31536" y="2818"/>
                    <a:pt x="31296" y="2833"/>
                    <a:pt x="31232" y="2833"/>
                  </a:cubicBezTo>
                  <a:cubicBezTo>
                    <a:pt x="31221" y="2833"/>
                    <a:pt x="31215" y="2832"/>
                    <a:pt x="31215" y="2832"/>
                  </a:cubicBezTo>
                  <a:lnTo>
                    <a:pt x="31215" y="2853"/>
                  </a:lnTo>
                  <a:lnTo>
                    <a:pt x="26926" y="2853"/>
                  </a:lnTo>
                  <a:lnTo>
                    <a:pt x="26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9525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100" y="344350"/>
              <a:ext cx="9013800" cy="47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276962" y="295260"/>
            <a:ext cx="8590075" cy="4751140"/>
            <a:chOff x="361308" y="295260"/>
            <a:chExt cx="8590075" cy="475114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361308" y="295260"/>
              <a:ext cx="8590059" cy="4751140"/>
              <a:chOff x="-189550" y="-257125"/>
              <a:chExt cx="10188660" cy="5635322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277215" y="-257092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51802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6668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01534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263485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2149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76081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00947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25814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506277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754941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00360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25226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5009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7495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9977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2463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495061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99233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924100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948918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186891" y="3636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186891" y="28502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186891" y="53369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86891" y="7823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86891" y="1030492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86891" y="12791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86891" y="1527820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86891" y="1776485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186891" y="20251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186891" y="2273813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186891" y="25219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186891" y="2770614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186891" y="3019225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86891" y="3267889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-186891" y="35165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-186891" y="37652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186891" y="40133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186891" y="42620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186891" y="451068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186891" y="47593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186891" y="500801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186891" y="52561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18955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911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777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644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051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0537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3019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5505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79923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47898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296562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5452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79336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0420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9069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539354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78796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03615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74367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76;p2"/>
            <p:cNvSpPr/>
            <p:nvPr/>
          </p:nvSpPr>
          <p:spPr>
            <a:xfrm>
              <a:off x="873065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4920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717525" y="1337638"/>
            <a:ext cx="5249400" cy="21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100"/>
              <a:buFont typeface="Londrina Solid"/>
              <a:buNone/>
              <a:defRPr sz="61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100"/>
              <a:buFont typeface="Bodoni Moda"/>
              <a:buNone/>
              <a:defRPr sz="6100">
                <a:solidFill>
                  <a:schemeClr val="accent6"/>
                </a:solidFill>
                <a:latin typeface="Bodoni Moda"/>
                <a:ea typeface="Bodoni Moda"/>
                <a:cs typeface="Bodoni Moda"/>
                <a:sym typeface="Bodoni Mo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100"/>
              <a:buFont typeface="Bodoni Moda"/>
              <a:buNone/>
              <a:defRPr sz="6100">
                <a:solidFill>
                  <a:schemeClr val="accent6"/>
                </a:solidFill>
                <a:latin typeface="Bodoni Moda"/>
                <a:ea typeface="Bodoni Moda"/>
                <a:cs typeface="Bodoni Moda"/>
                <a:sym typeface="Bodoni Mo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100"/>
              <a:buFont typeface="Bodoni Moda"/>
              <a:buNone/>
              <a:defRPr sz="6100">
                <a:solidFill>
                  <a:schemeClr val="accent6"/>
                </a:solidFill>
                <a:latin typeface="Bodoni Moda"/>
                <a:ea typeface="Bodoni Moda"/>
                <a:cs typeface="Bodoni Moda"/>
                <a:sym typeface="Bodoni Mo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100"/>
              <a:buFont typeface="Bodoni Moda"/>
              <a:buNone/>
              <a:defRPr sz="6100">
                <a:solidFill>
                  <a:schemeClr val="accent6"/>
                </a:solidFill>
                <a:latin typeface="Bodoni Moda"/>
                <a:ea typeface="Bodoni Moda"/>
                <a:cs typeface="Bodoni Moda"/>
                <a:sym typeface="Bodoni Mo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100"/>
              <a:buFont typeface="Bodoni Moda"/>
              <a:buNone/>
              <a:defRPr sz="6100">
                <a:solidFill>
                  <a:schemeClr val="accent6"/>
                </a:solidFill>
                <a:latin typeface="Bodoni Moda"/>
                <a:ea typeface="Bodoni Moda"/>
                <a:cs typeface="Bodoni Moda"/>
                <a:sym typeface="Bodoni Mo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100"/>
              <a:buFont typeface="Bodoni Moda"/>
              <a:buNone/>
              <a:defRPr sz="6100">
                <a:solidFill>
                  <a:schemeClr val="accent6"/>
                </a:solidFill>
                <a:latin typeface="Bodoni Moda"/>
                <a:ea typeface="Bodoni Moda"/>
                <a:cs typeface="Bodoni Moda"/>
                <a:sym typeface="Bodoni Mo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100"/>
              <a:buFont typeface="Bodoni Moda"/>
              <a:buNone/>
              <a:defRPr sz="6100">
                <a:solidFill>
                  <a:schemeClr val="accent6"/>
                </a:solidFill>
                <a:latin typeface="Bodoni Moda"/>
                <a:ea typeface="Bodoni Moda"/>
                <a:cs typeface="Bodoni Moda"/>
                <a:sym typeface="Bodoni Mo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100"/>
              <a:buFont typeface="Bodoni Moda"/>
              <a:buNone/>
              <a:defRPr sz="6100">
                <a:solidFill>
                  <a:schemeClr val="accent6"/>
                </a:solidFill>
                <a:latin typeface="Bodoni Moda"/>
                <a:ea typeface="Bodoni Moda"/>
                <a:cs typeface="Bodoni Moda"/>
                <a:sym typeface="Bodoni Moda"/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717525" y="3441363"/>
            <a:ext cx="3932100" cy="3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>
                <a:latin typeface="Antic"/>
                <a:ea typeface="Antic"/>
                <a:cs typeface="Antic"/>
                <a:sym typeface="Ant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2"/>
          <p:cNvSpPr/>
          <p:nvPr/>
        </p:nvSpPr>
        <p:spPr>
          <a:xfrm>
            <a:off x="65100" y="0"/>
            <a:ext cx="9013484" cy="44698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2"/>
          <p:cNvSpPr/>
          <p:nvPr/>
        </p:nvSpPr>
        <p:spPr>
          <a:xfrm>
            <a:off x="65100" y="344350"/>
            <a:ext cx="9013800" cy="47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22"/>
          <p:cNvGrpSpPr/>
          <p:nvPr/>
        </p:nvGrpSpPr>
        <p:grpSpPr>
          <a:xfrm>
            <a:off x="276962" y="295260"/>
            <a:ext cx="8590075" cy="4751140"/>
            <a:chOff x="361308" y="295260"/>
            <a:chExt cx="8590075" cy="4751140"/>
          </a:xfrm>
        </p:grpSpPr>
        <p:grpSp>
          <p:nvGrpSpPr>
            <p:cNvPr id="1401" name="Google Shape;1401;p22"/>
            <p:cNvGrpSpPr/>
            <p:nvPr/>
          </p:nvGrpSpPr>
          <p:grpSpPr>
            <a:xfrm>
              <a:off x="361308" y="295260"/>
              <a:ext cx="8590059" cy="4751140"/>
              <a:chOff x="-189550" y="-257125"/>
              <a:chExt cx="10188660" cy="5635322"/>
            </a:xfrm>
          </p:grpSpPr>
          <p:sp>
            <p:nvSpPr>
              <p:cNvPr id="1402" name="Google Shape;1402;p22"/>
              <p:cNvSpPr/>
              <p:nvPr/>
            </p:nvSpPr>
            <p:spPr>
              <a:xfrm>
                <a:off x="4277215" y="-257092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2"/>
              <p:cNvSpPr/>
              <p:nvPr/>
            </p:nvSpPr>
            <p:spPr>
              <a:xfrm>
                <a:off x="451802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2"/>
              <p:cNvSpPr/>
              <p:nvPr/>
            </p:nvSpPr>
            <p:spPr>
              <a:xfrm>
                <a:off x="476668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2"/>
              <p:cNvSpPr/>
              <p:nvPr/>
            </p:nvSpPr>
            <p:spPr>
              <a:xfrm>
                <a:off x="501534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2"/>
              <p:cNvSpPr/>
              <p:nvPr/>
            </p:nvSpPr>
            <p:spPr>
              <a:xfrm>
                <a:off x="5263485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2"/>
              <p:cNvSpPr/>
              <p:nvPr/>
            </p:nvSpPr>
            <p:spPr>
              <a:xfrm>
                <a:off x="5512149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2"/>
              <p:cNvSpPr/>
              <p:nvPr/>
            </p:nvSpPr>
            <p:spPr>
              <a:xfrm>
                <a:off x="576081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2"/>
              <p:cNvSpPr/>
              <p:nvPr/>
            </p:nvSpPr>
            <p:spPr>
              <a:xfrm>
                <a:off x="600947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625814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6506277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6754941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2"/>
              <p:cNvSpPr/>
              <p:nvPr/>
            </p:nvSpPr>
            <p:spPr>
              <a:xfrm>
                <a:off x="700360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725226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2"/>
              <p:cNvSpPr/>
              <p:nvPr/>
            </p:nvSpPr>
            <p:spPr>
              <a:xfrm>
                <a:off x="75009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2"/>
              <p:cNvSpPr/>
              <p:nvPr/>
            </p:nvSpPr>
            <p:spPr>
              <a:xfrm>
                <a:off x="77495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2"/>
              <p:cNvSpPr/>
              <p:nvPr/>
            </p:nvSpPr>
            <p:spPr>
              <a:xfrm>
                <a:off x="79977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2"/>
              <p:cNvSpPr/>
              <p:nvPr/>
            </p:nvSpPr>
            <p:spPr>
              <a:xfrm>
                <a:off x="82463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2"/>
              <p:cNvSpPr/>
              <p:nvPr/>
            </p:nvSpPr>
            <p:spPr>
              <a:xfrm>
                <a:off x="8495061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2"/>
              <p:cNvSpPr/>
              <p:nvPr/>
            </p:nvSpPr>
            <p:spPr>
              <a:xfrm>
                <a:off x="899233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924100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2"/>
              <p:cNvSpPr/>
              <p:nvPr/>
            </p:nvSpPr>
            <p:spPr>
              <a:xfrm>
                <a:off x="948918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2"/>
              <p:cNvSpPr/>
              <p:nvPr/>
            </p:nvSpPr>
            <p:spPr>
              <a:xfrm>
                <a:off x="-186891" y="3636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2"/>
              <p:cNvSpPr/>
              <p:nvPr/>
            </p:nvSpPr>
            <p:spPr>
              <a:xfrm>
                <a:off x="-186891" y="28502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2"/>
              <p:cNvSpPr/>
              <p:nvPr/>
            </p:nvSpPr>
            <p:spPr>
              <a:xfrm>
                <a:off x="-186891" y="53369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2"/>
              <p:cNvSpPr/>
              <p:nvPr/>
            </p:nvSpPr>
            <p:spPr>
              <a:xfrm>
                <a:off x="-186891" y="7823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-186891" y="1030492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-186891" y="12791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2"/>
              <p:cNvSpPr/>
              <p:nvPr/>
            </p:nvSpPr>
            <p:spPr>
              <a:xfrm>
                <a:off x="-186891" y="1527820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-186891" y="1776485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-186891" y="20251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2"/>
              <p:cNvSpPr/>
              <p:nvPr/>
            </p:nvSpPr>
            <p:spPr>
              <a:xfrm>
                <a:off x="-186891" y="2273813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>
                <a:off x="-186891" y="25219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-186891" y="2770614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2"/>
              <p:cNvSpPr/>
              <p:nvPr/>
            </p:nvSpPr>
            <p:spPr>
              <a:xfrm>
                <a:off x="-186891" y="3019225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-186891" y="3267889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-186891" y="35165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2"/>
              <p:cNvSpPr/>
              <p:nvPr/>
            </p:nvSpPr>
            <p:spPr>
              <a:xfrm>
                <a:off x="-186891" y="37652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2"/>
              <p:cNvSpPr/>
              <p:nvPr/>
            </p:nvSpPr>
            <p:spPr>
              <a:xfrm>
                <a:off x="-186891" y="40133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2"/>
              <p:cNvSpPr/>
              <p:nvPr/>
            </p:nvSpPr>
            <p:spPr>
              <a:xfrm>
                <a:off x="-186891" y="42620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2"/>
              <p:cNvSpPr/>
              <p:nvPr/>
            </p:nvSpPr>
            <p:spPr>
              <a:xfrm>
                <a:off x="-186891" y="451068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2"/>
              <p:cNvSpPr/>
              <p:nvPr/>
            </p:nvSpPr>
            <p:spPr>
              <a:xfrm>
                <a:off x="-186891" y="47593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2"/>
              <p:cNvSpPr/>
              <p:nvPr/>
            </p:nvSpPr>
            <p:spPr>
              <a:xfrm>
                <a:off x="-186891" y="500801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-186891" y="52561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-18955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5911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2"/>
              <p:cNvSpPr/>
              <p:nvPr/>
            </p:nvSpPr>
            <p:spPr>
              <a:xfrm>
                <a:off x="30777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55644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2"/>
              <p:cNvSpPr/>
              <p:nvPr/>
            </p:nvSpPr>
            <p:spPr>
              <a:xfrm>
                <a:off x="8051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2"/>
              <p:cNvSpPr/>
              <p:nvPr/>
            </p:nvSpPr>
            <p:spPr>
              <a:xfrm>
                <a:off x="10537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2"/>
              <p:cNvSpPr/>
              <p:nvPr/>
            </p:nvSpPr>
            <p:spPr>
              <a:xfrm>
                <a:off x="13019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2"/>
              <p:cNvSpPr/>
              <p:nvPr/>
            </p:nvSpPr>
            <p:spPr>
              <a:xfrm>
                <a:off x="15505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2"/>
              <p:cNvSpPr/>
              <p:nvPr/>
            </p:nvSpPr>
            <p:spPr>
              <a:xfrm>
                <a:off x="179923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2"/>
              <p:cNvSpPr/>
              <p:nvPr/>
            </p:nvSpPr>
            <p:spPr>
              <a:xfrm>
                <a:off x="2047898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2"/>
              <p:cNvSpPr/>
              <p:nvPr/>
            </p:nvSpPr>
            <p:spPr>
              <a:xfrm>
                <a:off x="2296562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2"/>
              <p:cNvSpPr/>
              <p:nvPr/>
            </p:nvSpPr>
            <p:spPr>
              <a:xfrm>
                <a:off x="25452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2"/>
              <p:cNvSpPr/>
              <p:nvPr/>
            </p:nvSpPr>
            <p:spPr>
              <a:xfrm>
                <a:off x="279336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30420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329069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2"/>
              <p:cNvSpPr/>
              <p:nvPr/>
            </p:nvSpPr>
            <p:spPr>
              <a:xfrm>
                <a:off x="3539354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2"/>
              <p:cNvSpPr/>
              <p:nvPr/>
            </p:nvSpPr>
            <p:spPr>
              <a:xfrm>
                <a:off x="378796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2"/>
              <p:cNvSpPr/>
              <p:nvPr/>
            </p:nvSpPr>
            <p:spPr>
              <a:xfrm>
                <a:off x="403615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2"/>
              <p:cNvSpPr/>
              <p:nvPr/>
            </p:nvSpPr>
            <p:spPr>
              <a:xfrm>
                <a:off x="874367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4" name="Google Shape;1464;p22"/>
            <p:cNvSpPr/>
            <p:nvPr/>
          </p:nvSpPr>
          <p:spPr>
            <a:xfrm>
              <a:off x="873065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894920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6" name="Google Shape;146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22"/>
          <p:cNvSpPr txBox="1">
            <a:spLocks noGrp="1"/>
          </p:cNvSpPr>
          <p:nvPr>
            <p:ph type="subTitle" idx="1"/>
          </p:nvPr>
        </p:nvSpPr>
        <p:spPr>
          <a:xfrm>
            <a:off x="713370" y="3449602"/>
            <a:ext cx="194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8" name="Google Shape;1468;p22"/>
          <p:cNvSpPr txBox="1">
            <a:spLocks noGrp="1"/>
          </p:cNvSpPr>
          <p:nvPr>
            <p:ph type="subTitle" idx="2"/>
          </p:nvPr>
        </p:nvSpPr>
        <p:spPr>
          <a:xfrm>
            <a:off x="3548400" y="3449601"/>
            <a:ext cx="20472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9" name="Google Shape;1469;p22"/>
          <p:cNvSpPr txBox="1">
            <a:spLocks noGrp="1"/>
          </p:cNvSpPr>
          <p:nvPr>
            <p:ph type="subTitle" idx="3"/>
          </p:nvPr>
        </p:nvSpPr>
        <p:spPr>
          <a:xfrm>
            <a:off x="6488730" y="3449602"/>
            <a:ext cx="1941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70" name="Google Shape;1470;p22"/>
          <p:cNvSpPr txBox="1">
            <a:spLocks noGrp="1"/>
          </p:cNvSpPr>
          <p:nvPr>
            <p:ph type="subTitle" idx="4"/>
          </p:nvPr>
        </p:nvSpPr>
        <p:spPr>
          <a:xfrm>
            <a:off x="713375" y="2563650"/>
            <a:ext cx="1941900" cy="8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accent5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471" name="Google Shape;1471;p22"/>
          <p:cNvSpPr txBox="1">
            <a:spLocks noGrp="1"/>
          </p:cNvSpPr>
          <p:nvPr>
            <p:ph type="subTitle" idx="5"/>
          </p:nvPr>
        </p:nvSpPr>
        <p:spPr>
          <a:xfrm>
            <a:off x="3548401" y="2563650"/>
            <a:ext cx="2047200" cy="8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accent5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472" name="Google Shape;1472;p22"/>
          <p:cNvSpPr txBox="1">
            <a:spLocks noGrp="1"/>
          </p:cNvSpPr>
          <p:nvPr>
            <p:ph type="subTitle" idx="6"/>
          </p:nvPr>
        </p:nvSpPr>
        <p:spPr>
          <a:xfrm>
            <a:off x="6488728" y="2563650"/>
            <a:ext cx="1941900" cy="8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accent5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3"/>
          <p:cNvSpPr/>
          <p:nvPr/>
        </p:nvSpPr>
        <p:spPr>
          <a:xfrm>
            <a:off x="65100" y="0"/>
            <a:ext cx="9013484" cy="44698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23"/>
          <p:cNvSpPr/>
          <p:nvPr/>
        </p:nvSpPr>
        <p:spPr>
          <a:xfrm>
            <a:off x="65100" y="344350"/>
            <a:ext cx="9013800" cy="47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6" name="Google Shape;1476;p23"/>
          <p:cNvGrpSpPr/>
          <p:nvPr/>
        </p:nvGrpSpPr>
        <p:grpSpPr>
          <a:xfrm>
            <a:off x="276962" y="295260"/>
            <a:ext cx="8590075" cy="4751140"/>
            <a:chOff x="361308" y="295260"/>
            <a:chExt cx="8590075" cy="4751140"/>
          </a:xfrm>
        </p:grpSpPr>
        <p:grpSp>
          <p:nvGrpSpPr>
            <p:cNvPr id="1477" name="Google Shape;1477;p23"/>
            <p:cNvGrpSpPr/>
            <p:nvPr/>
          </p:nvGrpSpPr>
          <p:grpSpPr>
            <a:xfrm>
              <a:off x="361308" y="295260"/>
              <a:ext cx="8590059" cy="4751140"/>
              <a:chOff x="-189550" y="-257125"/>
              <a:chExt cx="10188660" cy="5635322"/>
            </a:xfrm>
          </p:grpSpPr>
          <p:sp>
            <p:nvSpPr>
              <p:cNvPr id="1478" name="Google Shape;1478;p23"/>
              <p:cNvSpPr/>
              <p:nvPr/>
            </p:nvSpPr>
            <p:spPr>
              <a:xfrm>
                <a:off x="4277215" y="-257092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3"/>
              <p:cNvSpPr/>
              <p:nvPr/>
            </p:nvSpPr>
            <p:spPr>
              <a:xfrm>
                <a:off x="451802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3"/>
              <p:cNvSpPr/>
              <p:nvPr/>
            </p:nvSpPr>
            <p:spPr>
              <a:xfrm>
                <a:off x="476668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3"/>
              <p:cNvSpPr/>
              <p:nvPr/>
            </p:nvSpPr>
            <p:spPr>
              <a:xfrm>
                <a:off x="501534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3"/>
              <p:cNvSpPr/>
              <p:nvPr/>
            </p:nvSpPr>
            <p:spPr>
              <a:xfrm>
                <a:off x="5263485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3"/>
              <p:cNvSpPr/>
              <p:nvPr/>
            </p:nvSpPr>
            <p:spPr>
              <a:xfrm>
                <a:off x="5512149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3"/>
              <p:cNvSpPr/>
              <p:nvPr/>
            </p:nvSpPr>
            <p:spPr>
              <a:xfrm>
                <a:off x="576081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3"/>
              <p:cNvSpPr/>
              <p:nvPr/>
            </p:nvSpPr>
            <p:spPr>
              <a:xfrm>
                <a:off x="600947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3"/>
              <p:cNvSpPr/>
              <p:nvPr/>
            </p:nvSpPr>
            <p:spPr>
              <a:xfrm>
                <a:off x="625814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3"/>
              <p:cNvSpPr/>
              <p:nvPr/>
            </p:nvSpPr>
            <p:spPr>
              <a:xfrm>
                <a:off x="6506277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3"/>
              <p:cNvSpPr/>
              <p:nvPr/>
            </p:nvSpPr>
            <p:spPr>
              <a:xfrm>
                <a:off x="6754941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3"/>
              <p:cNvSpPr/>
              <p:nvPr/>
            </p:nvSpPr>
            <p:spPr>
              <a:xfrm>
                <a:off x="700360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3"/>
              <p:cNvSpPr/>
              <p:nvPr/>
            </p:nvSpPr>
            <p:spPr>
              <a:xfrm>
                <a:off x="725226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3"/>
              <p:cNvSpPr/>
              <p:nvPr/>
            </p:nvSpPr>
            <p:spPr>
              <a:xfrm>
                <a:off x="75009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3"/>
              <p:cNvSpPr/>
              <p:nvPr/>
            </p:nvSpPr>
            <p:spPr>
              <a:xfrm>
                <a:off x="77495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3"/>
              <p:cNvSpPr/>
              <p:nvPr/>
            </p:nvSpPr>
            <p:spPr>
              <a:xfrm>
                <a:off x="79977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3"/>
              <p:cNvSpPr/>
              <p:nvPr/>
            </p:nvSpPr>
            <p:spPr>
              <a:xfrm>
                <a:off x="82463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3"/>
              <p:cNvSpPr/>
              <p:nvPr/>
            </p:nvSpPr>
            <p:spPr>
              <a:xfrm>
                <a:off x="8495061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3"/>
              <p:cNvSpPr/>
              <p:nvPr/>
            </p:nvSpPr>
            <p:spPr>
              <a:xfrm>
                <a:off x="899233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3"/>
              <p:cNvSpPr/>
              <p:nvPr/>
            </p:nvSpPr>
            <p:spPr>
              <a:xfrm>
                <a:off x="924100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3"/>
              <p:cNvSpPr/>
              <p:nvPr/>
            </p:nvSpPr>
            <p:spPr>
              <a:xfrm>
                <a:off x="948918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3"/>
              <p:cNvSpPr/>
              <p:nvPr/>
            </p:nvSpPr>
            <p:spPr>
              <a:xfrm>
                <a:off x="-186891" y="3636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3"/>
              <p:cNvSpPr/>
              <p:nvPr/>
            </p:nvSpPr>
            <p:spPr>
              <a:xfrm>
                <a:off x="-186891" y="28502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3"/>
              <p:cNvSpPr/>
              <p:nvPr/>
            </p:nvSpPr>
            <p:spPr>
              <a:xfrm>
                <a:off x="-186891" y="53369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3"/>
              <p:cNvSpPr/>
              <p:nvPr/>
            </p:nvSpPr>
            <p:spPr>
              <a:xfrm>
                <a:off x="-186891" y="7823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3"/>
              <p:cNvSpPr/>
              <p:nvPr/>
            </p:nvSpPr>
            <p:spPr>
              <a:xfrm>
                <a:off x="-186891" y="1030492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3"/>
              <p:cNvSpPr/>
              <p:nvPr/>
            </p:nvSpPr>
            <p:spPr>
              <a:xfrm>
                <a:off x="-186891" y="12791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3"/>
              <p:cNvSpPr/>
              <p:nvPr/>
            </p:nvSpPr>
            <p:spPr>
              <a:xfrm>
                <a:off x="-186891" y="1527820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3"/>
              <p:cNvSpPr/>
              <p:nvPr/>
            </p:nvSpPr>
            <p:spPr>
              <a:xfrm>
                <a:off x="-186891" y="1776485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3"/>
              <p:cNvSpPr/>
              <p:nvPr/>
            </p:nvSpPr>
            <p:spPr>
              <a:xfrm>
                <a:off x="-186891" y="20251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3"/>
              <p:cNvSpPr/>
              <p:nvPr/>
            </p:nvSpPr>
            <p:spPr>
              <a:xfrm>
                <a:off x="-186891" y="2273813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3"/>
              <p:cNvSpPr/>
              <p:nvPr/>
            </p:nvSpPr>
            <p:spPr>
              <a:xfrm>
                <a:off x="-186891" y="25219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3"/>
              <p:cNvSpPr/>
              <p:nvPr/>
            </p:nvSpPr>
            <p:spPr>
              <a:xfrm>
                <a:off x="-186891" y="2770614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3"/>
              <p:cNvSpPr/>
              <p:nvPr/>
            </p:nvSpPr>
            <p:spPr>
              <a:xfrm>
                <a:off x="-186891" y="3019225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3"/>
              <p:cNvSpPr/>
              <p:nvPr/>
            </p:nvSpPr>
            <p:spPr>
              <a:xfrm>
                <a:off x="-186891" y="3267889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3"/>
              <p:cNvSpPr/>
              <p:nvPr/>
            </p:nvSpPr>
            <p:spPr>
              <a:xfrm>
                <a:off x="-186891" y="35165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3"/>
              <p:cNvSpPr/>
              <p:nvPr/>
            </p:nvSpPr>
            <p:spPr>
              <a:xfrm>
                <a:off x="-186891" y="37652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3"/>
              <p:cNvSpPr/>
              <p:nvPr/>
            </p:nvSpPr>
            <p:spPr>
              <a:xfrm>
                <a:off x="-186891" y="40133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3"/>
              <p:cNvSpPr/>
              <p:nvPr/>
            </p:nvSpPr>
            <p:spPr>
              <a:xfrm>
                <a:off x="-186891" y="42620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-186891" y="451068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3"/>
              <p:cNvSpPr/>
              <p:nvPr/>
            </p:nvSpPr>
            <p:spPr>
              <a:xfrm>
                <a:off x="-186891" y="47593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3"/>
              <p:cNvSpPr/>
              <p:nvPr/>
            </p:nvSpPr>
            <p:spPr>
              <a:xfrm>
                <a:off x="-186891" y="500801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-186891" y="52561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3"/>
              <p:cNvSpPr/>
              <p:nvPr/>
            </p:nvSpPr>
            <p:spPr>
              <a:xfrm>
                <a:off x="-18955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3"/>
              <p:cNvSpPr/>
              <p:nvPr/>
            </p:nvSpPr>
            <p:spPr>
              <a:xfrm>
                <a:off x="5911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3"/>
              <p:cNvSpPr/>
              <p:nvPr/>
            </p:nvSpPr>
            <p:spPr>
              <a:xfrm>
                <a:off x="30777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3"/>
              <p:cNvSpPr/>
              <p:nvPr/>
            </p:nvSpPr>
            <p:spPr>
              <a:xfrm>
                <a:off x="55644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3"/>
              <p:cNvSpPr/>
              <p:nvPr/>
            </p:nvSpPr>
            <p:spPr>
              <a:xfrm>
                <a:off x="8051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10537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13019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15505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3"/>
              <p:cNvSpPr/>
              <p:nvPr/>
            </p:nvSpPr>
            <p:spPr>
              <a:xfrm>
                <a:off x="179923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3"/>
              <p:cNvSpPr/>
              <p:nvPr/>
            </p:nvSpPr>
            <p:spPr>
              <a:xfrm>
                <a:off x="2047898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3"/>
              <p:cNvSpPr/>
              <p:nvPr/>
            </p:nvSpPr>
            <p:spPr>
              <a:xfrm>
                <a:off x="2296562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3"/>
              <p:cNvSpPr/>
              <p:nvPr/>
            </p:nvSpPr>
            <p:spPr>
              <a:xfrm>
                <a:off x="25452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3"/>
              <p:cNvSpPr/>
              <p:nvPr/>
            </p:nvSpPr>
            <p:spPr>
              <a:xfrm>
                <a:off x="279336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3"/>
              <p:cNvSpPr/>
              <p:nvPr/>
            </p:nvSpPr>
            <p:spPr>
              <a:xfrm>
                <a:off x="30420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3"/>
              <p:cNvSpPr/>
              <p:nvPr/>
            </p:nvSpPr>
            <p:spPr>
              <a:xfrm>
                <a:off x="329069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3"/>
              <p:cNvSpPr/>
              <p:nvPr/>
            </p:nvSpPr>
            <p:spPr>
              <a:xfrm>
                <a:off x="3539354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3"/>
              <p:cNvSpPr/>
              <p:nvPr/>
            </p:nvSpPr>
            <p:spPr>
              <a:xfrm>
                <a:off x="378796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3"/>
              <p:cNvSpPr/>
              <p:nvPr/>
            </p:nvSpPr>
            <p:spPr>
              <a:xfrm>
                <a:off x="403615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3"/>
              <p:cNvSpPr/>
              <p:nvPr/>
            </p:nvSpPr>
            <p:spPr>
              <a:xfrm>
                <a:off x="874367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0" name="Google Shape;1540;p23"/>
            <p:cNvSpPr/>
            <p:nvPr/>
          </p:nvSpPr>
          <p:spPr>
            <a:xfrm>
              <a:off x="873065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894920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3" name="Google Shape;1543;p23"/>
          <p:cNvSpPr txBox="1">
            <a:spLocks noGrp="1"/>
          </p:cNvSpPr>
          <p:nvPr>
            <p:ph type="subTitle" idx="1"/>
          </p:nvPr>
        </p:nvSpPr>
        <p:spPr>
          <a:xfrm>
            <a:off x="713226" y="2147700"/>
            <a:ext cx="186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4" name="Google Shape;1544;p23"/>
          <p:cNvSpPr txBox="1">
            <a:spLocks noGrp="1"/>
          </p:cNvSpPr>
          <p:nvPr>
            <p:ph type="subTitle" idx="2"/>
          </p:nvPr>
        </p:nvSpPr>
        <p:spPr>
          <a:xfrm>
            <a:off x="713226" y="1794500"/>
            <a:ext cx="1864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545" name="Google Shape;1545;p23"/>
          <p:cNvSpPr txBox="1">
            <a:spLocks noGrp="1"/>
          </p:cNvSpPr>
          <p:nvPr>
            <p:ph type="subTitle" idx="3"/>
          </p:nvPr>
        </p:nvSpPr>
        <p:spPr>
          <a:xfrm>
            <a:off x="1399026" y="3938600"/>
            <a:ext cx="186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6" name="Google Shape;1546;p23"/>
          <p:cNvSpPr txBox="1">
            <a:spLocks noGrp="1"/>
          </p:cNvSpPr>
          <p:nvPr>
            <p:ph type="subTitle" idx="4"/>
          </p:nvPr>
        </p:nvSpPr>
        <p:spPr>
          <a:xfrm>
            <a:off x="1399026" y="3585400"/>
            <a:ext cx="1864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547" name="Google Shape;1547;p23"/>
          <p:cNvSpPr txBox="1">
            <a:spLocks noGrp="1"/>
          </p:cNvSpPr>
          <p:nvPr>
            <p:ph type="subTitle" idx="5"/>
          </p:nvPr>
        </p:nvSpPr>
        <p:spPr>
          <a:xfrm>
            <a:off x="6559501" y="2147700"/>
            <a:ext cx="186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8" name="Google Shape;1548;p23"/>
          <p:cNvSpPr txBox="1">
            <a:spLocks noGrp="1"/>
          </p:cNvSpPr>
          <p:nvPr>
            <p:ph type="subTitle" idx="6"/>
          </p:nvPr>
        </p:nvSpPr>
        <p:spPr>
          <a:xfrm>
            <a:off x="6559501" y="1794500"/>
            <a:ext cx="1864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549" name="Google Shape;1549;p23"/>
          <p:cNvSpPr txBox="1">
            <a:spLocks noGrp="1"/>
          </p:cNvSpPr>
          <p:nvPr>
            <p:ph type="subTitle" idx="7"/>
          </p:nvPr>
        </p:nvSpPr>
        <p:spPr>
          <a:xfrm>
            <a:off x="5873701" y="3938600"/>
            <a:ext cx="186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0" name="Google Shape;1550;p23"/>
          <p:cNvSpPr txBox="1">
            <a:spLocks noGrp="1"/>
          </p:cNvSpPr>
          <p:nvPr>
            <p:ph type="subTitle" idx="8"/>
          </p:nvPr>
        </p:nvSpPr>
        <p:spPr>
          <a:xfrm>
            <a:off x="5873701" y="3585400"/>
            <a:ext cx="1864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4"/>
          <p:cNvSpPr/>
          <p:nvPr/>
        </p:nvSpPr>
        <p:spPr>
          <a:xfrm>
            <a:off x="65100" y="0"/>
            <a:ext cx="9013484" cy="44698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24"/>
          <p:cNvSpPr/>
          <p:nvPr/>
        </p:nvSpPr>
        <p:spPr>
          <a:xfrm>
            <a:off x="65100" y="344350"/>
            <a:ext cx="9013800" cy="47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24"/>
          <p:cNvGrpSpPr/>
          <p:nvPr/>
        </p:nvGrpSpPr>
        <p:grpSpPr>
          <a:xfrm>
            <a:off x="276962" y="295260"/>
            <a:ext cx="8590075" cy="4751140"/>
            <a:chOff x="361308" y="295260"/>
            <a:chExt cx="8590075" cy="4751140"/>
          </a:xfrm>
        </p:grpSpPr>
        <p:grpSp>
          <p:nvGrpSpPr>
            <p:cNvPr id="1555" name="Google Shape;1555;p24"/>
            <p:cNvGrpSpPr/>
            <p:nvPr/>
          </p:nvGrpSpPr>
          <p:grpSpPr>
            <a:xfrm>
              <a:off x="361308" y="295260"/>
              <a:ext cx="8590059" cy="4751140"/>
              <a:chOff x="-189550" y="-257125"/>
              <a:chExt cx="10188660" cy="5635322"/>
            </a:xfrm>
          </p:grpSpPr>
          <p:sp>
            <p:nvSpPr>
              <p:cNvPr id="1556" name="Google Shape;1556;p24"/>
              <p:cNvSpPr/>
              <p:nvPr/>
            </p:nvSpPr>
            <p:spPr>
              <a:xfrm>
                <a:off x="4277215" y="-257092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>
                <a:off x="451802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>
                <a:off x="476668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>
                <a:off x="501534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>
                <a:off x="5263485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>
                <a:off x="5512149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4"/>
              <p:cNvSpPr/>
              <p:nvPr/>
            </p:nvSpPr>
            <p:spPr>
              <a:xfrm>
                <a:off x="576081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4"/>
              <p:cNvSpPr/>
              <p:nvPr/>
            </p:nvSpPr>
            <p:spPr>
              <a:xfrm>
                <a:off x="600947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4"/>
              <p:cNvSpPr/>
              <p:nvPr/>
            </p:nvSpPr>
            <p:spPr>
              <a:xfrm>
                <a:off x="625814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4"/>
              <p:cNvSpPr/>
              <p:nvPr/>
            </p:nvSpPr>
            <p:spPr>
              <a:xfrm>
                <a:off x="6506277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4"/>
              <p:cNvSpPr/>
              <p:nvPr/>
            </p:nvSpPr>
            <p:spPr>
              <a:xfrm>
                <a:off x="6754941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4"/>
              <p:cNvSpPr/>
              <p:nvPr/>
            </p:nvSpPr>
            <p:spPr>
              <a:xfrm>
                <a:off x="700360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4"/>
              <p:cNvSpPr/>
              <p:nvPr/>
            </p:nvSpPr>
            <p:spPr>
              <a:xfrm>
                <a:off x="725226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4"/>
              <p:cNvSpPr/>
              <p:nvPr/>
            </p:nvSpPr>
            <p:spPr>
              <a:xfrm>
                <a:off x="75009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4"/>
              <p:cNvSpPr/>
              <p:nvPr/>
            </p:nvSpPr>
            <p:spPr>
              <a:xfrm>
                <a:off x="77495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4"/>
              <p:cNvSpPr/>
              <p:nvPr/>
            </p:nvSpPr>
            <p:spPr>
              <a:xfrm>
                <a:off x="79977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4"/>
              <p:cNvSpPr/>
              <p:nvPr/>
            </p:nvSpPr>
            <p:spPr>
              <a:xfrm>
                <a:off x="82463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4"/>
              <p:cNvSpPr/>
              <p:nvPr/>
            </p:nvSpPr>
            <p:spPr>
              <a:xfrm>
                <a:off x="8495061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4"/>
              <p:cNvSpPr/>
              <p:nvPr/>
            </p:nvSpPr>
            <p:spPr>
              <a:xfrm>
                <a:off x="899233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4"/>
              <p:cNvSpPr/>
              <p:nvPr/>
            </p:nvSpPr>
            <p:spPr>
              <a:xfrm>
                <a:off x="924100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4"/>
              <p:cNvSpPr/>
              <p:nvPr/>
            </p:nvSpPr>
            <p:spPr>
              <a:xfrm>
                <a:off x="948918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4"/>
              <p:cNvSpPr/>
              <p:nvPr/>
            </p:nvSpPr>
            <p:spPr>
              <a:xfrm>
                <a:off x="-186891" y="3636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4"/>
              <p:cNvSpPr/>
              <p:nvPr/>
            </p:nvSpPr>
            <p:spPr>
              <a:xfrm>
                <a:off x="-186891" y="28502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4"/>
              <p:cNvSpPr/>
              <p:nvPr/>
            </p:nvSpPr>
            <p:spPr>
              <a:xfrm>
                <a:off x="-186891" y="53369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4"/>
              <p:cNvSpPr/>
              <p:nvPr/>
            </p:nvSpPr>
            <p:spPr>
              <a:xfrm>
                <a:off x="-186891" y="7823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4"/>
              <p:cNvSpPr/>
              <p:nvPr/>
            </p:nvSpPr>
            <p:spPr>
              <a:xfrm>
                <a:off x="-186891" y="1030492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4"/>
              <p:cNvSpPr/>
              <p:nvPr/>
            </p:nvSpPr>
            <p:spPr>
              <a:xfrm>
                <a:off x="-186891" y="12791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4"/>
              <p:cNvSpPr/>
              <p:nvPr/>
            </p:nvSpPr>
            <p:spPr>
              <a:xfrm>
                <a:off x="-186891" y="1527820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4"/>
              <p:cNvSpPr/>
              <p:nvPr/>
            </p:nvSpPr>
            <p:spPr>
              <a:xfrm>
                <a:off x="-186891" y="1776485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4"/>
              <p:cNvSpPr/>
              <p:nvPr/>
            </p:nvSpPr>
            <p:spPr>
              <a:xfrm>
                <a:off x="-186891" y="20251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4"/>
              <p:cNvSpPr/>
              <p:nvPr/>
            </p:nvSpPr>
            <p:spPr>
              <a:xfrm>
                <a:off x="-186891" y="2273813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4"/>
              <p:cNvSpPr/>
              <p:nvPr/>
            </p:nvSpPr>
            <p:spPr>
              <a:xfrm>
                <a:off x="-186891" y="25219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4"/>
              <p:cNvSpPr/>
              <p:nvPr/>
            </p:nvSpPr>
            <p:spPr>
              <a:xfrm>
                <a:off x="-186891" y="2770614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4"/>
              <p:cNvSpPr/>
              <p:nvPr/>
            </p:nvSpPr>
            <p:spPr>
              <a:xfrm>
                <a:off x="-186891" y="3019225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4"/>
              <p:cNvSpPr/>
              <p:nvPr/>
            </p:nvSpPr>
            <p:spPr>
              <a:xfrm>
                <a:off x="-186891" y="3267889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4"/>
              <p:cNvSpPr/>
              <p:nvPr/>
            </p:nvSpPr>
            <p:spPr>
              <a:xfrm>
                <a:off x="-186891" y="35165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4"/>
              <p:cNvSpPr/>
              <p:nvPr/>
            </p:nvSpPr>
            <p:spPr>
              <a:xfrm>
                <a:off x="-186891" y="37652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4"/>
              <p:cNvSpPr/>
              <p:nvPr/>
            </p:nvSpPr>
            <p:spPr>
              <a:xfrm>
                <a:off x="-186891" y="40133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4"/>
              <p:cNvSpPr/>
              <p:nvPr/>
            </p:nvSpPr>
            <p:spPr>
              <a:xfrm>
                <a:off x="-186891" y="42620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4"/>
              <p:cNvSpPr/>
              <p:nvPr/>
            </p:nvSpPr>
            <p:spPr>
              <a:xfrm>
                <a:off x="-186891" y="451068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4"/>
              <p:cNvSpPr/>
              <p:nvPr/>
            </p:nvSpPr>
            <p:spPr>
              <a:xfrm>
                <a:off x="-186891" y="47593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-186891" y="500801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-186891" y="52561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-18955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5911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30777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55644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8051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4"/>
              <p:cNvSpPr/>
              <p:nvPr/>
            </p:nvSpPr>
            <p:spPr>
              <a:xfrm>
                <a:off x="10537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4"/>
              <p:cNvSpPr/>
              <p:nvPr/>
            </p:nvSpPr>
            <p:spPr>
              <a:xfrm>
                <a:off x="13019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4"/>
              <p:cNvSpPr/>
              <p:nvPr/>
            </p:nvSpPr>
            <p:spPr>
              <a:xfrm>
                <a:off x="15505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4"/>
              <p:cNvSpPr/>
              <p:nvPr/>
            </p:nvSpPr>
            <p:spPr>
              <a:xfrm>
                <a:off x="179923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4"/>
              <p:cNvSpPr/>
              <p:nvPr/>
            </p:nvSpPr>
            <p:spPr>
              <a:xfrm>
                <a:off x="2047898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4"/>
              <p:cNvSpPr/>
              <p:nvPr/>
            </p:nvSpPr>
            <p:spPr>
              <a:xfrm>
                <a:off x="2296562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4"/>
              <p:cNvSpPr/>
              <p:nvPr/>
            </p:nvSpPr>
            <p:spPr>
              <a:xfrm>
                <a:off x="25452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4"/>
              <p:cNvSpPr/>
              <p:nvPr/>
            </p:nvSpPr>
            <p:spPr>
              <a:xfrm>
                <a:off x="279336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4"/>
              <p:cNvSpPr/>
              <p:nvPr/>
            </p:nvSpPr>
            <p:spPr>
              <a:xfrm>
                <a:off x="30420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4"/>
              <p:cNvSpPr/>
              <p:nvPr/>
            </p:nvSpPr>
            <p:spPr>
              <a:xfrm>
                <a:off x="329069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4"/>
              <p:cNvSpPr/>
              <p:nvPr/>
            </p:nvSpPr>
            <p:spPr>
              <a:xfrm>
                <a:off x="3539354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4"/>
              <p:cNvSpPr/>
              <p:nvPr/>
            </p:nvSpPr>
            <p:spPr>
              <a:xfrm>
                <a:off x="378796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4"/>
              <p:cNvSpPr/>
              <p:nvPr/>
            </p:nvSpPr>
            <p:spPr>
              <a:xfrm>
                <a:off x="403615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4"/>
              <p:cNvSpPr/>
              <p:nvPr/>
            </p:nvSpPr>
            <p:spPr>
              <a:xfrm>
                <a:off x="874367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8" name="Google Shape;1618;p24"/>
            <p:cNvSpPr/>
            <p:nvPr/>
          </p:nvSpPr>
          <p:spPr>
            <a:xfrm>
              <a:off x="873065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>
              <a:off x="894920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0" name="Google Shape;162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1" name="Google Shape;1621;p24"/>
          <p:cNvSpPr txBox="1">
            <a:spLocks noGrp="1"/>
          </p:cNvSpPr>
          <p:nvPr>
            <p:ph type="subTitle" idx="1"/>
          </p:nvPr>
        </p:nvSpPr>
        <p:spPr>
          <a:xfrm>
            <a:off x="704551" y="2147700"/>
            <a:ext cx="186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2" name="Google Shape;1622;p24"/>
          <p:cNvSpPr txBox="1">
            <a:spLocks noGrp="1"/>
          </p:cNvSpPr>
          <p:nvPr>
            <p:ph type="subTitle" idx="2"/>
          </p:nvPr>
        </p:nvSpPr>
        <p:spPr>
          <a:xfrm>
            <a:off x="704551" y="1794500"/>
            <a:ext cx="1864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accent5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623" name="Google Shape;1623;p24"/>
          <p:cNvSpPr txBox="1">
            <a:spLocks noGrp="1"/>
          </p:cNvSpPr>
          <p:nvPr>
            <p:ph type="subTitle" idx="3"/>
          </p:nvPr>
        </p:nvSpPr>
        <p:spPr>
          <a:xfrm>
            <a:off x="1456151" y="3938600"/>
            <a:ext cx="186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4" name="Google Shape;1624;p24"/>
          <p:cNvSpPr txBox="1">
            <a:spLocks noGrp="1"/>
          </p:cNvSpPr>
          <p:nvPr>
            <p:ph type="subTitle" idx="4"/>
          </p:nvPr>
        </p:nvSpPr>
        <p:spPr>
          <a:xfrm>
            <a:off x="1456151" y="3585400"/>
            <a:ext cx="1864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accent5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625" name="Google Shape;1625;p24"/>
          <p:cNvSpPr txBox="1">
            <a:spLocks noGrp="1"/>
          </p:cNvSpPr>
          <p:nvPr>
            <p:ph type="subTitle" idx="5"/>
          </p:nvPr>
        </p:nvSpPr>
        <p:spPr>
          <a:xfrm>
            <a:off x="6574951" y="2147700"/>
            <a:ext cx="186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24"/>
          <p:cNvSpPr txBox="1">
            <a:spLocks noGrp="1"/>
          </p:cNvSpPr>
          <p:nvPr>
            <p:ph type="subTitle" idx="6"/>
          </p:nvPr>
        </p:nvSpPr>
        <p:spPr>
          <a:xfrm>
            <a:off x="6574951" y="1794500"/>
            <a:ext cx="1864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accent5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627" name="Google Shape;1627;p24"/>
          <p:cNvSpPr txBox="1">
            <a:spLocks noGrp="1"/>
          </p:cNvSpPr>
          <p:nvPr>
            <p:ph type="subTitle" idx="7"/>
          </p:nvPr>
        </p:nvSpPr>
        <p:spPr>
          <a:xfrm>
            <a:off x="5787350" y="3938600"/>
            <a:ext cx="1936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8" name="Google Shape;1628;p24"/>
          <p:cNvSpPr txBox="1">
            <a:spLocks noGrp="1"/>
          </p:cNvSpPr>
          <p:nvPr>
            <p:ph type="subTitle" idx="8"/>
          </p:nvPr>
        </p:nvSpPr>
        <p:spPr>
          <a:xfrm>
            <a:off x="5787350" y="3585400"/>
            <a:ext cx="1936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accent5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629" name="Google Shape;1629;p24"/>
          <p:cNvSpPr txBox="1">
            <a:spLocks noGrp="1"/>
          </p:cNvSpPr>
          <p:nvPr>
            <p:ph type="subTitle" idx="9"/>
          </p:nvPr>
        </p:nvSpPr>
        <p:spPr>
          <a:xfrm>
            <a:off x="3639751" y="2147700"/>
            <a:ext cx="1864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24"/>
          <p:cNvSpPr txBox="1">
            <a:spLocks noGrp="1"/>
          </p:cNvSpPr>
          <p:nvPr>
            <p:ph type="subTitle" idx="13"/>
          </p:nvPr>
        </p:nvSpPr>
        <p:spPr>
          <a:xfrm>
            <a:off x="3639751" y="1794500"/>
            <a:ext cx="1864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accent5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29"/>
          <p:cNvSpPr/>
          <p:nvPr/>
        </p:nvSpPr>
        <p:spPr>
          <a:xfrm rot="-5400000">
            <a:off x="-2378866" y="2461240"/>
            <a:ext cx="5011726" cy="25399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29"/>
          <p:cNvSpPr/>
          <p:nvPr/>
        </p:nvSpPr>
        <p:spPr>
          <a:xfrm>
            <a:off x="254000" y="81850"/>
            <a:ext cx="8824800" cy="50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4" name="Google Shape;1944;p29"/>
          <p:cNvGrpSpPr/>
          <p:nvPr/>
        </p:nvGrpSpPr>
        <p:grpSpPr>
          <a:xfrm>
            <a:off x="321104" y="185277"/>
            <a:ext cx="8690579" cy="4806729"/>
            <a:chOff x="321104" y="185277"/>
            <a:chExt cx="8690579" cy="4806729"/>
          </a:xfrm>
        </p:grpSpPr>
        <p:grpSp>
          <p:nvGrpSpPr>
            <p:cNvPr id="1945" name="Google Shape;1945;p29"/>
            <p:cNvGrpSpPr/>
            <p:nvPr/>
          </p:nvGrpSpPr>
          <p:grpSpPr>
            <a:xfrm>
              <a:off x="321104" y="185277"/>
              <a:ext cx="8690579" cy="4806729"/>
              <a:chOff x="361308" y="295260"/>
              <a:chExt cx="8590075" cy="4751140"/>
            </a:xfrm>
          </p:grpSpPr>
          <p:grpSp>
            <p:nvGrpSpPr>
              <p:cNvPr id="1946" name="Google Shape;1946;p29"/>
              <p:cNvGrpSpPr/>
              <p:nvPr/>
            </p:nvGrpSpPr>
            <p:grpSpPr>
              <a:xfrm>
                <a:off x="361308" y="295260"/>
                <a:ext cx="8590059" cy="4751140"/>
                <a:chOff x="-189550" y="-257125"/>
                <a:chExt cx="10188660" cy="5635322"/>
              </a:xfrm>
            </p:grpSpPr>
            <p:sp>
              <p:nvSpPr>
                <p:cNvPr id="1947" name="Google Shape;1947;p29"/>
                <p:cNvSpPr/>
                <p:nvPr/>
              </p:nvSpPr>
              <p:spPr>
                <a:xfrm>
                  <a:off x="4277215" y="-257092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29"/>
                <p:cNvSpPr/>
                <p:nvPr/>
              </p:nvSpPr>
              <p:spPr>
                <a:xfrm>
                  <a:off x="4518020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29"/>
                <p:cNvSpPr/>
                <p:nvPr/>
              </p:nvSpPr>
              <p:spPr>
                <a:xfrm>
                  <a:off x="4766684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29"/>
                <p:cNvSpPr/>
                <p:nvPr/>
              </p:nvSpPr>
              <p:spPr>
                <a:xfrm>
                  <a:off x="5015348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29"/>
                <p:cNvSpPr/>
                <p:nvPr/>
              </p:nvSpPr>
              <p:spPr>
                <a:xfrm>
                  <a:off x="5263485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2" name="Google Shape;1952;p29"/>
                <p:cNvSpPr/>
                <p:nvPr/>
              </p:nvSpPr>
              <p:spPr>
                <a:xfrm>
                  <a:off x="5512149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3" name="Google Shape;1953;p29"/>
                <p:cNvSpPr/>
                <p:nvPr/>
              </p:nvSpPr>
              <p:spPr>
                <a:xfrm>
                  <a:off x="5760812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29"/>
                <p:cNvSpPr/>
                <p:nvPr/>
              </p:nvSpPr>
              <p:spPr>
                <a:xfrm>
                  <a:off x="6009476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29"/>
                <p:cNvSpPr/>
                <p:nvPr/>
              </p:nvSpPr>
              <p:spPr>
                <a:xfrm>
                  <a:off x="6258140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29"/>
                <p:cNvSpPr/>
                <p:nvPr/>
              </p:nvSpPr>
              <p:spPr>
                <a:xfrm>
                  <a:off x="6506277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29"/>
                <p:cNvSpPr/>
                <p:nvPr/>
              </p:nvSpPr>
              <p:spPr>
                <a:xfrm>
                  <a:off x="6754941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29"/>
                <p:cNvSpPr/>
                <p:nvPr/>
              </p:nvSpPr>
              <p:spPr>
                <a:xfrm>
                  <a:off x="7003605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29"/>
                <p:cNvSpPr/>
                <p:nvPr/>
              </p:nvSpPr>
              <p:spPr>
                <a:xfrm>
                  <a:off x="7252269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29"/>
                <p:cNvSpPr/>
                <p:nvPr/>
              </p:nvSpPr>
              <p:spPr>
                <a:xfrm>
                  <a:off x="7500933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29"/>
                <p:cNvSpPr/>
                <p:nvPr/>
              </p:nvSpPr>
              <p:spPr>
                <a:xfrm>
                  <a:off x="7749597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29"/>
                <p:cNvSpPr/>
                <p:nvPr/>
              </p:nvSpPr>
              <p:spPr>
                <a:xfrm>
                  <a:off x="7997733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29"/>
                <p:cNvSpPr/>
                <p:nvPr/>
              </p:nvSpPr>
              <p:spPr>
                <a:xfrm>
                  <a:off x="8246397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29"/>
                <p:cNvSpPr/>
                <p:nvPr/>
              </p:nvSpPr>
              <p:spPr>
                <a:xfrm>
                  <a:off x="8495061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29"/>
                <p:cNvSpPr/>
                <p:nvPr/>
              </p:nvSpPr>
              <p:spPr>
                <a:xfrm>
                  <a:off x="8992336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1" y="0"/>
                      </a:moveTo>
                      <a:lnTo>
                        <a:pt x="1" y="137094"/>
                      </a:lnTo>
                      <a:lnTo>
                        <a:pt x="50" y="137094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29"/>
                <p:cNvSpPr/>
                <p:nvPr/>
              </p:nvSpPr>
              <p:spPr>
                <a:xfrm>
                  <a:off x="9241000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1" y="0"/>
                      </a:moveTo>
                      <a:lnTo>
                        <a:pt x="1" y="137094"/>
                      </a:lnTo>
                      <a:lnTo>
                        <a:pt x="50" y="137094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29"/>
                <p:cNvSpPr/>
                <p:nvPr/>
              </p:nvSpPr>
              <p:spPr>
                <a:xfrm>
                  <a:off x="9489189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29"/>
                <p:cNvSpPr/>
                <p:nvPr/>
              </p:nvSpPr>
              <p:spPr>
                <a:xfrm>
                  <a:off x="-186891" y="36363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29"/>
                <p:cNvSpPr/>
                <p:nvPr/>
              </p:nvSpPr>
              <p:spPr>
                <a:xfrm>
                  <a:off x="-186891" y="285027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29"/>
                <p:cNvSpPr/>
                <p:nvPr/>
              </p:nvSpPr>
              <p:spPr>
                <a:xfrm>
                  <a:off x="-186891" y="533691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29"/>
                <p:cNvSpPr/>
                <p:nvPr/>
              </p:nvSpPr>
              <p:spPr>
                <a:xfrm>
                  <a:off x="-186891" y="782356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29"/>
                <p:cNvSpPr/>
                <p:nvPr/>
              </p:nvSpPr>
              <p:spPr>
                <a:xfrm>
                  <a:off x="-186891" y="1030492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29"/>
                <p:cNvSpPr/>
                <p:nvPr/>
              </p:nvSpPr>
              <p:spPr>
                <a:xfrm>
                  <a:off x="-186891" y="1279156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29"/>
                <p:cNvSpPr/>
                <p:nvPr/>
              </p:nvSpPr>
              <p:spPr>
                <a:xfrm>
                  <a:off x="-186891" y="1527820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29"/>
                <p:cNvSpPr/>
                <p:nvPr/>
              </p:nvSpPr>
              <p:spPr>
                <a:xfrm>
                  <a:off x="-186891" y="1776485"/>
                  <a:ext cx="10186001" cy="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49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29"/>
                <p:cNvSpPr/>
                <p:nvPr/>
              </p:nvSpPr>
              <p:spPr>
                <a:xfrm>
                  <a:off x="-186891" y="2025149"/>
                  <a:ext cx="10186001" cy="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49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29"/>
                <p:cNvSpPr/>
                <p:nvPr/>
              </p:nvSpPr>
              <p:spPr>
                <a:xfrm>
                  <a:off x="-186891" y="2273813"/>
                  <a:ext cx="10186001" cy="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49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29"/>
                <p:cNvSpPr/>
                <p:nvPr/>
              </p:nvSpPr>
              <p:spPr>
                <a:xfrm>
                  <a:off x="-186891" y="2521949"/>
                  <a:ext cx="10186001" cy="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49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29"/>
                <p:cNvSpPr/>
                <p:nvPr/>
              </p:nvSpPr>
              <p:spPr>
                <a:xfrm>
                  <a:off x="-186891" y="2770614"/>
                  <a:ext cx="10186001" cy="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49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29"/>
                <p:cNvSpPr/>
                <p:nvPr/>
              </p:nvSpPr>
              <p:spPr>
                <a:xfrm>
                  <a:off x="-186891" y="3019225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50"/>
                      </a:lnTo>
                      <a:lnTo>
                        <a:pt x="146519" y="50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29"/>
                <p:cNvSpPr/>
                <p:nvPr/>
              </p:nvSpPr>
              <p:spPr>
                <a:xfrm>
                  <a:off x="-186891" y="3267889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50"/>
                      </a:lnTo>
                      <a:lnTo>
                        <a:pt x="146519" y="50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29"/>
                <p:cNvSpPr/>
                <p:nvPr/>
              </p:nvSpPr>
              <p:spPr>
                <a:xfrm>
                  <a:off x="-186891" y="3516554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50"/>
                      </a:lnTo>
                      <a:lnTo>
                        <a:pt x="146519" y="50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29"/>
                <p:cNvSpPr/>
                <p:nvPr/>
              </p:nvSpPr>
              <p:spPr>
                <a:xfrm>
                  <a:off x="-186891" y="3765218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29"/>
                <p:cNvSpPr/>
                <p:nvPr/>
              </p:nvSpPr>
              <p:spPr>
                <a:xfrm>
                  <a:off x="-186891" y="4013354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50"/>
                      </a:lnTo>
                      <a:lnTo>
                        <a:pt x="146519" y="50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29"/>
                <p:cNvSpPr/>
                <p:nvPr/>
              </p:nvSpPr>
              <p:spPr>
                <a:xfrm>
                  <a:off x="-186891" y="4262018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29"/>
                <p:cNvSpPr/>
                <p:nvPr/>
              </p:nvSpPr>
              <p:spPr>
                <a:xfrm>
                  <a:off x="-186891" y="4510683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29"/>
                <p:cNvSpPr/>
                <p:nvPr/>
              </p:nvSpPr>
              <p:spPr>
                <a:xfrm>
                  <a:off x="-186891" y="4759347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29"/>
                <p:cNvSpPr/>
                <p:nvPr/>
              </p:nvSpPr>
              <p:spPr>
                <a:xfrm>
                  <a:off x="-186891" y="5008011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29"/>
                <p:cNvSpPr/>
                <p:nvPr/>
              </p:nvSpPr>
              <p:spPr>
                <a:xfrm>
                  <a:off x="-186891" y="5256147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29"/>
                <p:cNvSpPr/>
                <p:nvPr/>
              </p:nvSpPr>
              <p:spPr>
                <a:xfrm>
                  <a:off x="-189550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1" y="0"/>
                      </a:moveTo>
                      <a:lnTo>
                        <a:pt x="1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29"/>
                <p:cNvSpPr/>
                <p:nvPr/>
              </p:nvSpPr>
              <p:spPr>
                <a:xfrm>
                  <a:off x="59114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29"/>
                <p:cNvSpPr/>
                <p:nvPr/>
              </p:nvSpPr>
              <p:spPr>
                <a:xfrm>
                  <a:off x="307778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29"/>
                <p:cNvSpPr/>
                <p:nvPr/>
              </p:nvSpPr>
              <p:spPr>
                <a:xfrm>
                  <a:off x="556442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29"/>
                <p:cNvSpPr/>
                <p:nvPr/>
              </p:nvSpPr>
              <p:spPr>
                <a:xfrm>
                  <a:off x="805106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29"/>
                <p:cNvSpPr/>
                <p:nvPr/>
              </p:nvSpPr>
              <p:spPr>
                <a:xfrm>
                  <a:off x="1053770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29"/>
                <p:cNvSpPr/>
                <p:nvPr/>
              </p:nvSpPr>
              <p:spPr>
                <a:xfrm>
                  <a:off x="1301906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29"/>
                <p:cNvSpPr/>
                <p:nvPr/>
              </p:nvSpPr>
              <p:spPr>
                <a:xfrm>
                  <a:off x="1550570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29"/>
                <p:cNvSpPr/>
                <p:nvPr/>
              </p:nvSpPr>
              <p:spPr>
                <a:xfrm>
                  <a:off x="1799234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29"/>
                <p:cNvSpPr/>
                <p:nvPr/>
              </p:nvSpPr>
              <p:spPr>
                <a:xfrm>
                  <a:off x="2047898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0" name="Google Shape;2000;p29"/>
                <p:cNvSpPr/>
                <p:nvPr/>
              </p:nvSpPr>
              <p:spPr>
                <a:xfrm>
                  <a:off x="2296562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1" name="Google Shape;2001;p29"/>
                <p:cNvSpPr/>
                <p:nvPr/>
              </p:nvSpPr>
              <p:spPr>
                <a:xfrm>
                  <a:off x="2545226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29"/>
                <p:cNvSpPr/>
                <p:nvPr/>
              </p:nvSpPr>
              <p:spPr>
                <a:xfrm>
                  <a:off x="2793362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29"/>
                <p:cNvSpPr/>
                <p:nvPr/>
              </p:nvSpPr>
              <p:spPr>
                <a:xfrm>
                  <a:off x="3042026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29"/>
                <p:cNvSpPr/>
                <p:nvPr/>
              </p:nvSpPr>
              <p:spPr>
                <a:xfrm>
                  <a:off x="3290690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29"/>
                <p:cNvSpPr/>
                <p:nvPr/>
              </p:nvSpPr>
              <p:spPr>
                <a:xfrm>
                  <a:off x="3539354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29"/>
                <p:cNvSpPr/>
                <p:nvPr/>
              </p:nvSpPr>
              <p:spPr>
                <a:xfrm>
                  <a:off x="3787966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1" y="0"/>
                      </a:moveTo>
                      <a:lnTo>
                        <a:pt x="1" y="137094"/>
                      </a:lnTo>
                      <a:lnTo>
                        <a:pt x="50" y="137094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29"/>
                <p:cNvSpPr/>
                <p:nvPr/>
              </p:nvSpPr>
              <p:spPr>
                <a:xfrm>
                  <a:off x="4036155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29"/>
                <p:cNvSpPr/>
                <p:nvPr/>
              </p:nvSpPr>
              <p:spPr>
                <a:xfrm>
                  <a:off x="8743672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1" y="0"/>
                      </a:moveTo>
                      <a:lnTo>
                        <a:pt x="1" y="137094"/>
                      </a:lnTo>
                      <a:lnTo>
                        <a:pt x="50" y="137094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09" name="Google Shape;2009;p29"/>
              <p:cNvSpPr/>
              <p:nvPr/>
            </p:nvSpPr>
            <p:spPr>
              <a:xfrm>
                <a:off x="8730653" y="295260"/>
                <a:ext cx="2180" cy="4751027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9"/>
              <p:cNvSpPr/>
              <p:nvPr/>
            </p:nvSpPr>
            <p:spPr>
              <a:xfrm>
                <a:off x="8949203" y="295260"/>
                <a:ext cx="2180" cy="4751027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1" name="Google Shape;2011;p29"/>
            <p:cNvSpPr/>
            <p:nvPr/>
          </p:nvSpPr>
          <p:spPr>
            <a:xfrm>
              <a:off x="323373" y="223486"/>
              <a:ext cx="8688210" cy="2251"/>
            </a:xfrm>
            <a:custGeom>
              <a:avLst/>
              <a:gdLst/>
              <a:ahLst/>
              <a:cxnLst/>
              <a:rect l="l" t="t" r="r" b="b"/>
              <a:pathLst>
                <a:path w="146519" h="50" extrusionOk="0">
                  <a:moveTo>
                    <a:pt x="0" y="1"/>
                  </a:moveTo>
                  <a:lnTo>
                    <a:pt x="0" y="49"/>
                  </a:lnTo>
                  <a:lnTo>
                    <a:pt x="146519" y="49"/>
                  </a:lnTo>
                  <a:lnTo>
                    <a:pt x="146519" y="1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30"/>
          <p:cNvSpPr/>
          <p:nvPr/>
        </p:nvSpPr>
        <p:spPr>
          <a:xfrm rot="5400000">
            <a:off x="6478539" y="2462065"/>
            <a:ext cx="5011726" cy="25399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30"/>
          <p:cNvSpPr/>
          <p:nvPr/>
        </p:nvSpPr>
        <p:spPr>
          <a:xfrm rot="10800000">
            <a:off x="32600" y="81850"/>
            <a:ext cx="8824800" cy="501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5" name="Google Shape;2015;p30"/>
          <p:cNvGrpSpPr/>
          <p:nvPr/>
        </p:nvGrpSpPr>
        <p:grpSpPr>
          <a:xfrm rot="10800000">
            <a:off x="99717" y="185295"/>
            <a:ext cx="8690579" cy="4806729"/>
            <a:chOff x="321104" y="185277"/>
            <a:chExt cx="8690579" cy="4806729"/>
          </a:xfrm>
        </p:grpSpPr>
        <p:grpSp>
          <p:nvGrpSpPr>
            <p:cNvPr id="2016" name="Google Shape;2016;p30"/>
            <p:cNvGrpSpPr/>
            <p:nvPr/>
          </p:nvGrpSpPr>
          <p:grpSpPr>
            <a:xfrm>
              <a:off x="321104" y="185277"/>
              <a:ext cx="8690579" cy="4806729"/>
              <a:chOff x="361308" y="295260"/>
              <a:chExt cx="8590075" cy="4751140"/>
            </a:xfrm>
          </p:grpSpPr>
          <p:grpSp>
            <p:nvGrpSpPr>
              <p:cNvPr id="2017" name="Google Shape;2017;p30"/>
              <p:cNvGrpSpPr/>
              <p:nvPr/>
            </p:nvGrpSpPr>
            <p:grpSpPr>
              <a:xfrm>
                <a:off x="361308" y="295260"/>
                <a:ext cx="8590059" cy="4751140"/>
                <a:chOff x="-189550" y="-257125"/>
                <a:chExt cx="10188660" cy="5635322"/>
              </a:xfrm>
            </p:grpSpPr>
            <p:sp>
              <p:nvSpPr>
                <p:cNvPr id="2018" name="Google Shape;2018;p30"/>
                <p:cNvSpPr/>
                <p:nvPr/>
              </p:nvSpPr>
              <p:spPr>
                <a:xfrm>
                  <a:off x="4277215" y="-257092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30"/>
                <p:cNvSpPr/>
                <p:nvPr/>
              </p:nvSpPr>
              <p:spPr>
                <a:xfrm>
                  <a:off x="4518020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30"/>
                <p:cNvSpPr/>
                <p:nvPr/>
              </p:nvSpPr>
              <p:spPr>
                <a:xfrm>
                  <a:off x="4766684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30"/>
                <p:cNvSpPr/>
                <p:nvPr/>
              </p:nvSpPr>
              <p:spPr>
                <a:xfrm>
                  <a:off x="5015348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30"/>
                <p:cNvSpPr/>
                <p:nvPr/>
              </p:nvSpPr>
              <p:spPr>
                <a:xfrm>
                  <a:off x="5263485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3" name="Google Shape;2023;p30"/>
                <p:cNvSpPr/>
                <p:nvPr/>
              </p:nvSpPr>
              <p:spPr>
                <a:xfrm>
                  <a:off x="5512149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4" name="Google Shape;2024;p30"/>
                <p:cNvSpPr/>
                <p:nvPr/>
              </p:nvSpPr>
              <p:spPr>
                <a:xfrm>
                  <a:off x="5760812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5" name="Google Shape;2025;p30"/>
                <p:cNvSpPr/>
                <p:nvPr/>
              </p:nvSpPr>
              <p:spPr>
                <a:xfrm>
                  <a:off x="6009476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6" name="Google Shape;2026;p30"/>
                <p:cNvSpPr/>
                <p:nvPr/>
              </p:nvSpPr>
              <p:spPr>
                <a:xfrm>
                  <a:off x="6258140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7" name="Google Shape;2027;p30"/>
                <p:cNvSpPr/>
                <p:nvPr/>
              </p:nvSpPr>
              <p:spPr>
                <a:xfrm>
                  <a:off x="6506277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8" name="Google Shape;2028;p30"/>
                <p:cNvSpPr/>
                <p:nvPr/>
              </p:nvSpPr>
              <p:spPr>
                <a:xfrm>
                  <a:off x="6754941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9" name="Google Shape;2029;p30"/>
                <p:cNvSpPr/>
                <p:nvPr/>
              </p:nvSpPr>
              <p:spPr>
                <a:xfrm>
                  <a:off x="7003605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2030;p30"/>
                <p:cNvSpPr/>
                <p:nvPr/>
              </p:nvSpPr>
              <p:spPr>
                <a:xfrm>
                  <a:off x="7252269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2031;p30"/>
                <p:cNvSpPr/>
                <p:nvPr/>
              </p:nvSpPr>
              <p:spPr>
                <a:xfrm>
                  <a:off x="7500933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30"/>
                <p:cNvSpPr/>
                <p:nvPr/>
              </p:nvSpPr>
              <p:spPr>
                <a:xfrm>
                  <a:off x="7749597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30"/>
                <p:cNvSpPr/>
                <p:nvPr/>
              </p:nvSpPr>
              <p:spPr>
                <a:xfrm>
                  <a:off x="7997733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30"/>
                <p:cNvSpPr/>
                <p:nvPr/>
              </p:nvSpPr>
              <p:spPr>
                <a:xfrm>
                  <a:off x="8246397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30"/>
                <p:cNvSpPr/>
                <p:nvPr/>
              </p:nvSpPr>
              <p:spPr>
                <a:xfrm>
                  <a:off x="8495061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30"/>
                <p:cNvSpPr/>
                <p:nvPr/>
              </p:nvSpPr>
              <p:spPr>
                <a:xfrm>
                  <a:off x="8992336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1" y="0"/>
                      </a:moveTo>
                      <a:lnTo>
                        <a:pt x="1" y="137094"/>
                      </a:lnTo>
                      <a:lnTo>
                        <a:pt x="50" y="137094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30"/>
                <p:cNvSpPr/>
                <p:nvPr/>
              </p:nvSpPr>
              <p:spPr>
                <a:xfrm>
                  <a:off x="9241000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1" y="0"/>
                      </a:moveTo>
                      <a:lnTo>
                        <a:pt x="1" y="137094"/>
                      </a:lnTo>
                      <a:lnTo>
                        <a:pt x="50" y="137094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30"/>
                <p:cNvSpPr/>
                <p:nvPr/>
              </p:nvSpPr>
              <p:spPr>
                <a:xfrm>
                  <a:off x="9489189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30"/>
                <p:cNvSpPr/>
                <p:nvPr/>
              </p:nvSpPr>
              <p:spPr>
                <a:xfrm>
                  <a:off x="-186891" y="36363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30"/>
                <p:cNvSpPr/>
                <p:nvPr/>
              </p:nvSpPr>
              <p:spPr>
                <a:xfrm>
                  <a:off x="-186891" y="285027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30"/>
                <p:cNvSpPr/>
                <p:nvPr/>
              </p:nvSpPr>
              <p:spPr>
                <a:xfrm>
                  <a:off x="-186891" y="533691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30"/>
                <p:cNvSpPr/>
                <p:nvPr/>
              </p:nvSpPr>
              <p:spPr>
                <a:xfrm>
                  <a:off x="-186891" y="782356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30"/>
                <p:cNvSpPr/>
                <p:nvPr/>
              </p:nvSpPr>
              <p:spPr>
                <a:xfrm>
                  <a:off x="-186891" y="1030492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30"/>
                <p:cNvSpPr/>
                <p:nvPr/>
              </p:nvSpPr>
              <p:spPr>
                <a:xfrm>
                  <a:off x="-186891" y="1279156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30"/>
                <p:cNvSpPr/>
                <p:nvPr/>
              </p:nvSpPr>
              <p:spPr>
                <a:xfrm>
                  <a:off x="-186891" y="1527820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30"/>
                <p:cNvSpPr/>
                <p:nvPr/>
              </p:nvSpPr>
              <p:spPr>
                <a:xfrm>
                  <a:off x="-186891" y="1776485"/>
                  <a:ext cx="10186001" cy="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49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30"/>
                <p:cNvSpPr/>
                <p:nvPr/>
              </p:nvSpPr>
              <p:spPr>
                <a:xfrm>
                  <a:off x="-186891" y="2025149"/>
                  <a:ext cx="10186001" cy="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49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30"/>
                <p:cNvSpPr/>
                <p:nvPr/>
              </p:nvSpPr>
              <p:spPr>
                <a:xfrm>
                  <a:off x="-186891" y="2273813"/>
                  <a:ext cx="10186001" cy="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49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30"/>
                <p:cNvSpPr/>
                <p:nvPr/>
              </p:nvSpPr>
              <p:spPr>
                <a:xfrm>
                  <a:off x="-186891" y="2521949"/>
                  <a:ext cx="10186001" cy="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49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30"/>
                <p:cNvSpPr/>
                <p:nvPr/>
              </p:nvSpPr>
              <p:spPr>
                <a:xfrm>
                  <a:off x="-186891" y="2770614"/>
                  <a:ext cx="10186001" cy="2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49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30"/>
                <p:cNvSpPr/>
                <p:nvPr/>
              </p:nvSpPr>
              <p:spPr>
                <a:xfrm>
                  <a:off x="-186891" y="3019225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50"/>
                      </a:lnTo>
                      <a:lnTo>
                        <a:pt x="146519" y="50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30"/>
                <p:cNvSpPr/>
                <p:nvPr/>
              </p:nvSpPr>
              <p:spPr>
                <a:xfrm>
                  <a:off x="-186891" y="3267889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50"/>
                      </a:lnTo>
                      <a:lnTo>
                        <a:pt x="146519" y="50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30"/>
                <p:cNvSpPr/>
                <p:nvPr/>
              </p:nvSpPr>
              <p:spPr>
                <a:xfrm>
                  <a:off x="-186891" y="3516554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50"/>
                      </a:lnTo>
                      <a:lnTo>
                        <a:pt x="146519" y="50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30"/>
                <p:cNvSpPr/>
                <p:nvPr/>
              </p:nvSpPr>
              <p:spPr>
                <a:xfrm>
                  <a:off x="-186891" y="3765218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30"/>
                <p:cNvSpPr/>
                <p:nvPr/>
              </p:nvSpPr>
              <p:spPr>
                <a:xfrm>
                  <a:off x="-186891" y="4013354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50"/>
                      </a:lnTo>
                      <a:lnTo>
                        <a:pt x="146519" y="50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30"/>
                <p:cNvSpPr/>
                <p:nvPr/>
              </p:nvSpPr>
              <p:spPr>
                <a:xfrm>
                  <a:off x="-186891" y="4262018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30"/>
                <p:cNvSpPr/>
                <p:nvPr/>
              </p:nvSpPr>
              <p:spPr>
                <a:xfrm>
                  <a:off x="-186891" y="4510683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30"/>
                <p:cNvSpPr/>
                <p:nvPr/>
              </p:nvSpPr>
              <p:spPr>
                <a:xfrm>
                  <a:off x="-186891" y="4759347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30"/>
                <p:cNvSpPr/>
                <p:nvPr/>
              </p:nvSpPr>
              <p:spPr>
                <a:xfrm>
                  <a:off x="-186891" y="5008011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30"/>
                <p:cNvSpPr/>
                <p:nvPr/>
              </p:nvSpPr>
              <p:spPr>
                <a:xfrm>
                  <a:off x="-186891" y="5256147"/>
                  <a:ext cx="10186001" cy="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19" h="50" extrusionOk="0">
                      <a:moveTo>
                        <a:pt x="0" y="1"/>
                      </a:moveTo>
                      <a:lnTo>
                        <a:pt x="0" y="49"/>
                      </a:lnTo>
                      <a:lnTo>
                        <a:pt x="146519" y="49"/>
                      </a:lnTo>
                      <a:lnTo>
                        <a:pt x="146519" y="1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30"/>
                <p:cNvSpPr/>
                <p:nvPr/>
              </p:nvSpPr>
              <p:spPr>
                <a:xfrm>
                  <a:off x="-189550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1" y="0"/>
                      </a:moveTo>
                      <a:lnTo>
                        <a:pt x="1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30"/>
                <p:cNvSpPr/>
                <p:nvPr/>
              </p:nvSpPr>
              <p:spPr>
                <a:xfrm>
                  <a:off x="59114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30"/>
                <p:cNvSpPr/>
                <p:nvPr/>
              </p:nvSpPr>
              <p:spPr>
                <a:xfrm>
                  <a:off x="307778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30"/>
                <p:cNvSpPr/>
                <p:nvPr/>
              </p:nvSpPr>
              <p:spPr>
                <a:xfrm>
                  <a:off x="556442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30"/>
                <p:cNvSpPr/>
                <p:nvPr/>
              </p:nvSpPr>
              <p:spPr>
                <a:xfrm>
                  <a:off x="805106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30"/>
                <p:cNvSpPr/>
                <p:nvPr/>
              </p:nvSpPr>
              <p:spPr>
                <a:xfrm>
                  <a:off x="1053770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30"/>
                <p:cNvSpPr/>
                <p:nvPr/>
              </p:nvSpPr>
              <p:spPr>
                <a:xfrm>
                  <a:off x="1301906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30"/>
                <p:cNvSpPr/>
                <p:nvPr/>
              </p:nvSpPr>
              <p:spPr>
                <a:xfrm>
                  <a:off x="1550570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30"/>
                <p:cNvSpPr/>
                <p:nvPr/>
              </p:nvSpPr>
              <p:spPr>
                <a:xfrm>
                  <a:off x="1799234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30"/>
                <p:cNvSpPr/>
                <p:nvPr/>
              </p:nvSpPr>
              <p:spPr>
                <a:xfrm>
                  <a:off x="2047898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30"/>
                <p:cNvSpPr/>
                <p:nvPr/>
              </p:nvSpPr>
              <p:spPr>
                <a:xfrm>
                  <a:off x="2296562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30"/>
                <p:cNvSpPr/>
                <p:nvPr/>
              </p:nvSpPr>
              <p:spPr>
                <a:xfrm>
                  <a:off x="2545226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30"/>
                <p:cNvSpPr/>
                <p:nvPr/>
              </p:nvSpPr>
              <p:spPr>
                <a:xfrm>
                  <a:off x="2793362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30"/>
                <p:cNvSpPr/>
                <p:nvPr/>
              </p:nvSpPr>
              <p:spPr>
                <a:xfrm>
                  <a:off x="3042026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30"/>
                <p:cNvSpPr/>
                <p:nvPr/>
              </p:nvSpPr>
              <p:spPr>
                <a:xfrm>
                  <a:off x="3290690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30"/>
                <p:cNvSpPr/>
                <p:nvPr/>
              </p:nvSpPr>
              <p:spPr>
                <a:xfrm>
                  <a:off x="3539354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30"/>
                <p:cNvSpPr/>
                <p:nvPr/>
              </p:nvSpPr>
              <p:spPr>
                <a:xfrm>
                  <a:off x="3787966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1" y="0"/>
                      </a:moveTo>
                      <a:lnTo>
                        <a:pt x="1" y="137094"/>
                      </a:lnTo>
                      <a:lnTo>
                        <a:pt x="50" y="137094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30"/>
                <p:cNvSpPr/>
                <p:nvPr/>
              </p:nvSpPr>
              <p:spPr>
                <a:xfrm>
                  <a:off x="4036155" y="-257125"/>
                  <a:ext cx="2586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37095" extrusionOk="0">
                      <a:moveTo>
                        <a:pt x="0" y="0"/>
                      </a:moveTo>
                      <a:lnTo>
                        <a:pt x="0" y="137094"/>
                      </a:lnTo>
                      <a:lnTo>
                        <a:pt x="49" y="137094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30"/>
                <p:cNvSpPr/>
                <p:nvPr/>
              </p:nvSpPr>
              <p:spPr>
                <a:xfrm>
                  <a:off x="8743672" y="-257125"/>
                  <a:ext cx="2639" cy="563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137095" extrusionOk="0">
                      <a:moveTo>
                        <a:pt x="1" y="0"/>
                      </a:moveTo>
                      <a:lnTo>
                        <a:pt x="1" y="137094"/>
                      </a:lnTo>
                      <a:lnTo>
                        <a:pt x="50" y="137094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B1B1B0"/>
                </a:solidFill>
                <a:ln w="9525" cap="flat" cmpd="sng">
                  <a:solidFill>
                    <a:srgbClr val="F3F3F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0" name="Google Shape;2080;p30"/>
              <p:cNvSpPr/>
              <p:nvPr/>
            </p:nvSpPr>
            <p:spPr>
              <a:xfrm>
                <a:off x="8730653" y="295260"/>
                <a:ext cx="2180" cy="4751027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0"/>
              <p:cNvSpPr/>
              <p:nvPr/>
            </p:nvSpPr>
            <p:spPr>
              <a:xfrm>
                <a:off x="8949203" y="295260"/>
                <a:ext cx="2180" cy="4751027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2" name="Google Shape;2082;p30"/>
            <p:cNvSpPr/>
            <p:nvPr/>
          </p:nvSpPr>
          <p:spPr>
            <a:xfrm>
              <a:off x="323373" y="223486"/>
              <a:ext cx="8688210" cy="2251"/>
            </a:xfrm>
            <a:custGeom>
              <a:avLst/>
              <a:gdLst/>
              <a:ahLst/>
              <a:cxnLst/>
              <a:rect l="l" t="t" r="r" b="b"/>
              <a:pathLst>
                <a:path w="146519" h="50" extrusionOk="0">
                  <a:moveTo>
                    <a:pt x="0" y="1"/>
                  </a:moveTo>
                  <a:lnTo>
                    <a:pt x="0" y="49"/>
                  </a:lnTo>
                  <a:lnTo>
                    <a:pt x="146519" y="49"/>
                  </a:lnTo>
                  <a:lnTo>
                    <a:pt x="146519" y="1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/>
          <p:nvPr/>
        </p:nvSpPr>
        <p:spPr>
          <a:xfrm>
            <a:off x="65100" y="0"/>
            <a:ext cx="9013484" cy="44698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65100" y="344350"/>
            <a:ext cx="9013800" cy="47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6"/>
          <p:cNvGrpSpPr/>
          <p:nvPr/>
        </p:nvGrpSpPr>
        <p:grpSpPr>
          <a:xfrm>
            <a:off x="276962" y="295260"/>
            <a:ext cx="8590075" cy="4751140"/>
            <a:chOff x="361308" y="295260"/>
            <a:chExt cx="8590075" cy="4751140"/>
          </a:xfrm>
        </p:grpSpPr>
        <p:grpSp>
          <p:nvGrpSpPr>
            <p:cNvPr id="309" name="Google Shape;309;p6"/>
            <p:cNvGrpSpPr/>
            <p:nvPr/>
          </p:nvGrpSpPr>
          <p:grpSpPr>
            <a:xfrm>
              <a:off x="361308" y="295260"/>
              <a:ext cx="8590059" cy="4751140"/>
              <a:chOff x="-189550" y="-257125"/>
              <a:chExt cx="10188660" cy="5635322"/>
            </a:xfrm>
          </p:grpSpPr>
          <p:sp>
            <p:nvSpPr>
              <p:cNvPr id="310" name="Google Shape;310;p6"/>
              <p:cNvSpPr/>
              <p:nvPr/>
            </p:nvSpPr>
            <p:spPr>
              <a:xfrm>
                <a:off x="4277215" y="-257092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451802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476668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501534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5263485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5512149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576081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>
                <a:off x="600947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25814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6506277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6754941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700360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725226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75009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77495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79977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82463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8495061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899233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924100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948918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-186891" y="3636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-186891" y="28502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-186891" y="53369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-186891" y="7823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-186891" y="1030492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-186891" y="12791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-186891" y="1527820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-186891" y="1776485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-186891" y="20251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-186891" y="2273813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-186891" y="25219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-186891" y="2770614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-186891" y="3019225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-186891" y="3267889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-186891" y="35165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-186891" y="37652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-186891" y="40133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-186891" y="42620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-186891" y="451068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-186891" y="47593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-186891" y="500801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-186891" y="52561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-18955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5911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30777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55644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8051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10537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13019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15505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179923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2047898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2296562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25452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279336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0420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329069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3539354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78796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403615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874367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2" name="Google Shape;372;p6"/>
            <p:cNvSpPr/>
            <p:nvPr/>
          </p:nvSpPr>
          <p:spPr>
            <a:xfrm>
              <a:off x="873065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894920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"/>
          <p:cNvSpPr/>
          <p:nvPr/>
        </p:nvSpPr>
        <p:spPr>
          <a:xfrm>
            <a:off x="65100" y="0"/>
            <a:ext cx="9013484" cy="44698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7"/>
          <p:cNvSpPr/>
          <p:nvPr/>
        </p:nvSpPr>
        <p:spPr>
          <a:xfrm>
            <a:off x="65100" y="344350"/>
            <a:ext cx="9013800" cy="47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7"/>
          <p:cNvGrpSpPr/>
          <p:nvPr/>
        </p:nvGrpSpPr>
        <p:grpSpPr>
          <a:xfrm>
            <a:off x="276962" y="295260"/>
            <a:ext cx="8590075" cy="4751140"/>
            <a:chOff x="361308" y="295260"/>
            <a:chExt cx="8590075" cy="4751140"/>
          </a:xfrm>
        </p:grpSpPr>
        <p:grpSp>
          <p:nvGrpSpPr>
            <p:cNvPr id="379" name="Google Shape;379;p7"/>
            <p:cNvGrpSpPr/>
            <p:nvPr/>
          </p:nvGrpSpPr>
          <p:grpSpPr>
            <a:xfrm>
              <a:off x="361308" y="295260"/>
              <a:ext cx="8590059" cy="4751140"/>
              <a:chOff x="-189550" y="-257125"/>
              <a:chExt cx="10188660" cy="5635322"/>
            </a:xfrm>
          </p:grpSpPr>
          <p:sp>
            <p:nvSpPr>
              <p:cNvPr id="380" name="Google Shape;380;p7"/>
              <p:cNvSpPr/>
              <p:nvPr/>
            </p:nvSpPr>
            <p:spPr>
              <a:xfrm>
                <a:off x="4277215" y="-257092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451802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476668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501534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5263485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5512149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576081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600947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625814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6506277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6754941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700360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725226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75009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77495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79977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82463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8495061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899233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924100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948918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-186891" y="3636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-186891" y="28502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-186891" y="53369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-186891" y="7823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-186891" y="1030492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-186891" y="12791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-186891" y="1527820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-186891" y="1776485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-186891" y="20251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-186891" y="2273813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7"/>
              <p:cNvSpPr/>
              <p:nvPr/>
            </p:nvSpPr>
            <p:spPr>
              <a:xfrm>
                <a:off x="-186891" y="25219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-186891" y="2770614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-186891" y="3019225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-186891" y="3267889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-186891" y="35165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-186891" y="37652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-186891" y="40133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-186891" y="42620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-186891" y="451068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-186891" y="47593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-186891" y="500801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-186891" y="52561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>
                <a:off x="-18955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7"/>
              <p:cNvSpPr/>
              <p:nvPr/>
            </p:nvSpPr>
            <p:spPr>
              <a:xfrm>
                <a:off x="5911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7"/>
              <p:cNvSpPr/>
              <p:nvPr/>
            </p:nvSpPr>
            <p:spPr>
              <a:xfrm>
                <a:off x="30777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7"/>
              <p:cNvSpPr/>
              <p:nvPr/>
            </p:nvSpPr>
            <p:spPr>
              <a:xfrm>
                <a:off x="55644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8051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10537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7"/>
              <p:cNvSpPr/>
              <p:nvPr/>
            </p:nvSpPr>
            <p:spPr>
              <a:xfrm>
                <a:off x="13019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7"/>
              <p:cNvSpPr/>
              <p:nvPr/>
            </p:nvSpPr>
            <p:spPr>
              <a:xfrm>
                <a:off x="15505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7"/>
              <p:cNvSpPr/>
              <p:nvPr/>
            </p:nvSpPr>
            <p:spPr>
              <a:xfrm>
                <a:off x="179923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>
                <a:off x="2047898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7"/>
              <p:cNvSpPr/>
              <p:nvPr/>
            </p:nvSpPr>
            <p:spPr>
              <a:xfrm>
                <a:off x="2296562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25452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279336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30420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7"/>
              <p:cNvSpPr/>
              <p:nvPr/>
            </p:nvSpPr>
            <p:spPr>
              <a:xfrm>
                <a:off x="329069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3539354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378796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403615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874367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2" name="Google Shape;442;p7"/>
            <p:cNvSpPr/>
            <p:nvPr/>
          </p:nvSpPr>
          <p:spPr>
            <a:xfrm>
              <a:off x="873065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894920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7"/>
          <p:cNvSpPr/>
          <p:nvPr/>
        </p:nvSpPr>
        <p:spPr>
          <a:xfrm rot="384343">
            <a:off x="5028060" y="863413"/>
            <a:ext cx="3290058" cy="4109396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sp>
        <p:nvSpPr>
          <p:cNvPr id="445" name="Google Shape;44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5529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552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Nunito Light"/>
              <a:buChar char="■"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Nunito Light"/>
              <a:buChar char="●"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●"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○"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/>
            </a:lvl9pPr>
          </a:lstStyle>
          <a:p>
            <a:endParaRPr/>
          </a:p>
        </p:txBody>
      </p:sp>
      <p:sp>
        <p:nvSpPr>
          <p:cNvPr id="447" name="Google Shape;447;p7"/>
          <p:cNvSpPr/>
          <p:nvPr/>
        </p:nvSpPr>
        <p:spPr>
          <a:xfrm rot="382051">
            <a:off x="5645280" y="584107"/>
            <a:ext cx="3194608" cy="412402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7"/>
          <p:cNvSpPr>
            <a:spLocks noGrp="1"/>
          </p:cNvSpPr>
          <p:nvPr>
            <p:ph type="pic" idx="2"/>
          </p:nvPr>
        </p:nvSpPr>
        <p:spPr>
          <a:xfrm rot="381771">
            <a:off x="5734848" y="657033"/>
            <a:ext cx="3015576" cy="39778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"/>
          <p:cNvSpPr/>
          <p:nvPr/>
        </p:nvSpPr>
        <p:spPr>
          <a:xfrm>
            <a:off x="65100" y="0"/>
            <a:ext cx="9013484" cy="44698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9"/>
          <p:cNvSpPr/>
          <p:nvPr/>
        </p:nvSpPr>
        <p:spPr>
          <a:xfrm>
            <a:off x="65100" y="344350"/>
            <a:ext cx="9013800" cy="47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9"/>
          <p:cNvGrpSpPr/>
          <p:nvPr/>
        </p:nvGrpSpPr>
        <p:grpSpPr>
          <a:xfrm>
            <a:off x="276962" y="295260"/>
            <a:ext cx="8590075" cy="4751140"/>
            <a:chOff x="361308" y="295260"/>
            <a:chExt cx="8590075" cy="4751140"/>
          </a:xfrm>
        </p:grpSpPr>
        <p:grpSp>
          <p:nvGrpSpPr>
            <p:cNvPr id="523" name="Google Shape;523;p9"/>
            <p:cNvGrpSpPr/>
            <p:nvPr/>
          </p:nvGrpSpPr>
          <p:grpSpPr>
            <a:xfrm>
              <a:off x="361308" y="295260"/>
              <a:ext cx="8590059" cy="4751140"/>
              <a:chOff x="-189550" y="-257125"/>
              <a:chExt cx="10188660" cy="5635322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4277215" y="-257092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451802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476668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501534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5263485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5512149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576081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600947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625814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6506277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6754941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700360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725226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75009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77495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79977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82463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8495061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899233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9"/>
              <p:cNvSpPr/>
              <p:nvPr/>
            </p:nvSpPr>
            <p:spPr>
              <a:xfrm>
                <a:off x="924100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>
                <a:off x="948918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-186891" y="3636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-186891" y="28502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>
                <a:off x="-186891" y="53369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>
                <a:off x="-186891" y="7823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9"/>
              <p:cNvSpPr/>
              <p:nvPr/>
            </p:nvSpPr>
            <p:spPr>
              <a:xfrm>
                <a:off x="-186891" y="1030492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9"/>
              <p:cNvSpPr/>
              <p:nvPr/>
            </p:nvSpPr>
            <p:spPr>
              <a:xfrm>
                <a:off x="-186891" y="12791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9"/>
              <p:cNvSpPr/>
              <p:nvPr/>
            </p:nvSpPr>
            <p:spPr>
              <a:xfrm>
                <a:off x="-186891" y="1527820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9"/>
              <p:cNvSpPr/>
              <p:nvPr/>
            </p:nvSpPr>
            <p:spPr>
              <a:xfrm>
                <a:off x="-186891" y="1776485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-186891" y="20251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9"/>
              <p:cNvSpPr/>
              <p:nvPr/>
            </p:nvSpPr>
            <p:spPr>
              <a:xfrm>
                <a:off x="-186891" y="2273813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9"/>
              <p:cNvSpPr/>
              <p:nvPr/>
            </p:nvSpPr>
            <p:spPr>
              <a:xfrm>
                <a:off x="-186891" y="25219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9"/>
              <p:cNvSpPr/>
              <p:nvPr/>
            </p:nvSpPr>
            <p:spPr>
              <a:xfrm>
                <a:off x="-186891" y="2770614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9"/>
              <p:cNvSpPr/>
              <p:nvPr/>
            </p:nvSpPr>
            <p:spPr>
              <a:xfrm>
                <a:off x="-186891" y="3019225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-186891" y="3267889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-186891" y="35165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9"/>
              <p:cNvSpPr/>
              <p:nvPr/>
            </p:nvSpPr>
            <p:spPr>
              <a:xfrm>
                <a:off x="-186891" y="37652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9"/>
              <p:cNvSpPr/>
              <p:nvPr/>
            </p:nvSpPr>
            <p:spPr>
              <a:xfrm>
                <a:off x="-186891" y="40133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9"/>
              <p:cNvSpPr/>
              <p:nvPr/>
            </p:nvSpPr>
            <p:spPr>
              <a:xfrm>
                <a:off x="-186891" y="42620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9"/>
              <p:cNvSpPr/>
              <p:nvPr/>
            </p:nvSpPr>
            <p:spPr>
              <a:xfrm>
                <a:off x="-186891" y="451068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9"/>
              <p:cNvSpPr/>
              <p:nvPr/>
            </p:nvSpPr>
            <p:spPr>
              <a:xfrm>
                <a:off x="-186891" y="47593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9"/>
              <p:cNvSpPr/>
              <p:nvPr/>
            </p:nvSpPr>
            <p:spPr>
              <a:xfrm>
                <a:off x="-186891" y="500801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9"/>
              <p:cNvSpPr/>
              <p:nvPr/>
            </p:nvSpPr>
            <p:spPr>
              <a:xfrm>
                <a:off x="-186891" y="52561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9"/>
              <p:cNvSpPr/>
              <p:nvPr/>
            </p:nvSpPr>
            <p:spPr>
              <a:xfrm>
                <a:off x="-18955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9"/>
              <p:cNvSpPr/>
              <p:nvPr/>
            </p:nvSpPr>
            <p:spPr>
              <a:xfrm>
                <a:off x="5911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9"/>
              <p:cNvSpPr/>
              <p:nvPr/>
            </p:nvSpPr>
            <p:spPr>
              <a:xfrm>
                <a:off x="30777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9"/>
              <p:cNvSpPr/>
              <p:nvPr/>
            </p:nvSpPr>
            <p:spPr>
              <a:xfrm>
                <a:off x="55644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8051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10537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13019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15505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9"/>
              <p:cNvSpPr/>
              <p:nvPr/>
            </p:nvSpPr>
            <p:spPr>
              <a:xfrm>
                <a:off x="179923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2047898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9"/>
              <p:cNvSpPr/>
              <p:nvPr/>
            </p:nvSpPr>
            <p:spPr>
              <a:xfrm>
                <a:off x="2296562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9"/>
              <p:cNvSpPr/>
              <p:nvPr/>
            </p:nvSpPr>
            <p:spPr>
              <a:xfrm>
                <a:off x="25452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279336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9"/>
              <p:cNvSpPr/>
              <p:nvPr/>
            </p:nvSpPr>
            <p:spPr>
              <a:xfrm>
                <a:off x="30420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329069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3539354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378796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>
                <a:off x="403615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9"/>
              <p:cNvSpPr/>
              <p:nvPr/>
            </p:nvSpPr>
            <p:spPr>
              <a:xfrm>
                <a:off x="874367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6" name="Google Shape;586;p9"/>
            <p:cNvSpPr/>
            <p:nvPr/>
          </p:nvSpPr>
          <p:spPr>
            <a:xfrm>
              <a:off x="873065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94920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9"/>
          <p:cNvSpPr txBox="1">
            <a:spLocks noGrp="1"/>
          </p:cNvSpPr>
          <p:nvPr>
            <p:ph type="title"/>
          </p:nvPr>
        </p:nvSpPr>
        <p:spPr>
          <a:xfrm>
            <a:off x="1279525" y="1440100"/>
            <a:ext cx="4161900" cy="14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None/>
              <a:defRPr sz="96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None/>
              <a:defRPr sz="15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None/>
              <a:defRPr sz="15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None/>
              <a:defRPr sz="15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None/>
              <a:defRPr sz="15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None/>
              <a:defRPr sz="15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None/>
              <a:defRPr sz="15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None/>
              <a:defRPr sz="15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None/>
              <a:defRPr sz="15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9"/>
          <p:cNvSpPr txBox="1">
            <a:spLocks noGrp="1"/>
          </p:cNvSpPr>
          <p:nvPr>
            <p:ph type="subTitle" idx="1"/>
          </p:nvPr>
        </p:nvSpPr>
        <p:spPr>
          <a:xfrm>
            <a:off x="1279525" y="3001100"/>
            <a:ext cx="41619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5"/>
          <p:cNvSpPr/>
          <p:nvPr/>
        </p:nvSpPr>
        <p:spPr>
          <a:xfrm>
            <a:off x="65100" y="0"/>
            <a:ext cx="9013484" cy="44698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5"/>
          <p:cNvSpPr/>
          <p:nvPr/>
        </p:nvSpPr>
        <p:spPr>
          <a:xfrm>
            <a:off x="65100" y="344350"/>
            <a:ext cx="9013800" cy="47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15"/>
          <p:cNvGrpSpPr/>
          <p:nvPr/>
        </p:nvGrpSpPr>
        <p:grpSpPr>
          <a:xfrm>
            <a:off x="276962" y="295260"/>
            <a:ext cx="8590075" cy="4751140"/>
            <a:chOff x="361308" y="295260"/>
            <a:chExt cx="8590075" cy="4751140"/>
          </a:xfrm>
        </p:grpSpPr>
        <p:grpSp>
          <p:nvGrpSpPr>
            <p:cNvPr id="897" name="Google Shape;897;p15"/>
            <p:cNvGrpSpPr/>
            <p:nvPr/>
          </p:nvGrpSpPr>
          <p:grpSpPr>
            <a:xfrm>
              <a:off x="361308" y="295260"/>
              <a:ext cx="8590059" cy="4751140"/>
              <a:chOff x="-189550" y="-257125"/>
              <a:chExt cx="10188660" cy="5635322"/>
            </a:xfrm>
          </p:grpSpPr>
          <p:sp>
            <p:nvSpPr>
              <p:cNvPr id="898" name="Google Shape;898;p15"/>
              <p:cNvSpPr/>
              <p:nvPr/>
            </p:nvSpPr>
            <p:spPr>
              <a:xfrm>
                <a:off x="4277215" y="-257092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5"/>
              <p:cNvSpPr/>
              <p:nvPr/>
            </p:nvSpPr>
            <p:spPr>
              <a:xfrm>
                <a:off x="451802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5"/>
              <p:cNvSpPr/>
              <p:nvPr/>
            </p:nvSpPr>
            <p:spPr>
              <a:xfrm>
                <a:off x="476668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5"/>
              <p:cNvSpPr/>
              <p:nvPr/>
            </p:nvSpPr>
            <p:spPr>
              <a:xfrm>
                <a:off x="501534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5"/>
              <p:cNvSpPr/>
              <p:nvPr/>
            </p:nvSpPr>
            <p:spPr>
              <a:xfrm>
                <a:off x="5263485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5"/>
              <p:cNvSpPr/>
              <p:nvPr/>
            </p:nvSpPr>
            <p:spPr>
              <a:xfrm>
                <a:off x="5512149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5"/>
              <p:cNvSpPr/>
              <p:nvPr/>
            </p:nvSpPr>
            <p:spPr>
              <a:xfrm>
                <a:off x="576081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5"/>
              <p:cNvSpPr/>
              <p:nvPr/>
            </p:nvSpPr>
            <p:spPr>
              <a:xfrm>
                <a:off x="600947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5"/>
              <p:cNvSpPr/>
              <p:nvPr/>
            </p:nvSpPr>
            <p:spPr>
              <a:xfrm>
                <a:off x="625814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5"/>
              <p:cNvSpPr/>
              <p:nvPr/>
            </p:nvSpPr>
            <p:spPr>
              <a:xfrm>
                <a:off x="6506277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5"/>
              <p:cNvSpPr/>
              <p:nvPr/>
            </p:nvSpPr>
            <p:spPr>
              <a:xfrm>
                <a:off x="6754941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5"/>
              <p:cNvSpPr/>
              <p:nvPr/>
            </p:nvSpPr>
            <p:spPr>
              <a:xfrm>
                <a:off x="700360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5"/>
              <p:cNvSpPr/>
              <p:nvPr/>
            </p:nvSpPr>
            <p:spPr>
              <a:xfrm>
                <a:off x="725226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5"/>
              <p:cNvSpPr/>
              <p:nvPr/>
            </p:nvSpPr>
            <p:spPr>
              <a:xfrm>
                <a:off x="75009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5"/>
              <p:cNvSpPr/>
              <p:nvPr/>
            </p:nvSpPr>
            <p:spPr>
              <a:xfrm>
                <a:off x="77495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5"/>
              <p:cNvSpPr/>
              <p:nvPr/>
            </p:nvSpPr>
            <p:spPr>
              <a:xfrm>
                <a:off x="79977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5"/>
              <p:cNvSpPr/>
              <p:nvPr/>
            </p:nvSpPr>
            <p:spPr>
              <a:xfrm>
                <a:off x="82463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5"/>
              <p:cNvSpPr/>
              <p:nvPr/>
            </p:nvSpPr>
            <p:spPr>
              <a:xfrm>
                <a:off x="8495061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5"/>
              <p:cNvSpPr/>
              <p:nvPr/>
            </p:nvSpPr>
            <p:spPr>
              <a:xfrm>
                <a:off x="899233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5"/>
              <p:cNvSpPr/>
              <p:nvPr/>
            </p:nvSpPr>
            <p:spPr>
              <a:xfrm>
                <a:off x="924100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5"/>
              <p:cNvSpPr/>
              <p:nvPr/>
            </p:nvSpPr>
            <p:spPr>
              <a:xfrm>
                <a:off x="948918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5"/>
              <p:cNvSpPr/>
              <p:nvPr/>
            </p:nvSpPr>
            <p:spPr>
              <a:xfrm>
                <a:off x="-186891" y="3636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5"/>
              <p:cNvSpPr/>
              <p:nvPr/>
            </p:nvSpPr>
            <p:spPr>
              <a:xfrm>
                <a:off x="-186891" y="28502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5"/>
              <p:cNvSpPr/>
              <p:nvPr/>
            </p:nvSpPr>
            <p:spPr>
              <a:xfrm>
                <a:off x="-186891" y="53369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5"/>
              <p:cNvSpPr/>
              <p:nvPr/>
            </p:nvSpPr>
            <p:spPr>
              <a:xfrm>
                <a:off x="-186891" y="7823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5"/>
              <p:cNvSpPr/>
              <p:nvPr/>
            </p:nvSpPr>
            <p:spPr>
              <a:xfrm>
                <a:off x="-186891" y="1030492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5"/>
              <p:cNvSpPr/>
              <p:nvPr/>
            </p:nvSpPr>
            <p:spPr>
              <a:xfrm>
                <a:off x="-186891" y="12791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5"/>
              <p:cNvSpPr/>
              <p:nvPr/>
            </p:nvSpPr>
            <p:spPr>
              <a:xfrm>
                <a:off x="-186891" y="1527820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5"/>
              <p:cNvSpPr/>
              <p:nvPr/>
            </p:nvSpPr>
            <p:spPr>
              <a:xfrm>
                <a:off x="-186891" y="1776485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5"/>
              <p:cNvSpPr/>
              <p:nvPr/>
            </p:nvSpPr>
            <p:spPr>
              <a:xfrm>
                <a:off x="-186891" y="20251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5"/>
              <p:cNvSpPr/>
              <p:nvPr/>
            </p:nvSpPr>
            <p:spPr>
              <a:xfrm>
                <a:off x="-186891" y="2273813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5"/>
              <p:cNvSpPr/>
              <p:nvPr/>
            </p:nvSpPr>
            <p:spPr>
              <a:xfrm>
                <a:off x="-186891" y="25219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5"/>
              <p:cNvSpPr/>
              <p:nvPr/>
            </p:nvSpPr>
            <p:spPr>
              <a:xfrm>
                <a:off x="-186891" y="2770614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5"/>
              <p:cNvSpPr/>
              <p:nvPr/>
            </p:nvSpPr>
            <p:spPr>
              <a:xfrm>
                <a:off x="-186891" y="3019225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5"/>
              <p:cNvSpPr/>
              <p:nvPr/>
            </p:nvSpPr>
            <p:spPr>
              <a:xfrm>
                <a:off x="-186891" y="3267889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5"/>
              <p:cNvSpPr/>
              <p:nvPr/>
            </p:nvSpPr>
            <p:spPr>
              <a:xfrm>
                <a:off x="-186891" y="35165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5"/>
              <p:cNvSpPr/>
              <p:nvPr/>
            </p:nvSpPr>
            <p:spPr>
              <a:xfrm>
                <a:off x="-186891" y="37652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5"/>
              <p:cNvSpPr/>
              <p:nvPr/>
            </p:nvSpPr>
            <p:spPr>
              <a:xfrm>
                <a:off x="-186891" y="40133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5"/>
              <p:cNvSpPr/>
              <p:nvPr/>
            </p:nvSpPr>
            <p:spPr>
              <a:xfrm>
                <a:off x="-186891" y="42620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5"/>
              <p:cNvSpPr/>
              <p:nvPr/>
            </p:nvSpPr>
            <p:spPr>
              <a:xfrm>
                <a:off x="-186891" y="451068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5"/>
              <p:cNvSpPr/>
              <p:nvPr/>
            </p:nvSpPr>
            <p:spPr>
              <a:xfrm>
                <a:off x="-186891" y="47593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5"/>
              <p:cNvSpPr/>
              <p:nvPr/>
            </p:nvSpPr>
            <p:spPr>
              <a:xfrm>
                <a:off x="-186891" y="500801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5"/>
              <p:cNvSpPr/>
              <p:nvPr/>
            </p:nvSpPr>
            <p:spPr>
              <a:xfrm>
                <a:off x="-186891" y="52561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5"/>
              <p:cNvSpPr/>
              <p:nvPr/>
            </p:nvSpPr>
            <p:spPr>
              <a:xfrm>
                <a:off x="-18955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5"/>
              <p:cNvSpPr/>
              <p:nvPr/>
            </p:nvSpPr>
            <p:spPr>
              <a:xfrm>
                <a:off x="5911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5"/>
              <p:cNvSpPr/>
              <p:nvPr/>
            </p:nvSpPr>
            <p:spPr>
              <a:xfrm>
                <a:off x="30777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5"/>
              <p:cNvSpPr/>
              <p:nvPr/>
            </p:nvSpPr>
            <p:spPr>
              <a:xfrm>
                <a:off x="55644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5"/>
              <p:cNvSpPr/>
              <p:nvPr/>
            </p:nvSpPr>
            <p:spPr>
              <a:xfrm>
                <a:off x="8051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5"/>
              <p:cNvSpPr/>
              <p:nvPr/>
            </p:nvSpPr>
            <p:spPr>
              <a:xfrm>
                <a:off x="10537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5"/>
              <p:cNvSpPr/>
              <p:nvPr/>
            </p:nvSpPr>
            <p:spPr>
              <a:xfrm>
                <a:off x="13019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5"/>
              <p:cNvSpPr/>
              <p:nvPr/>
            </p:nvSpPr>
            <p:spPr>
              <a:xfrm>
                <a:off x="15505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5"/>
              <p:cNvSpPr/>
              <p:nvPr/>
            </p:nvSpPr>
            <p:spPr>
              <a:xfrm>
                <a:off x="179923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5"/>
              <p:cNvSpPr/>
              <p:nvPr/>
            </p:nvSpPr>
            <p:spPr>
              <a:xfrm>
                <a:off x="2047898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5"/>
              <p:cNvSpPr/>
              <p:nvPr/>
            </p:nvSpPr>
            <p:spPr>
              <a:xfrm>
                <a:off x="2296562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5"/>
              <p:cNvSpPr/>
              <p:nvPr/>
            </p:nvSpPr>
            <p:spPr>
              <a:xfrm>
                <a:off x="25452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5"/>
              <p:cNvSpPr/>
              <p:nvPr/>
            </p:nvSpPr>
            <p:spPr>
              <a:xfrm>
                <a:off x="279336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5"/>
              <p:cNvSpPr/>
              <p:nvPr/>
            </p:nvSpPr>
            <p:spPr>
              <a:xfrm>
                <a:off x="30420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5"/>
              <p:cNvSpPr/>
              <p:nvPr/>
            </p:nvSpPr>
            <p:spPr>
              <a:xfrm>
                <a:off x="329069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5"/>
              <p:cNvSpPr/>
              <p:nvPr/>
            </p:nvSpPr>
            <p:spPr>
              <a:xfrm>
                <a:off x="3539354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5"/>
              <p:cNvSpPr/>
              <p:nvPr/>
            </p:nvSpPr>
            <p:spPr>
              <a:xfrm>
                <a:off x="378796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5"/>
              <p:cNvSpPr/>
              <p:nvPr/>
            </p:nvSpPr>
            <p:spPr>
              <a:xfrm>
                <a:off x="403615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5"/>
              <p:cNvSpPr/>
              <p:nvPr/>
            </p:nvSpPr>
            <p:spPr>
              <a:xfrm>
                <a:off x="874367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0" name="Google Shape;960;p15"/>
            <p:cNvSpPr/>
            <p:nvPr/>
          </p:nvSpPr>
          <p:spPr>
            <a:xfrm>
              <a:off x="873065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894920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15"/>
          <p:cNvSpPr txBox="1">
            <a:spLocks noGrp="1"/>
          </p:cNvSpPr>
          <p:nvPr>
            <p:ph type="title"/>
          </p:nvPr>
        </p:nvSpPr>
        <p:spPr>
          <a:xfrm>
            <a:off x="720000" y="1692100"/>
            <a:ext cx="4232100" cy="7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63" name="Google Shape;963;p15"/>
          <p:cNvSpPr txBox="1">
            <a:spLocks noGrp="1"/>
          </p:cNvSpPr>
          <p:nvPr>
            <p:ph type="body" idx="1"/>
          </p:nvPr>
        </p:nvSpPr>
        <p:spPr>
          <a:xfrm>
            <a:off x="720000" y="2416875"/>
            <a:ext cx="4339200" cy="14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7"/>
          <p:cNvSpPr/>
          <p:nvPr/>
        </p:nvSpPr>
        <p:spPr>
          <a:xfrm>
            <a:off x="65100" y="0"/>
            <a:ext cx="9013484" cy="44698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17"/>
          <p:cNvSpPr/>
          <p:nvPr/>
        </p:nvSpPr>
        <p:spPr>
          <a:xfrm>
            <a:off x="65100" y="344350"/>
            <a:ext cx="9013800" cy="47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" name="Google Shape;1041;p17"/>
          <p:cNvGrpSpPr/>
          <p:nvPr/>
        </p:nvGrpSpPr>
        <p:grpSpPr>
          <a:xfrm>
            <a:off x="276962" y="295260"/>
            <a:ext cx="8590075" cy="4751140"/>
            <a:chOff x="361308" y="295260"/>
            <a:chExt cx="8590075" cy="4751140"/>
          </a:xfrm>
        </p:grpSpPr>
        <p:grpSp>
          <p:nvGrpSpPr>
            <p:cNvPr id="1042" name="Google Shape;1042;p17"/>
            <p:cNvGrpSpPr/>
            <p:nvPr/>
          </p:nvGrpSpPr>
          <p:grpSpPr>
            <a:xfrm>
              <a:off x="361308" y="295260"/>
              <a:ext cx="8590059" cy="4751140"/>
              <a:chOff x="-189550" y="-257125"/>
              <a:chExt cx="10188660" cy="5635322"/>
            </a:xfrm>
          </p:grpSpPr>
          <p:sp>
            <p:nvSpPr>
              <p:cNvPr id="1043" name="Google Shape;1043;p17"/>
              <p:cNvSpPr/>
              <p:nvPr/>
            </p:nvSpPr>
            <p:spPr>
              <a:xfrm>
                <a:off x="4277215" y="-257092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7"/>
              <p:cNvSpPr/>
              <p:nvPr/>
            </p:nvSpPr>
            <p:spPr>
              <a:xfrm>
                <a:off x="451802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7"/>
              <p:cNvSpPr/>
              <p:nvPr/>
            </p:nvSpPr>
            <p:spPr>
              <a:xfrm>
                <a:off x="476668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7"/>
              <p:cNvSpPr/>
              <p:nvPr/>
            </p:nvSpPr>
            <p:spPr>
              <a:xfrm>
                <a:off x="501534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7"/>
              <p:cNvSpPr/>
              <p:nvPr/>
            </p:nvSpPr>
            <p:spPr>
              <a:xfrm>
                <a:off x="5263485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7"/>
              <p:cNvSpPr/>
              <p:nvPr/>
            </p:nvSpPr>
            <p:spPr>
              <a:xfrm>
                <a:off x="5512149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7"/>
              <p:cNvSpPr/>
              <p:nvPr/>
            </p:nvSpPr>
            <p:spPr>
              <a:xfrm>
                <a:off x="576081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7"/>
              <p:cNvSpPr/>
              <p:nvPr/>
            </p:nvSpPr>
            <p:spPr>
              <a:xfrm>
                <a:off x="600947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7"/>
              <p:cNvSpPr/>
              <p:nvPr/>
            </p:nvSpPr>
            <p:spPr>
              <a:xfrm>
                <a:off x="625814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7"/>
              <p:cNvSpPr/>
              <p:nvPr/>
            </p:nvSpPr>
            <p:spPr>
              <a:xfrm>
                <a:off x="6506277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7"/>
              <p:cNvSpPr/>
              <p:nvPr/>
            </p:nvSpPr>
            <p:spPr>
              <a:xfrm>
                <a:off x="6754941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7"/>
              <p:cNvSpPr/>
              <p:nvPr/>
            </p:nvSpPr>
            <p:spPr>
              <a:xfrm>
                <a:off x="700360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7"/>
              <p:cNvSpPr/>
              <p:nvPr/>
            </p:nvSpPr>
            <p:spPr>
              <a:xfrm>
                <a:off x="725226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7"/>
              <p:cNvSpPr/>
              <p:nvPr/>
            </p:nvSpPr>
            <p:spPr>
              <a:xfrm>
                <a:off x="75009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7"/>
              <p:cNvSpPr/>
              <p:nvPr/>
            </p:nvSpPr>
            <p:spPr>
              <a:xfrm>
                <a:off x="77495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7"/>
              <p:cNvSpPr/>
              <p:nvPr/>
            </p:nvSpPr>
            <p:spPr>
              <a:xfrm>
                <a:off x="79977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7"/>
              <p:cNvSpPr/>
              <p:nvPr/>
            </p:nvSpPr>
            <p:spPr>
              <a:xfrm>
                <a:off x="82463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7"/>
              <p:cNvSpPr/>
              <p:nvPr/>
            </p:nvSpPr>
            <p:spPr>
              <a:xfrm>
                <a:off x="8495061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7"/>
              <p:cNvSpPr/>
              <p:nvPr/>
            </p:nvSpPr>
            <p:spPr>
              <a:xfrm>
                <a:off x="899233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7"/>
              <p:cNvSpPr/>
              <p:nvPr/>
            </p:nvSpPr>
            <p:spPr>
              <a:xfrm>
                <a:off x="924100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7"/>
              <p:cNvSpPr/>
              <p:nvPr/>
            </p:nvSpPr>
            <p:spPr>
              <a:xfrm>
                <a:off x="948918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7"/>
              <p:cNvSpPr/>
              <p:nvPr/>
            </p:nvSpPr>
            <p:spPr>
              <a:xfrm>
                <a:off x="-186891" y="3636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7"/>
              <p:cNvSpPr/>
              <p:nvPr/>
            </p:nvSpPr>
            <p:spPr>
              <a:xfrm>
                <a:off x="-186891" y="28502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7"/>
              <p:cNvSpPr/>
              <p:nvPr/>
            </p:nvSpPr>
            <p:spPr>
              <a:xfrm>
                <a:off x="-186891" y="53369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7"/>
              <p:cNvSpPr/>
              <p:nvPr/>
            </p:nvSpPr>
            <p:spPr>
              <a:xfrm>
                <a:off x="-186891" y="7823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7"/>
              <p:cNvSpPr/>
              <p:nvPr/>
            </p:nvSpPr>
            <p:spPr>
              <a:xfrm>
                <a:off x="-186891" y="1030492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7"/>
              <p:cNvSpPr/>
              <p:nvPr/>
            </p:nvSpPr>
            <p:spPr>
              <a:xfrm>
                <a:off x="-186891" y="12791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7"/>
              <p:cNvSpPr/>
              <p:nvPr/>
            </p:nvSpPr>
            <p:spPr>
              <a:xfrm>
                <a:off x="-186891" y="1527820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7"/>
              <p:cNvSpPr/>
              <p:nvPr/>
            </p:nvSpPr>
            <p:spPr>
              <a:xfrm>
                <a:off x="-186891" y="1776485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7"/>
              <p:cNvSpPr/>
              <p:nvPr/>
            </p:nvSpPr>
            <p:spPr>
              <a:xfrm>
                <a:off x="-186891" y="20251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7"/>
              <p:cNvSpPr/>
              <p:nvPr/>
            </p:nvSpPr>
            <p:spPr>
              <a:xfrm>
                <a:off x="-186891" y="2273813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7"/>
              <p:cNvSpPr/>
              <p:nvPr/>
            </p:nvSpPr>
            <p:spPr>
              <a:xfrm>
                <a:off x="-186891" y="25219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7"/>
              <p:cNvSpPr/>
              <p:nvPr/>
            </p:nvSpPr>
            <p:spPr>
              <a:xfrm>
                <a:off x="-186891" y="2770614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7"/>
              <p:cNvSpPr/>
              <p:nvPr/>
            </p:nvSpPr>
            <p:spPr>
              <a:xfrm>
                <a:off x="-186891" y="3019225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7"/>
              <p:cNvSpPr/>
              <p:nvPr/>
            </p:nvSpPr>
            <p:spPr>
              <a:xfrm>
                <a:off x="-186891" y="3267889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7"/>
              <p:cNvSpPr/>
              <p:nvPr/>
            </p:nvSpPr>
            <p:spPr>
              <a:xfrm>
                <a:off x="-186891" y="35165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7"/>
              <p:cNvSpPr/>
              <p:nvPr/>
            </p:nvSpPr>
            <p:spPr>
              <a:xfrm>
                <a:off x="-186891" y="37652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7"/>
              <p:cNvSpPr/>
              <p:nvPr/>
            </p:nvSpPr>
            <p:spPr>
              <a:xfrm>
                <a:off x="-186891" y="40133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7"/>
              <p:cNvSpPr/>
              <p:nvPr/>
            </p:nvSpPr>
            <p:spPr>
              <a:xfrm>
                <a:off x="-186891" y="42620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7"/>
              <p:cNvSpPr/>
              <p:nvPr/>
            </p:nvSpPr>
            <p:spPr>
              <a:xfrm>
                <a:off x="-186891" y="451068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7"/>
              <p:cNvSpPr/>
              <p:nvPr/>
            </p:nvSpPr>
            <p:spPr>
              <a:xfrm>
                <a:off x="-186891" y="47593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7"/>
              <p:cNvSpPr/>
              <p:nvPr/>
            </p:nvSpPr>
            <p:spPr>
              <a:xfrm>
                <a:off x="-186891" y="500801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7"/>
              <p:cNvSpPr/>
              <p:nvPr/>
            </p:nvSpPr>
            <p:spPr>
              <a:xfrm>
                <a:off x="-186891" y="52561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7"/>
              <p:cNvSpPr/>
              <p:nvPr/>
            </p:nvSpPr>
            <p:spPr>
              <a:xfrm>
                <a:off x="-18955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7"/>
              <p:cNvSpPr/>
              <p:nvPr/>
            </p:nvSpPr>
            <p:spPr>
              <a:xfrm>
                <a:off x="5911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7"/>
              <p:cNvSpPr/>
              <p:nvPr/>
            </p:nvSpPr>
            <p:spPr>
              <a:xfrm>
                <a:off x="30777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7"/>
              <p:cNvSpPr/>
              <p:nvPr/>
            </p:nvSpPr>
            <p:spPr>
              <a:xfrm>
                <a:off x="55644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7"/>
              <p:cNvSpPr/>
              <p:nvPr/>
            </p:nvSpPr>
            <p:spPr>
              <a:xfrm>
                <a:off x="8051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7"/>
              <p:cNvSpPr/>
              <p:nvPr/>
            </p:nvSpPr>
            <p:spPr>
              <a:xfrm>
                <a:off x="10537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7"/>
              <p:cNvSpPr/>
              <p:nvPr/>
            </p:nvSpPr>
            <p:spPr>
              <a:xfrm>
                <a:off x="13019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7"/>
              <p:cNvSpPr/>
              <p:nvPr/>
            </p:nvSpPr>
            <p:spPr>
              <a:xfrm>
                <a:off x="15505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7"/>
              <p:cNvSpPr/>
              <p:nvPr/>
            </p:nvSpPr>
            <p:spPr>
              <a:xfrm>
                <a:off x="179923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2047898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7"/>
              <p:cNvSpPr/>
              <p:nvPr/>
            </p:nvSpPr>
            <p:spPr>
              <a:xfrm>
                <a:off x="2296562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7"/>
              <p:cNvSpPr/>
              <p:nvPr/>
            </p:nvSpPr>
            <p:spPr>
              <a:xfrm>
                <a:off x="25452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7"/>
              <p:cNvSpPr/>
              <p:nvPr/>
            </p:nvSpPr>
            <p:spPr>
              <a:xfrm>
                <a:off x="279336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7"/>
              <p:cNvSpPr/>
              <p:nvPr/>
            </p:nvSpPr>
            <p:spPr>
              <a:xfrm>
                <a:off x="30420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7"/>
              <p:cNvSpPr/>
              <p:nvPr/>
            </p:nvSpPr>
            <p:spPr>
              <a:xfrm>
                <a:off x="329069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7"/>
              <p:cNvSpPr/>
              <p:nvPr/>
            </p:nvSpPr>
            <p:spPr>
              <a:xfrm>
                <a:off x="3539354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7"/>
              <p:cNvSpPr/>
              <p:nvPr/>
            </p:nvSpPr>
            <p:spPr>
              <a:xfrm>
                <a:off x="378796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7"/>
              <p:cNvSpPr/>
              <p:nvPr/>
            </p:nvSpPr>
            <p:spPr>
              <a:xfrm>
                <a:off x="403615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7"/>
              <p:cNvSpPr/>
              <p:nvPr/>
            </p:nvSpPr>
            <p:spPr>
              <a:xfrm>
                <a:off x="874367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5" name="Google Shape;1105;p17"/>
            <p:cNvSpPr/>
            <p:nvPr/>
          </p:nvSpPr>
          <p:spPr>
            <a:xfrm>
              <a:off x="873065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894920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7" name="Google Shape;1107;p17"/>
          <p:cNvSpPr txBox="1">
            <a:spLocks noGrp="1"/>
          </p:cNvSpPr>
          <p:nvPr>
            <p:ph type="title"/>
          </p:nvPr>
        </p:nvSpPr>
        <p:spPr>
          <a:xfrm>
            <a:off x="720000" y="19423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17"/>
          <p:cNvSpPr txBox="1">
            <a:spLocks noGrp="1"/>
          </p:cNvSpPr>
          <p:nvPr>
            <p:ph type="subTitle" idx="1"/>
          </p:nvPr>
        </p:nvSpPr>
        <p:spPr>
          <a:xfrm>
            <a:off x="720000" y="30055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20"/>
          <p:cNvSpPr/>
          <p:nvPr/>
        </p:nvSpPr>
        <p:spPr>
          <a:xfrm>
            <a:off x="65100" y="0"/>
            <a:ext cx="9013484" cy="44698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0"/>
          <p:cNvSpPr/>
          <p:nvPr/>
        </p:nvSpPr>
        <p:spPr>
          <a:xfrm>
            <a:off x="65100" y="344350"/>
            <a:ext cx="9013800" cy="47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20"/>
          <p:cNvGrpSpPr/>
          <p:nvPr/>
        </p:nvGrpSpPr>
        <p:grpSpPr>
          <a:xfrm>
            <a:off x="276962" y="295260"/>
            <a:ext cx="8590075" cy="4751140"/>
            <a:chOff x="361308" y="295260"/>
            <a:chExt cx="8590075" cy="4751140"/>
          </a:xfrm>
        </p:grpSpPr>
        <p:grpSp>
          <p:nvGrpSpPr>
            <p:cNvPr id="1255" name="Google Shape;1255;p20"/>
            <p:cNvGrpSpPr/>
            <p:nvPr/>
          </p:nvGrpSpPr>
          <p:grpSpPr>
            <a:xfrm>
              <a:off x="361308" y="295260"/>
              <a:ext cx="8590059" cy="4751140"/>
              <a:chOff x="-189550" y="-257125"/>
              <a:chExt cx="10188660" cy="5635322"/>
            </a:xfrm>
          </p:grpSpPr>
          <p:sp>
            <p:nvSpPr>
              <p:cNvPr id="1256" name="Google Shape;1256;p20"/>
              <p:cNvSpPr/>
              <p:nvPr/>
            </p:nvSpPr>
            <p:spPr>
              <a:xfrm>
                <a:off x="4277215" y="-257092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0"/>
              <p:cNvSpPr/>
              <p:nvPr/>
            </p:nvSpPr>
            <p:spPr>
              <a:xfrm>
                <a:off x="451802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0"/>
              <p:cNvSpPr/>
              <p:nvPr/>
            </p:nvSpPr>
            <p:spPr>
              <a:xfrm>
                <a:off x="476668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0"/>
              <p:cNvSpPr/>
              <p:nvPr/>
            </p:nvSpPr>
            <p:spPr>
              <a:xfrm>
                <a:off x="501534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0"/>
              <p:cNvSpPr/>
              <p:nvPr/>
            </p:nvSpPr>
            <p:spPr>
              <a:xfrm>
                <a:off x="5263485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0"/>
              <p:cNvSpPr/>
              <p:nvPr/>
            </p:nvSpPr>
            <p:spPr>
              <a:xfrm>
                <a:off x="5512149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0"/>
              <p:cNvSpPr/>
              <p:nvPr/>
            </p:nvSpPr>
            <p:spPr>
              <a:xfrm>
                <a:off x="576081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0"/>
              <p:cNvSpPr/>
              <p:nvPr/>
            </p:nvSpPr>
            <p:spPr>
              <a:xfrm>
                <a:off x="600947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0"/>
              <p:cNvSpPr/>
              <p:nvPr/>
            </p:nvSpPr>
            <p:spPr>
              <a:xfrm>
                <a:off x="625814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0"/>
              <p:cNvSpPr/>
              <p:nvPr/>
            </p:nvSpPr>
            <p:spPr>
              <a:xfrm>
                <a:off x="6506277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0"/>
              <p:cNvSpPr/>
              <p:nvPr/>
            </p:nvSpPr>
            <p:spPr>
              <a:xfrm>
                <a:off x="6754941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0"/>
              <p:cNvSpPr/>
              <p:nvPr/>
            </p:nvSpPr>
            <p:spPr>
              <a:xfrm>
                <a:off x="700360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0"/>
              <p:cNvSpPr/>
              <p:nvPr/>
            </p:nvSpPr>
            <p:spPr>
              <a:xfrm>
                <a:off x="725226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0"/>
              <p:cNvSpPr/>
              <p:nvPr/>
            </p:nvSpPr>
            <p:spPr>
              <a:xfrm>
                <a:off x="75009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0"/>
              <p:cNvSpPr/>
              <p:nvPr/>
            </p:nvSpPr>
            <p:spPr>
              <a:xfrm>
                <a:off x="77495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0"/>
              <p:cNvSpPr/>
              <p:nvPr/>
            </p:nvSpPr>
            <p:spPr>
              <a:xfrm>
                <a:off x="79977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0"/>
              <p:cNvSpPr/>
              <p:nvPr/>
            </p:nvSpPr>
            <p:spPr>
              <a:xfrm>
                <a:off x="82463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0"/>
              <p:cNvSpPr/>
              <p:nvPr/>
            </p:nvSpPr>
            <p:spPr>
              <a:xfrm>
                <a:off x="8495061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0"/>
              <p:cNvSpPr/>
              <p:nvPr/>
            </p:nvSpPr>
            <p:spPr>
              <a:xfrm>
                <a:off x="899233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0"/>
              <p:cNvSpPr/>
              <p:nvPr/>
            </p:nvSpPr>
            <p:spPr>
              <a:xfrm>
                <a:off x="924100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0"/>
              <p:cNvSpPr/>
              <p:nvPr/>
            </p:nvSpPr>
            <p:spPr>
              <a:xfrm>
                <a:off x="948918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0"/>
              <p:cNvSpPr/>
              <p:nvPr/>
            </p:nvSpPr>
            <p:spPr>
              <a:xfrm>
                <a:off x="-186891" y="3636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0"/>
              <p:cNvSpPr/>
              <p:nvPr/>
            </p:nvSpPr>
            <p:spPr>
              <a:xfrm>
                <a:off x="-186891" y="28502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0"/>
              <p:cNvSpPr/>
              <p:nvPr/>
            </p:nvSpPr>
            <p:spPr>
              <a:xfrm>
                <a:off x="-186891" y="53369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0"/>
              <p:cNvSpPr/>
              <p:nvPr/>
            </p:nvSpPr>
            <p:spPr>
              <a:xfrm>
                <a:off x="-186891" y="7823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0"/>
              <p:cNvSpPr/>
              <p:nvPr/>
            </p:nvSpPr>
            <p:spPr>
              <a:xfrm>
                <a:off x="-186891" y="1030492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0"/>
              <p:cNvSpPr/>
              <p:nvPr/>
            </p:nvSpPr>
            <p:spPr>
              <a:xfrm>
                <a:off x="-186891" y="12791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0"/>
              <p:cNvSpPr/>
              <p:nvPr/>
            </p:nvSpPr>
            <p:spPr>
              <a:xfrm>
                <a:off x="-186891" y="1527820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0"/>
              <p:cNvSpPr/>
              <p:nvPr/>
            </p:nvSpPr>
            <p:spPr>
              <a:xfrm>
                <a:off x="-186891" y="1776485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0"/>
              <p:cNvSpPr/>
              <p:nvPr/>
            </p:nvSpPr>
            <p:spPr>
              <a:xfrm>
                <a:off x="-186891" y="20251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0"/>
              <p:cNvSpPr/>
              <p:nvPr/>
            </p:nvSpPr>
            <p:spPr>
              <a:xfrm>
                <a:off x="-186891" y="2273813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0"/>
              <p:cNvSpPr/>
              <p:nvPr/>
            </p:nvSpPr>
            <p:spPr>
              <a:xfrm>
                <a:off x="-186891" y="25219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0"/>
              <p:cNvSpPr/>
              <p:nvPr/>
            </p:nvSpPr>
            <p:spPr>
              <a:xfrm>
                <a:off x="-186891" y="2770614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0"/>
              <p:cNvSpPr/>
              <p:nvPr/>
            </p:nvSpPr>
            <p:spPr>
              <a:xfrm>
                <a:off x="-186891" y="3019225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0"/>
              <p:cNvSpPr/>
              <p:nvPr/>
            </p:nvSpPr>
            <p:spPr>
              <a:xfrm>
                <a:off x="-186891" y="3267889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0"/>
              <p:cNvSpPr/>
              <p:nvPr/>
            </p:nvSpPr>
            <p:spPr>
              <a:xfrm>
                <a:off x="-186891" y="35165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0"/>
              <p:cNvSpPr/>
              <p:nvPr/>
            </p:nvSpPr>
            <p:spPr>
              <a:xfrm>
                <a:off x="-186891" y="37652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0"/>
              <p:cNvSpPr/>
              <p:nvPr/>
            </p:nvSpPr>
            <p:spPr>
              <a:xfrm>
                <a:off x="-186891" y="40133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0"/>
              <p:cNvSpPr/>
              <p:nvPr/>
            </p:nvSpPr>
            <p:spPr>
              <a:xfrm>
                <a:off x="-186891" y="42620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0"/>
              <p:cNvSpPr/>
              <p:nvPr/>
            </p:nvSpPr>
            <p:spPr>
              <a:xfrm>
                <a:off x="-186891" y="451068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0"/>
              <p:cNvSpPr/>
              <p:nvPr/>
            </p:nvSpPr>
            <p:spPr>
              <a:xfrm>
                <a:off x="-186891" y="47593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0"/>
              <p:cNvSpPr/>
              <p:nvPr/>
            </p:nvSpPr>
            <p:spPr>
              <a:xfrm>
                <a:off x="-186891" y="500801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0"/>
              <p:cNvSpPr/>
              <p:nvPr/>
            </p:nvSpPr>
            <p:spPr>
              <a:xfrm>
                <a:off x="-186891" y="52561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0"/>
              <p:cNvSpPr/>
              <p:nvPr/>
            </p:nvSpPr>
            <p:spPr>
              <a:xfrm>
                <a:off x="-18955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0"/>
              <p:cNvSpPr/>
              <p:nvPr/>
            </p:nvSpPr>
            <p:spPr>
              <a:xfrm>
                <a:off x="5911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0"/>
              <p:cNvSpPr/>
              <p:nvPr/>
            </p:nvSpPr>
            <p:spPr>
              <a:xfrm>
                <a:off x="30777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0"/>
              <p:cNvSpPr/>
              <p:nvPr/>
            </p:nvSpPr>
            <p:spPr>
              <a:xfrm>
                <a:off x="55644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8051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0"/>
              <p:cNvSpPr/>
              <p:nvPr/>
            </p:nvSpPr>
            <p:spPr>
              <a:xfrm>
                <a:off x="10537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13019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15505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179923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2047898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2296562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25452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0"/>
              <p:cNvSpPr/>
              <p:nvPr/>
            </p:nvSpPr>
            <p:spPr>
              <a:xfrm>
                <a:off x="279336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30420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329069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3539354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378796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0"/>
              <p:cNvSpPr/>
              <p:nvPr/>
            </p:nvSpPr>
            <p:spPr>
              <a:xfrm>
                <a:off x="403615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0"/>
              <p:cNvSpPr/>
              <p:nvPr/>
            </p:nvSpPr>
            <p:spPr>
              <a:xfrm>
                <a:off x="874367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8" name="Google Shape;1318;p20"/>
            <p:cNvSpPr/>
            <p:nvPr/>
          </p:nvSpPr>
          <p:spPr>
            <a:xfrm>
              <a:off x="873065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894920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20"/>
          <p:cNvSpPr txBox="1">
            <a:spLocks noGrp="1"/>
          </p:cNvSpPr>
          <p:nvPr>
            <p:ph type="subTitle" idx="1"/>
          </p:nvPr>
        </p:nvSpPr>
        <p:spPr>
          <a:xfrm>
            <a:off x="5986750" y="2980825"/>
            <a:ext cx="24546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2" name="Google Shape;1322;p20"/>
          <p:cNvSpPr txBox="1">
            <a:spLocks noGrp="1"/>
          </p:cNvSpPr>
          <p:nvPr>
            <p:ph type="subTitle" idx="2"/>
          </p:nvPr>
        </p:nvSpPr>
        <p:spPr>
          <a:xfrm>
            <a:off x="720000" y="2980825"/>
            <a:ext cx="24546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3" name="Google Shape;1323;p20"/>
          <p:cNvSpPr txBox="1">
            <a:spLocks noGrp="1"/>
          </p:cNvSpPr>
          <p:nvPr>
            <p:ph type="subTitle" idx="3"/>
          </p:nvPr>
        </p:nvSpPr>
        <p:spPr>
          <a:xfrm>
            <a:off x="719999" y="2421925"/>
            <a:ext cx="2454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324" name="Google Shape;1324;p20"/>
          <p:cNvSpPr txBox="1">
            <a:spLocks noGrp="1"/>
          </p:cNvSpPr>
          <p:nvPr>
            <p:ph type="subTitle" idx="4"/>
          </p:nvPr>
        </p:nvSpPr>
        <p:spPr>
          <a:xfrm>
            <a:off x="5986751" y="2421925"/>
            <a:ext cx="2454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ndrina Solid"/>
              <a:buNone/>
              <a:defRPr sz="24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1"/>
          <p:cNvSpPr/>
          <p:nvPr/>
        </p:nvSpPr>
        <p:spPr>
          <a:xfrm>
            <a:off x="65100" y="0"/>
            <a:ext cx="9013484" cy="446985"/>
          </a:xfrm>
          <a:custGeom>
            <a:avLst/>
            <a:gdLst/>
            <a:ahLst/>
            <a:cxnLst/>
            <a:rect l="l" t="t" r="r" b="b"/>
            <a:pathLst>
              <a:path w="282311" h="14000" extrusionOk="0">
                <a:moveTo>
                  <a:pt x="26218" y="0"/>
                </a:moveTo>
                <a:lnTo>
                  <a:pt x="24317" y="1619"/>
                </a:lnTo>
                <a:lnTo>
                  <a:pt x="26926" y="3358"/>
                </a:lnTo>
                <a:lnTo>
                  <a:pt x="26137" y="3743"/>
                </a:lnTo>
                <a:lnTo>
                  <a:pt x="25773" y="4673"/>
                </a:lnTo>
                <a:lnTo>
                  <a:pt x="26926" y="5725"/>
                </a:lnTo>
                <a:lnTo>
                  <a:pt x="26926" y="6049"/>
                </a:lnTo>
                <a:cubicBezTo>
                  <a:pt x="27655" y="6332"/>
                  <a:pt x="28160" y="7040"/>
                  <a:pt x="28160" y="7849"/>
                </a:cubicBezTo>
                <a:cubicBezTo>
                  <a:pt x="28160" y="8942"/>
                  <a:pt x="27270" y="9832"/>
                  <a:pt x="26178" y="9832"/>
                </a:cubicBezTo>
                <a:cubicBezTo>
                  <a:pt x="25106" y="9832"/>
                  <a:pt x="24215" y="8942"/>
                  <a:pt x="24215" y="7849"/>
                </a:cubicBezTo>
                <a:cubicBezTo>
                  <a:pt x="24215" y="7121"/>
                  <a:pt x="24620" y="6494"/>
                  <a:pt x="25227" y="6150"/>
                </a:cubicBezTo>
                <a:lnTo>
                  <a:pt x="24741" y="6069"/>
                </a:lnTo>
                <a:lnTo>
                  <a:pt x="24782" y="5725"/>
                </a:lnTo>
                <a:lnTo>
                  <a:pt x="25490" y="5725"/>
                </a:lnTo>
                <a:lnTo>
                  <a:pt x="25490" y="5037"/>
                </a:lnTo>
                <a:lnTo>
                  <a:pt x="22698" y="2853"/>
                </a:lnTo>
                <a:lnTo>
                  <a:pt x="19401" y="2853"/>
                </a:lnTo>
                <a:lnTo>
                  <a:pt x="19016" y="3116"/>
                </a:lnTo>
                <a:lnTo>
                  <a:pt x="19482" y="4046"/>
                </a:lnTo>
                <a:lnTo>
                  <a:pt x="19482" y="4936"/>
                </a:lnTo>
                <a:lnTo>
                  <a:pt x="19016" y="5563"/>
                </a:lnTo>
                <a:lnTo>
                  <a:pt x="19016" y="5867"/>
                </a:lnTo>
                <a:lnTo>
                  <a:pt x="19077" y="5887"/>
                </a:lnTo>
                <a:lnTo>
                  <a:pt x="19097" y="5887"/>
                </a:lnTo>
                <a:cubicBezTo>
                  <a:pt x="20169" y="5887"/>
                  <a:pt x="21060" y="6777"/>
                  <a:pt x="21060" y="7849"/>
                </a:cubicBezTo>
                <a:cubicBezTo>
                  <a:pt x="21060" y="8942"/>
                  <a:pt x="20169" y="9832"/>
                  <a:pt x="19097" y="9832"/>
                </a:cubicBezTo>
                <a:cubicBezTo>
                  <a:pt x="18005" y="9832"/>
                  <a:pt x="17115" y="8942"/>
                  <a:pt x="17115" y="7849"/>
                </a:cubicBezTo>
                <a:cubicBezTo>
                  <a:pt x="17115" y="7364"/>
                  <a:pt x="17317" y="6899"/>
                  <a:pt x="17620" y="6555"/>
                </a:cubicBezTo>
                <a:lnTo>
                  <a:pt x="17620" y="6555"/>
                </a:lnTo>
                <a:lnTo>
                  <a:pt x="17560" y="6575"/>
                </a:lnTo>
                <a:lnTo>
                  <a:pt x="17641" y="6534"/>
                </a:lnTo>
                <a:cubicBezTo>
                  <a:pt x="17802" y="6373"/>
                  <a:pt x="17964" y="6231"/>
                  <a:pt x="18167" y="6130"/>
                </a:cubicBezTo>
                <a:lnTo>
                  <a:pt x="17802" y="5361"/>
                </a:lnTo>
                <a:lnTo>
                  <a:pt x="17054" y="5219"/>
                </a:lnTo>
                <a:lnTo>
                  <a:pt x="17054" y="3338"/>
                </a:lnTo>
                <a:lnTo>
                  <a:pt x="16467" y="2853"/>
                </a:lnTo>
                <a:lnTo>
                  <a:pt x="13777" y="2853"/>
                </a:lnTo>
                <a:lnTo>
                  <a:pt x="13777" y="4107"/>
                </a:lnTo>
                <a:lnTo>
                  <a:pt x="12988" y="4107"/>
                </a:lnTo>
                <a:lnTo>
                  <a:pt x="12988" y="4633"/>
                </a:lnTo>
                <a:lnTo>
                  <a:pt x="13372" y="5139"/>
                </a:lnTo>
                <a:lnTo>
                  <a:pt x="12806" y="6130"/>
                </a:lnTo>
                <a:cubicBezTo>
                  <a:pt x="13493" y="6433"/>
                  <a:pt x="13959" y="7121"/>
                  <a:pt x="13959" y="7910"/>
                </a:cubicBezTo>
                <a:cubicBezTo>
                  <a:pt x="13959" y="9002"/>
                  <a:pt x="13089" y="9893"/>
                  <a:pt x="11996" y="9893"/>
                </a:cubicBezTo>
                <a:cubicBezTo>
                  <a:pt x="10904" y="9893"/>
                  <a:pt x="10034" y="9002"/>
                  <a:pt x="10034" y="7910"/>
                </a:cubicBezTo>
                <a:cubicBezTo>
                  <a:pt x="10034" y="6979"/>
                  <a:pt x="10681" y="6211"/>
                  <a:pt x="11531" y="6008"/>
                </a:cubicBezTo>
                <a:lnTo>
                  <a:pt x="11025" y="5179"/>
                </a:lnTo>
                <a:lnTo>
                  <a:pt x="11572" y="3925"/>
                </a:lnTo>
                <a:lnTo>
                  <a:pt x="11531" y="2853"/>
                </a:lnTo>
                <a:lnTo>
                  <a:pt x="10924" y="1902"/>
                </a:lnTo>
                <a:lnTo>
                  <a:pt x="9104" y="2327"/>
                </a:lnTo>
                <a:lnTo>
                  <a:pt x="9913" y="2853"/>
                </a:lnTo>
                <a:lnTo>
                  <a:pt x="5300" y="2853"/>
                </a:lnTo>
                <a:lnTo>
                  <a:pt x="4835" y="3176"/>
                </a:lnTo>
                <a:lnTo>
                  <a:pt x="5300" y="4107"/>
                </a:lnTo>
                <a:lnTo>
                  <a:pt x="5300" y="4997"/>
                </a:lnTo>
                <a:lnTo>
                  <a:pt x="4835" y="5624"/>
                </a:lnTo>
                <a:lnTo>
                  <a:pt x="4835" y="5928"/>
                </a:lnTo>
                <a:lnTo>
                  <a:pt x="4896" y="5948"/>
                </a:lnTo>
                <a:cubicBezTo>
                  <a:pt x="5988" y="5948"/>
                  <a:pt x="6858" y="6838"/>
                  <a:pt x="6858" y="7910"/>
                </a:cubicBezTo>
                <a:cubicBezTo>
                  <a:pt x="6858" y="9002"/>
                  <a:pt x="5988" y="9893"/>
                  <a:pt x="4896" y="9893"/>
                </a:cubicBezTo>
                <a:cubicBezTo>
                  <a:pt x="3803" y="9893"/>
                  <a:pt x="2933" y="9002"/>
                  <a:pt x="2933" y="7910"/>
                </a:cubicBezTo>
                <a:cubicBezTo>
                  <a:pt x="2933" y="7425"/>
                  <a:pt x="3115" y="6959"/>
                  <a:pt x="3439" y="6615"/>
                </a:cubicBezTo>
                <a:lnTo>
                  <a:pt x="3378" y="6615"/>
                </a:lnTo>
                <a:lnTo>
                  <a:pt x="3459" y="6595"/>
                </a:lnTo>
                <a:cubicBezTo>
                  <a:pt x="3601" y="6433"/>
                  <a:pt x="3783" y="6292"/>
                  <a:pt x="3985" y="6191"/>
                </a:cubicBezTo>
                <a:lnTo>
                  <a:pt x="3621" y="5402"/>
                </a:lnTo>
                <a:lnTo>
                  <a:pt x="2873" y="5280"/>
                </a:lnTo>
                <a:lnTo>
                  <a:pt x="2873" y="3399"/>
                </a:lnTo>
                <a:lnTo>
                  <a:pt x="1679" y="1801"/>
                </a:lnTo>
                <a:lnTo>
                  <a:pt x="1153" y="2853"/>
                </a:lnTo>
                <a:lnTo>
                  <a:pt x="0" y="2853"/>
                </a:lnTo>
                <a:lnTo>
                  <a:pt x="0" y="13999"/>
                </a:lnTo>
                <a:lnTo>
                  <a:pt x="282311" y="13999"/>
                </a:lnTo>
                <a:lnTo>
                  <a:pt x="282311" y="2853"/>
                </a:lnTo>
                <a:lnTo>
                  <a:pt x="278103" y="2853"/>
                </a:lnTo>
                <a:lnTo>
                  <a:pt x="277193" y="749"/>
                </a:lnTo>
                <a:lnTo>
                  <a:pt x="276525" y="2428"/>
                </a:lnTo>
                <a:lnTo>
                  <a:pt x="278265" y="4896"/>
                </a:lnTo>
                <a:lnTo>
                  <a:pt x="277779" y="5826"/>
                </a:lnTo>
                <a:lnTo>
                  <a:pt x="277840" y="5847"/>
                </a:lnTo>
                <a:lnTo>
                  <a:pt x="277860" y="5847"/>
                </a:lnTo>
                <a:cubicBezTo>
                  <a:pt x="278002" y="5847"/>
                  <a:pt x="278123" y="5867"/>
                  <a:pt x="278265" y="5887"/>
                </a:cubicBezTo>
                <a:cubicBezTo>
                  <a:pt x="278326" y="5907"/>
                  <a:pt x="278386" y="5907"/>
                  <a:pt x="278447" y="5928"/>
                </a:cubicBezTo>
                <a:cubicBezTo>
                  <a:pt x="278568" y="5968"/>
                  <a:pt x="278690" y="6029"/>
                  <a:pt x="278791" y="6089"/>
                </a:cubicBezTo>
                <a:cubicBezTo>
                  <a:pt x="279418" y="6413"/>
                  <a:pt x="279823" y="7060"/>
                  <a:pt x="279823" y="7809"/>
                </a:cubicBezTo>
                <a:cubicBezTo>
                  <a:pt x="279823" y="8557"/>
                  <a:pt x="279418" y="9205"/>
                  <a:pt x="278791" y="9549"/>
                </a:cubicBezTo>
                <a:cubicBezTo>
                  <a:pt x="278690" y="9609"/>
                  <a:pt x="278568" y="9650"/>
                  <a:pt x="278447" y="9690"/>
                </a:cubicBezTo>
                <a:cubicBezTo>
                  <a:pt x="278386" y="9710"/>
                  <a:pt x="278326" y="9731"/>
                  <a:pt x="278265" y="9731"/>
                </a:cubicBezTo>
                <a:cubicBezTo>
                  <a:pt x="278123" y="9771"/>
                  <a:pt x="278002" y="9771"/>
                  <a:pt x="277860" y="9771"/>
                </a:cubicBezTo>
                <a:cubicBezTo>
                  <a:pt x="277658" y="9771"/>
                  <a:pt x="277456" y="9751"/>
                  <a:pt x="277274" y="9690"/>
                </a:cubicBezTo>
                <a:cubicBezTo>
                  <a:pt x="276485" y="9447"/>
                  <a:pt x="275898" y="8699"/>
                  <a:pt x="275898" y="7809"/>
                </a:cubicBezTo>
                <a:cubicBezTo>
                  <a:pt x="275898" y="7688"/>
                  <a:pt x="275898" y="7566"/>
                  <a:pt x="275938" y="7445"/>
                </a:cubicBezTo>
                <a:cubicBezTo>
                  <a:pt x="275999" y="7101"/>
                  <a:pt x="276161" y="6777"/>
                  <a:pt x="276383" y="6514"/>
                </a:cubicBezTo>
                <a:lnTo>
                  <a:pt x="276343" y="6514"/>
                </a:lnTo>
                <a:lnTo>
                  <a:pt x="276424" y="6494"/>
                </a:lnTo>
                <a:cubicBezTo>
                  <a:pt x="276485" y="6413"/>
                  <a:pt x="276566" y="6332"/>
                  <a:pt x="276667" y="6271"/>
                </a:cubicBezTo>
                <a:cubicBezTo>
                  <a:pt x="276748" y="6191"/>
                  <a:pt x="276849" y="6130"/>
                  <a:pt x="276930" y="6089"/>
                </a:cubicBezTo>
                <a:lnTo>
                  <a:pt x="276566" y="5300"/>
                </a:lnTo>
                <a:lnTo>
                  <a:pt x="275837" y="5159"/>
                </a:lnTo>
                <a:lnTo>
                  <a:pt x="275837" y="3298"/>
                </a:lnTo>
                <a:lnTo>
                  <a:pt x="275291" y="2853"/>
                </a:lnTo>
                <a:lnTo>
                  <a:pt x="272540" y="2853"/>
                </a:lnTo>
                <a:lnTo>
                  <a:pt x="272540" y="4006"/>
                </a:lnTo>
                <a:lnTo>
                  <a:pt x="271751" y="4006"/>
                </a:lnTo>
                <a:lnTo>
                  <a:pt x="271751" y="4511"/>
                </a:lnTo>
                <a:lnTo>
                  <a:pt x="272155" y="5037"/>
                </a:lnTo>
                <a:lnTo>
                  <a:pt x="271751" y="5442"/>
                </a:lnTo>
                <a:lnTo>
                  <a:pt x="272742" y="5847"/>
                </a:lnTo>
                <a:lnTo>
                  <a:pt x="271589" y="6029"/>
                </a:lnTo>
                <a:cubicBezTo>
                  <a:pt x="271751" y="6110"/>
                  <a:pt x="271913" y="6211"/>
                  <a:pt x="272054" y="6332"/>
                </a:cubicBezTo>
                <a:cubicBezTo>
                  <a:pt x="272459" y="6676"/>
                  <a:pt x="272742" y="7222"/>
                  <a:pt x="272742" y="7809"/>
                </a:cubicBezTo>
                <a:cubicBezTo>
                  <a:pt x="272742" y="8760"/>
                  <a:pt x="272054" y="9549"/>
                  <a:pt x="271164" y="9731"/>
                </a:cubicBezTo>
                <a:cubicBezTo>
                  <a:pt x="271043" y="9771"/>
                  <a:pt x="270901" y="9771"/>
                  <a:pt x="270760" y="9771"/>
                </a:cubicBezTo>
                <a:lnTo>
                  <a:pt x="270557" y="9771"/>
                </a:lnTo>
                <a:cubicBezTo>
                  <a:pt x="269910" y="9710"/>
                  <a:pt x="269343" y="9306"/>
                  <a:pt x="269040" y="8760"/>
                </a:cubicBezTo>
                <a:cubicBezTo>
                  <a:pt x="268878" y="8476"/>
                  <a:pt x="268797" y="8153"/>
                  <a:pt x="268797" y="7809"/>
                </a:cubicBezTo>
                <a:cubicBezTo>
                  <a:pt x="268797" y="7121"/>
                  <a:pt x="269161" y="6514"/>
                  <a:pt x="269708" y="6150"/>
                </a:cubicBezTo>
                <a:cubicBezTo>
                  <a:pt x="269890" y="6049"/>
                  <a:pt x="270092" y="5948"/>
                  <a:pt x="270314" y="5907"/>
                </a:cubicBezTo>
                <a:lnTo>
                  <a:pt x="269788" y="5078"/>
                </a:lnTo>
                <a:lnTo>
                  <a:pt x="270355" y="3824"/>
                </a:lnTo>
                <a:lnTo>
                  <a:pt x="270314" y="2853"/>
                </a:lnTo>
                <a:lnTo>
                  <a:pt x="266531" y="2853"/>
                </a:lnTo>
                <a:lnTo>
                  <a:pt x="265115" y="1437"/>
                </a:lnTo>
                <a:lnTo>
                  <a:pt x="264792" y="2145"/>
                </a:lnTo>
                <a:lnTo>
                  <a:pt x="264043" y="2145"/>
                </a:lnTo>
                <a:lnTo>
                  <a:pt x="262566" y="4248"/>
                </a:lnTo>
                <a:lnTo>
                  <a:pt x="263962" y="5867"/>
                </a:lnTo>
                <a:lnTo>
                  <a:pt x="263942" y="5867"/>
                </a:lnTo>
                <a:cubicBezTo>
                  <a:pt x="264893" y="6008"/>
                  <a:pt x="265641" y="6818"/>
                  <a:pt x="265641" y="7809"/>
                </a:cubicBezTo>
                <a:cubicBezTo>
                  <a:pt x="265641" y="8760"/>
                  <a:pt x="264974" y="9549"/>
                  <a:pt x="264063" y="9731"/>
                </a:cubicBezTo>
                <a:cubicBezTo>
                  <a:pt x="263942" y="9771"/>
                  <a:pt x="263800" y="9771"/>
                  <a:pt x="263679" y="9771"/>
                </a:cubicBezTo>
                <a:lnTo>
                  <a:pt x="263477" y="9771"/>
                </a:lnTo>
                <a:cubicBezTo>
                  <a:pt x="263335" y="9751"/>
                  <a:pt x="263214" y="9731"/>
                  <a:pt x="263092" y="9690"/>
                </a:cubicBezTo>
                <a:cubicBezTo>
                  <a:pt x="263032" y="9670"/>
                  <a:pt x="262971" y="9650"/>
                  <a:pt x="262910" y="9630"/>
                </a:cubicBezTo>
                <a:cubicBezTo>
                  <a:pt x="262202" y="9326"/>
                  <a:pt x="261696" y="8618"/>
                  <a:pt x="261696" y="7809"/>
                </a:cubicBezTo>
                <a:cubicBezTo>
                  <a:pt x="261696" y="7445"/>
                  <a:pt x="261818" y="7101"/>
                  <a:pt x="261980" y="6797"/>
                </a:cubicBezTo>
                <a:cubicBezTo>
                  <a:pt x="262040" y="6716"/>
                  <a:pt x="262121" y="6615"/>
                  <a:pt x="262202" y="6534"/>
                </a:cubicBezTo>
                <a:lnTo>
                  <a:pt x="262182" y="6534"/>
                </a:lnTo>
                <a:lnTo>
                  <a:pt x="262121" y="5644"/>
                </a:lnTo>
                <a:lnTo>
                  <a:pt x="261474" y="5442"/>
                </a:lnTo>
                <a:lnTo>
                  <a:pt x="261474" y="3864"/>
                </a:lnTo>
                <a:lnTo>
                  <a:pt x="261939" y="3864"/>
                </a:lnTo>
                <a:lnTo>
                  <a:pt x="261939" y="2853"/>
                </a:lnTo>
                <a:lnTo>
                  <a:pt x="258864" y="2853"/>
                </a:lnTo>
                <a:lnTo>
                  <a:pt x="257792" y="3945"/>
                </a:lnTo>
                <a:lnTo>
                  <a:pt x="257792" y="6049"/>
                </a:lnTo>
                <a:lnTo>
                  <a:pt x="257529" y="6110"/>
                </a:lnTo>
                <a:cubicBezTo>
                  <a:pt x="258136" y="6433"/>
                  <a:pt x="258541" y="7081"/>
                  <a:pt x="258541" y="7809"/>
                </a:cubicBezTo>
                <a:cubicBezTo>
                  <a:pt x="258541" y="8618"/>
                  <a:pt x="258055" y="9326"/>
                  <a:pt x="257347" y="9630"/>
                </a:cubicBezTo>
                <a:cubicBezTo>
                  <a:pt x="257286" y="9650"/>
                  <a:pt x="257226" y="9670"/>
                  <a:pt x="257165" y="9690"/>
                </a:cubicBezTo>
                <a:cubicBezTo>
                  <a:pt x="257044" y="9731"/>
                  <a:pt x="256902" y="9751"/>
                  <a:pt x="256781" y="9771"/>
                </a:cubicBezTo>
                <a:lnTo>
                  <a:pt x="256376" y="9771"/>
                </a:lnTo>
                <a:cubicBezTo>
                  <a:pt x="256234" y="9751"/>
                  <a:pt x="256113" y="9731"/>
                  <a:pt x="255992" y="9690"/>
                </a:cubicBezTo>
                <a:cubicBezTo>
                  <a:pt x="255931" y="9670"/>
                  <a:pt x="255870" y="9650"/>
                  <a:pt x="255809" y="9630"/>
                </a:cubicBezTo>
                <a:cubicBezTo>
                  <a:pt x="255101" y="9326"/>
                  <a:pt x="254616" y="8618"/>
                  <a:pt x="254616" y="7809"/>
                </a:cubicBezTo>
                <a:cubicBezTo>
                  <a:pt x="254616" y="7303"/>
                  <a:pt x="254798" y="6838"/>
                  <a:pt x="255122" y="6494"/>
                </a:cubicBezTo>
                <a:lnTo>
                  <a:pt x="256983" y="4491"/>
                </a:lnTo>
                <a:lnTo>
                  <a:pt x="257509" y="2832"/>
                </a:lnTo>
                <a:lnTo>
                  <a:pt x="254474" y="1437"/>
                </a:lnTo>
                <a:lnTo>
                  <a:pt x="254009" y="2832"/>
                </a:lnTo>
                <a:lnTo>
                  <a:pt x="254009" y="2853"/>
                </a:lnTo>
                <a:lnTo>
                  <a:pt x="250226" y="2853"/>
                </a:lnTo>
                <a:lnTo>
                  <a:pt x="250226" y="3318"/>
                </a:lnTo>
                <a:lnTo>
                  <a:pt x="249437" y="3702"/>
                </a:lnTo>
                <a:lnTo>
                  <a:pt x="249073" y="4633"/>
                </a:lnTo>
                <a:lnTo>
                  <a:pt x="250226" y="5685"/>
                </a:lnTo>
                <a:lnTo>
                  <a:pt x="250226" y="5988"/>
                </a:lnTo>
                <a:cubicBezTo>
                  <a:pt x="250327" y="6029"/>
                  <a:pt x="250408" y="6069"/>
                  <a:pt x="250489" y="6130"/>
                </a:cubicBezTo>
                <a:cubicBezTo>
                  <a:pt x="250651" y="6231"/>
                  <a:pt x="250813" y="6352"/>
                  <a:pt x="250934" y="6474"/>
                </a:cubicBezTo>
                <a:cubicBezTo>
                  <a:pt x="251258" y="6838"/>
                  <a:pt x="251460" y="7303"/>
                  <a:pt x="251460" y="7809"/>
                </a:cubicBezTo>
                <a:cubicBezTo>
                  <a:pt x="251460" y="8011"/>
                  <a:pt x="251420" y="8213"/>
                  <a:pt x="251359" y="8396"/>
                </a:cubicBezTo>
                <a:cubicBezTo>
                  <a:pt x="251318" y="8517"/>
                  <a:pt x="251278" y="8638"/>
                  <a:pt x="251217" y="8760"/>
                </a:cubicBezTo>
                <a:cubicBezTo>
                  <a:pt x="251096" y="8982"/>
                  <a:pt x="250934" y="9164"/>
                  <a:pt x="250732" y="9326"/>
                </a:cubicBezTo>
                <a:cubicBezTo>
                  <a:pt x="250388" y="9609"/>
                  <a:pt x="249963" y="9771"/>
                  <a:pt x="249477" y="9771"/>
                </a:cubicBezTo>
                <a:cubicBezTo>
                  <a:pt x="248871" y="9771"/>
                  <a:pt x="248324" y="9508"/>
                  <a:pt x="247960" y="9063"/>
                </a:cubicBezTo>
                <a:cubicBezTo>
                  <a:pt x="247920" y="9023"/>
                  <a:pt x="247879" y="8962"/>
                  <a:pt x="247859" y="8922"/>
                </a:cubicBezTo>
                <a:cubicBezTo>
                  <a:pt x="247778" y="8800"/>
                  <a:pt x="247717" y="8699"/>
                  <a:pt x="247677" y="8578"/>
                </a:cubicBezTo>
                <a:cubicBezTo>
                  <a:pt x="247576" y="8335"/>
                  <a:pt x="247515" y="8092"/>
                  <a:pt x="247515" y="7809"/>
                </a:cubicBezTo>
                <a:cubicBezTo>
                  <a:pt x="247515" y="7728"/>
                  <a:pt x="247515" y="7627"/>
                  <a:pt x="247535" y="7546"/>
                </a:cubicBezTo>
                <a:cubicBezTo>
                  <a:pt x="247576" y="7182"/>
                  <a:pt x="247738" y="6858"/>
                  <a:pt x="247940" y="6595"/>
                </a:cubicBezTo>
                <a:cubicBezTo>
                  <a:pt x="248102" y="6393"/>
                  <a:pt x="248304" y="6231"/>
                  <a:pt x="248527" y="6110"/>
                </a:cubicBezTo>
                <a:lnTo>
                  <a:pt x="248041" y="6029"/>
                </a:lnTo>
                <a:lnTo>
                  <a:pt x="248082" y="5685"/>
                </a:lnTo>
                <a:lnTo>
                  <a:pt x="248790" y="5685"/>
                </a:lnTo>
                <a:lnTo>
                  <a:pt x="248790" y="4997"/>
                </a:lnTo>
                <a:lnTo>
                  <a:pt x="247151" y="1194"/>
                </a:lnTo>
                <a:lnTo>
                  <a:pt x="246059" y="2853"/>
                </a:lnTo>
                <a:lnTo>
                  <a:pt x="242640" y="2853"/>
                </a:lnTo>
                <a:lnTo>
                  <a:pt x="242316" y="3075"/>
                </a:lnTo>
                <a:lnTo>
                  <a:pt x="242781" y="4006"/>
                </a:lnTo>
                <a:lnTo>
                  <a:pt x="242781" y="4896"/>
                </a:lnTo>
                <a:lnTo>
                  <a:pt x="242316" y="5523"/>
                </a:lnTo>
                <a:lnTo>
                  <a:pt x="242316" y="5826"/>
                </a:lnTo>
                <a:lnTo>
                  <a:pt x="242377" y="5847"/>
                </a:lnTo>
                <a:lnTo>
                  <a:pt x="242397" y="5847"/>
                </a:lnTo>
                <a:cubicBezTo>
                  <a:pt x="242518" y="5847"/>
                  <a:pt x="242660" y="5867"/>
                  <a:pt x="242781" y="5887"/>
                </a:cubicBezTo>
                <a:cubicBezTo>
                  <a:pt x="242842" y="5907"/>
                  <a:pt x="242903" y="5907"/>
                  <a:pt x="242963" y="5928"/>
                </a:cubicBezTo>
                <a:cubicBezTo>
                  <a:pt x="243105" y="5968"/>
                  <a:pt x="243206" y="6029"/>
                  <a:pt x="243328" y="6089"/>
                </a:cubicBezTo>
                <a:cubicBezTo>
                  <a:pt x="243934" y="6413"/>
                  <a:pt x="244359" y="7060"/>
                  <a:pt x="244359" y="7809"/>
                </a:cubicBezTo>
                <a:cubicBezTo>
                  <a:pt x="244359" y="8557"/>
                  <a:pt x="243934" y="9205"/>
                  <a:pt x="243328" y="9549"/>
                </a:cubicBezTo>
                <a:cubicBezTo>
                  <a:pt x="243206" y="9609"/>
                  <a:pt x="243105" y="9650"/>
                  <a:pt x="242963" y="9690"/>
                </a:cubicBezTo>
                <a:cubicBezTo>
                  <a:pt x="242903" y="9710"/>
                  <a:pt x="242842" y="9731"/>
                  <a:pt x="242781" y="9731"/>
                </a:cubicBezTo>
                <a:cubicBezTo>
                  <a:pt x="242660" y="9771"/>
                  <a:pt x="242518" y="9771"/>
                  <a:pt x="242397" y="9771"/>
                </a:cubicBezTo>
                <a:cubicBezTo>
                  <a:pt x="242174" y="9771"/>
                  <a:pt x="241992" y="9751"/>
                  <a:pt x="241810" y="9690"/>
                </a:cubicBezTo>
                <a:cubicBezTo>
                  <a:pt x="241001" y="9447"/>
                  <a:pt x="240414" y="8699"/>
                  <a:pt x="240414" y="7809"/>
                </a:cubicBezTo>
                <a:cubicBezTo>
                  <a:pt x="240414" y="7566"/>
                  <a:pt x="240475" y="7323"/>
                  <a:pt x="240556" y="7101"/>
                </a:cubicBezTo>
                <a:cubicBezTo>
                  <a:pt x="240637" y="6878"/>
                  <a:pt x="240758" y="6696"/>
                  <a:pt x="240920" y="6514"/>
                </a:cubicBezTo>
                <a:lnTo>
                  <a:pt x="240859" y="6514"/>
                </a:lnTo>
                <a:lnTo>
                  <a:pt x="240940" y="6494"/>
                </a:lnTo>
                <a:cubicBezTo>
                  <a:pt x="241021" y="6413"/>
                  <a:pt x="241102" y="6332"/>
                  <a:pt x="241183" y="6271"/>
                </a:cubicBezTo>
                <a:cubicBezTo>
                  <a:pt x="241264" y="6191"/>
                  <a:pt x="241365" y="6130"/>
                  <a:pt x="241466" y="6089"/>
                </a:cubicBezTo>
                <a:lnTo>
                  <a:pt x="241102" y="5300"/>
                </a:lnTo>
                <a:lnTo>
                  <a:pt x="240354" y="5159"/>
                </a:lnTo>
                <a:lnTo>
                  <a:pt x="240354" y="3298"/>
                </a:lnTo>
                <a:lnTo>
                  <a:pt x="239828" y="2853"/>
                </a:lnTo>
                <a:lnTo>
                  <a:pt x="237076" y="2853"/>
                </a:lnTo>
                <a:lnTo>
                  <a:pt x="237076" y="4006"/>
                </a:lnTo>
                <a:lnTo>
                  <a:pt x="236287" y="4006"/>
                </a:lnTo>
                <a:lnTo>
                  <a:pt x="236287" y="4511"/>
                </a:lnTo>
                <a:lnTo>
                  <a:pt x="236672" y="5037"/>
                </a:lnTo>
                <a:lnTo>
                  <a:pt x="236550" y="5786"/>
                </a:lnTo>
                <a:lnTo>
                  <a:pt x="236105" y="6029"/>
                </a:lnTo>
                <a:cubicBezTo>
                  <a:pt x="236368" y="6150"/>
                  <a:pt x="236591" y="6312"/>
                  <a:pt x="236773" y="6514"/>
                </a:cubicBezTo>
                <a:cubicBezTo>
                  <a:pt x="237076" y="6858"/>
                  <a:pt x="237258" y="7323"/>
                  <a:pt x="237258" y="7809"/>
                </a:cubicBezTo>
                <a:cubicBezTo>
                  <a:pt x="237258" y="8699"/>
                  <a:pt x="236672" y="9447"/>
                  <a:pt x="235883" y="9690"/>
                </a:cubicBezTo>
                <a:cubicBezTo>
                  <a:pt x="235701" y="9751"/>
                  <a:pt x="235498" y="9771"/>
                  <a:pt x="235296" y="9771"/>
                </a:cubicBezTo>
                <a:cubicBezTo>
                  <a:pt x="234952" y="9771"/>
                  <a:pt x="234629" y="9690"/>
                  <a:pt x="234345" y="9549"/>
                </a:cubicBezTo>
                <a:cubicBezTo>
                  <a:pt x="233738" y="9205"/>
                  <a:pt x="233334" y="8557"/>
                  <a:pt x="233334" y="7809"/>
                </a:cubicBezTo>
                <a:cubicBezTo>
                  <a:pt x="233334" y="6878"/>
                  <a:pt x="233981" y="6110"/>
                  <a:pt x="234831" y="5907"/>
                </a:cubicBezTo>
                <a:lnTo>
                  <a:pt x="234325" y="5078"/>
                </a:lnTo>
                <a:lnTo>
                  <a:pt x="234871" y="3824"/>
                </a:lnTo>
                <a:lnTo>
                  <a:pt x="234831" y="2853"/>
                </a:lnTo>
                <a:lnTo>
                  <a:pt x="227487" y="2853"/>
                </a:lnTo>
                <a:lnTo>
                  <a:pt x="227487" y="3601"/>
                </a:lnTo>
                <a:lnTo>
                  <a:pt x="228317" y="4350"/>
                </a:lnTo>
                <a:lnTo>
                  <a:pt x="228317" y="5240"/>
                </a:lnTo>
                <a:lnTo>
                  <a:pt x="228863" y="5968"/>
                </a:lnTo>
                <a:cubicBezTo>
                  <a:pt x="229126" y="6069"/>
                  <a:pt x="229369" y="6211"/>
                  <a:pt x="229551" y="6393"/>
                </a:cubicBezTo>
                <a:cubicBezTo>
                  <a:pt x="229753" y="6595"/>
                  <a:pt x="229915" y="6818"/>
                  <a:pt x="230016" y="7081"/>
                </a:cubicBezTo>
                <a:cubicBezTo>
                  <a:pt x="230117" y="7323"/>
                  <a:pt x="230178" y="7586"/>
                  <a:pt x="230178" y="7849"/>
                </a:cubicBezTo>
                <a:cubicBezTo>
                  <a:pt x="230178" y="8881"/>
                  <a:pt x="229409" y="9710"/>
                  <a:pt x="228418" y="9812"/>
                </a:cubicBezTo>
                <a:cubicBezTo>
                  <a:pt x="228357" y="9832"/>
                  <a:pt x="228276" y="9832"/>
                  <a:pt x="228216" y="9832"/>
                </a:cubicBezTo>
                <a:cubicBezTo>
                  <a:pt x="228114" y="9832"/>
                  <a:pt x="228013" y="9812"/>
                  <a:pt x="227912" y="9812"/>
                </a:cubicBezTo>
                <a:cubicBezTo>
                  <a:pt x="227710" y="9771"/>
                  <a:pt x="227528" y="9710"/>
                  <a:pt x="227346" y="9630"/>
                </a:cubicBezTo>
                <a:cubicBezTo>
                  <a:pt x="227103" y="9508"/>
                  <a:pt x="226860" y="9326"/>
                  <a:pt x="226678" y="9083"/>
                </a:cubicBezTo>
                <a:cubicBezTo>
                  <a:pt x="226577" y="8942"/>
                  <a:pt x="226476" y="8780"/>
                  <a:pt x="226395" y="8598"/>
                </a:cubicBezTo>
                <a:cubicBezTo>
                  <a:pt x="226334" y="8476"/>
                  <a:pt x="226294" y="8355"/>
                  <a:pt x="226274" y="8213"/>
                </a:cubicBezTo>
                <a:cubicBezTo>
                  <a:pt x="226253" y="8092"/>
                  <a:pt x="226233" y="7950"/>
                  <a:pt x="226233" y="7809"/>
                </a:cubicBezTo>
                <a:cubicBezTo>
                  <a:pt x="226233" y="7242"/>
                  <a:pt x="226476" y="6716"/>
                  <a:pt x="226880" y="6373"/>
                </a:cubicBezTo>
                <a:lnTo>
                  <a:pt x="226820" y="6373"/>
                </a:lnTo>
                <a:lnTo>
                  <a:pt x="226880" y="6110"/>
                </a:lnTo>
                <a:lnTo>
                  <a:pt x="226172" y="5685"/>
                </a:lnTo>
                <a:lnTo>
                  <a:pt x="226172" y="4815"/>
                </a:lnTo>
                <a:lnTo>
                  <a:pt x="226395" y="4350"/>
                </a:lnTo>
                <a:lnTo>
                  <a:pt x="226557" y="2853"/>
                </a:lnTo>
                <a:lnTo>
                  <a:pt x="223441" y="2853"/>
                </a:lnTo>
                <a:lnTo>
                  <a:pt x="222329" y="4006"/>
                </a:lnTo>
                <a:lnTo>
                  <a:pt x="222329" y="6110"/>
                </a:lnTo>
                <a:lnTo>
                  <a:pt x="222066" y="6150"/>
                </a:lnTo>
                <a:cubicBezTo>
                  <a:pt x="222673" y="6474"/>
                  <a:pt x="223097" y="7121"/>
                  <a:pt x="223097" y="7849"/>
                </a:cubicBezTo>
                <a:cubicBezTo>
                  <a:pt x="223097" y="8679"/>
                  <a:pt x="222592" y="9367"/>
                  <a:pt x="221884" y="9670"/>
                </a:cubicBezTo>
                <a:cubicBezTo>
                  <a:pt x="221823" y="9690"/>
                  <a:pt x="221762" y="9710"/>
                  <a:pt x="221702" y="9731"/>
                </a:cubicBezTo>
                <a:cubicBezTo>
                  <a:pt x="221580" y="9771"/>
                  <a:pt x="221459" y="9812"/>
                  <a:pt x="221317" y="9812"/>
                </a:cubicBezTo>
                <a:cubicBezTo>
                  <a:pt x="221256" y="9832"/>
                  <a:pt x="221196" y="9832"/>
                  <a:pt x="221115" y="9832"/>
                </a:cubicBezTo>
                <a:cubicBezTo>
                  <a:pt x="221054" y="9832"/>
                  <a:pt x="220993" y="9832"/>
                  <a:pt x="220913" y="9812"/>
                </a:cubicBezTo>
                <a:cubicBezTo>
                  <a:pt x="220791" y="9812"/>
                  <a:pt x="220670" y="9771"/>
                  <a:pt x="220528" y="9731"/>
                </a:cubicBezTo>
                <a:cubicBezTo>
                  <a:pt x="220468" y="9710"/>
                  <a:pt x="220407" y="9690"/>
                  <a:pt x="220366" y="9670"/>
                </a:cubicBezTo>
                <a:cubicBezTo>
                  <a:pt x="219658" y="9367"/>
                  <a:pt x="219153" y="8679"/>
                  <a:pt x="219153" y="7849"/>
                </a:cubicBezTo>
                <a:cubicBezTo>
                  <a:pt x="219153" y="7607"/>
                  <a:pt x="219213" y="7364"/>
                  <a:pt x="219294" y="7141"/>
                </a:cubicBezTo>
                <a:cubicBezTo>
                  <a:pt x="219375" y="6919"/>
                  <a:pt x="219517" y="6716"/>
                  <a:pt x="219658" y="6534"/>
                </a:cubicBezTo>
                <a:lnTo>
                  <a:pt x="220609" y="5847"/>
                </a:lnTo>
                <a:lnTo>
                  <a:pt x="220447" y="1902"/>
                </a:lnTo>
                <a:cubicBezTo>
                  <a:pt x="220447" y="1902"/>
                  <a:pt x="220306" y="2387"/>
                  <a:pt x="219800" y="2630"/>
                </a:cubicBezTo>
                <a:cubicBezTo>
                  <a:pt x="219372" y="2818"/>
                  <a:pt x="219132" y="2833"/>
                  <a:pt x="219069" y="2833"/>
                </a:cubicBezTo>
                <a:cubicBezTo>
                  <a:pt x="219057" y="2833"/>
                  <a:pt x="219051" y="2832"/>
                  <a:pt x="219051" y="2832"/>
                </a:cubicBezTo>
                <a:lnTo>
                  <a:pt x="219051" y="2853"/>
                </a:lnTo>
                <a:lnTo>
                  <a:pt x="214783" y="2853"/>
                </a:lnTo>
                <a:lnTo>
                  <a:pt x="214055" y="0"/>
                </a:lnTo>
                <a:lnTo>
                  <a:pt x="212173" y="1619"/>
                </a:lnTo>
                <a:lnTo>
                  <a:pt x="214783" y="3358"/>
                </a:lnTo>
                <a:lnTo>
                  <a:pt x="213994" y="3743"/>
                </a:lnTo>
                <a:lnTo>
                  <a:pt x="213610" y="4673"/>
                </a:lnTo>
                <a:lnTo>
                  <a:pt x="214783" y="5725"/>
                </a:lnTo>
                <a:lnTo>
                  <a:pt x="214783" y="6049"/>
                </a:lnTo>
                <a:cubicBezTo>
                  <a:pt x="214864" y="6069"/>
                  <a:pt x="214945" y="6130"/>
                  <a:pt x="215026" y="6170"/>
                </a:cubicBezTo>
                <a:cubicBezTo>
                  <a:pt x="215208" y="6271"/>
                  <a:pt x="215349" y="6393"/>
                  <a:pt x="215471" y="6534"/>
                </a:cubicBezTo>
                <a:cubicBezTo>
                  <a:pt x="215794" y="6878"/>
                  <a:pt x="215997" y="7344"/>
                  <a:pt x="215997" y="7849"/>
                </a:cubicBezTo>
                <a:cubicBezTo>
                  <a:pt x="215997" y="8335"/>
                  <a:pt x="215835" y="8780"/>
                  <a:pt x="215552" y="9104"/>
                </a:cubicBezTo>
                <a:cubicBezTo>
                  <a:pt x="215471" y="9205"/>
                  <a:pt x="215370" y="9306"/>
                  <a:pt x="215289" y="9387"/>
                </a:cubicBezTo>
                <a:cubicBezTo>
                  <a:pt x="215228" y="9407"/>
                  <a:pt x="215187" y="9447"/>
                  <a:pt x="215127" y="9488"/>
                </a:cubicBezTo>
                <a:cubicBezTo>
                  <a:pt x="215026" y="9569"/>
                  <a:pt x="214904" y="9630"/>
                  <a:pt x="214803" y="9670"/>
                </a:cubicBezTo>
                <a:cubicBezTo>
                  <a:pt x="214742" y="9690"/>
                  <a:pt x="214682" y="9710"/>
                  <a:pt x="214621" y="9731"/>
                </a:cubicBezTo>
                <a:cubicBezTo>
                  <a:pt x="214500" y="9771"/>
                  <a:pt x="214358" y="9812"/>
                  <a:pt x="214237" y="9812"/>
                </a:cubicBezTo>
                <a:cubicBezTo>
                  <a:pt x="214156" y="9832"/>
                  <a:pt x="214095" y="9832"/>
                  <a:pt x="214034" y="9832"/>
                </a:cubicBezTo>
                <a:cubicBezTo>
                  <a:pt x="213630" y="9832"/>
                  <a:pt x="213245" y="9710"/>
                  <a:pt x="212922" y="9488"/>
                </a:cubicBezTo>
                <a:cubicBezTo>
                  <a:pt x="212396" y="9144"/>
                  <a:pt x="212052" y="8537"/>
                  <a:pt x="212052" y="7849"/>
                </a:cubicBezTo>
                <a:cubicBezTo>
                  <a:pt x="212052" y="7222"/>
                  <a:pt x="212375" y="6636"/>
                  <a:pt x="212861" y="6292"/>
                </a:cubicBezTo>
                <a:cubicBezTo>
                  <a:pt x="212922" y="6231"/>
                  <a:pt x="213003" y="6191"/>
                  <a:pt x="213084" y="6150"/>
                </a:cubicBezTo>
                <a:lnTo>
                  <a:pt x="212578" y="6069"/>
                </a:lnTo>
                <a:lnTo>
                  <a:pt x="212638" y="5725"/>
                </a:lnTo>
                <a:lnTo>
                  <a:pt x="213326" y="5725"/>
                </a:lnTo>
                <a:lnTo>
                  <a:pt x="213326" y="5037"/>
                </a:lnTo>
                <a:lnTo>
                  <a:pt x="210535" y="2853"/>
                </a:lnTo>
                <a:lnTo>
                  <a:pt x="207237" y="2853"/>
                </a:lnTo>
                <a:lnTo>
                  <a:pt x="206853" y="3116"/>
                </a:lnTo>
                <a:lnTo>
                  <a:pt x="207318" y="4046"/>
                </a:lnTo>
                <a:lnTo>
                  <a:pt x="207318" y="4936"/>
                </a:lnTo>
                <a:lnTo>
                  <a:pt x="206853" y="5563"/>
                </a:lnTo>
                <a:lnTo>
                  <a:pt x="206853" y="5867"/>
                </a:lnTo>
                <a:lnTo>
                  <a:pt x="206913" y="5887"/>
                </a:lnTo>
                <a:lnTo>
                  <a:pt x="206934" y="5887"/>
                </a:lnTo>
                <a:cubicBezTo>
                  <a:pt x="207399" y="5887"/>
                  <a:pt x="207844" y="6069"/>
                  <a:pt x="208188" y="6332"/>
                </a:cubicBezTo>
                <a:cubicBezTo>
                  <a:pt x="208370" y="6494"/>
                  <a:pt x="208552" y="6696"/>
                  <a:pt x="208673" y="6919"/>
                </a:cubicBezTo>
                <a:cubicBezTo>
                  <a:pt x="208734" y="7040"/>
                  <a:pt x="208775" y="7141"/>
                  <a:pt x="208815" y="7283"/>
                </a:cubicBezTo>
                <a:cubicBezTo>
                  <a:pt x="208876" y="7465"/>
                  <a:pt x="208896" y="7647"/>
                  <a:pt x="208896" y="7849"/>
                </a:cubicBezTo>
                <a:cubicBezTo>
                  <a:pt x="208896" y="8072"/>
                  <a:pt x="208876" y="8254"/>
                  <a:pt x="208815" y="8436"/>
                </a:cubicBezTo>
                <a:cubicBezTo>
                  <a:pt x="208775" y="8557"/>
                  <a:pt x="208734" y="8679"/>
                  <a:pt x="208673" y="8800"/>
                </a:cubicBezTo>
                <a:cubicBezTo>
                  <a:pt x="208552" y="9023"/>
                  <a:pt x="208370" y="9225"/>
                  <a:pt x="208188" y="9387"/>
                </a:cubicBezTo>
                <a:cubicBezTo>
                  <a:pt x="207844" y="9650"/>
                  <a:pt x="207399" y="9832"/>
                  <a:pt x="206934" y="9832"/>
                </a:cubicBezTo>
                <a:cubicBezTo>
                  <a:pt x="206731" y="9832"/>
                  <a:pt x="206529" y="9791"/>
                  <a:pt x="206347" y="9731"/>
                </a:cubicBezTo>
                <a:cubicBezTo>
                  <a:pt x="205538" y="9488"/>
                  <a:pt x="204971" y="8739"/>
                  <a:pt x="204971" y="7849"/>
                </a:cubicBezTo>
                <a:cubicBezTo>
                  <a:pt x="204971" y="7728"/>
                  <a:pt x="204971" y="7607"/>
                  <a:pt x="204991" y="7485"/>
                </a:cubicBezTo>
                <a:cubicBezTo>
                  <a:pt x="205072" y="7141"/>
                  <a:pt x="205234" y="6818"/>
                  <a:pt x="205457" y="6555"/>
                </a:cubicBezTo>
                <a:lnTo>
                  <a:pt x="205457" y="6555"/>
                </a:lnTo>
                <a:lnTo>
                  <a:pt x="205497" y="6534"/>
                </a:lnTo>
                <a:cubicBezTo>
                  <a:pt x="205639" y="6373"/>
                  <a:pt x="205821" y="6231"/>
                  <a:pt x="206003" y="6130"/>
                </a:cubicBezTo>
                <a:lnTo>
                  <a:pt x="205639" y="5361"/>
                </a:lnTo>
                <a:lnTo>
                  <a:pt x="204890" y="5219"/>
                </a:lnTo>
                <a:lnTo>
                  <a:pt x="204890" y="3338"/>
                </a:lnTo>
                <a:lnTo>
                  <a:pt x="204324" y="2853"/>
                </a:lnTo>
                <a:lnTo>
                  <a:pt x="201613" y="2853"/>
                </a:lnTo>
                <a:lnTo>
                  <a:pt x="201613" y="4107"/>
                </a:lnTo>
                <a:lnTo>
                  <a:pt x="200824" y="4107"/>
                </a:lnTo>
                <a:lnTo>
                  <a:pt x="200824" y="4633"/>
                </a:lnTo>
                <a:lnTo>
                  <a:pt x="201229" y="5139"/>
                </a:lnTo>
                <a:lnTo>
                  <a:pt x="200642" y="6130"/>
                </a:lnTo>
                <a:cubicBezTo>
                  <a:pt x="201168" y="6352"/>
                  <a:pt x="201552" y="6797"/>
                  <a:pt x="201714" y="7344"/>
                </a:cubicBezTo>
                <a:cubicBezTo>
                  <a:pt x="201775" y="7526"/>
                  <a:pt x="201815" y="7708"/>
                  <a:pt x="201815" y="7910"/>
                </a:cubicBezTo>
                <a:cubicBezTo>
                  <a:pt x="201815" y="8112"/>
                  <a:pt x="201775" y="8315"/>
                  <a:pt x="201714" y="8497"/>
                </a:cubicBezTo>
                <a:cubicBezTo>
                  <a:pt x="201674" y="8618"/>
                  <a:pt x="201633" y="8739"/>
                  <a:pt x="201573" y="8861"/>
                </a:cubicBezTo>
                <a:cubicBezTo>
                  <a:pt x="201451" y="9083"/>
                  <a:pt x="201289" y="9265"/>
                  <a:pt x="201087" y="9427"/>
                </a:cubicBezTo>
                <a:cubicBezTo>
                  <a:pt x="200743" y="9710"/>
                  <a:pt x="200318" y="9893"/>
                  <a:pt x="199833" y="9893"/>
                </a:cubicBezTo>
                <a:cubicBezTo>
                  <a:pt x="199631" y="9893"/>
                  <a:pt x="199428" y="9852"/>
                  <a:pt x="199246" y="9791"/>
                </a:cubicBezTo>
                <a:cubicBezTo>
                  <a:pt x="198457" y="9549"/>
                  <a:pt x="197871" y="8800"/>
                  <a:pt x="197871" y="7910"/>
                </a:cubicBezTo>
                <a:cubicBezTo>
                  <a:pt x="197871" y="6979"/>
                  <a:pt x="198518" y="6211"/>
                  <a:pt x="199388" y="6008"/>
                </a:cubicBezTo>
                <a:lnTo>
                  <a:pt x="198862" y="5179"/>
                </a:lnTo>
                <a:lnTo>
                  <a:pt x="199428" y="3925"/>
                </a:lnTo>
                <a:lnTo>
                  <a:pt x="199388" y="2853"/>
                </a:lnTo>
                <a:lnTo>
                  <a:pt x="198761" y="1902"/>
                </a:lnTo>
                <a:lnTo>
                  <a:pt x="196940" y="2327"/>
                </a:lnTo>
                <a:lnTo>
                  <a:pt x="197749" y="2853"/>
                </a:lnTo>
                <a:lnTo>
                  <a:pt x="193137" y="2853"/>
                </a:lnTo>
                <a:lnTo>
                  <a:pt x="192671" y="3176"/>
                </a:lnTo>
                <a:lnTo>
                  <a:pt x="193137" y="4107"/>
                </a:lnTo>
                <a:lnTo>
                  <a:pt x="193137" y="4997"/>
                </a:lnTo>
                <a:lnTo>
                  <a:pt x="192671" y="5624"/>
                </a:lnTo>
                <a:lnTo>
                  <a:pt x="192671" y="5928"/>
                </a:lnTo>
                <a:lnTo>
                  <a:pt x="192732" y="5948"/>
                </a:lnTo>
                <a:lnTo>
                  <a:pt x="192752" y="5948"/>
                </a:lnTo>
                <a:cubicBezTo>
                  <a:pt x="192955" y="5948"/>
                  <a:pt x="193137" y="5988"/>
                  <a:pt x="193319" y="6029"/>
                </a:cubicBezTo>
                <a:cubicBezTo>
                  <a:pt x="193400" y="6049"/>
                  <a:pt x="193460" y="6069"/>
                  <a:pt x="193501" y="6110"/>
                </a:cubicBezTo>
                <a:cubicBezTo>
                  <a:pt x="194209" y="6393"/>
                  <a:pt x="194715" y="7101"/>
                  <a:pt x="194715" y="7910"/>
                </a:cubicBezTo>
                <a:cubicBezTo>
                  <a:pt x="194715" y="8739"/>
                  <a:pt x="194209" y="9427"/>
                  <a:pt x="193501" y="9731"/>
                </a:cubicBezTo>
                <a:cubicBezTo>
                  <a:pt x="193460" y="9751"/>
                  <a:pt x="193400" y="9771"/>
                  <a:pt x="193319" y="9791"/>
                </a:cubicBezTo>
                <a:cubicBezTo>
                  <a:pt x="193137" y="9852"/>
                  <a:pt x="192955" y="9893"/>
                  <a:pt x="192752" y="9893"/>
                </a:cubicBezTo>
                <a:cubicBezTo>
                  <a:pt x="192611" y="9893"/>
                  <a:pt x="192469" y="9872"/>
                  <a:pt x="192348" y="9852"/>
                </a:cubicBezTo>
                <a:cubicBezTo>
                  <a:pt x="191458" y="9650"/>
                  <a:pt x="190770" y="8861"/>
                  <a:pt x="190770" y="7910"/>
                </a:cubicBezTo>
                <a:cubicBezTo>
                  <a:pt x="190770" y="7789"/>
                  <a:pt x="190790" y="7667"/>
                  <a:pt x="190810" y="7546"/>
                </a:cubicBezTo>
                <a:cubicBezTo>
                  <a:pt x="190871" y="7202"/>
                  <a:pt x="191053" y="6878"/>
                  <a:pt x="191275" y="6615"/>
                </a:cubicBezTo>
                <a:lnTo>
                  <a:pt x="191215" y="6615"/>
                </a:lnTo>
                <a:lnTo>
                  <a:pt x="191296" y="6595"/>
                </a:lnTo>
                <a:cubicBezTo>
                  <a:pt x="191377" y="6514"/>
                  <a:pt x="191458" y="6433"/>
                  <a:pt x="191538" y="6373"/>
                </a:cubicBezTo>
                <a:cubicBezTo>
                  <a:pt x="191619" y="6292"/>
                  <a:pt x="191721" y="6231"/>
                  <a:pt x="191822" y="6191"/>
                </a:cubicBezTo>
                <a:lnTo>
                  <a:pt x="191458" y="5402"/>
                </a:lnTo>
                <a:lnTo>
                  <a:pt x="190709" y="5280"/>
                </a:lnTo>
                <a:lnTo>
                  <a:pt x="190709" y="3399"/>
                </a:lnTo>
                <a:lnTo>
                  <a:pt x="189515" y="1801"/>
                </a:lnTo>
                <a:lnTo>
                  <a:pt x="188989" y="2853"/>
                </a:lnTo>
                <a:lnTo>
                  <a:pt x="184074" y="2853"/>
                </a:lnTo>
                <a:lnTo>
                  <a:pt x="183163" y="749"/>
                </a:lnTo>
                <a:lnTo>
                  <a:pt x="182475" y="2428"/>
                </a:lnTo>
                <a:lnTo>
                  <a:pt x="184215" y="4896"/>
                </a:lnTo>
                <a:lnTo>
                  <a:pt x="183750" y="5826"/>
                </a:lnTo>
                <a:lnTo>
                  <a:pt x="183811" y="5847"/>
                </a:lnTo>
                <a:lnTo>
                  <a:pt x="183831" y="5847"/>
                </a:lnTo>
                <a:cubicBezTo>
                  <a:pt x="183952" y="5847"/>
                  <a:pt x="184094" y="5867"/>
                  <a:pt x="184215" y="5887"/>
                </a:cubicBezTo>
                <a:cubicBezTo>
                  <a:pt x="184276" y="5907"/>
                  <a:pt x="184337" y="5907"/>
                  <a:pt x="184397" y="5928"/>
                </a:cubicBezTo>
                <a:cubicBezTo>
                  <a:pt x="184539" y="5968"/>
                  <a:pt x="184640" y="6029"/>
                  <a:pt x="184761" y="6089"/>
                </a:cubicBezTo>
                <a:cubicBezTo>
                  <a:pt x="185368" y="6413"/>
                  <a:pt x="185793" y="7060"/>
                  <a:pt x="185793" y="7809"/>
                </a:cubicBezTo>
                <a:cubicBezTo>
                  <a:pt x="185793" y="8557"/>
                  <a:pt x="185368" y="9205"/>
                  <a:pt x="184761" y="9549"/>
                </a:cubicBezTo>
                <a:cubicBezTo>
                  <a:pt x="184640" y="9609"/>
                  <a:pt x="184539" y="9650"/>
                  <a:pt x="184397" y="9690"/>
                </a:cubicBezTo>
                <a:cubicBezTo>
                  <a:pt x="184337" y="9710"/>
                  <a:pt x="184276" y="9731"/>
                  <a:pt x="184215" y="9731"/>
                </a:cubicBezTo>
                <a:cubicBezTo>
                  <a:pt x="184094" y="9771"/>
                  <a:pt x="183952" y="9771"/>
                  <a:pt x="183831" y="9771"/>
                </a:cubicBezTo>
                <a:cubicBezTo>
                  <a:pt x="183608" y="9771"/>
                  <a:pt x="183426" y="9751"/>
                  <a:pt x="183244" y="9690"/>
                </a:cubicBezTo>
                <a:cubicBezTo>
                  <a:pt x="182435" y="9447"/>
                  <a:pt x="181848" y="8699"/>
                  <a:pt x="181848" y="7809"/>
                </a:cubicBezTo>
                <a:cubicBezTo>
                  <a:pt x="181848" y="7688"/>
                  <a:pt x="181869" y="7566"/>
                  <a:pt x="181889" y="7445"/>
                </a:cubicBezTo>
                <a:cubicBezTo>
                  <a:pt x="181949" y="7101"/>
                  <a:pt x="182131" y="6777"/>
                  <a:pt x="182354" y="6514"/>
                </a:cubicBezTo>
                <a:lnTo>
                  <a:pt x="182293" y="6514"/>
                </a:lnTo>
                <a:lnTo>
                  <a:pt x="182374" y="6494"/>
                </a:lnTo>
                <a:cubicBezTo>
                  <a:pt x="182536" y="6332"/>
                  <a:pt x="182698" y="6191"/>
                  <a:pt x="182900" y="6089"/>
                </a:cubicBezTo>
                <a:lnTo>
                  <a:pt x="182536" y="5300"/>
                </a:lnTo>
                <a:lnTo>
                  <a:pt x="181788" y="5159"/>
                </a:lnTo>
                <a:lnTo>
                  <a:pt x="181788" y="3298"/>
                </a:lnTo>
                <a:lnTo>
                  <a:pt x="181262" y="2853"/>
                </a:lnTo>
                <a:lnTo>
                  <a:pt x="178510" y="2853"/>
                </a:lnTo>
                <a:lnTo>
                  <a:pt x="178510" y="4006"/>
                </a:lnTo>
                <a:lnTo>
                  <a:pt x="177721" y="4006"/>
                </a:lnTo>
                <a:lnTo>
                  <a:pt x="177721" y="4511"/>
                </a:lnTo>
                <a:lnTo>
                  <a:pt x="178106" y="5037"/>
                </a:lnTo>
                <a:lnTo>
                  <a:pt x="177721" y="5442"/>
                </a:lnTo>
                <a:lnTo>
                  <a:pt x="178692" y="5847"/>
                </a:lnTo>
                <a:lnTo>
                  <a:pt x="177539" y="6029"/>
                </a:lnTo>
                <a:cubicBezTo>
                  <a:pt x="178227" y="6332"/>
                  <a:pt x="178692" y="7020"/>
                  <a:pt x="178692" y="7809"/>
                </a:cubicBezTo>
                <a:cubicBezTo>
                  <a:pt x="178692" y="8901"/>
                  <a:pt x="177822" y="9771"/>
                  <a:pt x="176730" y="9771"/>
                </a:cubicBezTo>
                <a:cubicBezTo>
                  <a:pt x="175638" y="9771"/>
                  <a:pt x="174768" y="8901"/>
                  <a:pt x="174768" y="7809"/>
                </a:cubicBezTo>
                <a:cubicBezTo>
                  <a:pt x="174768" y="6878"/>
                  <a:pt x="175415" y="6110"/>
                  <a:pt x="176265" y="5907"/>
                </a:cubicBezTo>
                <a:lnTo>
                  <a:pt x="175759" y="5078"/>
                </a:lnTo>
                <a:lnTo>
                  <a:pt x="176305" y="3824"/>
                </a:lnTo>
                <a:lnTo>
                  <a:pt x="176265" y="2853"/>
                </a:lnTo>
                <a:lnTo>
                  <a:pt x="172502" y="2853"/>
                </a:lnTo>
                <a:lnTo>
                  <a:pt x="171066" y="1437"/>
                </a:lnTo>
                <a:lnTo>
                  <a:pt x="170762" y="2145"/>
                </a:lnTo>
                <a:lnTo>
                  <a:pt x="170014" y="2145"/>
                </a:lnTo>
                <a:lnTo>
                  <a:pt x="168517" y="4248"/>
                </a:lnTo>
                <a:lnTo>
                  <a:pt x="169913" y="5867"/>
                </a:lnTo>
                <a:cubicBezTo>
                  <a:pt x="170863" y="6008"/>
                  <a:pt x="171592" y="6818"/>
                  <a:pt x="171592" y="7809"/>
                </a:cubicBezTo>
                <a:cubicBezTo>
                  <a:pt x="171592" y="8760"/>
                  <a:pt x="170924" y="9549"/>
                  <a:pt x="170034" y="9731"/>
                </a:cubicBezTo>
                <a:cubicBezTo>
                  <a:pt x="169892" y="9771"/>
                  <a:pt x="169771" y="9771"/>
                  <a:pt x="169629" y="9771"/>
                </a:cubicBezTo>
                <a:lnTo>
                  <a:pt x="169427" y="9771"/>
                </a:lnTo>
                <a:cubicBezTo>
                  <a:pt x="169306" y="9751"/>
                  <a:pt x="169164" y="9731"/>
                  <a:pt x="169043" y="9690"/>
                </a:cubicBezTo>
                <a:cubicBezTo>
                  <a:pt x="168982" y="9670"/>
                  <a:pt x="168921" y="9650"/>
                  <a:pt x="168861" y="9630"/>
                </a:cubicBezTo>
                <a:cubicBezTo>
                  <a:pt x="168739" y="9569"/>
                  <a:pt x="168638" y="9508"/>
                  <a:pt x="168537" y="9447"/>
                </a:cubicBezTo>
                <a:cubicBezTo>
                  <a:pt x="168476" y="9407"/>
                  <a:pt x="168436" y="9367"/>
                  <a:pt x="168375" y="9326"/>
                </a:cubicBezTo>
                <a:cubicBezTo>
                  <a:pt x="168274" y="9245"/>
                  <a:pt x="168193" y="9164"/>
                  <a:pt x="168112" y="9063"/>
                </a:cubicBezTo>
                <a:cubicBezTo>
                  <a:pt x="167829" y="8719"/>
                  <a:pt x="167667" y="8294"/>
                  <a:pt x="167667" y="7809"/>
                </a:cubicBezTo>
                <a:cubicBezTo>
                  <a:pt x="167667" y="7323"/>
                  <a:pt x="167849" y="6878"/>
                  <a:pt x="168153" y="6534"/>
                </a:cubicBezTo>
                <a:lnTo>
                  <a:pt x="168132" y="6534"/>
                </a:lnTo>
                <a:lnTo>
                  <a:pt x="168092" y="5644"/>
                </a:lnTo>
                <a:lnTo>
                  <a:pt x="167424" y="5442"/>
                </a:lnTo>
                <a:lnTo>
                  <a:pt x="167424" y="3864"/>
                </a:lnTo>
                <a:lnTo>
                  <a:pt x="167890" y="3864"/>
                </a:lnTo>
                <a:lnTo>
                  <a:pt x="167890" y="2853"/>
                </a:lnTo>
                <a:lnTo>
                  <a:pt x="164815" y="2853"/>
                </a:lnTo>
                <a:lnTo>
                  <a:pt x="163742" y="3945"/>
                </a:lnTo>
                <a:lnTo>
                  <a:pt x="163742" y="6049"/>
                </a:lnTo>
                <a:lnTo>
                  <a:pt x="163479" y="6110"/>
                </a:lnTo>
                <a:cubicBezTo>
                  <a:pt x="164086" y="6433"/>
                  <a:pt x="164511" y="7081"/>
                  <a:pt x="164511" y="7809"/>
                </a:cubicBezTo>
                <a:cubicBezTo>
                  <a:pt x="164511" y="8618"/>
                  <a:pt x="164005" y="9326"/>
                  <a:pt x="163297" y="9630"/>
                </a:cubicBezTo>
                <a:cubicBezTo>
                  <a:pt x="163237" y="9650"/>
                  <a:pt x="163176" y="9670"/>
                  <a:pt x="163115" y="9690"/>
                </a:cubicBezTo>
                <a:cubicBezTo>
                  <a:pt x="162994" y="9731"/>
                  <a:pt x="162872" y="9751"/>
                  <a:pt x="162731" y="9771"/>
                </a:cubicBezTo>
                <a:lnTo>
                  <a:pt x="162326" y="9771"/>
                </a:lnTo>
                <a:cubicBezTo>
                  <a:pt x="162205" y="9751"/>
                  <a:pt x="162083" y="9731"/>
                  <a:pt x="161962" y="9690"/>
                </a:cubicBezTo>
                <a:cubicBezTo>
                  <a:pt x="161881" y="9670"/>
                  <a:pt x="161820" y="9650"/>
                  <a:pt x="161780" y="9630"/>
                </a:cubicBezTo>
                <a:cubicBezTo>
                  <a:pt x="161072" y="9326"/>
                  <a:pt x="160566" y="8618"/>
                  <a:pt x="160566" y="7809"/>
                </a:cubicBezTo>
                <a:cubicBezTo>
                  <a:pt x="160566" y="7566"/>
                  <a:pt x="160627" y="7323"/>
                  <a:pt x="160708" y="7101"/>
                </a:cubicBezTo>
                <a:cubicBezTo>
                  <a:pt x="160789" y="6878"/>
                  <a:pt x="160930" y="6676"/>
                  <a:pt x="161092" y="6494"/>
                </a:cubicBezTo>
                <a:lnTo>
                  <a:pt x="162953" y="4491"/>
                </a:lnTo>
                <a:lnTo>
                  <a:pt x="163459" y="2832"/>
                </a:lnTo>
                <a:lnTo>
                  <a:pt x="160425" y="1437"/>
                </a:lnTo>
                <a:lnTo>
                  <a:pt x="159959" y="2832"/>
                </a:lnTo>
                <a:lnTo>
                  <a:pt x="159959" y="2853"/>
                </a:lnTo>
                <a:lnTo>
                  <a:pt x="156197" y="2853"/>
                </a:lnTo>
                <a:lnTo>
                  <a:pt x="156197" y="3318"/>
                </a:lnTo>
                <a:lnTo>
                  <a:pt x="155408" y="3702"/>
                </a:lnTo>
                <a:lnTo>
                  <a:pt x="155023" y="4633"/>
                </a:lnTo>
                <a:lnTo>
                  <a:pt x="156197" y="5685"/>
                </a:lnTo>
                <a:lnTo>
                  <a:pt x="156197" y="5988"/>
                </a:lnTo>
                <a:cubicBezTo>
                  <a:pt x="156277" y="6029"/>
                  <a:pt x="156358" y="6069"/>
                  <a:pt x="156460" y="6130"/>
                </a:cubicBezTo>
                <a:cubicBezTo>
                  <a:pt x="156621" y="6231"/>
                  <a:pt x="156763" y="6352"/>
                  <a:pt x="156884" y="6474"/>
                </a:cubicBezTo>
                <a:cubicBezTo>
                  <a:pt x="157208" y="6838"/>
                  <a:pt x="157410" y="7303"/>
                  <a:pt x="157410" y="7809"/>
                </a:cubicBezTo>
                <a:cubicBezTo>
                  <a:pt x="157410" y="8901"/>
                  <a:pt x="156520" y="9771"/>
                  <a:pt x="155448" y="9771"/>
                </a:cubicBezTo>
                <a:cubicBezTo>
                  <a:pt x="155306" y="9771"/>
                  <a:pt x="155165" y="9771"/>
                  <a:pt x="155043" y="9731"/>
                </a:cubicBezTo>
                <a:cubicBezTo>
                  <a:pt x="154598" y="9650"/>
                  <a:pt x="154214" y="9407"/>
                  <a:pt x="153931" y="9063"/>
                </a:cubicBezTo>
                <a:cubicBezTo>
                  <a:pt x="153890" y="9023"/>
                  <a:pt x="153850" y="8962"/>
                  <a:pt x="153809" y="8922"/>
                </a:cubicBezTo>
                <a:cubicBezTo>
                  <a:pt x="153749" y="8800"/>
                  <a:pt x="153688" y="8699"/>
                  <a:pt x="153627" y="8578"/>
                </a:cubicBezTo>
                <a:cubicBezTo>
                  <a:pt x="153526" y="8335"/>
                  <a:pt x="153465" y="8092"/>
                  <a:pt x="153465" y="7809"/>
                </a:cubicBezTo>
                <a:cubicBezTo>
                  <a:pt x="153465" y="7728"/>
                  <a:pt x="153486" y="7627"/>
                  <a:pt x="153486" y="7546"/>
                </a:cubicBezTo>
                <a:cubicBezTo>
                  <a:pt x="153546" y="7182"/>
                  <a:pt x="153688" y="6858"/>
                  <a:pt x="153911" y="6595"/>
                </a:cubicBezTo>
                <a:cubicBezTo>
                  <a:pt x="154072" y="6393"/>
                  <a:pt x="154254" y="6231"/>
                  <a:pt x="154497" y="6110"/>
                </a:cubicBezTo>
                <a:lnTo>
                  <a:pt x="153991" y="6029"/>
                </a:lnTo>
                <a:lnTo>
                  <a:pt x="154052" y="5685"/>
                </a:lnTo>
                <a:lnTo>
                  <a:pt x="154740" y="5685"/>
                </a:lnTo>
                <a:lnTo>
                  <a:pt x="154740" y="4997"/>
                </a:lnTo>
                <a:lnTo>
                  <a:pt x="153122" y="1194"/>
                </a:lnTo>
                <a:lnTo>
                  <a:pt x="152009" y="2853"/>
                </a:lnTo>
                <a:lnTo>
                  <a:pt x="148590" y="2853"/>
                </a:lnTo>
                <a:lnTo>
                  <a:pt x="148266" y="3075"/>
                </a:lnTo>
                <a:lnTo>
                  <a:pt x="148732" y="4006"/>
                </a:lnTo>
                <a:lnTo>
                  <a:pt x="148732" y="4896"/>
                </a:lnTo>
                <a:lnTo>
                  <a:pt x="148266" y="5523"/>
                </a:lnTo>
                <a:lnTo>
                  <a:pt x="148266" y="5826"/>
                </a:lnTo>
                <a:lnTo>
                  <a:pt x="148327" y="5847"/>
                </a:lnTo>
                <a:lnTo>
                  <a:pt x="148347" y="5847"/>
                </a:lnTo>
                <a:cubicBezTo>
                  <a:pt x="148489" y="5847"/>
                  <a:pt x="148610" y="5867"/>
                  <a:pt x="148752" y="5887"/>
                </a:cubicBezTo>
                <a:cubicBezTo>
                  <a:pt x="148813" y="5907"/>
                  <a:pt x="148873" y="5907"/>
                  <a:pt x="148934" y="5928"/>
                </a:cubicBezTo>
                <a:cubicBezTo>
                  <a:pt x="149055" y="5968"/>
                  <a:pt x="149177" y="6029"/>
                  <a:pt x="149278" y="6089"/>
                </a:cubicBezTo>
                <a:cubicBezTo>
                  <a:pt x="149905" y="6413"/>
                  <a:pt x="150310" y="7060"/>
                  <a:pt x="150310" y="7809"/>
                </a:cubicBezTo>
                <a:cubicBezTo>
                  <a:pt x="150310" y="8557"/>
                  <a:pt x="149905" y="9205"/>
                  <a:pt x="149278" y="9549"/>
                </a:cubicBezTo>
                <a:cubicBezTo>
                  <a:pt x="149177" y="9609"/>
                  <a:pt x="149055" y="9650"/>
                  <a:pt x="148934" y="9690"/>
                </a:cubicBezTo>
                <a:cubicBezTo>
                  <a:pt x="148873" y="9710"/>
                  <a:pt x="148813" y="9731"/>
                  <a:pt x="148752" y="9731"/>
                </a:cubicBezTo>
                <a:cubicBezTo>
                  <a:pt x="148610" y="9771"/>
                  <a:pt x="148489" y="9771"/>
                  <a:pt x="148347" y="9771"/>
                </a:cubicBezTo>
                <a:cubicBezTo>
                  <a:pt x="148145" y="9771"/>
                  <a:pt x="147943" y="9751"/>
                  <a:pt x="147761" y="9690"/>
                </a:cubicBezTo>
                <a:cubicBezTo>
                  <a:pt x="146951" y="9447"/>
                  <a:pt x="146385" y="8699"/>
                  <a:pt x="146385" y="7809"/>
                </a:cubicBezTo>
                <a:cubicBezTo>
                  <a:pt x="146385" y="7566"/>
                  <a:pt x="146425" y="7323"/>
                  <a:pt x="146506" y="7101"/>
                </a:cubicBezTo>
                <a:cubicBezTo>
                  <a:pt x="146607" y="6878"/>
                  <a:pt x="146729" y="6696"/>
                  <a:pt x="146870" y="6514"/>
                </a:cubicBezTo>
                <a:lnTo>
                  <a:pt x="146830" y="6514"/>
                </a:lnTo>
                <a:lnTo>
                  <a:pt x="146911" y="6494"/>
                </a:lnTo>
                <a:cubicBezTo>
                  <a:pt x="146972" y="6413"/>
                  <a:pt x="147053" y="6332"/>
                  <a:pt x="147154" y="6271"/>
                </a:cubicBezTo>
                <a:cubicBezTo>
                  <a:pt x="147235" y="6191"/>
                  <a:pt x="147336" y="6130"/>
                  <a:pt x="147417" y="6089"/>
                </a:cubicBezTo>
                <a:lnTo>
                  <a:pt x="147053" y="5300"/>
                </a:lnTo>
                <a:lnTo>
                  <a:pt x="146324" y="5159"/>
                </a:lnTo>
                <a:lnTo>
                  <a:pt x="146324" y="3298"/>
                </a:lnTo>
                <a:lnTo>
                  <a:pt x="145778" y="2853"/>
                </a:lnTo>
                <a:lnTo>
                  <a:pt x="143027" y="2853"/>
                </a:lnTo>
                <a:lnTo>
                  <a:pt x="143027" y="4006"/>
                </a:lnTo>
                <a:lnTo>
                  <a:pt x="142238" y="4006"/>
                </a:lnTo>
                <a:lnTo>
                  <a:pt x="142238" y="4511"/>
                </a:lnTo>
                <a:lnTo>
                  <a:pt x="142642" y="5037"/>
                </a:lnTo>
                <a:lnTo>
                  <a:pt x="142521" y="5786"/>
                </a:lnTo>
                <a:lnTo>
                  <a:pt x="142076" y="6029"/>
                </a:lnTo>
                <a:cubicBezTo>
                  <a:pt x="142319" y="6150"/>
                  <a:pt x="142541" y="6312"/>
                  <a:pt x="142723" y="6514"/>
                </a:cubicBezTo>
                <a:cubicBezTo>
                  <a:pt x="143027" y="6858"/>
                  <a:pt x="143229" y="7323"/>
                  <a:pt x="143229" y="7809"/>
                </a:cubicBezTo>
                <a:cubicBezTo>
                  <a:pt x="143229" y="8901"/>
                  <a:pt x="142339" y="9771"/>
                  <a:pt x="141246" y="9771"/>
                </a:cubicBezTo>
                <a:cubicBezTo>
                  <a:pt x="140174" y="9771"/>
                  <a:pt x="139284" y="8901"/>
                  <a:pt x="139284" y="7809"/>
                </a:cubicBezTo>
                <a:cubicBezTo>
                  <a:pt x="139284" y="6878"/>
                  <a:pt x="139932" y="6110"/>
                  <a:pt x="140801" y="5907"/>
                </a:cubicBezTo>
                <a:lnTo>
                  <a:pt x="140275" y="5078"/>
                </a:lnTo>
                <a:lnTo>
                  <a:pt x="140842" y="3824"/>
                </a:lnTo>
                <a:lnTo>
                  <a:pt x="140801" y="2853"/>
                </a:lnTo>
                <a:lnTo>
                  <a:pt x="133438" y="2853"/>
                </a:lnTo>
                <a:lnTo>
                  <a:pt x="133438" y="3601"/>
                </a:lnTo>
                <a:lnTo>
                  <a:pt x="134287" y="4350"/>
                </a:lnTo>
                <a:lnTo>
                  <a:pt x="134287" y="5240"/>
                </a:lnTo>
                <a:lnTo>
                  <a:pt x="134834" y="5968"/>
                </a:lnTo>
                <a:cubicBezTo>
                  <a:pt x="135097" y="6069"/>
                  <a:pt x="135319" y="6211"/>
                  <a:pt x="135521" y="6393"/>
                </a:cubicBezTo>
                <a:cubicBezTo>
                  <a:pt x="135724" y="6595"/>
                  <a:pt x="135886" y="6818"/>
                  <a:pt x="135987" y="7081"/>
                </a:cubicBezTo>
                <a:cubicBezTo>
                  <a:pt x="136088" y="7323"/>
                  <a:pt x="136149" y="7586"/>
                  <a:pt x="136149" y="7849"/>
                </a:cubicBezTo>
                <a:cubicBezTo>
                  <a:pt x="136149" y="8274"/>
                  <a:pt x="136027" y="8638"/>
                  <a:pt x="135805" y="8962"/>
                </a:cubicBezTo>
                <a:cubicBezTo>
                  <a:pt x="135461" y="9488"/>
                  <a:pt x="134854" y="9832"/>
                  <a:pt x="134186" y="9832"/>
                </a:cubicBezTo>
                <a:cubicBezTo>
                  <a:pt x="134065" y="9832"/>
                  <a:pt x="133964" y="9812"/>
                  <a:pt x="133883" y="9812"/>
                </a:cubicBezTo>
                <a:cubicBezTo>
                  <a:pt x="133680" y="9771"/>
                  <a:pt x="133498" y="9710"/>
                  <a:pt x="133316" y="9630"/>
                </a:cubicBezTo>
                <a:cubicBezTo>
                  <a:pt x="133053" y="9508"/>
                  <a:pt x="132831" y="9326"/>
                  <a:pt x="132649" y="9083"/>
                </a:cubicBezTo>
                <a:cubicBezTo>
                  <a:pt x="132527" y="8942"/>
                  <a:pt x="132426" y="8780"/>
                  <a:pt x="132365" y="8598"/>
                </a:cubicBezTo>
                <a:cubicBezTo>
                  <a:pt x="132325" y="8537"/>
                  <a:pt x="132305" y="8476"/>
                  <a:pt x="132285" y="8416"/>
                </a:cubicBezTo>
                <a:cubicBezTo>
                  <a:pt x="132224" y="8213"/>
                  <a:pt x="132183" y="8031"/>
                  <a:pt x="132183" y="7809"/>
                </a:cubicBezTo>
                <a:cubicBezTo>
                  <a:pt x="132183" y="7242"/>
                  <a:pt x="132446" y="6716"/>
                  <a:pt x="132831" y="6373"/>
                </a:cubicBezTo>
                <a:lnTo>
                  <a:pt x="132790" y="6373"/>
                </a:lnTo>
                <a:lnTo>
                  <a:pt x="132831" y="6110"/>
                </a:lnTo>
                <a:lnTo>
                  <a:pt x="132123" y="5685"/>
                </a:lnTo>
                <a:lnTo>
                  <a:pt x="132123" y="4815"/>
                </a:lnTo>
                <a:lnTo>
                  <a:pt x="132365" y="4350"/>
                </a:lnTo>
                <a:lnTo>
                  <a:pt x="132527" y="2853"/>
                </a:lnTo>
                <a:lnTo>
                  <a:pt x="129412" y="2853"/>
                </a:lnTo>
                <a:lnTo>
                  <a:pt x="128279" y="4006"/>
                </a:lnTo>
                <a:lnTo>
                  <a:pt x="128279" y="6110"/>
                </a:lnTo>
                <a:lnTo>
                  <a:pt x="128036" y="6150"/>
                </a:lnTo>
                <a:cubicBezTo>
                  <a:pt x="128643" y="6474"/>
                  <a:pt x="129048" y="7121"/>
                  <a:pt x="129048" y="7849"/>
                </a:cubicBezTo>
                <a:cubicBezTo>
                  <a:pt x="129048" y="8679"/>
                  <a:pt x="128562" y="9367"/>
                  <a:pt x="127854" y="9670"/>
                </a:cubicBezTo>
                <a:cubicBezTo>
                  <a:pt x="127793" y="9690"/>
                  <a:pt x="127733" y="9710"/>
                  <a:pt x="127672" y="9731"/>
                </a:cubicBezTo>
                <a:cubicBezTo>
                  <a:pt x="127551" y="9771"/>
                  <a:pt x="127409" y="9812"/>
                  <a:pt x="127288" y="9812"/>
                </a:cubicBezTo>
                <a:cubicBezTo>
                  <a:pt x="127227" y="9832"/>
                  <a:pt x="127146" y="9832"/>
                  <a:pt x="127085" y="9832"/>
                </a:cubicBezTo>
                <a:cubicBezTo>
                  <a:pt x="127025" y="9832"/>
                  <a:pt x="126944" y="9832"/>
                  <a:pt x="126883" y="9812"/>
                </a:cubicBezTo>
                <a:cubicBezTo>
                  <a:pt x="126742" y="9812"/>
                  <a:pt x="126620" y="9771"/>
                  <a:pt x="126499" y="9731"/>
                </a:cubicBezTo>
                <a:cubicBezTo>
                  <a:pt x="126438" y="9710"/>
                  <a:pt x="126377" y="9690"/>
                  <a:pt x="126317" y="9670"/>
                </a:cubicBezTo>
                <a:cubicBezTo>
                  <a:pt x="125609" y="9367"/>
                  <a:pt x="125123" y="8679"/>
                  <a:pt x="125123" y="7849"/>
                </a:cubicBezTo>
                <a:cubicBezTo>
                  <a:pt x="125123" y="7607"/>
                  <a:pt x="125164" y="7364"/>
                  <a:pt x="125244" y="7141"/>
                </a:cubicBezTo>
                <a:cubicBezTo>
                  <a:pt x="125346" y="6919"/>
                  <a:pt x="125467" y="6716"/>
                  <a:pt x="125629" y="6534"/>
                </a:cubicBezTo>
                <a:lnTo>
                  <a:pt x="126580" y="5847"/>
                </a:lnTo>
                <a:lnTo>
                  <a:pt x="126418" y="1902"/>
                </a:lnTo>
                <a:cubicBezTo>
                  <a:pt x="126418" y="1902"/>
                  <a:pt x="126276" y="2387"/>
                  <a:pt x="125770" y="2630"/>
                </a:cubicBezTo>
                <a:cubicBezTo>
                  <a:pt x="125325" y="2818"/>
                  <a:pt x="125098" y="2833"/>
                  <a:pt x="125038" y="2833"/>
                </a:cubicBezTo>
                <a:cubicBezTo>
                  <a:pt x="125027" y="2833"/>
                  <a:pt x="125022" y="2832"/>
                  <a:pt x="125022" y="2832"/>
                </a:cubicBezTo>
                <a:lnTo>
                  <a:pt x="125022" y="2853"/>
                </a:lnTo>
                <a:lnTo>
                  <a:pt x="120733" y="2853"/>
                </a:lnTo>
                <a:lnTo>
                  <a:pt x="120025" y="0"/>
                </a:lnTo>
                <a:lnTo>
                  <a:pt x="118123" y="1619"/>
                </a:lnTo>
                <a:lnTo>
                  <a:pt x="120733" y="3358"/>
                </a:lnTo>
                <a:lnTo>
                  <a:pt x="119944" y="3743"/>
                </a:lnTo>
                <a:lnTo>
                  <a:pt x="119580" y="4673"/>
                </a:lnTo>
                <a:lnTo>
                  <a:pt x="120733" y="5725"/>
                </a:lnTo>
                <a:lnTo>
                  <a:pt x="120733" y="6049"/>
                </a:lnTo>
                <a:cubicBezTo>
                  <a:pt x="120834" y="6069"/>
                  <a:pt x="120915" y="6130"/>
                  <a:pt x="120996" y="6170"/>
                </a:cubicBezTo>
                <a:cubicBezTo>
                  <a:pt x="121158" y="6271"/>
                  <a:pt x="121300" y="6393"/>
                  <a:pt x="121441" y="6534"/>
                </a:cubicBezTo>
                <a:cubicBezTo>
                  <a:pt x="121765" y="6878"/>
                  <a:pt x="121947" y="7344"/>
                  <a:pt x="121947" y="7849"/>
                </a:cubicBezTo>
                <a:cubicBezTo>
                  <a:pt x="121947" y="8335"/>
                  <a:pt x="121785" y="8780"/>
                  <a:pt x="121502" y="9104"/>
                </a:cubicBezTo>
                <a:cubicBezTo>
                  <a:pt x="121421" y="9205"/>
                  <a:pt x="121340" y="9306"/>
                  <a:pt x="121239" y="9387"/>
                </a:cubicBezTo>
                <a:cubicBezTo>
                  <a:pt x="121198" y="9407"/>
                  <a:pt x="121138" y="9447"/>
                  <a:pt x="121097" y="9488"/>
                </a:cubicBezTo>
                <a:cubicBezTo>
                  <a:pt x="120976" y="9569"/>
                  <a:pt x="120875" y="9630"/>
                  <a:pt x="120753" y="9670"/>
                </a:cubicBezTo>
                <a:cubicBezTo>
                  <a:pt x="120693" y="9690"/>
                  <a:pt x="120632" y="9710"/>
                  <a:pt x="120571" y="9731"/>
                </a:cubicBezTo>
                <a:cubicBezTo>
                  <a:pt x="120450" y="9771"/>
                  <a:pt x="120329" y="9812"/>
                  <a:pt x="120187" y="9812"/>
                </a:cubicBezTo>
                <a:cubicBezTo>
                  <a:pt x="120126" y="9832"/>
                  <a:pt x="120066" y="9832"/>
                  <a:pt x="119985" y="9832"/>
                </a:cubicBezTo>
                <a:cubicBezTo>
                  <a:pt x="119580" y="9832"/>
                  <a:pt x="119196" y="9710"/>
                  <a:pt x="118892" y="9488"/>
                </a:cubicBezTo>
                <a:cubicBezTo>
                  <a:pt x="118366" y="9144"/>
                  <a:pt x="118022" y="8537"/>
                  <a:pt x="118022" y="7849"/>
                </a:cubicBezTo>
                <a:cubicBezTo>
                  <a:pt x="118022" y="7222"/>
                  <a:pt x="118326" y="6636"/>
                  <a:pt x="118811" y="6292"/>
                </a:cubicBezTo>
                <a:cubicBezTo>
                  <a:pt x="118892" y="6231"/>
                  <a:pt x="118953" y="6191"/>
                  <a:pt x="119034" y="6150"/>
                </a:cubicBezTo>
                <a:lnTo>
                  <a:pt x="118548" y="6069"/>
                </a:lnTo>
                <a:lnTo>
                  <a:pt x="118589" y="5725"/>
                </a:lnTo>
                <a:lnTo>
                  <a:pt x="119297" y="5725"/>
                </a:lnTo>
                <a:lnTo>
                  <a:pt x="119297" y="5037"/>
                </a:lnTo>
                <a:lnTo>
                  <a:pt x="116505" y="2853"/>
                </a:lnTo>
                <a:lnTo>
                  <a:pt x="113208" y="2853"/>
                </a:lnTo>
                <a:lnTo>
                  <a:pt x="112823" y="3116"/>
                </a:lnTo>
                <a:lnTo>
                  <a:pt x="113288" y="4046"/>
                </a:lnTo>
                <a:lnTo>
                  <a:pt x="113288" y="4936"/>
                </a:lnTo>
                <a:lnTo>
                  <a:pt x="112823" y="5563"/>
                </a:lnTo>
                <a:lnTo>
                  <a:pt x="112823" y="5867"/>
                </a:lnTo>
                <a:lnTo>
                  <a:pt x="112884" y="5887"/>
                </a:lnTo>
                <a:cubicBezTo>
                  <a:pt x="113976" y="5887"/>
                  <a:pt x="114866" y="6777"/>
                  <a:pt x="114866" y="7849"/>
                </a:cubicBezTo>
                <a:cubicBezTo>
                  <a:pt x="114866" y="8942"/>
                  <a:pt x="113976" y="9832"/>
                  <a:pt x="112884" y="9832"/>
                </a:cubicBezTo>
                <a:cubicBezTo>
                  <a:pt x="111812" y="9832"/>
                  <a:pt x="110922" y="8942"/>
                  <a:pt x="110922" y="7849"/>
                </a:cubicBezTo>
                <a:cubicBezTo>
                  <a:pt x="110922" y="7485"/>
                  <a:pt x="111023" y="7141"/>
                  <a:pt x="111225" y="6838"/>
                </a:cubicBezTo>
                <a:cubicBezTo>
                  <a:pt x="111286" y="6737"/>
                  <a:pt x="111346" y="6656"/>
                  <a:pt x="111427" y="6555"/>
                </a:cubicBezTo>
                <a:lnTo>
                  <a:pt x="111427" y="6555"/>
                </a:lnTo>
                <a:lnTo>
                  <a:pt x="111367" y="6575"/>
                </a:lnTo>
                <a:lnTo>
                  <a:pt x="111367" y="6575"/>
                </a:lnTo>
                <a:lnTo>
                  <a:pt x="111448" y="6534"/>
                </a:lnTo>
                <a:cubicBezTo>
                  <a:pt x="111589" y="6373"/>
                  <a:pt x="111771" y="6231"/>
                  <a:pt x="111974" y="6130"/>
                </a:cubicBezTo>
                <a:lnTo>
                  <a:pt x="111609" y="5361"/>
                </a:lnTo>
                <a:lnTo>
                  <a:pt x="110861" y="5219"/>
                </a:lnTo>
                <a:lnTo>
                  <a:pt x="110861" y="3338"/>
                </a:lnTo>
                <a:lnTo>
                  <a:pt x="110274" y="2853"/>
                </a:lnTo>
                <a:lnTo>
                  <a:pt x="107584" y="2853"/>
                </a:lnTo>
                <a:lnTo>
                  <a:pt x="107584" y="4107"/>
                </a:lnTo>
                <a:lnTo>
                  <a:pt x="106795" y="4107"/>
                </a:lnTo>
                <a:lnTo>
                  <a:pt x="106795" y="4633"/>
                </a:lnTo>
                <a:lnTo>
                  <a:pt x="107179" y="5139"/>
                </a:lnTo>
                <a:lnTo>
                  <a:pt x="106613" y="6130"/>
                </a:lnTo>
                <a:cubicBezTo>
                  <a:pt x="107118" y="6352"/>
                  <a:pt x="107523" y="6797"/>
                  <a:pt x="107685" y="7344"/>
                </a:cubicBezTo>
                <a:cubicBezTo>
                  <a:pt x="107745" y="7526"/>
                  <a:pt x="107766" y="7708"/>
                  <a:pt x="107766" y="7910"/>
                </a:cubicBezTo>
                <a:cubicBezTo>
                  <a:pt x="107766" y="8112"/>
                  <a:pt x="107725" y="8315"/>
                  <a:pt x="107685" y="8497"/>
                </a:cubicBezTo>
                <a:cubicBezTo>
                  <a:pt x="107644" y="8618"/>
                  <a:pt x="107584" y="8739"/>
                  <a:pt x="107523" y="8861"/>
                </a:cubicBezTo>
                <a:cubicBezTo>
                  <a:pt x="107402" y="9083"/>
                  <a:pt x="107240" y="9265"/>
                  <a:pt x="107058" y="9427"/>
                </a:cubicBezTo>
                <a:cubicBezTo>
                  <a:pt x="106714" y="9710"/>
                  <a:pt x="106269" y="9893"/>
                  <a:pt x="105803" y="9893"/>
                </a:cubicBezTo>
                <a:cubicBezTo>
                  <a:pt x="105601" y="9893"/>
                  <a:pt x="105399" y="9852"/>
                  <a:pt x="105217" y="9791"/>
                </a:cubicBezTo>
                <a:cubicBezTo>
                  <a:pt x="104407" y="9549"/>
                  <a:pt x="103821" y="8800"/>
                  <a:pt x="103821" y="7910"/>
                </a:cubicBezTo>
                <a:cubicBezTo>
                  <a:pt x="103821" y="6979"/>
                  <a:pt x="104468" y="6211"/>
                  <a:pt x="105338" y="6008"/>
                </a:cubicBezTo>
                <a:lnTo>
                  <a:pt x="104832" y="5179"/>
                </a:lnTo>
                <a:lnTo>
                  <a:pt x="105379" y="3925"/>
                </a:lnTo>
                <a:lnTo>
                  <a:pt x="105338" y="2853"/>
                </a:lnTo>
                <a:lnTo>
                  <a:pt x="104711" y="1902"/>
                </a:lnTo>
                <a:lnTo>
                  <a:pt x="102890" y="2327"/>
                </a:lnTo>
                <a:lnTo>
                  <a:pt x="103720" y="2853"/>
                </a:lnTo>
                <a:lnTo>
                  <a:pt x="99087" y="2853"/>
                </a:lnTo>
                <a:lnTo>
                  <a:pt x="98622" y="3176"/>
                </a:lnTo>
                <a:lnTo>
                  <a:pt x="99087" y="4107"/>
                </a:lnTo>
                <a:lnTo>
                  <a:pt x="99087" y="4997"/>
                </a:lnTo>
                <a:lnTo>
                  <a:pt x="98622" y="5624"/>
                </a:lnTo>
                <a:lnTo>
                  <a:pt x="98622" y="5928"/>
                </a:lnTo>
                <a:lnTo>
                  <a:pt x="98682" y="5948"/>
                </a:lnTo>
                <a:lnTo>
                  <a:pt x="98703" y="5948"/>
                </a:lnTo>
                <a:cubicBezTo>
                  <a:pt x="98905" y="5948"/>
                  <a:pt x="99107" y="5988"/>
                  <a:pt x="99289" y="6029"/>
                </a:cubicBezTo>
                <a:cubicBezTo>
                  <a:pt x="100098" y="6292"/>
                  <a:pt x="100665" y="7040"/>
                  <a:pt x="100665" y="7910"/>
                </a:cubicBezTo>
                <a:cubicBezTo>
                  <a:pt x="100665" y="8800"/>
                  <a:pt x="100098" y="9549"/>
                  <a:pt x="99289" y="9791"/>
                </a:cubicBezTo>
                <a:cubicBezTo>
                  <a:pt x="99107" y="9852"/>
                  <a:pt x="98905" y="9893"/>
                  <a:pt x="98703" y="9893"/>
                </a:cubicBezTo>
                <a:cubicBezTo>
                  <a:pt x="98561" y="9893"/>
                  <a:pt x="98440" y="9872"/>
                  <a:pt x="98298" y="9852"/>
                </a:cubicBezTo>
                <a:cubicBezTo>
                  <a:pt x="97408" y="9650"/>
                  <a:pt x="96740" y="8861"/>
                  <a:pt x="96740" y="7910"/>
                </a:cubicBezTo>
                <a:cubicBezTo>
                  <a:pt x="96740" y="7789"/>
                  <a:pt x="96740" y="7667"/>
                  <a:pt x="96761" y="7546"/>
                </a:cubicBezTo>
                <a:cubicBezTo>
                  <a:pt x="96841" y="7202"/>
                  <a:pt x="97003" y="6878"/>
                  <a:pt x="97226" y="6615"/>
                </a:cubicBezTo>
                <a:lnTo>
                  <a:pt x="97185" y="6615"/>
                </a:lnTo>
                <a:lnTo>
                  <a:pt x="97266" y="6595"/>
                </a:lnTo>
                <a:cubicBezTo>
                  <a:pt x="97408" y="6433"/>
                  <a:pt x="97590" y="6292"/>
                  <a:pt x="97772" y="6191"/>
                </a:cubicBezTo>
                <a:lnTo>
                  <a:pt x="97408" y="5402"/>
                </a:lnTo>
                <a:lnTo>
                  <a:pt x="96680" y="5280"/>
                </a:lnTo>
                <a:lnTo>
                  <a:pt x="96680" y="3399"/>
                </a:lnTo>
                <a:lnTo>
                  <a:pt x="95486" y="1801"/>
                </a:lnTo>
                <a:lnTo>
                  <a:pt x="94960" y="2853"/>
                </a:lnTo>
                <a:lnTo>
                  <a:pt x="90267" y="2853"/>
                </a:lnTo>
                <a:lnTo>
                  <a:pt x="89356" y="749"/>
                </a:lnTo>
                <a:lnTo>
                  <a:pt x="88668" y="2428"/>
                </a:lnTo>
                <a:lnTo>
                  <a:pt x="90408" y="4896"/>
                </a:lnTo>
                <a:lnTo>
                  <a:pt x="89943" y="5826"/>
                </a:lnTo>
                <a:lnTo>
                  <a:pt x="90004" y="5847"/>
                </a:lnTo>
                <a:lnTo>
                  <a:pt x="90024" y="5847"/>
                </a:lnTo>
                <a:cubicBezTo>
                  <a:pt x="91096" y="5847"/>
                  <a:pt x="91986" y="6716"/>
                  <a:pt x="91986" y="7809"/>
                </a:cubicBezTo>
                <a:cubicBezTo>
                  <a:pt x="91986" y="8901"/>
                  <a:pt x="91096" y="9771"/>
                  <a:pt x="90024" y="9771"/>
                </a:cubicBezTo>
                <a:cubicBezTo>
                  <a:pt x="88931" y="9771"/>
                  <a:pt x="88041" y="8901"/>
                  <a:pt x="88041" y="7809"/>
                </a:cubicBezTo>
                <a:cubicBezTo>
                  <a:pt x="88041" y="7303"/>
                  <a:pt x="88244" y="6858"/>
                  <a:pt x="88547" y="6514"/>
                </a:cubicBezTo>
                <a:lnTo>
                  <a:pt x="88507" y="6514"/>
                </a:lnTo>
                <a:lnTo>
                  <a:pt x="88567" y="6494"/>
                </a:lnTo>
                <a:cubicBezTo>
                  <a:pt x="88729" y="6332"/>
                  <a:pt x="88891" y="6191"/>
                  <a:pt x="89093" y="6089"/>
                </a:cubicBezTo>
                <a:lnTo>
                  <a:pt x="88729" y="5300"/>
                </a:lnTo>
                <a:lnTo>
                  <a:pt x="87981" y="5159"/>
                </a:lnTo>
                <a:lnTo>
                  <a:pt x="87981" y="3298"/>
                </a:lnTo>
                <a:lnTo>
                  <a:pt x="87455" y="2853"/>
                </a:lnTo>
                <a:lnTo>
                  <a:pt x="84703" y="2853"/>
                </a:lnTo>
                <a:lnTo>
                  <a:pt x="84703" y="4006"/>
                </a:lnTo>
                <a:lnTo>
                  <a:pt x="83914" y="4006"/>
                </a:lnTo>
                <a:lnTo>
                  <a:pt x="83914" y="4511"/>
                </a:lnTo>
                <a:lnTo>
                  <a:pt x="84299" y="5037"/>
                </a:lnTo>
                <a:lnTo>
                  <a:pt x="83914" y="5442"/>
                </a:lnTo>
                <a:lnTo>
                  <a:pt x="84885" y="5847"/>
                </a:lnTo>
                <a:lnTo>
                  <a:pt x="83732" y="6029"/>
                </a:lnTo>
                <a:cubicBezTo>
                  <a:pt x="84420" y="6332"/>
                  <a:pt x="84885" y="7020"/>
                  <a:pt x="84885" y="7809"/>
                </a:cubicBezTo>
                <a:cubicBezTo>
                  <a:pt x="84885" y="8901"/>
                  <a:pt x="84016" y="9771"/>
                  <a:pt x="82923" y="9771"/>
                </a:cubicBezTo>
                <a:cubicBezTo>
                  <a:pt x="81831" y="9771"/>
                  <a:pt x="80961" y="8901"/>
                  <a:pt x="80961" y="7809"/>
                </a:cubicBezTo>
                <a:cubicBezTo>
                  <a:pt x="80961" y="6878"/>
                  <a:pt x="81608" y="6110"/>
                  <a:pt x="82458" y="5907"/>
                </a:cubicBezTo>
                <a:lnTo>
                  <a:pt x="81952" y="5078"/>
                </a:lnTo>
                <a:lnTo>
                  <a:pt x="82519" y="3824"/>
                </a:lnTo>
                <a:lnTo>
                  <a:pt x="82478" y="2853"/>
                </a:lnTo>
                <a:lnTo>
                  <a:pt x="78695" y="2853"/>
                </a:lnTo>
                <a:lnTo>
                  <a:pt x="77259" y="1437"/>
                </a:lnTo>
                <a:lnTo>
                  <a:pt x="76955" y="2145"/>
                </a:lnTo>
                <a:lnTo>
                  <a:pt x="76207" y="2145"/>
                </a:lnTo>
                <a:lnTo>
                  <a:pt x="74710" y="4248"/>
                </a:lnTo>
                <a:lnTo>
                  <a:pt x="76126" y="5867"/>
                </a:lnTo>
                <a:lnTo>
                  <a:pt x="76106" y="5867"/>
                </a:lnTo>
                <a:cubicBezTo>
                  <a:pt x="77056" y="6008"/>
                  <a:pt x="77805" y="6818"/>
                  <a:pt x="77805" y="7809"/>
                </a:cubicBezTo>
                <a:cubicBezTo>
                  <a:pt x="77805" y="8901"/>
                  <a:pt x="76915" y="9771"/>
                  <a:pt x="75822" y="9771"/>
                </a:cubicBezTo>
                <a:cubicBezTo>
                  <a:pt x="74750" y="9771"/>
                  <a:pt x="73860" y="8901"/>
                  <a:pt x="73860" y="7809"/>
                </a:cubicBezTo>
                <a:cubicBezTo>
                  <a:pt x="73860" y="7323"/>
                  <a:pt x="74042" y="6878"/>
                  <a:pt x="74346" y="6534"/>
                </a:cubicBezTo>
                <a:lnTo>
                  <a:pt x="74325" y="6534"/>
                </a:lnTo>
                <a:lnTo>
                  <a:pt x="74285" y="5644"/>
                </a:lnTo>
                <a:lnTo>
                  <a:pt x="73617" y="5442"/>
                </a:lnTo>
                <a:lnTo>
                  <a:pt x="73617" y="3864"/>
                </a:lnTo>
                <a:lnTo>
                  <a:pt x="74103" y="3864"/>
                </a:lnTo>
                <a:lnTo>
                  <a:pt x="74103" y="2853"/>
                </a:lnTo>
                <a:lnTo>
                  <a:pt x="71008" y="2853"/>
                </a:lnTo>
                <a:lnTo>
                  <a:pt x="69935" y="3945"/>
                </a:lnTo>
                <a:lnTo>
                  <a:pt x="69935" y="6049"/>
                </a:lnTo>
                <a:lnTo>
                  <a:pt x="69693" y="6110"/>
                </a:lnTo>
                <a:cubicBezTo>
                  <a:pt x="70279" y="6433"/>
                  <a:pt x="70704" y="7081"/>
                  <a:pt x="70704" y="7809"/>
                </a:cubicBezTo>
                <a:cubicBezTo>
                  <a:pt x="70704" y="8901"/>
                  <a:pt x="69814" y="9771"/>
                  <a:pt x="68742" y="9771"/>
                </a:cubicBezTo>
                <a:cubicBezTo>
                  <a:pt x="67649" y="9771"/>
                  <a:pt x="66759" y="8901"/>
                  <a:pt x="66759" y="7809"/>
                </a:cubicBezTo>
                <a:cubicBezTo>
                  <a:pt x="66759" y="7303"/>
                  <a:pt x="66962" y="6838"/>
                  <a:pt x="67285" y="6494"/>
                </a:cubicBezTo>
                <a:lnTo>
                  <a:pt x="69146" y="4491"/>
                </a:lnTo>
                <a:lnTo>
                  <a:pt x="69652" y="2832"/>
                </a:lnTo>
                <a:lnTo>
                  <a:pt x="66618" y="1437"/>
                </a:lnTo>
                <a:lnTo>
                  <a:pt x="66152" y="2832"/>
                </a:lnTo>
                <a:lnTo>
                  <a:pt x="66152" y="2853"/>
                </a:lnTo>
                <a:lnTo>
                  <a:pt x="62390" y="2853"/>
                </a:lnTo>
                <a:lnTo>
                  <a:pt x="62390" y="3318"/>
                </a:lnTo>
                <a:lnTo>
                  <a:pt x="61601" y="3702"/>
                </a:lnTo>
                <a:lnTo>
                  <a:pt x="61216" y="4633"/>
                </a:lnTo>
                <a:lnTo>
                  <a:pt x="62390" y="5685"/>
                </a:lnTo>
                <a:lnTo>
                  <a:pt x="62390" y="5988"/>
                </a:lnTo>
                <a:cubicBezTo>
                  <a:pt x="63098" y="6292"/>
                  <a:pt x="63603" y="7000"/>
                  <a:pt x="63603" y="7809"/>
                </a:cubicBezTo>
                <a:cubicBezTo>
                  <a:pt x="63603" y="8901"/>
                  <a:pt x="62734" y="9771"/>
                  <a:pt x="61641" y="9771"/>
                </a:cubicBezTo>
                <a:cubicBezTo>
                  <a:pt x="60549" y="9771"/>
                  <a:pt x="59679" y="8901"/>
                  <a:pt x="59679" y="7809"/>
                </a:cubicBezTo>
                <a:cubicBezTo>
                  <a:pt x="59679" y="7081"/>
                  <a:pt x="60083" y="6433"/>
                  <a:pt x="60690" y="6110"/>
                </a:cubicBezTo>
                <a:lnTo>
                  <a:pt x="60185" y="6029"/>
                </a:lnTo>
                <a:lnTo>
                  <a:pt x="60245" y="5685"/>
                </a:lnTo>
                <a:lnTo>
                  <a:pt x="60933" y="5685"/>
                </a:lnTo>
                <a:lnTo>
                  <a:pt x="60933" y="4997"/>
                </a:lnTo>
                <a:lnTo>
                  <a:pt x="59315" y="1194"/>
                </a:lnTo>
                <a:lnTo>
                  <a:pt x="58202" y="2853"/>
                </a:lnTo>
                <a:lnTo>
                  <a:pt x="54783" y="2853"/>
                </a:lnTo>
                <a:lnTo>
                  <a:pt x="54480" y="3075"/>
                </a:lnTo>
                <a:lnTo>
                  <a:pt x="54945" y="4006"/>
                </a:lnTo>
                <a:lnTo>
                  <a:pt x="54945" y="4896"/>
                </a:lnTo>
                <a:lnTo>
                  <a:pt x="54480" y="5523"/>
                </a:lnTo>
                <a:lnTo>
                  <a:pt x="54480" y="5826"/>
                </a:lnTo>
                <a:lnTo>
                  <a:pt x="54520" y="5847"/>
                </a:lnTo>
                <a:lnTo>
                  <a:pt x="54540" y="5847"/>
                </a:lnTo>
                <a:cubicBezTo>
                  <a:pt x="55633" y="5847"/>
                  <a:pt x="56503" y="6716"/>
                  <a:pt x="56503" y="7809"/>
                </a:cubicBezTo>
                <a:cubicBezTo>
                  <a:pt x="56503" y="8901"/>
                  <a:pt x="55633" y="9771"/>
                  <a:pt x="54540" y="9771"/>
                </a:cubicBezTo>
                <a:cubicBezTo>
                  <a:pt x="53448" y="9771"/>
                  <a:pt x="52578" y="8901"/>
                  <a:pt x="52578" y="7809"/>
                </a:cubicBezTo>
                <a:cubicBezTo>
                  <a:pt x="52578" y="7303"/>
                  <a:pt x="52760" y="6858"/>
                  <a:pt x="53084" y="6514"/>
                </a:cubicBezTo>
                <a:lnTo>
                  <a:pt x="53023" y="6514"/>
                </a:lnTo>
                <a:lnTo>
                  <a:pt x="53104" y="6494"/>
                </a:lnTo>
                <a:cubicBezTo>
                  <a:pt x="53246" y="6332"/>
                  <a:pt x="53428" y="6191"/>
                  <a:pt x="53610" y="6089"/>
                </a:cubicBezTo>
                <a:lnTo>
                  <a:pt x="53266" y="5300"/>
                </a:lnTo>
                <a:lnTo>
                  <a:pt x="52517" y="5159"/>
                </a:lnTo>
                <a:lnTo>
                  <a:pt x="52517" y="3298"/>
                </a:lnTo>
                <a:lnTo>
                  <a:pt x="51971" y="2853"/>
                </a:lnTo>
                <a:lnTo>
                  <a:pt x="49240" y="2853"/>
                </a:lnTo>
                <a:lnTo>
                  <a:pt x="49240" y="4006"/>
                </a:lnTo>
                <a:lnTo>
                  <a:pt x="48431" y="4006"/>
                </a:lnTo>
                <a:lnTo>
                  <a:pt x="48431" y="4511"/>
                </a:lnTo>
                <a:lnTo>
                  <a:pt x="48835" y="5037"/>
                </a:lnTo>
                <a:lnTo>
                  <a:pt x="48714" y="5786"/>
                </a:lnTo>
                <a:lnTo>
                  <a:pt x="48269" y="6029"/>
                </a:lnTo>
                <a:cubicBezTo>
                  <a:pt x="48937" y="6332"/>
                  <a:pt x="49422" y="7020"/>
                  <a:pt x="49422" y="7809"/>
                </a:cubicBezTo>
                <a:cubicBezTo>
                  <a:pt x="49422" y="8901"/>
                  <a:pt x="48532" y="9771"/>
                  <a:pt x="47440" y="9771"/>
                </a:cubicBezTo>
                <a:cubicBezTo>
                  <a:pt x="46367" y="9771"/>
                  <a:pt x="45477" y="8901"/>
                  <a:pt x="45477" y="7809"/>
                </a:cubicBezTo>
                <a:cubicBezTo>
                  <a:pt x="45477" y="6878"/>
                  <a:pt x="46125" y="6110"/>
                  <a:pt x="46994" y="5907"/>
                </a:cubicBezTo>
                <a:lnTo>
                  <a:pt x="46469" y="5078"/>
                </a:lnTo>
                <a:lnTo>
                  <a:pt x="47035" y="3824"/>
                </a:lnTo>
                <a:lnTo>
                  <a:pt x="46994" y="2853"/>
                </a:lnTo>
                <a:lnTo>
                  <a:pt x="39631" y="2853"/>
                </a:lnTo>
                <a:lnTo>
                  <a:pt x="39631" y="3601"/>
                </a:lnTo>
                <a:lnTo>
                  <a:pt x="40480" y="4350"/>
                </a:lnTo>
                <a:lnTo>
                  <a:pt x="40480" y="5240"/>
                </a:lnTo>
                <a:lnTo>
                  <a:pt x="41027" y="5968"/>
                </a:lnTo>
                <a:cubicBezTo>
                  <a:pt x="41553" y="6150"/>
                  <a:pt x="41957" y="6555"/>
                  <a:pt x="42180" y="7081"/>
                </a:cubicBezTo>
                <a:cubicBezTo>
                  <a:pt x="42281" y="7323"/>
                  <a:pt x="42342" y="7586"/>
                  <a:pt x="42342" y="7849"/>
                </a:cubicBezTo>
                <a:cubicBezTo>
                  <a:pt x="42342" y="8942"/>
                  <a:pt x="41451" y="9832"/>
                  <a:pt x="40379" y="9832"/>
                </a:cubicBezTo>
                <a:cubicBezTo>
                  <a:pt x="39550" y="9832"/>
                  <a:pt x="38842" y="9326"/>
                  <a:pt x="38559" y="8598"/>
                </a:cubicBezTo>
                <a:cubicBezTo>
                  <a:pt x="38437" y="8355"/>
                  <a:pt x="38376" y="8092"/>
                  <a:pt x="38376" y="7809"/>
                </a:cubicBezTo>
                <a:cubicBezTo>
                  <a:pt x="38376" y="7242"/>
                  <a:pt x="38639" y="6716"/>
                  <a:pt x="39024" y="6373"/>
                </a:cubicBezTo>
                <a:lnTo>
                  <a:pt x="38983" y="6373"/>
                </a:lnTo>
                <a:lnTo>
                  <a:pt x="39024" y="6110"/>
                </a:lnTo>
                <a:lnTo>
                  <a:pt x="38336" y="5685"/>
                </a:lnTo>
                <a:lnTo>
                  <a:pt x="38336" y="4815"/>
                </a:lnTo>
                <a:lnTo>
                  <a:pt x="38559" y="4350"/>
                </a:lnTo>
                <a:lnTo>
                  <a:pt x="38720" y="2853"/>
                </a:lnTo>
                <a:lnTo>
                  <a:pt x="35605" y="2853"/>
                </a:lnTo>
                <a:lnTo>
                  <a:pt x="34492" y="4006"/>
                </a:lnTo>
                <a:lnTo>
                  <a:pt x="34492" y="6110"/>
                </a:lnTo>
                <a:lnTo>
                  <a:pt x="34229" y="6150"/>
                </a:lnTo>
                <a:cubicBezTo>
                  <a:pt x="34836" y="6474"/>
                  <a:pt x="35241" y="7121"/>
                  <a:pt x="35241" y="7849"/>
                </a:cubicBezTo>
                <a:cubicBezTo>
                  <a:pt x="35241" y="8942"/>
                  <a:pt x="34371" y="9832"/>
                  <a:pt x="33278" y="9832"/>
                </a:cubicBezTo>
                <a:cubicBezTo>
                  <a:pt x="32186" y="9832"/>
                  <a:pt x="31316" y="8942"/>
                  <a:pt x="31316" y="7849"/>
                </a:cubicBezTo>
                <a:cubicBezTo>
                  <a:pt x="31316" y="7344"/>
                  <a:pt x="31498" y="6899"/>
                  <a:pt x="31822" y="6534"/>
                </a:cubicBezTo>
                <a:lnTo>
                  <a:pt x="32773" y="5847"/>
                </a:lnTo>
                <a:lnTo>
                  <a:pt x="32611" y="1902"/>
                </a:lnTo>
                <a:cubicBezTo>
                  <a:pt x="32611" y="1902"/>
                  <a:pt x="32469" y="2387"/>
                  <a:pt x="31964" y="2630"/>
                </a:cubicBezTo>
                <a:cubicBezTo>
                  <a:pt x="31536" y="2818"/>
                  <a:pt x="31296" y="2833"/>
                  <a:pt x="31232" y="2833"/>
                </a:cubicBezTo>
                <a:cubicBezTo>
                  <a:pt x="31221" y="2833"/>
                  <a:pt x="31215" y="2832"/>
                  <a:pt x="31215" y="2832"/>
                </a:cubicBezTo>
                <a:lnTo>
                  <a:pt x="31215" y="2853"/>
                </a:lnTo>
                <a:lnTo>
                  <a:pt x="26926" y="2853"/>
                </a:lnTo>
                <a:lnTo>
                  <a:pt x="2621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1"/>
          <p:cNvSpPr/>
          <p:nvPr/>
        </p:nvSpPr>
        <p:spPr>
          <a:xfrm>
            <a:off x="65100" y="344350"/>
            <a:ext cx="9013800" cy="47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8" name="Google Shape;1328;p21"/>
          <p:cNvGrpSpPr/>
          <p:nvPr/>
        </p:nvGrpSpPr>
        <p:grpSpPr>
          <a:xfrm>
            <a:off x="276962" y="295260"/>
            <a:ext cx="8590075" cy="4751140"/>
            <a:chOff x="361308" y="295260"/>
            <a:chExt cx="8590075" cy="4751140"/>
          </a:xfrm>
        </p:grpSpPr>
        <p:grpSp>
          <p:nvGrpSpPr>
            <p:cNvPr id="1329" name="Google Shape;1329;p21"/>
            <p:cNvGrpSpPr/>
            <p:nvPr/>
          </p:nvGrpSpPr>
          <p:grpSpPr>
            <a:xfrm>
              <a:off x="361308" y="295260"/>
              <a:ext cx="8590059" cy="4751140"/>
              <a:chOff x="-189550" y="-257125"/>
              <a:chExt cx="10188660" cy="5635322"/>
            </a:xfrm>
          </p:grpSpPr>
          <p:sp>
            <p:nvSpPr>
              <p:cNvPr id="1330" name="Google Shape;1330;p21"/>
              <p:cNvSpPr/>
              <p:nvPr/>
            </p:nvSpPr>
            <p:spPr>
              <a:xfrm>
                <a:off x="4277215" y="-257092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1"/>
              <p:cNvSpPr/>
              <p:nvPr/>
            </p:nvSpPr>
            <p:spPr>
              <a:xfrm>
                <a:off x="451802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1"/>
              <p:cNvSpPr/>
              <p:nvPr/>
            </p:nvSpPr>
            <p:spPr>
              <a:xfrm>
                <a:off x="476668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1"/>
              <p:cNvSpPr/>
              <p:nvPr/>
            </p:nvSpPr>
            <p:spPr>
              <a:xfrm>
                <a:off x="501534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1"/>
              <p:cNvSpPr/>
              <p:nvPr/>
            </p:nvSpPr>
            <p:spPr>
              <a:xfrm>
                <a:off x="5263485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1"/>
              <p:cNvSpPr/>
              <p:nvPr/>
            </p:nvSpPr>
            <p:spPr>
              <a:xfrm>
                <a:off x="5512149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1"/>
              <p:cNvSpPr/>
              <p:nvPr/>
            </p:nvSpPr>
            <p:spPr>
              <a:xfrm>
                <a:off x="576081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1"/>
              <p:cNvSpPr/>
              <p:nvPr/>
            </p:nvSpPr>
            <p:spPr>
              <a:xfrm>
                <a:off x="600947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1"/>
              <p:cNvSpPr/>
              <p:nvPr/>
            </p:nvSpPr>
            <p:spPr>
              <a:xfrm>
                <a:off x="625814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1"/>
              <p:cNvSpPr/>
              <p:nvPr/>
            </p:nvSpPr>
            <p:spPr>
              <a:xfrm>
                <a:off x="6506277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1"/>
              <p:cNvSpPr/>
              <p:nvPr/>
            </p:nvSpPr>
            <p:spPr>
              <a:xfrm>
                <a:off x="6754941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1"/>
              <p:cNvSpPr/>
              <p:nvPr/>
            </p:nvSpPr>
            <p:spPr>
              <a:xfrm>
                <a:off x="700360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1"/>
              <p:cNvSpPr/>
              <p:nvPr/>
            </p:nvSpPr>
            <p:spPr>
              <a:xfrm>
                <a:off x="725226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1"/>
              <p:cNvSpPr/>
              <p:nvPr/>
            </p:nvSpPr>
            <p:spPr>
              <a:xfrm>
                <a:off x="75009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1"/>
              <p:cNvSpPr/>
              <p:nvPr/>
            </p:nvSpPr>
            <p:spPr>
              <a:xfrm>
                <a:off x="77495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1"/>
              <p:cNvSpPr/>
              <p:nvPr/>
            </p:nvSpPr>
            <p:spPr>
              <a:xfrm>
                <a:off x="7997733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1"/>
              <p:cNvSpPr/>
              <p:nvPr/>
            </p:nvSpPr>
            <p:spPr>
              <a:xfrm>
                <a:off x="8246397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1"/>
              <p:cNvSpPr/>
              <p:nvPr/>
            </p:nvSpPr>
            <p:spPr>
              <a:xfrm>
                <a:off x="8495061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1"/>
              <p:cNvSpPr/>
              <p:nvPr/>
            </p:nvSpPr>
            <p:spPr>
              <a:xfrm>
                <a:off x="899233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1"/>
              <p:cNvSpPr/>
              <p:nvPr/>
            </p:nvSpPr>
            <p:spPr>
              <a:xfrm>
                <a:off x="924100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1"/>
              <p:cNvSpPr/>
              <p:nvPr/>
            </p:nvSpPr>
            <p:spPr>
              <a:xfrm>
                <a:off x="9489189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1"/>
              <p:cNvSpPr/>
              <p:nvPr/>
            </p:nvSpPr>
            <p:spPr>
              <a:xfrm>
                <a:off x="-186891" y="3636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1"/>
              <p:cNvSpPr/>
              <p:nvPr/>
            </p:nvSpPr>
            <p:spPr>
              <a:xfrm>
                <a:off x="-186891" y="28502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1"/>
              <p:cNvSpPr/>
              <p:nvPr/>
            </p:nvSpPr>
            <p:spPr>
              <a:xfrm>
                <a:off x="-186891" y="53369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1"/>
              <p:cNvSpPr/>
              <p:nvPr/>
            </p:nvSpPr>
            <p:spPr>
              <a:xfrm>
                <a:off x="-186891" y="7823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1"/>
              <p:cNvSpPr/>
              <p:nvPr/>
            </p:nvSpPr>
            <p:spPr>
              <a:xfrm>
                <a:off x="-186891" y="1030492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1"/>
              <p:cNvSpPr/>
              <p:nvPr/>
            </p:nvSpPr>
            <p:spPr>
              <a:xfrm>
                <a:off x="-186891" y="1279156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1"/>
              <p:cNvSpPr/>
              <p:nvPr/>
            </p:nvSpPr>
            <p:spPr>
              <a:xfrm>
                <a:off x="-186891" y="1527820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1"/>
              <p:cNvSpPr/>
              <p:nvPr/>
            </p:nvSpPr>
            <p:spPr>
              <a:xfrm>
                <a:off x="-186891" y="1776485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1"/>
              <p:cNvSpPr/>
              <p:nvPr/>
            </p:nvSpPr>
            <p:spPr>
              <a:xfrm>
                <a:off x="-186891" y="20251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1"/>
              <p:cNvSpPr/>
              <p:nvPr/>
            </p:nvSpPr>
            <p:spPr>
              <a:xfrm>
                <a:off x="-186891" y="2273813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1"/>
              <p:cNvSpPr/>
              <p:nvPr/>
            </p:nvSpPr>
            <p:spPr>
              <a:xfrm>
                <a:off x="-186891" y="2521949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1"/>
              <p:cNvSpPr/>
              <p:nvPr/>
            </p:nvSpPr>
            <p:spPr>
              <a:xfrm>
                <a:off x="-186891" y="2770614"/>
                <a:ext cx="10186001" cy="2586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49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1"/>
              <p:cNvSpPr/>
              <p:nvPr/>
            </p:nvSpPr>
            <p:spPr>
              <a:xfrm>
                <a:off x="-186891" y="3019225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1"/>
              <p:cNvSpPr/>
              <p:nvPr/>
            </p:nvSpPr>
            <p:spPr>
              <a:xfrm>
                <a:off x="-186891" y="3267889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1"/>
              <p:cNvSpPr/>
              <p:nvPr/>
            </p:nvSpPr>
            <p:spPr>
              <a:xfrm>
                <a:off x="-186891" y="35165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1"/>
              <p:cNvSpPr/>
              <p:nvPr/>
            </p:nvSpPr>
            <p:spPr>
              <a:xfrm>
                <a:off x="-186891" y="37652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1"/>
              <p:cNvSpPr/>
              <p:nvPr/>
            </p:nvSpPr>
            <p:spPr>
              <a:xfrm>
                <a:off x="-186891" y="4013354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50"/>
                    </a:lnTo>
                    <a:lnTo>
                      <a:pt x="146519" y="50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1"/>
              <p:cNvSpPr/>
              <p:nvPr/>
            </p:nvSpPr>
            <p:spPr>
              <a:xfrm>
                <a:off x="-186891" y="4262018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1"/>
              <p:cNvSpPr/>
              <p:nvPr/>
            </p:nvSpPr>
            <p:spPr>
              <a:xfrm>
                <a:off x="-186891" y="4510683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1"/>
              <p:cNvSpPr/>
              <p:nvPr/>
            </p:nvSpPr>
            <p:spPr>
              <a:xfrm>
                <a:off x="-186891" y="47593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1"/>
              <p:cNvSpPr/>
              <p:nvPr/>
            </p:nvSpPr>
            <p:spPr>
              <a:xfrm>
                <a:off x="-186891" y="5008011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0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1"/>
              <p:cNvSpPr/>
              <p:nvPr/>
            </p:nvSpPr>
            <p:spPr>
              <a:xfrm>
                <a:off x="-186891" y="5256147"/>
                <a:ext cx="10186001" cy="2639"/>
              </a:xfrm>
              <a:custGeom>
                <a:avLst/>
                <a:gdLst/>
                <a:ahLst/>
                <a:cxnLst/>
                <a:rect l="l" t="t" r="r" b="b"/>
                <a:pathLst>
                  <a:path w="146519" h="50" extrusionOk="0">
                    <a:moveTo>
                      <a:pt x="0" y="1"/>
                    </a:moveTo>
                    <a:lnTo>
                      <a:pt x="0" y="49"/>
                    </a:lnTo>
                    <a:lnTo>
                      <a:pt x="146519" y="49"/>
                    </a:lnTo>
                    <a:lnTo>
                      <a:pt x="146519" y="1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1"/>
              <p:cNvSpPr/>
              <p:nvPr/>
            </p:nvSpPr>
            <p:spPr>
              <a:xfrm>
                <a:off x="-18955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1"/>
              <p:cNvSpPr/>
              <p:nvPr/>
            </p:nvSpPr>
            <p:spPr>
              <a:xfrm>
                <a:off x="5911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1"/>
              <p:cNvSpPr/>
              <p:nvPr/>
            </p:nvSpPr>
            <p:spPr>
              <a:xfrm>
                <a:off x="307778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1"/>
              <p:cNvSpPr/>
              <p:nvPr/>
            </p:nvSpPr>
            <p:spPr>
              <a:xfrm>
                <a:off x="55644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1"/>
              <p:cNvSpPr/>
              <p:nvPr/>
            </p:nvSpPr>
            <p:spPr>
              <a:xfrm>
                <a:off x="8051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1"/>
              <p:cNvSpPr/>
              <p:nvPr/>
            </p:nvSpPr>
            <p:spPr>
              <a:xfrm>
                <a:off x="10537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1"/>
              <p:cNvSpPr/>
              <p:nvPr/>
            </p:nvSpPr>
            <p:spPr>
              <a:xfrm>
                <a:off x="130190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1"/>
              <p:cNvSpPr/>
              <p:nvPr/>
            </p:nvSpPr>
            <p:spPr>
              <a:xfrm>
                <a:off x="1550570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1"/>
              <p:cNvSpPr/>
              <p:nvPr/>
            </p:nvSpPr>
            <p:spPr>
              <a:xfrm>
                <a:off x="1799234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1"/>
              <p:cNvSpPr/>
              <p:nvPr/>
            </p:nvSpPr>
            <p:spPr>
              <a:xfrm>
                <a:off x="2047898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1"/>
              <p:cNvSpPr/>
              <p:nvPr/>
            </p:nvSpPr>
            <p:spPr>
              <a:xfrm>
                <a:off x="2296562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1"/>
              <p:cNvSpPr/>
              <p:nvPr/>
            </p:nvSpPr>
            <p:spPr>
              <a:xfrm>
                <a:off x="25452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1"/>
              <p:cNvSpPr/>
              <p:nvPr/>
            </p:nvSpPr>
            <p:spPr>
              <a:xfrm>
                <a:off x="279336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1"/>
              <p:cNvSpPr/>
              <p:nvPr/>
            </p:nvSpPr>
            <p:spPr>
              <a:xfrm>
                <a:off x="3042026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1"/>
              <p:cNvSpPr/>
              <p:nvPr/>
            </p:nvSpPr>
            <p:spPr>
              <a:xfrm>
                <a:off x="3290690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1"/>
              <p:cNvSpPr/>
              <p:nvPr/>
            </p:nvSpPr>
            <p:spPr>
              <a:xfrm>
                <a:off x="3539354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1"/>
              <p:cNvSpPr/>
              <p:nvPr/>
            </p:nvSpPr>
            <p:spPr>
              <a:xfrm>
                <a:off x="3787966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1"/>
              <p:cNvSpPr/>
              <p:nvPr/>
            </p:nvSpPr>
            <p:spPr>
              <a:xfrm>
                <a:off x="4036155" y="-257125"/>
                <a:ext cx="2586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7095" extrusionOk="0">
                    <a:moveTo>
                      <a:pt x="0" y="0"/>
                    </a:moveTo>
                    <a:lnTo>
                      <a:pt x="0" y="137094"/>
                    </a:lnTo>
                    <a:lnTo>
                      <a:pt x="49" y="13709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1"/>
              <p:cNvSpPr/>
              <p:nvPr/>
            </p:nvSpPr>
            <p:spPr>
              <a:xfrm>
                <a:off x="8743672" y="-257125"/>
                <a:ext cx="2639" cy="563529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7095" extrusionOk="0">
                    <a:moveTo>
                      <a:pt x="1" y="0"/>
                    </a:moveTo>
                    <a:lnTo>
                      <a:pt x="1" y="137094"/>
                    </a:lnTo>
                    <a:lnTo>
                      <a:pt x="50" y="137094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1B1B0"/>
              </a:solidFill>
              <a:ln w="9525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2" name="Google Shape;1392;p21"/>
            <p:cNvSpPr/>
            <p:nvPr/>
          </p:nvSpPr>
          <p:spPr>
            <a:xfrm>
              <a:off x="873065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8949203" y="295260"/>
              <a:ext cx="2180" cy="4751027"/>
            </a:xfrm>
            <a:custGeom>
              <a:avLst/>
              <a:gdLst/>
              <a:ahLst/>
              <a:cxnLst/>
              <a:rect l="l" t="t" r="r" b="b"/>
              <a:pathLst>
                <a:path w="49" h="137095" extrusionOk="0">
                  <a:moveTo>
                    <a:pt x="0" y="0"/>
                  </a:moveTo>
                  <a:lnTo>
                    <a:pt x="0" y="137094"/>
                  </a:lnTo>
                  <a:lnTo>
                    <a:pt x="49" y="13709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1B1B0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4" name="Google Shape;139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21"/>
          <p:cNvSpPr txBox="1">
            <a:spLocks noGrp="1"/>
          </p:cNvSpPr>
          <p:nvPr>
            <p:ph type="subTitle" idx="1"/>
          </p:nvPr>
        </p:nvSpPr>
        <p:spPr>
          <a:xfrm>
            <a:off x="4738074" y="1966250"/>
            <a:ext cx="3213000" cy="19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96" name="Google Shape;1396;p21"/>
          <p:cNvSpPr txBox="1">
            <a:spLocks noGrp="1"/>
          </p:cNvSpPr>
          <p:nvPr>
            <p:ph type="subTitle" idx="2"/>
          </p:nvPr>
        </p:nvSpPr>
        <p:spPr>
          <a:xfrm>
            <a:off x="1192575" y="1966250"/>
            <a:ext cx="3213000" cy="19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anrope"/>
              <a:buNone/>
              <a:defRPr sz="3000" b="1">
                <a:solidFill>
                  <a:schemeClr val="accent6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Char char="●"/>
              <a:defRPr sz="160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Char char="○"/>
              <a:defRPr sz="160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Char char="■"/>
              <a:defRPr sz="160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Char char="●"/>
              <a:defRPr sz="160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Char char="○"/>
              <a:defRPr sz="160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Char char="■"/>
              <a:defRPr sz="160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Char char="●"/>
              <a:defRPr sz="160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Char char="○"/>
              <a:defRPr sz="160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Char char="■"/>
              <a:defRPr sz="160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1" r:id="rId6"/>
    <p:sldLayoutId id="2147483663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34"/>
          <p:cNvSpPr txBox="1">
            <a:spLocks noGrp="1"/>
          </p:cNvSpPr>
          <p:nvPr>
            <p:ph type="ctrTitle"/>
          </p:nvPr>
        </p:nvSpPr>
        <p:spPr>
          <a:xfrm>
            <a:off x="717525" y="1337638"/>
            <a:ext cx="5249400" cy="21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solidFill>
                  <a:schemeClr val="dk1"/>
                </a:solidFill>
              </a:rPr>
              <a:t>        </a:t>
            </a:r>
            <a:r>
              <a:rPr lang="en-US" sz="3600" dirty="0" err="1">
                <a:solidFill>
                  <a:schemeClr val="dk1"/>
                </a:solidFill>
              </a:rPr>
              <a:t>AutoFlash</a:t>
            </a:r>
            <a:r>
              <a:rPr lang="en-US" sz="3600" dirty="0">
                <a:solidFill>
                  <a:schemeClr val="dk1"/>
                </a:solidFill>
              </a:rPr>
              <a:t>: Study </a:t>
            </a:r>
            <a:r>
              <a:rPr lang="en-US" sz="3600" dirty="0">
                <a:solidFill>
                  <a:srgbClr val="1355A5"/>
                </a:solidFill>
              </a:rPr>
              <a:t>Flashcard</a:t>
            </a:r>
            <a:r>
              <a:rPr lang="en-US" sz="3600" dirty="0">
                <a:solidFill>
                  <a:schemeClr val="dk1"/>
                </a:solidFill>
              </a:rPr>
              <a:t> Generation Using </a:t>
            </a:r>
            <a:r>
              <a:rPr lang="en-US" sz="3600" dirty="0">
                <a:solidFill>
                  <a:schemeClr val="accent2"/>
                </a:solidFill>
              </a:rPr>
              <a:t>KG</a:t>
            </a:r>
            <a:r>
              <a:rPr lang="en" sz="3600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chemeClr val="dk1"/>
                </a:solidFill>
              </a:rPr>
              <a:t>and </a:t>
            </a:r>
            <a:r>
              <a:rPr lang="en-US" sz="3600" dirty="0">
                <a:solidFill>
                  <a:srgbClr val="FF7300"/>
                </a:solidFill>
              </a:rPr>
              <a:t>AI</a:t>
            </a:r>
          </a:p>
        </p:txBody>
      </p:sp>
      <p:sp>
        <p:nvSpPr>
          <p:cNvPr id="2094" name="Google Shape;2094;p34"/>
          <p:cNvSpPr txBox="1">
            <a:spLocks noGrp="1"/>
          </p:cNvSpPr>
          <p:nvPr>
            <p:ph type="subTitle" idx="1"/>
          </p:nvPr>
        </p:nvSpPr>
        <p:spPr>
          <a:xfrm>
            <a:off x="717524" y="3441363"/>
            <a:ext cx="4823607" cy="640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By </a:t>
            </a:r>
            <a:r>
              <a:rPr lang="pt-PT" dirty="0"/>
              <a:t>Mariana Gouveia, 53356, David Guilherme, 56333, </a:t>
            </a:r>
          </a:p>
          <a:p>
            <a:pPr marL="0" lvl="0" indent="0"/>
            <a:r>
              <a:rPr lang="pt-PT" dirty="0"/>
              <a:t>Guilherme Prazeres, 64373, Duarte Gonçalves, 64465</a:t>
            </a:r>
          </a:p>
        </p:txBody>
      </p:sp>
      <p:sp>
        <p:nvSpPr>
          <p:cNvPr id="2095" name="Google Shape;2095;p34"/>
          <p:cNvSpPr/>
          <p:nvPr/>
        </p:nvSpPr>
        <p:spPr>
          <a:xfrm>
            <a:off x="5784125" y="1012550"/>
            <a:ext cx="3058144" cy="3633663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grpSp>
        <p:nvGrpSpPr>
          <p:cNvPr id="2096" name="Google Shape;2096;p34"/>
          <p:cNvGrpSpPr/>
          <p:nvPr/>
        </p:nvGrpSpPr>
        <p:grpSpPr>
          <a:xfrm rot="-264493">
            <a:off x="6181478" y="615899"/>
            <a:ext cx="1274741" cy="3500847"/>
            <a:chOff x="464622" y="853563"/>
            <a:chExt cx="1379989" cy="3822706"/>
          </a:xfrm>
        </p:grpSpPr>
        <p:sp>
          <p:nvSpPr>
            <p:cNvPr id="2097" name="Google Shape;2097;p34"/>
            <p:cNvSpPr/>
            <p:nvPr/>
          </p:nvSpPr>
          <p:spPr>
            <a:xfrm>
              <a:off x="464626" y="853730"/>
              <a:ext cx="1379985" cy="3822392"/>
            </a:xfrm>
            <a:custGeom>
              <a:avLst/>
              <a:gdLst/>
              <a:ahLst/>
              <a:cxnLst/>
              <a:rect l="l" t="t" r="r" b="b"/>
              <a:pathLst>
                <a:path w="17482" h="48423" extrusionOk="0">
                  <a:moveTo>
                    <a:pt x="7608" y="1"/>
                  </a:moveTo>
                  <a:cubicBezTo>
                    <a:pt x="7315" y="1"/>
                    <a:pt x="6999" y="70"/>
                    <a:pt x="6656" y="248"/>
                  </a:cubicBezTo>
                  <a:cubicBezTo>
                    <a:pt x="5085" y="1058"/>
                    <a:pt x="4896" y="1743"/>
                    <a:pt x="5301" y="4886"/>
                  </a:cubicBezTo>
                  <a:cubicBezTo>
                    <a:pt x="5301" y="4921"/>
                    <a:pt x="5357" y="4942"/>
                    <a:pt x="5434" y="4949"/>
                  </a:cubicBezTo>
                  <a:lnTo>
                    <a:pt x="5113" y="5982"/>
                  </a:lnTo>
                  <a:cubicBezTo>
                    <a:pt x="5113" y="5933"/>
                    <a:pt x="5113" y="5905"/>
                    <a:pt x="5099" y="5905"/>
                  </a:cubicBezTo>
                  <a:cubicBezTo>
                    <a:pt x="4938" y="5940"/>
                    <a:pt x="4666" y="6269"/>
                    <a:pt x="4575" y="6576"/>
                  </a:cubicBezTo>
                  <a:cubicBezTo>
                    <a:pt x="3933" y="6590"/>
                    <a:pt x="3374" y="6639"/>
                    <a:pt x="3080" y="6758"/>
                  </a:cubicBezTo>
                  <a:cubicBezTo>
                    <a:pt x="2019" y="7016"/>
                    <a:pt x="769" y="7658"/>
                    <a:pt x="615" y="9223"/>
                  </a:cubicBezTo>
                  <a:cubicBezTo>
                    <a:pt x="454" y="10864"/>
                    <a:pt x="0" y="13406"/>
                    <a:pt x="182" y="13839"/>
                  </a:cubicBezTo>
                  <a:cubicBezTo>
                    <a:pt x="182" y="13839"/>
                    <a:pt x="287" y="13825"/>
                    <a:pt x="468" y="13791"/>
                  </a:cubicBezTo>
                  <a:cubicBezTo>
                    <a:pt x="552" y="14726"/>
                    <a:pt x="839" y="15669"/>
                    <a:pt x="1195" y="16521"/>
                  </a:cubicBezTo>
                  <a:cubicBezTo>
                    <a:pt x="1313" y="16815"/>
                    <a:pt x="1460" y="17115"/>
                    <a:pt x="1733" y="17283"/>
                  </a:cubicBezTo>
                  <a:cubicBezTo>
                    <a:pt x="1781" y="17318"/>
                    <a:pt x="1837" y="17345"/>
                    <a:pt x="1886" y="17366"/>
                  </a:cubicBezTo>
                  <a:lnTo>
                    <a:pt x="1914" y="22556"/>
                  </a:lnTo>
                  <a:cubicBezTo>
                    <a:pt x="1914" y="22556"/>
                    <a:pt x="1977" y="22570"/>
                    <a:pt x="2096" y="22591"/>
                  </a:cubicBezTo>
                  <a:cubicBezTo>
                    <a:pt x="2152" y="23443"/>
                    <a:pt x="2249" y="24399"/>
                    <a:pt x="2326" y="25342"/>
                  </a:cubicBezTo>
                  <a:cubicBezTo>
                    <a:pt x="2396" y="26250"/>
                    <a:pt x="2459" y="27151"/>
                    <a:pt x="2459" y="27947"/>
                  </a:cubicBezTo>
                  <a:cubicBezTo>
                    <a:pt x="2466" y="30420"/>
                    <a:pt x="2061" y="32669"/>
                    <a:pt x="1774" y="35064"/>
                  </a:cubicBezTo>
                  <a:cubicBezTo>
                    <a:pt x="1628" y="36328"/>
                    <a:pt x="1418" y="38675"/>
                    <a:pt x="1258" y="40623"/>
                  </a:cubicBezTo>
                  <a:cubicBezTo>
                    <a:pt x="1198" y="40611"/>
                    <a:pt x="1150" y="40606"/>
                    <a:pt x="1111" y="40606"/>
                  </a:cubicBezTo>
                  <a:cubicBezTo>
                    <a:pt x="862" y="40606"/>
                    <a:pt x="971" y="40819"/>
                    <a:pt x="971" y="40819"/>
                  </a:cubicBezTo>
                  <a:cubicBezTo>
                    <a:pt x="971" y="40819"/>
                    <a:pt x="797" y="41448"/>
                    <a:pt x="887" y="41888"/>
                  </a:cubicBezTo>
                  <a:cubicBezTo>
                    <a:pt x="978" y="42328"/>
                    <a:pt x="734" y="42705"/>
                    <a:pt x="608" y="43187"/>
                  </a:cubicBezTo>
                  <a:cubicBezTo>
                    <a:pt x="475" y="43662"/>
                    <a:pt x="503" y="44039"/>
                    <a:pt x="482" y="44842"/>
                  </a:cubicBezTo>
                  <a:cubicBezTo>
                    <a:pt x="461" y="45638"/>
                    <a:pt x="1069" y="45806"/>
                    <a:pt x="1474" y="46225"/>
                  </a:cubicBezTo>
                  <a:cubicBezTo>
                    <a:pt x="1886" y="46644"/>
                    <a:pt x="1879" y="46930"/>
                    <a:pt x="3066" y="47880"/>
                  </a:cubicBezTo>
                  <a:cubicBezTo>
                    <a:pt x="3554" y="48268"/>
                    <a:pt x="3993" y="48423"/>
                    <a:pt x="4332" y="48423"/>
                  </a:cubicBezTo>
                  <a:cubicBezTo>
                    <a:pt x="4824" y="48423"/>
                    <a:pt x="5108" y="48098"/>
                    <a:pt x="5029" y="47684"/>
                  </a:cubicBezTo>
                  <a:cubicBezTo>
                    <a:pt x="4896" y="46979"/>
                    <a:pt x="4121" y="45624"/>
                    <a:pt x="3884" y="45198"/>
                  </a:cubicBezTo>
                  <a:cubicBezTo>
                    <a:pt x="3646" y="44772"/>
                    <a:pt x="3779" y="43948"/>
                    <a:pt x="3940" y="43438"/>
                  </a:cubicBezTo>
                  <a:cubicBezTo>
                    <a:pt x="4093" y="42928"/>
                    <a:pt x="3849" y="42726"/>
                    <a:pt x="4058" y="42460"/>
                  </a:cubicBezTo>
                  <a:cubicBezTo>
                    <a:pt x="4261" y="42195"/>
                    <a:pt x="4219" y="41476"/>
                    <a:pt x="4317" y="41154"/>
                  </a:cubicBezTo>
                  <a:cubicBezTo>
                    <a:pt x="4338" y="41098"/>
                    <a:pt x="4275" y="41050"/>
                    <a:pt x="4149" y="41015"/>
                  </a:cubicBezTo>
                  <a:cubicBezTo>
                    <a:pt x="4575" y="39296"/>
                    <a:pt x="5043" y="37257"/>
                    <a:pt x="5315" y="36133"/>
                  </a:cubicBezTo>
                  <a:cubicBezTo>
                    <a:pt x="5392" y="35790"/>
                    <a:pt x="5483" y="35455"/>
                    <a:pt x="5567" y="35106"/>
                  </a:cubicBezTo>
                  <a:cubicBezTo>
                    <a:pt x="5609" y="34952"/>
                    <a:pt x="5644" y="34799"/>
                    <a:pt x="5679" y="34645"/>
                  </a:cubicBezTo>
                  <a:cubicBezTo>
                    <a:pt x="5693" y="34589"/>
                    <a:pt x="5706" y="34526"/>
                    <a:pt x="5720" y="34470"/>
                  </a:cubicBezTo>
                  <a:cubicBezTo>
                    <a:pt x="5727" y="34450"/>
                    <a:pt x="5734" y="34429"/>
                    <a:pt x="5734" y="34408"/>
                  </a:cubicBezTo>
                  <a:cubicBezTo>
                    <a:pt x="5755" y="34324"/>
                    <a:pt x="5776" y="34233"/>
                    <a:pt x="5797" y="34135"/>
                  </a:cubicBezTo>
                  <a:cubicBezTo>
                    <a:pt x="5804" y="34107"/>
                    <a:pt x="5811" y="34072"/>
                    <a:pt x="5825" y="34037"/>
                  </a:cubicBezTo>
                  <a:cubicBezTo>
                    <a:pt x="5832" y="33989"/>
                    <a:pt x="5839" y="33947"/>
                    <a:pt x="5853" y="33898"/>
                  </a:cubicBezTo>
                  <a:cubicBezTo>
                    <a:pt x="5860" y="33856"/>
                    <a:pt x="5874" y="33814"/>
                    <a:pt x="5881" y="33765"/>
                  </a:cubicBezTo>
                  <a:cubicBezTo>
                    <a:pt x="5888" y="33723"/>
                    <a:pt x="5902" y="33681"/>
                    <a:pt x="5909" y="33639"/>
                  </a:cubicBezTo>
                  <a:cubicBezTo>
                    <a:pt x="5923" y="33563"/>
                    <a:pt x="5937" y="33486"/>
                    <a:pt x="5958" y="33402"/>
                  </a:cubicBezTo>
                  <a:cubicBezTo>
                    <a:pt x="5965" y="33367"/>
                    <a:pt x="5972" y="33332"/>
                    <a:pt x="5979" y="33290"/>
                  </a:cubicBezTo>
                  <a:cubicBezTo>
                    <a:pt x="5986" y="33234"/>
                    <a:pt x="6000" y="33171"/>
                    <a:pt x="6014" y="33116"/>
                  </a:cubicBezTo>
                  <a:cubicBezTo>
                    <a:pt x="6021" y="33081"/>
                    <a:pt x="6028" y="33046"/>
                    <a:pt x="6028" y="33004"/>
                  </a:cubicBezTo>
                  <a:cubicBezTo>
                    <a:pt x="6049" y="32920"/>
                    <a:pt x="6063" y="32822"/>
                    <a:pt x="6077" y="32731"/>
                  </a:cubicBezTo>
                  <a:cubicBezTo>
                    <a:pt x="6084" y="32703"/>
                    <a:pt x="6091" y="32683"/>
                    <a:pt x="6091" y="32655"/>
                  </a:cubicBezTo>
                  <a:cubicBezTo>
                    <a:pt x="6105" y="32578"/>
                    <a:pt x="6119" y="32501"/>
                    <a:pt x="6133" y="32424"/>
                  </a:cubicBezTo>
                  <a:cubicBezTo>
                    <a:pt x="6133" y="32389"/>
                    <a:pt x="6140" y="32361"/>
                    <a:pt x="6146" y="32326"/>
                  </a:cubicBezTo>
                  <a:cubicBezTo>
                    <a:pt x="6160" y="32222"/>
                    <a:pt x="6174" y="32117"/>
                    <a:pt x="6188" y="32012"/>
                  </a:cubicBezTo>
                  <a:lnTo>
                    <a:pt x="6195" y="31991"/>
                  </a:lnTo>
                  <a:cubicBezTo>
                    <a:pt x="6209" y="31886"/>
                    <a:pt x="6223" y="31789"/>
                    <a:pt x="6237" y="31684"/>
                  </a:cubicBezTo>
                  <a:cubicBezTo>
                    <a:pt x="6237" y="31649"/>
                    <a:pt x="6244" y="31621"/>
                    <a:pt x="6244" y="31593"/>
                  </a:cubicBezTo>
                  <a:cubicBezTo>
                    <a:pt x="6258" y="31488"/>
                    <a:pt x="6272" y="31383"/>
                    <a:pt x="6286" y="31279"/>
                  </a:cubicBezTo>
                  <a:cubicBezTo>
                    <a:pt x="6286" y="31265"/>
                    <a:pt x="6286" y="31251"/>
                    <a:pt x="6286" y="31244"/>
                  </a:cubicBezTo>
                  <a:cubicBezTo>
                    <a:pt x="6300" y="31125"/>
                    <a:pt x="6314" y="30999"/>
                    <a:pt x="6321" y="30881"/>
                  </a:cubicBezTo>
                  <a:cubicBezTo>
                    <a:pt x="6328" y="30853"/>
                    <a:pt x="6328" y="30825"/>
                    <a:pt x="6335" y="30797"/>
                  </a:cubicBezTo>
                  <a:cubicBezTo>
                    <a:pt x="6342" y="30685"/>
                    <a:pt x="6349" y="30580"/>
                    <a:pt x="6363" y="30469"/>
                  </a:cubicBezTo>
                  <a:cubicBezTo>
                    <a:pt x="6363" y="30448"/>
                    <a:pt x="6363" y="30427"/>
                    <a:pt x="6363" y="30406"/>
                  </a:cubicBezTo>
                  <a:cubicBezTo>
                    <a:pt x="6377" y="30273"/>
                    <a:pt x="6384" y="30140"/>
                    <a:pt x="6391" y="30008"/>
                  </a:cubicBezTo>
                  <a:cubicBezTo>
                    <a:pt x="6398" y="29980"/>
                    <a:pt x="6398" y="29959"/>
                    <a:pt x="6398" y="29931"/>
                  </a:cubicBezTo>
                  <a:cubicBezTo>
                    <a:pt x="6405" y="29819"/>
                    <a:pt x="6412" y="29700"/>
                    <a:pt x="6419" y="29582"/>
                  </a:cubicBezTo>
                  <a:cubicBezTo>
                    <a:pt x="6419" y="29561"/>
                    <a:pt x="6419" y="29540"/>
                    <a:pt x="6419" y="29526"/>
                  </a:cubicBezTo>
                  <a:cubicBezTo>
                    <a:pt x="6440" y="29163"/>
                    <a:pt x="6454" y="28785"/>
                    <a:pt x="6461" y="28387"/>
                  </a:cubicBezTo>
                  <a:cubicBezTo>
                    <a:pt x="6503" y="25719"/>
                    <a:pt x="6300" y="24630"/>
                    <a:pt x="6580" y="24204"/>
                  </a:cubicBezTo>
                  <a:cubicBezTo>
                    <a:pt x="6649" y="24099"/>
                    <a:pt x="6758" y="24049"/>
                    <a:pt x="6867" y="24049"/>
                  </a:cubicBezTo>
                  <a:cubicBezTo>
                    <a:pt x="7012" y="24049"/>
                    <a:pt x="7156" y="24136"/>
                    <a:pt x="7208" y="24295"/>
                  </a:cubicBezTo>
                  <a:cubicBezTo>
                    <a:pt x="7390" y="24839"/>
                    <a:pt x="7173" y="26020"/>
                    <a:pt x="7320" y="26641"/>
                  </a:cubicBezTo>
                  <a:cubicBezTo>
                    <a:pt x="7508" y="27472"/>
                    <a:pt x="8102" y="30985"/>
                    <a:pt x="8249" y="32662"/>
                  </a:cubicBezTo>
                  <a:cubicBezTo>
                    <a:pt x="8353" y="33793"/>
                    <a:pt x="8591" y="38752"/>
                    <a:pt x="9087" y="41950"/>
                  </a:cubicBezTo>
                  <a:lnTo>
                    <a:pt x="9059" y="41971"/>
                  </a:lnTo>
                  <a:cubicBezTo>
                    <a:pt x="8954" y="42097"/>
                    <a:pt x="8745" y="42118"/>
                    <a:pt x="8933" y="42383"/>
                  </a:cubicBezTo>
                  <a:cubicBezTo>
                    <a:pt x="9122" y="42649"/>
                    <a:pt x="9178" y="42893"/>
                    <a:pt x="9282" y="43501"/>
                  </a:cubicBezTo>
                  <a:cubicBezTo>
                    <a:pt x="9394" y="44116"/>
                    <a:pt x="9017" y="44975"/>
                    <a:pt x="9143" y="45484"/>
                  </a:cubicBezTo>
                  <a:cubicBezTo>
                    <a:pt x="9275" y="45987"/>
                    <a:pt x="8703" y="46728"/>
                    <a:pt x="9150" y="46993"/>
                  </a:cubicBezTo>
                  <a:cubicBezTo>
                    <a:pt x="9597" y="47258"/>
                    <a:pt x="10148" y="47328"/>
                    <a:pt x="10519" y="47538"/>
                  </a:cubicBezTo>
                  <a:cubicBezTo>
                    <a:pt x="10878" y="47731"/>
                    <a:pt x="12313" y="48001"/>
                    <a:pt x="13427" y="48001"/>
                  </a:cubicBezTo>
                  <a:cubicBezTo>
                    <a:pt x="13480" y="48001"/>
                    <a:pt x="13533" y="48000"/>
                    <a:pt x="13585" y="47999"/>
                  </a:cubicBezTo>
                  <a:cubicBezTo>
                    <a:pt x="14716" y="47964"/>
                    <a:pt x="15261" y="47684"/>
                    <a:pt x="14618" y="47105"/>
                  </a:cubicBezTo>
                  <a:cubicBezTo>
                    <a:pt x="13976" y="46518"/>
                    <a:pt x="13710" y="46190"/>
                    <a:pt x="13103" y="45959"/>
                  </a:cubicBezTo>
                  <a:cubicBezTo>
                    <a:pt x="12488" y="45729"/>
                    <a:pt x="12369" y="45093"/>
                    <a:pt x="12369" y="44507"/>
                  </a:cubicBezTo>
                  <a:cubicBezTo>
                    <a:pt x="12369" y="43920"/>
                    <a:pt x="12279" y="44046"/>
                    <a:pt x="12369" y="43452"/>
                  </a:cubicBezTo>
                  <a:cubicBezTo>
                    <a:pt x="12453" y="42851"/>
                    <a:pt x="12411" y="41671"/>
                    <a:pt x="12411" y="41671"/>
                  </a:cubicBezTo>
                  <a:cubicBezTo>
                    <a:pt x="12411" y="41671"/>
                    <a:pt x="12558" y="41404"/>
                    <a:pt x="12352" y="41404"/>
                  </a:cubicBezTo>
                  <a:cubicBezTo>
                    <a:pt x="12325" y="41404"/>
                    <a:pt x="12292" y="41409"/>
                    <a:pt x="12251" y="41420"/>
                  </a:cubicBezTo>
                  <a:cubicBezTo>
                    <a:pt x="12314" y="39387"/>
                    <a:pt x="12223" y="37096"/>
                    <a:pt x="12202" y="35078"/>
                  </a:cubicBezTo>
                  <a:cubicBezTo>
                    <a:pt x="12195" y="34638"/>
                    <a:pt x="12188" y="34212"/>
                    <a:pt x="12195" y="33793"/>
                  </a:cubicBezTo>
                  <a:cubicBezTo>
                    <a:pt x="12195" y="33409"/>
                    <a:pt x="12202" y="33039"/>
                    <a:pt x="12216" y="32690"/>
                  </a:cubicBezTo>
                  <a:lnTo>
                    <a:pt x="12216" y="32683"/>
                  </a:lnTo>
                  <a:cubicBezTo>
                    <a:pt x="12216" y="32578"/>
                    <a:pt x="12223" y="32473"/>
                    <a:pt x="12230" y="32361"/>
                  </a:cubicBezTo>
                  <a:cubicBezTo>
                    <a:pt x="12230" y="32333"/>
                    <a:pt x="12230" y="32305"/>
                    <a:pt x="12237" y="32270"/>
                  </a:cubicBezTo>
                  <a:cubicBezTo>
                    <a:pt x="12237" y="32194"/>
                    <a:pt x="12244" y="32110"/>
                    <a:pt x="12251" y="32033"/>
                  </a:cubicBezTo>
                  <a:cubicBezTo>
                    <a:pt x="12251" y="31949"/>
                    <a:pt x="12258" y="31858"/>
                    <a:pt x="12265" y="31775"/>
                  </a:cubicBezTo>
                  <a:cubicBezTo>
                    <a:pt x="12272" y="31754"/>
                    <a:pt x="12272" y="31726"/>
                    <a:pt x="12272" y="31698"/>
                  </a:cubicBezTo>
                  <a:cubicBezTo>
                    <a:pt x="12279" y="31642"/>
                    <a:pt x="12286" y="31579"/>
                    <a:pt x="12286" y="31509"/>
                  </a:cubicBezTo>
                  <a:cubicBezTo>
                    <a:pt x="12334" y="30902"/>
                    <a:pt x="12334" y="30231"/>
                    <a:pt x="12307" y="29540"/>
                  </a:cubicBezTo>
                  <a:lnTo>
                    <a:pt x="12307" y="29540"/>
                  </a:lnTo>
                  <a:lnTo>
                    <a:pt x="12286" y="29547"/>
                  </a:lnTo>
                  <a:cubicBezTo>
                    <a:pt x="12202" y="27961"/>
                    <a:pt x="11978" y="26145"/>
                    <a:pt x="11748" y="24588"/>
                  </a:cubicBezTo>
                  <a:lnTo>
                    <a:pt x="11762" y="24581"/>
                  </a:lnTo>
                  <a:cubicBezTo>
                    <a:pt x="11706" y="24239"/>
                    <a:pt x="11622" y="23715"/>
                    <a:pt x="11538" y="23184"/>
                  </a:cubicBezTo>
                  <a:cubicBezTo>
                    <a:pt x="11475" y="22786"/>
                    <a:pt x="11420" y="22430"/>
                    <a:pt x="11371" y="22123"/>
                  </a:cubicBezTo>
                  <a:cubicBezTo>
                    <a:pt x="11336" y="21913"/>
                    <a:pt x="11308" y="21724"/>
                    <a:pt x="11280" y="21564"/>
                  </a:cubicBezTo>
                  <a:cubicBezTo>
                    <a:pt x="11329" y="21529"/>
                    <a:pt x="11371" y="21494"/>
                    <a:pt x="11420" y="21452"/>
                  </a:cubicBezTo>
                  <a:cubicBezTo>
                    <a:pt x="11420" y="21452"/>
                    <a:pt x="11007" y="18637"/>
                    <a:pt x="10672" y="15879"/>
                  </a:cubicBezTo>
                  <a:lnTo>
                    <a:pt x="10672" y="15879"/>
                  </a:lnTo>
                  <a:cubicBezTo>
                    <a:pt x="10728" y="15900"/>
                    <a:pt x="10777" y="15928"/>
                    <a:pt x="10826" y="15949"/>
                  </a:cubicBezTo>
                  <a:cubicBezTo>
                    <a:pt x="11133" y="16081"/>
                    <a:pt x="11440" y="16221"/>
                    <a:pt x="11769" y="16284"/>
                  </a:cubicBezTo>
                  <a:cubicBezTo>
                    <a:pt x="11832" y="16291"/>
                    <a:pt x="11894" y="16305"/>
                    <a:pt x="11964" y="16305"/>
                  </a:cubicBezTo>
                  <a:cubicBezTo>
                    <a:pt x="11992" y="16312"/>
                    <a:pt x="12027" y="16312"/>
                    <a:pt x="12055" y="16312"/>
                  </a:cubicBezTo>
                  <a:cubicBezTo>
                    <a:pt x="12062" y="16340"/>
                    <a:pt x="12076" y="16375"/>
                    <a:pt x="12090" y="16403"/>
                  </a:cubicBezTo>
                  <a:cubicBezTo>
                    <a:pt x="12223" y="16647"/>
                    <a:pt x="12537" y="16724"/>
                    <a:pt x="12816" y="16731"/>
                  </a:cubicBezTo>
                  <a:cubicBezTo>
                    <a:pt x="12843" y="16732"/>
                    <a:pt x="12869" y="16732"/>
                    <a:pt x="12896" y="16732"/>
                  </a:cubicBezTo>
                  <a:cubicBezTo>
                    <a:pt x="13051" y="16732"/>
                    <a:pt x="13204" y="16713"/>
                    <a:pt x="13347" y="16647"/>
                  </a:cubicBezTo>
                  <a:cubicBezTo>
                    <a:pt x="13675" y="16507"/>
                    <a:pt x="13871" y="16165"/>
                    <a:pt x="14004" y="15837"/>
                  </a:cubicBezTo>
                  <a:cubicBezTo>
                    <a:pt x="14060" y="15697"/>
                    <a:pt x="14115" y="15551"/>
                    <a:pt x="14234" y="15474"/>
                  </a:cubicBezTo>
                  <a:cubicBezTo>
                    <a:pt x="14339" y="15404"/>
                    <a:pt x="14493" y="15383"/>
                    <a:pt x="14534" y="15264"/>
                  </a:cubicBezTo>
                  <a:cubicBezTo>
                    <a:pt x="14562" y="15180"/>
                    <a:pt x="14507" y="15083"/>
                    <a:pt x="14423" y="15034"/>
                  </a:cubicBezTo>
                  <a:cubicBezTo>
                    <a:pt x="14346" y="14992"/>
                    <a:pt x="14255" y="14985"/>
                    <a:pt x="14164" y="14978"/>
                  </a:cubicBezTo>
                  <a:cubicBezTo>
                    <a:pt x="14122" y="14971"/>
                    <a:pt x="14074" y="14964"/>
                    <a:pt x="14025" y="14957"/>
                  </a:cubicBezTo>
                  <a:lnTo>
                    <a:pt x="16511" y="13804"/>
                  </a:lnTo>
                  <a:lnTo>
                    <a:pt x="17482" y="13330"/>
                  </a:lnTo>
                  <a:lnTo>
                    <a:pt x="16993" y="10431"/>
                  </a:lnTo>
                  <a:lnTo>
                    <a:pt x="16811" y="10501"/>
                  </a:lnTo>
                  <a:lnTo>
                    <a:pt x="16790" y="10375"/>
                  </a:lnTo>
                  <a:lnTo>
                    <a:pt x="11587" y="12512"/>
                  </a:lnTo>
                  <a:lnTo>
                    <a:pt x="11601" y="12652"/>
                  </a:lnTo>
                  <a:lnTo>
                    <a:pt x="11468" y="12701"/>
                  </a:lnTo>
                  <a:lnTo>
                    <a:pt x="11524" y="13923"/>
                  </a:lnTo>
                  <a:lnTo>
                    <a:pt x="11503" y="13930"/>
                  </a:lnTo>
                  <a:cubicBezTo>
                    <a:pt x="11482" y="13888"/>
                    <a:pt x="11461" y="13839"/>
                    <a:pt x="11447" y="13798"/>
                  </a:cubicBezTo>
                  <a:cubicBezTo>
                    <a:pt x="11427" y="13728"/>
                    <a:pt x="11420" y="13658"/>
                    <a:pt x="11406" y="13588"/>
                  </a:cubicBezTo>
                  <a:cubicBezTo>
                    <a:pt x="11371" y="13295"/>
                    <a:pt x="11378" y="12855"/>
                    <a:pt x="11315" y="12457"/>
                  </a:cubicBezTo>
                  <a:cubicBezTo>
                    <a:pt x="11413" y="12394"/>
                    <a:pt x="11461" y="12338"/>
                    <a:pt x="11461" y="12338"/>
                  </a:cubicBezTo>
                  <a:cubicBezTo>
                    <a:pt x="11461" y="12338"/>
                    <a:pt x="11336" y="8511"/>
                    <a:pt x="10470" y="7428"/>
                  </a:cubicBezTo>
                  <a:cubicBezTo>
                    <a:pt x="9921" y="6758"/>
                    <a:pt x="8389" y="6729"/>
                    <a:pt x="8127" y="6729"/>
                  </a:cubicBezTo>
                  <a:cubicBezTo>
                    <a:pt x="8102" y="6729"/>
                    <a:pt x="8088" y="6730"/>
                    <a:pt x="8088" y="6730"/>
                  </a:cubicBezTo>
                  <a:cubicBezTo>
                    <a:pt x="8088" y="6730"/>
                    <a:pt x="8067" y="6730"/>
                    <a:pt x="8032" y="6723"/>
                  </a:cubicBezTo>
                  <a:cubicBezTo>
                    <a:pt x="7983" y="6520"/>
                    <a:pt x="7955" y="6345"/>
                    <a:pt x="7774" y="6227"/>
                  </a:cubicBezTo>
                  <a:cubicBezTo>
                    <a:pt x="7760" y="6318"/>
                    <a:pt x="7767" y="6478"/>
                    <a:pt x="7732" y="6667"/>
                  </a:cubicBezTo>
                  <a:lnTo>
                    <a:pt x="7788" y="5891"/>
                  </a:lnTo>
                  <a:cubicBezTo>
                    <a:pt x="8019" y="5953"/>
                    <a:pt x="8219" y="5984"/>
                    <a:pt x="8396" y="5984"/>
                  </a:cubicBezTo>
                  <a:cubicBezTo>
                    <a:pt x="8904" y="5984"/>
                    <a:pt x="9231" y="5726"/>
                    <a:pt x="9604" y="5172"/>
                  </a:cubicBezTo>
                  <a:cubicBezTo>
                    <a:pt x="9967" y="4627"/>
                    <a:pt x="10072" y="3335"/>
                    <a:pt x="10100" y="2630"/>
                  </a:cubicBezTo>
                  <a:cubicBezTo>
                    <a:pt x="10361" y="2779"/>
                    <a:pt x="10589" y="2883"/>
                    <a:pt x="10762" y="2883"/>
                  </a:cubicBezTo>
                  <a:cubicBezTo>
                    <a:pt x="10921" y="2883"/>
                    <a:pt x="11034" y="2795"/>
                    <a:pt x="11084" y="2574"/>
                  </a:cubicBezTo>
                  <a:cubicBezTo>
                    <a:pt x="11238" y="1918"/>
                    <a:pt x="10540" y="1897"/>
                    <a:pt x="11035" y="1680"/>
                  </a:cubicBezTo>
                  <a:cubicBezTo>
                    <a:pt x="11516" y="1467"/>
                    <a:pt x="11079" y="883"/>
                    <a:pt x="10195" y="883"/>
                  </a:cubicBezTo>
                  <a:cubicBezTo>
                    <a:pt x="10180" y="883"/>
                    <a:pt x="10164" y="884"/>
                    <a:pt x="10148" y="884"/>
                  </a:cubicBezTo>
                  <a:cubicBezTo>
                    <a:pt x="10144" y="884"/>
                    <a:pt x="10140" y="884"/>
                    <a:pt x="10135" y="884"/>
                  </a:cubicBezTo>
                  <a:cubicBezTo>
                    <a:pt x="9418" y="884"/>
                    <a:pt x="8653" y="1"/>
                    <a:pt x="7608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98" name="Google Shape;2098;p34"/>
            <p:cNvGrpSpPr/>
            <p:nvPr/>
          </p:nvGrpSpPr>
          <p:grpSpPr>
            <a:xfrm>
              <a:off x="464622" y="853563"/>
              <a:ext cx="1353506" cy="3822706"/>
              <a:chOff x="2636650" y="1498275"/>
              <a:chExt cx="428664" cy="1210675"/>
            </a:xfrm>
          </p:grpSpPr>
          <p:sp>
            <p:nvSpPr>
              <p:cNvPr id="2099" name="Google Shape;2099;p34"/>
              <p:cNvSpPr/>
              <p:nvPr/>
            </p:nvSpPr>
            <p:spPr>
              <a:xfrm>
                <a:off x="2661450" y="1993850"/>
                <a:ext cx="290550" cy="624400"/>
              </a:xfrm>
              <a:custGeom>
                <a:avLst/>
                <a:gdLst/>
                <a:ahLst/>
                <a:cxnLst/>
                <a:rect l="l" t="t" r="r" b="b"/>
                <a:pathLst>
                  <a:path w="11622" h="24976" extrusionOk="0">
                    <a:moveTo>
                      <a:pt x="2748" y="0"/>
                    </a:moveTo>
                    <a:cubicBezTo>
                      <a:pt x="1781" y="0"/>
                      <a:pt x="1105" y="157"/>
                      <a:pt x="1062" y="585"/>
                    </a:cubicBezTo>
                    <a:cubicBezTo>
                      <a:pt x="1041" y="795"/>
                      <a:pt x="1034" y="1032"/>
                      <a:pt x="1034" y="1291"/>
                    </a:cubicBezTo>
                    <a:cubicBezTo>
                      <a:pt x="1034" y="2408"/>
                      <a:pt x="1208" y="3980"/>
                      <a:pt x="1334" y="5523"/>
                    </a:cubicBezTo>
                    <a:cubicBezTo>
                      <a:pt x="1404" y="6431"/>
                      <a:pt x="1467" y="7332"/>
                      <a:pt x="1467" y="8128"/>
                    </a:cubicBezTo>
                    <a:cubicBezTo>
                      <a:pt x="1474" y="10600"/>
                      <a:pt x="1069" y="12849"/>
                      <a:pt x="782" y="15245"/>
                    </a:cubicBezTo>
                    <a:cubicBezTo>
                      <a:pt x="503" y="17640"/>
                      <a:pt x="0" y="23989"/>
                      <a:pt x="0" y="23989"/>
                    </a:cubicBezTo>
                    <a:cubicBezTo>
                      <a:pt x="381" y="24218"/>
                      <a:pt x="765" y="24295"/>
                      <a:pt x="1112" y="24295"/>
                    </a:cubicBezTo>
                    <a:cubicBezTo>
                      <a:pt x="1846" y="24295"/>
                      <a:pt x="2410" y="23947"/>
                      <a:pt x="2410" y="23947"/>
                    </a:cubicBezTo>
                    <a:cubicBezTo>
                      <a:pt x="2808" y="22879"/>
                      <a:pt x="3855" y="18241"/>
                      <a:pt x="4323" y="16313"/>
                    </a:cubicBezTo>
                    <a:cubicBezTo>
                      <a:pt x="4791" y="14379"/>
                      <a:pt x="5406" y="12409"/>
                      <a:pt x="5469" y="8561"/>
                    </a:cubicBezTo>
                    <a:cubicBezTo>
                      <a:pt x="5511" y="5900"/>
                      <a:pt x="5308" y="4811"/>
                      <a:pt x="5588" y="4385"/>
                    </a:cubicBezTo>
                    <a:cubicBezTo>
                      <a:pt x="5657" y="4279"/>
                      <a:pt x="5766" y="4230"/>
                      <a:pt x="5875" y="4230"/>
                    </a:cubicBezTo>
                    <a:cubicBezTo>
                      <a:pt x="6020" y="4230"/>
                      <a:pt x="6164" y="4316"/>
                      <a:pt x="6216" y="4475"/>
                    </a:cubicBezTo>
                    <a:cubicBezTo>
                      <a:pt x="6398" y="5020"/>
                      <a:pt x="6181" y="6200"/>
                      <a:pt x="6328" y="6822"/>
                    </a:cubicBezTo>
                    <a:cubicBezTo>
                      <a:pt x="6516" y="7653"/>
                      <a:pt x="7110" y="11166"/>
                      <a:pt x="7257" y="12842"/>
                    </a:cubicBezTo>
                    <a:cubicBezTo>
                      <a:pt x="7410" y="14519"/>
                      <a:pt x="7864" y="24708"/>
                      <a:pt x="9024" y="24911"/>
                    </a:cubicBezTo>
                    <a:cubicBezTo>
                      <a:pt x="9279" y="24957"/>
                      <a:pt x="9518" y="24975"/>
                      <a:pt x="9733" y="24975"/>
                    </a:cubicBezTo>
                    <a:cubicBezTo>
                      <a:pt x="10496" y="24975"/>
                      <a:pt x="10979" y="24750"/>
                      <a:pt x="10979" y="24750"/>
                    </a:cubicBezTo>
                    <a:cubicBezTo>
                      <a:pt x="11622" y="21265"/>
                      <a:pt x="10993" y="15133"/>
                      <a:pt x="11280" y="11879"/>
                    </a:cubicBezTo>
                    <a:cubicBezTo>
                      <a:pt x="11573" y="8631"/>
                      <a:pt x="10239" y="1801"/>
                      <a:pt x="10211" y="1172"/>
                    </a:cubicBezTo>
                    <a:cubicBezTo>
                      <a:pt x="10211" y="1172"/>
                      <a:pt x="5393" y="0"/>
                      <a:pt x="27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4"/>
              <p:cNvSpPr/>
              <p:nvPr/>
            </p:nvSpPr>
            <p:spPr>
              <a:xfrm>
                <a:off x="2687275" y="2008475"/>
                <a:ext cx="243425" cy="104600"/>
              </a:xfrm>
              <a:custGeom>
                <a:avLst/>
                <a:gdLst/>
                <a:ahLst/>
                <a:cxnLst/>
                <a:rect l="l" t="t" r="r" b="b"/>
                <a:pathLst>
                  <a:path w="9737" h="4184" extrusionOk="0">
                    <a:moveTo>
                      <a:pt x="29" y="0"/>
                    </a:moveTo>
                    <a:lnTo>
                      <a:pt x="29" y="0"/>
                    </a:lnTo>
                    <a:cubicBezTo>
                      <a:pt x="18" y="111"/>
                      <a:pt x="11" y="230"/>
                      <a:pt x="6" y="355"/>
                    </a:cubicBezTo>
                    <a:lnTo>
                      <a:pt x="6" y="355"/>
                    </a:lnTo>
                    <a:cubicBezTo>
                      <a:pt x="11" y="229"/>
                      <a:pt x="18" y="110"/>
                      <a:pt x="29" y="0"/>
                    </a:cubicBezTo>
                    <a:close/>
                    <a:moveTo>
                      <a:pt x="6" y="355"/>
                    </a:moveTo>
                    <a:cubicBezTo>
                      <a:pt x="2" y="460"/>
                      <a:pt x="1" y="569"/>
                      <a:pt x="1" y="684"/>
                    </a:cubicBezTo>
                    <a:lnTo>
                      <a:pt x="1" y="684"/>
                    </a:lnTo>
                    <a:cubicBezTo>
                      <a:pt x="1" y="570"/>
                      <a:pt x="3" y="460"/>
                      <a:pt x="6" y="355"/>
                    </a:cubicBezTo>
                    <a:close/>
                    <a:moveTo>
                      <a:pt x="9192" y="692"/>
                    </a:moveTo>
                    <a:cubicBezTo>
                      <a:pt x="9193" y="709"/>
                      <a:pt x="9197" y="739"/>
                      <a:pt x="9203" y="782"/>
                    </a:cubicBezTo>
                    <a:lnTo>
                      <a:pt x="9203" y="782"/>
                    </a:lnTo>
                    <a:cubicBezTo>
                      <a:pt x="9199" y="748"/>
                      <a:pt x="9195" y="718"/>
                      <a:pt x="9192" y="692"/>
                    </a:cubicBezTo>
                    <a:close/>
                    <a:moveTo>
                      <a:pt x="1" y="684"/>
                    </a:moveTo>
                    <a:lnTo>
                      <a:pt x="1" y="684"/>
                    </a:lnTo>
                    <a:cubicBezTo>
                      <a:pt x="1" y="691"/>
                      <a:pt x="1" y="699"/>
                      <a:pt x="1" y="706"/>
                    </a:cubicBezTo>
                    <a:cubicBezTo>
                      <a:pt x="1" y="817"/>
                      <a:pt x="1" y="936"/>
                      <a:pt x="8" y="1055"/>
                    </a:cubicBezTo>
                    <a:cubicBezTo>
                      <a:pt x="3" y="926"/>
                      <a:pt x="1" y="803"/>
                      <a:pt x="1" y="684"/>
                    </a:cubicBezTo>
                    <a:close/>
                    <a:moveTo>
                      <a:pt x="9203" y="782"/>
                    </a:moveTo>
                    <a:cubicBezTo>
                      <a:pt x="9229" y="983"/>
                      <a:pt x="9279" y="1303"/>
                      <a:pt x="9339" y="1704"/>
                    </a:cubicBezTo>
                    <a:cubicBezTo>
                      <a:pt x="9278" y="1288"/>
                      <a:pt x="9225" y="946"/>
                      <a:pt x="9203" y="782"/>
                    </a:cubicBezTo>
                    <a:close/>
                    <a:moveTo>
                      <a:pt x="9513" y="2794"/>
                    </a:moveTo>
                    <a:lnTo>
                      <a:pt x="9513" y="2794"/>
                    </a:lnTo>
                    <a:cubicBezTo>
                      <a:pt x="9535" y="2930"/>
                      <a:pt x="9556" y="3064"/>
                      <a:pt x="9577" y="3195"/>
                    </a:cubicBezTo>
                    <a:lnTo>
                      <a:pt x="9577" y="3195"/>
                    </a:lnTo>
                    <a:cubicBezTo>
                      <a:pt x="9556" y="3058"/>
                      <a:pt x="9535" y="2924"/>
                      <a:pt x="9513" y="2794"/>
                    </a:cubicBezTo>
                    <a:close/>
                    <a:moveTo>
                      <a:pt x="9577" y="3195"/>
                    </a:moveTo>
                    <a:lnTo>
                      <a:pt x="9577" y="3195"/>
                    </a:lnTo>
                    <a:cubicBezTo>
                      <a:pt x="9626" y="3508"/>
                      <a:pt x="9674" y="3839"/>
                      <a:pt x="9723" y="4184"/>
                    </a:cubicBezTo>
                    <a:cubicBezTo>
                      <a:pt x="9730" y="4177"/>
                      <a:pt x="9730" y="4177"/>
                      <a:pt x="9737" y="4177"/>
                    </a:cubicBezTo>
                    <a:cubicBezTo>
                      <a:pt x="9695" y="3922"/>
                      <a:pt x="9638" y="3575"/>
                      <a:pt x="9577" y="3195"/>
                    </a:cubicBezTo>
                    <a:close/>
                  </a:path>
                </a:pathLst>
              </a:custGeom>
              <a:solidFill>
                <a:srgbClr val="AAB4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4"/>
              <p:cNvSpPr/>
              <p:nvPr/>
            </p:nvSpPr>
            <p:spPr>
              <a:xfrm>
                <a:off x="2687275" y="1994325"/>
                <a:ext cx="24307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9723" h="4953" extrusionOk="0">
                    <a:moveTo>
                      <a:pt x="1621" y="1"/>
                    </a:moveTo>
                    <a:cubicBezTo>
                      <a:pt x="832" y="1"/>
                      <a:pt x="252" y="112"/>
                      <a:pt x="78" y="413"/>
                    </a:cubicBezTo>
                    <a:cubicBezTo>
                      <a:pt x="50" y="462"/>
                      <a:pt x="36" y="510"/>
                      <a:pt x="29" y="566"/>
                    </a:cubicBezTo>
                    <a:cubicBezTo>
                      <a:pt x="8" y="776"/>
                      <a:pt x="1" y="1013"/>
                      <a:pt x="1" y="1272"/>
                    </a:cubicBezTo>
                    <a:lnTo>
                      <a:pt x="8" y="1265"/>
                    </a:lnTo>
                    <a:cubicBezTo>
                      <a:pt x="64" y="1209"/>
                      <a:pt x="154" y="1202"/>
                      <a:pt x="231" y="1195"/>
                    </a:cubicBezTo>
                    <a:cubicBezTo>
                      <a:pt x="350" y="1188"/>
                      <a:pt x="462" y="1188"/>
                      <a:pt x="581" y="1188"/>
                    </a:cubicBezTo>
                    <a:cubicBezTo>
                      <a:pt x="1007" y="1188"/>
                      <a:pt x="1433" y="1237"/>
                      <a:pt x="1852" y="1335"/>
                    </a:cubicBezTo>
                    <a:cubicBezTo>
                      <a:pt x="2180" y="1418"/>
                      <a:pt x="2529" y="1551"/>
                      <a:pt x="2690" y="1851"/>
                    </a:cubicBezTo>
                    <a:cubicBezTo>
                      <a:pt x="2795" y="2040"/>
                      <a:pt x="2801" y="2249"/>
                      <a:pt x="2753" y="2466"/>
                    </a:cubicBezTo>
                    <a:cubicBezTo>
                      <a:pt x="4373" y="2766"/>
                      <a:pt x="6349" y="3821"/>
                      <a:pt x="7593" y="4519"/>
                    </a:cubicBezTo>
                    <a:cubicBezTo>
                      <a:pt x="8179" y="4848"/>
                      <a:pt x="8612" y="4952"/>
                      <a:pt x="8948" y="4952"/>
                    </a:cubicBezTo>
                    <a:cubicBezTo>
                      <a:pt x="9283" y="4952"/>
                      <a:pt x="9520" y="4848"/>
                      <a:pt x="9723" y="4750"/>
                    </a:cubicBezTo>
                    <a:cubicBezTo>
                      <a:pt x="9653" y="4254"/>
                      <a:pt x="9583" y="3786"/>
                      <a:pt x="9513" y="3360"/>
                    </a:cubicBezTo>
                    <a:cubicBezTo>
                      <a:pt x="9450" y="2983"/>
                      <a:pt x="9395" y="2606"/>
                      <a:pt x="9339" y="2270"/>
                    </a:cubicBezTo>
                    <a:cubicBezTo>
                      <a:pt x="9269" y="1802"/>
                      <a:pt x="9213" y="1446"/>
                      <a:pt x="9192" y="1258"/>
                    </a:cubicBezTo>
                    <a:cubicBezTo>
                      <a:pt x="8996" y="1209"/>
                      <a:pt x="4198" y="1"/>
                      <a:pt x="16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2941350" y="2236850"/>
                <a:ext cx="3675" cy="13847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539" extrusionOk="0">
                    <a:moveTo>
                      <a:pt x="98" y="0"/>
                    </a:moveTo>
                    <a:cubicBezTo>
                      <a:pt x="139" y="776"/>
                      <a:pt x="139" y="1488"/>
                      <a:pt x="91" y="2089"/>
                    </a:cubicBezTo>
                    <a:cubicBezTo>
                      <a:pt x="146" y="1446"/>
                      <a:pt x="146" y="734"/>
                      <a:pt x="119" y="0"/>
                    </a:cubicBezTo>
                    <a:close/>
                    <a:moveTo>
                      <a:pt x="7" y="4407"/>
                    </a:moveTo>
                    <a:cubicBezTo>
                      <a:pt x="0" y="4746"/>
                      <a:pt x="6" y="5097"/>
                      <a:pt x="12" y="5455"/>
                    </a:cubicBezTo>
                    <a:lnTo>
                      <a:pt x="12" y="5455"/>
                    </a:lnTo>
                    <a:cubicBezTo>
                      <a:pt x="7" y="5094"/>
                      <a:pt x="7" y="4744"/>
                      <a:pt x="7" y="4407"/>
                    </a:cubicBezTo>
                    <a:close/>
                    <a:moveTo>
                      <a:pt x="12" y="5455"/>
                    </a:moveTo>
                    <a:lnTo>
                      <a:pt x="12" y="5455"/>
                    </a:lnTo>
                    <a:cubicBezTo>
                      <a:pt x="13" y="5483"/>
                      <a:pt x="13" y="5511"/>
                      <a:pt x="14" y="5539"/>
                    </a:cubicBezTo>
                    <a:cubicBezTo>
                      <a:pt x="14" y="5539"/>
                      <a:pt x="14" y="5532"/>
                      <a:pt x="14" y="5532"/>
                    </a:cubicBezTo>
                    <a:cubicBezTo>
                      <a:pt x="13" y="5506"/>
                      <a:pt x="13" y="5480"/>
                      <a:pt x="12" y="5455"/>
                    </a:cubicBezTo>
                    <a:close/>
                  </a:path>
                </a:pathLst>
              </a:custGeom>
              <a:solidFill>
                <a:srgbClr val="AAB4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2886500" y="2236850"/>
                <a:ext cx="58350" cy="138300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5532" extrusionOk="0">
                    <a:moveTo>
                      <a:pt x="2292" y="0"/>
                    </a:moveTo>
                    <a:cubicBezTo>
                      <a:pt x="1558" y="63"/>
                      <a:pt x="483" y="406"/>
                      <a:pt x="252" y="2040"/>
                    </a:cubicBezTo>
                    <a:cubicBezTo>
                      <a:pt x="1" y="3870"/>
                      <a:pt x="1440" y="5064"/>
                      <a:pt x="2208" y="5532"/>
                    </a:cubicBezTo>
                    <a:cubicBezTo>
                      <a:pt x="2201" y="5148"/>
                      <a:pt x="2194" y="4771"/>
                      <a:pt x="2201" y="4407"/>
                    </a:cubicBezTo>
                    <a:cubicBezTo>
                      <a:pt x="2201" y="3590"/>
                      <a:pt x="2222" y="2836"/>
                      <a:pt x="2278" y="2159"/>
                    </a:cubicBezTo>
                    <a:cubicBezTo>
                      <a:pt x="2285" y="2138"/>
                      <a:pt x="2285" y="2117"/>
                      <a:pt x="2285" y="2089"/>
                    </a:cubicBezTo>
                    <a:cubicBezTo>
                      <a:pt x="2333" y="1488"/>
                      <a:pt x="2333" y="776"/>
                      <a:pt x="22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4"/>
              <p:cNvSpPr/>
              <p:nvPr/>
            </p:nvSpPr>
            <p:spPr>
              <a:xfrm>
                <a:off x="2775800" y="2294475"/>
                <a:ext cx="16275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255" extrusionOk="0">
                    <a:moveTo>
                      <a:pt x="1" y="3255"/>
                    </a:moveTo>
                    <a:lnTo>
                      <a:pt x="1" y="3255"/>
                    </a:lnTo>
                    <a:cubicBezTo>
                      <a:pt x="231" y="2326"/>
                      <a:pt x="469" y="1313"/>
                      <a:pt x="643" y="42"/>
                    </a:cubicBezTo>
                    <a:cubicBezTo>
                      <a:pt x="469" y="1313"/>
                      <a:pt x="231" y="2326"/>
                      <a:pt x="1" y="3255"/>
                    </a:cubicBezTo>
                    <a:close/>
                    <a:moveTo>
                      <a:pt x="643" y="42"/>
                    </a:moveTo>
                    <a:cubicBezTo>
                      <a:pt x="643" y="35"/>
                      <a:pt x="643" y="21"/>
                      <a:pt x="643" y="14"/>
                    </a:cubicBezTo>
                    <a:cubicBezTo>
                      <a:pt x="643" y="21"/>
                      <a:pt x="643" y="35"/>
                      <a:pt x="643" y="42"/>
                    </a:cubicBezTo>
                    <a:close/>
                    <a:moveTo>
                      <a:pt x="650" y="7"/>
                    </a:moveTo>
                    <a:cubicBezTo>
                      <a:pt x="650" y="7"/>
                      <a:pt x="650" y="0"/>
                      <a:pt x="650" y="0"/>
                    </a:cubicBezTo>
                    <a:cubicBezTo>
                      <a:pt x="650" y="0"/>
                      <a:pt x="650" y="7"/>
                      <a:pt x="650" y="7"/>
                    </a:cubicBezTo>
                    <a:close/>
                  </a:path>
                </a:pathLst>
              </a:custGeom>
              <a:solidFill>
                <a:srgbClr val="AAB4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4"/>
              <p:cNvSpPr/>
              <p:nvPr/>
            </p:nvSpPr>
            <p:spPr>
              <a:xfrm>
                <a:off x="2724125" y="2236500"/>
                <a:ext cx="73000" cy="139350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5574" extrusionOk="0">
                    <a:moveTo>
                      <a:pt x="2920" y="1"/>
                    </a:moveTo>
                    <a:lnTo>
                      <a:pt x="2920" y="1"/>
                    </a:lnTo>
                    <a:cubicBezTo>
                      <a:pt x="2096" y="196"/>
                      <a:pt x="364" y="797"/>
                      <a:pt x="189" y="2717"/>
                    </a:cubicBezTo>
                    <a:cubicBezTo>
                      <a:pt x="1" y="4820"/>
                      <a:pt x="1537" y="5413"/>
                      <a:pt x="2068" y="5574"/>
                    </a:cubicBezTo>
                    <a:cubicBezTo>
                      <a:pt x="2298" y="4645"/>
                      <a:pt x="2536" y="3632"/>
                      <a:pt x="2710" y="2361"/>
                    </a:cubicBezTo>
                    <a:cubicBezTo>
                      <a:pt x="2710" y="2354"/>
                      <a:pt x="2710" y="2340"/>
                      <a:pt x="2710" y="2333"/>
                    </a:cubicBezTo>
                    <a:lnTo>
                      <a:pt x="2717" y="2326"/>
                    </a:lnTo>
                    <a:cubicBezTo>
                      <a:pt x="2717" y="2326"/>
                      <a:pt x="2717" y="2319"/>
                      <a:pt x="2717" y="2319"/>
                    </a:cubicBezTo>
                    <a:cubicBezTo>
                      <a:pt x="2808" y="1635"/>
                      <a:pt x="2878" y="867"/>
                      <a:pt x="29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4"/>
              <p:cNvSpPr/>
              <p:nvPr/>
            </p:nvSpPr>
            <p:spPr>
              <a:xfrm>
                <a:off x="2854200" y="2533500"/>
                <a:ext cx="163975" cy="164900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6596" extrusionOk="0">
                    <a:moveTo>
                      <a:pt x="3652" y="0"/>
                    </a:moveTo>
                    <a:cubicBezTo>
                      <a:pt x="3592" y="0"/>
                      <a:pt x="3501" y="24"/>
                      <a:pt x="3367" y="84"/>
                    </a:cubicBezTo>
                    <a:cubicBezTo>
                      <a:pt x="2773" y="350"/>
                      <a:pt x="469" y="434"/>
                      <a:pt x="357" y="559"/>
                    </a:cubicBezTo>
                    <a:cubicBezTo>
                      <a:pt x="252" y="692"/>
                      <a:pt x="43" y="706"/>
                      <a:pt x="231" y="978"/>
                    </a:cubicBezTo>
                    <a:cubicBezTo>
                      <a:pt x="420" y="1244"/>
                      <a:pt x="476" y="1488"/>
                      <a:pt x="580" y="2096"/>
                    </a:cubicBezTo>
                    <a:cubicBezTo>
                      <a:pt x="692" y="2710"/>
                      <a:pt x="315" y="3569"/>
                      <a:pt x="441" y="4079"/>
                    </a:cubicBezTo>
                    <a:cubicBezTo>
                      <a:pt x="573" y="4582"/>
                      <a:pt x="1" y="5322"/>
                      <a:pt x="448" y="5588"/>
                    </a:cubicBezTo>
                    <a:cubicBezTo>
                      <a:pt x="895" y="5853"/>
                      <a:pt x="1446" y="5923"/>
                      <a:pt x="1817" y="6126"/>
                    </a:cubicBezTo>
                    <a:cubicBezTo>
                      <a:pt x="2176" y="6325"/>
                      <a:pt x="3611" y="6595"/>
                      <a:pt x="4725" y="6595"/>
                    </a:cubicBezTo>
                    <a:cubicBezTo>
                      <a:pt x="4778" y="6595"/>
                      <a:pt x="4831" y="6595"/>
                      <a:pt x="4883" y="6593"/>
                    </a:cubicBezTo>
                    <a:cubicBezTo>
                      <a:pt x="6014" y="6559"/>
                      <a:pt x="6559" y="6279"/>
                      <a:pt x="5916" y="5693"/>
                    </a:cubicBezTo>
                    <a:cubicBezTo>
                      <a:pt x="5274" y="5113"/>
                      <a:pt x="5008" y="4785"/>
                      <a:pt x="4401" y="4554"/>
                    </a:cubicBezTo>
                    <a:cubicBezTo>
                      <a:pt x="3786" y="4324"/>
                      <a:pt x="3667" y="3688"/>
                      <a:pt x="3667" y="3101"/>
                    </a:cubicBezTo>
                    <a:cubicBezTo>
                      <a:pt x="3667" y="2515"/>
                      <a:pt x="3577" y="2640"/>
                      <a:pt x="3667" y="2040"/>
                    </a:cubicBezTo>
                    <a:cubicBezTo>
                      <a:pt x="3751" y="1446"/>
                      <a:pt x="3709" y="266"/>
                      <a:pt x="3709" y="266"/>
                    </a:cubicBezTo>
                    <a:cubicBezTo>
                      <a:pt x="3709" y="266"/>
                      <a:pt x="3855" y="0"/>
                      <a:pt x="36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4"/>
              <p:cNvSpPr/>
              <p:nvPr/>
            </p:nvSpPr>
            <p:spPr>
              <a:xfrm>
                <a:off x="2648175" y="2513450"/>
                <a:ext cx="116175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4647" h="7820" extrusionOk="0">
                    <a:moveTo>
                      <a:pt x="648" y="0"/>
                    </a:moveTo>
                    <a:cubicBezTo>
                      <a:pt x="397" y="0"/>
                      <a:pt x="510" y="216"/>
                      <a:pt x="510" y="216"/>
                    </a:cubicBezTo>
                    <a:cubicBezTo>
                      <a:pt x="510" y="216"/>
                      <a:pt x="336" y="844"/>
                      <a:pt x="426" y="1284"/>
                    </a:cubicBezTo>
                    <a:cubicBezTo>
                      <a:pt x="517" y="1724"/>
                      <a:pt x="273" y="2102"/>
                      <a:pt x="147" y="2576"/>
                    </a:cubicBezTo>
                    <a:cubicBezTo>
                      <a:pt x="14" y="3058"/>
                      <a:pt x="42" y="3435"/>
                      <a:pt x="21" y="4239"/>
                    </a:cubicBezTo>
                    <a:cubicBezTo>
                      <a:pt x="0" y="5035"/>
                      <a:pt x="608" y="5202"/>
                      <a:pt x="1013" y="5622"/>
                    </a:cubicBezTo>
                    <a:cubicBezTo>
                      <a:pt x="1425" y="6034"/>
                      <a:pt x="1418" y="6327"/>
                      <a:pt x="2605" y="7277"/>
                    </a:cubicBezTo>
                    <a:cubicBezTo>
                      <a:pt x="3093" y="7665"/>
                      <a:pt x="3532" y="7820"/>
                      <a:pt x="3871" y="7820"/>
                    </a:cubicBezTo>
                    <a:cubicBezTo>
                      <a:pt x="4363" y="7820"/>
                      <a:pt x="4647" y="7494"/>
                      <a:pt x="4568" y="7081"/>
                    </a:cubicBezTo>
                    <a:cubicBezTo>
                      <a:pt x="4435" y="6376"/>
                      <a:pt x="3660" y="5021"/>
                      <a:pt x="3423" y="4595"/>
                    </a:cubicBezTo>
                    <a:cubicBezTo>
                      <a:pt x="3185" y="4169"/>
                      <a:pt x="3318" y="3338"/>
                      <a:pt x="3479" y="2835"/>
                    </a:cubicBezTo>
                    <a:cubicBezTo>
                      <a:pt x="3632" y="2325"/>
                      <a:pt x="3388" y="2122"/>
                      <a:pt x="3597" y="1857"/>
                    </a:cubicBezTo>
                    <a:cubicBezTo>
                      <a:pt x="3800" y="1592"/>
                      <a:pt x="3758" y="872"/>
                      <a:pt x="3856" y="551"/>
                    </a:cubicBezTo>
                    <a:cubicBezTo>
                      <a:pt x="3953" y="237"/>
                      <a:pt x="1865" y="383"/>
                      <a:pt x="1083" y="104"/>
                    </a:cubicBezTo>
                    <a:cubicBezTo>
                      <a:pt x="876" y="28"/>
                      <a:pt x="739" y="0"/>
                      <a:pt x="6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4"/>
              <p:cNvSpPr/>
              <p:nvPr/>
            </p:nvSpPr>
            <p:spPr>
              <a:xfrm>
                <a:off x="2687450" y="2034825"/>
                <a:ext cx="686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3885" extrusionOk="0">
                    <a:moveTo>
                      <a:pt x="1" y="1"/>
                    </a:moveTo>
                    <a:cubicBezTo>
                      <a:pt x="3" y="109"/>
                      <a:pt x="7" y="221"/>
                      <a:pt x="13" y="336"/>
                    </a:cubicBezTo>
                    <a:lnTo>
                      <a:pt x="13" y="336"/>
                    </a:lnTo>
                    <a:cubicBezTo>
                      <a:pt x="8" y="221"/>
                      <a:pt x="4" y="110"/>
                      <a:pt x="1" y="1"/>
                    </a:cubicBezTo>
                    <a:close/>
                    <a:moveTo>
                      <a:pt x="13" y="336"/>
                    </a:moveTo>
                    <a:cubicBezTo>
                      <a:pt x="58" y="1366"/>
                      <a:pt x="187" y="2634"/>
                      <a:pt x="294" y="3884"/>
                    </a:cubicBezTo>
                    <a:cubicBezTo>
                      <a:pt x="657" y="3702"/>
                      <a:pt x="972" y="3409"/>
                      <a:pt x="1251" y="3102"/>
                    </a:cubicBezTo>
                    <a:cubicBezTo>
                      <a:pt x="1712" y="2606"/>
                      <a:pt x="2117" y="2061"/>
                      <a:pt x="2466" y="1482"/>
                    </a:cubicBezTo>
                    <a:cubicBezTo>
                      <a:pt x="2578" y="1286"/>
                      <a:pt x="2690" y="1062"/>
                      <a:pt x="2746" y="846"/>
                    </a:cubicBezTo>
                    <a:cubicBezTo>
                      <a:pt x="2452" y="790"/>
                      <a:pt x="2180" y="762"/>
                      <a:pt x="1921" y="762"/>
                    </a:cubicBezTo>
                    <a:cubicBezTo>
                      <a:pt x="1642" y="762"/>
                      <a:pt x="1391" y="790"/>
                      <a:pt x="1160" y="867"/>
                    </a:cubicBezTo>
                    <a:cubicBezTo>
                      <a:pt x="804" y="986"/>
                      <a:pt x="427" y="1028"/>
                      <a:pt x="57" y="1035"/>
                    </a:cubicBezTo>
                    <a:cubicBezTo>
                      <a:pt x="38" y="791"/>
                      <a:pt x="23" y="557"/>
                      <a:pt x="13" y="33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4"/>
              <p:cNvSpPr/>
              <p:nvPr/>
            </p:nvSpPr>
            <p:spPr>
              <a:xfrm>
                <a:off x="2687275" y="2024000"/>
                <a:ext cx="70050" cy="36700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1468" extrusionOk="0">
                    <a:moveTo>
                      <a:pt x="581" y="1"/>
                    </a:moveTo>
                    <a:cubicBezTo>
                      <a:pt x="462" y="1"/>
                      <a:pt x="350" y="1"/>
                      <a:pt x="231" y="8"/>
                    </a:cubicBezTo>
                    <a:cubicBezTo>
                      <a:pt x="154" y="15"/>
                      <a:pt x="64" y="22"/>
                      <a:pt x="8" y="78"/>
                    </a:cubicBezTo>
                    <a:lnTo>
                      <a:pt x="1" y="85"/>
                    </a:lnTo>
                    <a:cubicBezTo>
                      <a:pt x="1" y="196"/>
                      <a:pt x="1" y="315"/>
                      <a:pt x="8" y="434"/>
                    </a:cubicBezTo>
                    <a:cubicBezTo>
                      <a:pt x="15" y="748"/>
                      <a:pt x="36" y="1097"/>
                      <a:pt x="64" y="1468"/>
                    </a:cubicBezTo>
                    <a:cubicBezTo>
                      <a:pt x="434" y="1461"/>
                      <a:pt x="811" y="1419"/>
                      <a:pt x="1167" y="1300"/>
                    </a:cubicBezTo>
                    <a:cubicBezTo>
                      <a:pt x="1398" y="1223"/>
                      <a:pt x="1649" y="1195"/>
                      <a:pt x="1928" y="1195"/>
                    </a:cubicBezTo>
                    <a:cubicBezTo>
                      <a:pt x="2187" y="1195"/>
                      <a:pt x="2459" y="1223"/>
                      <a:pt x="2753" y="1279"/>
                    </a:cubicBezTo>
                    <a:cubicBezTo>
                      <a:pt x="2801" y="1062"/>
                      <a:pt x="2795" y="853"/>
                      <a:pt x="2690" y="664"/>
                    </a:cubicBezTo>
                    <a:cubicBezTo>
                      <a:pt x="2529" y="364"/>
                      <a:pt x="2180" y="231"/>
                      <a:pt x="1852" y="148"/>
                    </a:cubicBezTo>
                    <a:cubicBezTo>
                      <a:pt x="1433" y="50"/>
                      <a:pt x="1007" y="1"/>
                      <a:pt x="581" y="1"/>
                    </a:cubicBezTo>
                    <a:close/>
                  </a:path>
                </a:pathLst>
              </a:custGeom>
              <a:solidFill>
                <a:srgbClr val="3B50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2870275" y="1784350"/>
                <a:ext cx="960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4871" extrusionOk="0">
                    <a:moveTo>
                      <a:pt x="935" y="1"/>
                    </a:moveTo>
                    <a:cubicBezTo>
                      <a:pt x="611" y="1"/>
                      <a:pt x="296" y="151"/>
                      <a:pt x="133" y="466"/>
                    </a:cubicBezTo>
                    <a:cubicBezTo>
                      <a:pt x="0" y="731"/>
                      <a:pt x="7" y="1045"/>
                      <a:pt x="21" y="1339"/>
                    </a:cubicBezTo>
                    <a:cubicBezTo>
                      <a:pt x="63" y="1981"/>
                      <a:pt x="154" y="2617"/>
                      <a:pt x="294" y="3245"/>
                    </a:cubicBezTo>
                    <a:cubicBezTo>
                      <a:pt x="342" y="3455"/>
                      <a:pt x="391" y="3664"/>
                      <a:pt x="503" y="3839"/>
                    </a:cubicBezTo>
                    <a:cubicBezTo>
                      <a:pt x="720" y="4181"/>
                      <a:pt x="1118" y="4349"/>
                      <a:pt x="1481" y="4509"/>
                    </a:cubicBezTo>
                    <a:cubicBezTo>
                      <a:pt x="1788" y="4642"/>
                      <a:pt x="2095" y="4782"/>
                      <a:pt x="2424" y="4838"/>
                    </a:cubicBezTo>
                    <a:cubicBezTo>
                      <a:pt x="2487" y="4852"/>
                      <a:pt x="2549" y="4866"/>
                      <a:pt x="2619" y="4866"/>
                    </a:cubicBezTo>
                    <a:cubicBezTo>
                      <a:pt x="2658" y="4869"/>
                      <a:pt x="2698" y="4870"/>
                      <a:pt x="2737" y="4870"/>
                    </a:cubicBezTo>
                    <a:cubicBezTo>
                      <a:pt x="2966" y="4870"/>
                      <a:pt x="3197" y="4817"/>
                      <a:pt x="3388" y="4698"/>
                    </a:cubicBezTo>
                    <a:cubicBezTo>
                      <a:pt x="3667" y="4516"/>
                      <a:pt x="3842" y="4160"/>
                      <a:pt x="3751" y="3839"/>
                    </a:cubicBezTo>
                    <a:cubicBezTo>
                      <a:pt x="3667" y="3553"/>
                      <a:pt x="3402" y="3364"/>
                      <a:pt x="3157" y="3203"/>
                    </a:cubicBezTo>
                    <a:cubicBezTo>
                      <a:pt x="2899" y="3029"/>
                      <a:pt x="2640" y="2854"/>
                      <a:pt x="2382" y="2687"/>
                    </a:cubicBezTo>
                    <a:cubicBezTo>
                      <a:pt x="2305" y="2631"/>
                      <a:pt x="2221" y="2575"/>
                      <a:pt x="2172" y="2498"/>
                    </a:cubicBezTo>
                    <a:cubicBezTo>
                      <a:pt x="2137" y="2456"/>
                      <a:pt x="2116" y="2407"/>
                      <a:pt x="2102" y="2351"/>
                    </a:cubicBezTo>
                    <a:cubicBezTo>
                      <a:pt x="2082" y="2288"/>
                      <a:pt x="2075" y="2219"/>
                      <a:pt x="2061" y="2149"/>
                    </a:cubicBezTo>
                    <a:cubicBezTo>
                      <a:pt x="1998" y="1639"/>
                      <a:pt x="2068" y="717"/>
                      <a:pt x="1683" y="312"/>
                    </a:cubicBezTo>
                    <a:cubicBezTo>
                      <a:pt x="1485" y="108"/>
                      <a:pt x="1207" y="1"/>
                      <a:pt x="935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4"/>
              <p:cNvSpPr/>
              <p:nvPr/>
            </p:nvSpPr>
            <p:spPr>
              <a:xfrm>
                <a:off x="2683450" y="1662650"/>
                <a:ext cx="239750" cy="410250"/>
              </a:xfrm>
              <a:custGeom>
                <a:avLst/>
                <a:gdLst/>
                <a:ahLst/>
                <a:cxnLst/>
                <a:rect l="l" t="t" r="r" b="b"/>
                <a:pathLst>
                  <a:path w="9590" h="16410" extrusionOk="0">
                    <a:moveTo>
                      <a:pt x="3041" y="0"/>
                    </a:moveTo>
                    <a:cubicBezTo>
                      <a:pt x="2204" y="0"/>
                      <a:pt x="1448" y="52"/>
                      <a:pt x="1139" y="214"/>
                    </a:cubicBezTo>
                    <a:lnTo>
                      <a:pt x="0" y="7918"/>
                    </a:lnTo>
                    <a:lnTo>
                      <a:pt x="42" y="15977"/>
                    </a:lnTo>
                    <a:cubicBezTo>
                      <a:pt x="42" y="15977"/>
                      <a:pt x="1887" y="16409"/>
                      <a:pt x="4075" y="16409"/>
                    </a:cubicBezTo>
                    <a:cubicBezTo>
                      <a:pt x="5967" y="16409"/>
                      <a:pt x="8116" y="16086"/>
                      <a:pt x="9548" y="14881"/>
                    </a:cubicBezTo>
                    <a:cubicBezTo>
                      <a:pt x="9548" y="14881"/>
                      <a:pt x="8730" y="9266"/>
                      <a:pt x="8457" y="6138"/>
                    </a:cubicBezTo>
                    <a:lnTo>
                      <a:pt x="8457" y="6138"/>
                    </a:lnTo>
                    <a:cubicBezTo>
                      <a:pt x="8527" y="6150"/>
                      <a:pt x="8594" y="6156"/>
                      <a:pt x="8660" y="6156"/>
                    </a:cubicBezTo>
                    <a:cubicBezTo>
                      <a:pt x="9205" y="6156"/>
                      <a:pt x="9589" y="5767"/>
                      <a:pt x="9589" y="5767"/>
                    </a:cubicBezTo>
                    <a:cubicBezTo>
                      <a:pt x="9589" y="5767"/>
                      <a:pt x="9464" y="1939"/>
                      <a:pt x="8598" y="857"/>
                    </a:cubicBezTo>
                    <a:cubicBezTo>
                      <a:pt x="8058" y="192"/>
                      <a:pt x="6566" y="158"/>
                      <a:pt x="6268" y="158"/>
                    </a:cubicBezTo>
                    <a:cubicBezTo>
                      <a:pt x="6235" y="158"/>
                      <a:pt x="6216" y="158"/>
                      <a:pt x="6216" y="158"/>
                    </a:cubicBezTo>
                    <a:cubicBezTo>
                      <a:pt x="6216" y="158"/>
                      <a:pt x="4505" y="0"/>
                      <a:pt x="3041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4"/>
              <p:cNvSpPr/>
              <p:nvPr/>
            </p:nvSpPr>
            <p:spPr>
              <a:xfrm>
                <a:off x="2894550" y="1755650"/>
                <a:ext cx="1102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431" extrusionOk="0">
                    <a:moveTo>
                      <a:pt x="384" y="0"/>
                    </a:moveTo>
                    <a:lnTo>
                      <a:pt x="0" y="2431"/>
                    </a:lnTo>
                    <a:lnTo>
                      <a:pt x="0" y="2431"/>
                    </a:lnTo>
                    <a:lnTo>
                      <a:pt x="42" y="2375"/>
                    </a:lnTo>
                    <a:cubicBezTo>
                      <a:pt x="147" y="2235"/>
                      <a:pt x="196" y="2068"/>
                      <a:pt x="189" y="1893"/>
                    </a:cubicBezTo>
                    <a:cubicBezTo>
                      <a:pt x="189" y="1788"/>
                      <a:pt x="217" y="1690"/>
                      <a:pt x="272" y="1607"/>
                    </a:cubicBezTo>
                    <a:lnTo>
                      <a:pt x="328" y="1523"/>
                    </a:lnTo>
                    <a:cubicBezTo>
                      <a:pt x="405" y="1411"/>
                      <a:pt x="440" y="1278"/>
                      <a:pt x="433" y="1139"/>
                    </a:cubicBez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4"/>
              <p:cNvSpPr/>
              <p:nvPr/>
            </p:nvSpPr>
            <p:spPr>
              <a:xfrm>
                <a:off x="2646775" y="1696100"/>
                <a:ext cx="182825" cy="237875"/>
              </a:xfrm>
              <a:custGeom>
                <a:avLst/>
                <a:gdLst/>
                <a:ahLst/>
                <a:cxnLst/>
                <a:rect l="l" t="t" r="r" b="b"/>
                <a:pathLst>
                  <a:path w="7313" h="9515" extrusionOk="0">
                    <a:moveTo>
                      <a:pt x="6719" y="1"/>
                    </a:moveTo>
                    <a:cubicBezTo>
                      <a:pt x="6683" y="1"/>
                      <a:pt x="6648" y="5"/>
                      <a:pt x="6615" y="15"/>
                    </a:cubicBezTo>
                    <a:cubicBezTo>
                      <a:pt x="6489" y="57"/>
                      <a:pt x="6391" y="147"/>
                      <a:pt x="6293" y="231"/>
                    </a:cubicBezTo>
                    <a:cubicBezTo>
                      <a:pt x="5728" y="762"/>
                      <a:pt x="5204" y="1411"/>
                      <a:pt x="5106" y="2187"/>
                    </a:cubicBezTo>
                    <a:cubicBezTo>
                      <a:pt x="5071" y="2438"/>
                      <a:pt x="5092" y="2704"/>
                      <a:pt x="5001" y="2941"/>
                    </a:cubicBezTo>
                    <a:cubicBezTo>
                      <a:pt x="4931" y="3151"/>
                      <a:pt x="4785" y="3318"/>
                      <a:pt x="4645" y="3486"/>
                    </a:cubicBezTo>
                    <a:cubicBezTo>
                      <a:pt x="3961" y="4317"/>
                      <a:pt x="3262" y="5148"/>
                      <a:pt x="2445" y="5846"/>
                    </a:cubicBezTo>
                    <a:cubicBezTo>
                      <a:pt x="2557" y="5274"/>
                      <a:pt x="2592" y="4694"/>
                      <a:pt x="2550" y="4114"/>
                    </a:cubicBezTo>
                    <a:cubicBezTo>
                      <a:pt x="2515" y="3765"/>
                      <a:pt x="2452" y="3402"/>
                      <a:pt x="2214" y="3151"/>
                    </a:cubicBezTo>
                    <a:cubicBezTo>
                      <a:pt x="2029" y="2946"/>
                      <a:pt x="1759" y="2850"/>
                      <a:pt x="1483" y="2850"/>
                    </a:cubicBezTo>
                    <a:cubicBezTo>
                      <a:pt x="1260" y="2850"/>
                      <a:pt x="1033" y="2913"/>
                      <a:pt x="846" y="3032"/>
                    </a:cubicBezTo>
                    <a:cubicBezTo>
                      <a:pt x="14" y="3556"/>
                      <a:pt x="1" y="4701"/>
                      <a:pt x="35" y="5574"/>
                    </a:cubicBezTo>
                    <a:cubicBezTo>
                      <a:pt x="84" y="6601"/>
                      <a:pt x="392" y="7662"/>
                      <a:pt x="790" y="8612"/>
                    </a:cubicBezTo>
                    <a:cubicBezTo>
                      <a:pt x="908" y="8905"/>
                      <a:pt x="1055" y="9206"/>
                      <a:pt x="1328" y="9373"/>
                    </a:cubicBezTo>
                    <a:cubicBezTo>
                      <a:pt x="1481" y="9471"/>
                      <a:pt x="1663" y="9515"/>
                      <a:pt x="1846" y="9515"/>
                    </a:cubicBezTo>
                    <a:cubicBezTo>
                      <a:pt x="1964" y="9515"/>
                      <a:pt x="2082" y="9497"/>
                      <a:pt x="2194" y="9464"/>
                    </a:cubicBezTo>
                    <a:cubicBezTo>
                      <a:pt x="2480" y="9380"/>
                      <a:pt x="2731" y="9206"/>
                      <a:pt x="2955" y="9003"/>
                    </a:cubicBezTo>
                    <a:cubicBezTo>
                      <a:pt x="4212" y="7914"/>
                      <a:pt x="4708" y="6203"/>
                      <a:pt x="5609" y="4799"/>
                    </a:cubicBezTo>
                    <a:cubicBezTo>
                      <a:pt x="5972" y="4240"/>
                      <a:pt x="6398" y="3730"/>
                      <a:pt x="6789" y="3192"/>
                    </a:cubicBezTo>
                    <a:cubicBezTo>
                      <a:pt x="7013" y="2899"/>
                      <a:pt x="7222" y="2571"/>
                      <a:pt x="7271" y="2208"/>
                    </a:cubicBezTo>
                    <a:cubicBezTo>
                      <a:pt x="7313" y="1838"/>
                      <a:pt x="7138" y="1418"/>
                      <a:pt x="6789" y="1300"/>
                    </a:cubicBezTo>
                    <a:cubicBezTo>
                      <a:pt x="6649" y="1258"/>
                      <a:pt x="6461" y="1230"/>
                      <a:pt x="6433" y="1090"/>
                    </a:cubicBezTo>
                    <a:cubicBezTo>
                      <a:pt x="6426" y="1034"/>
                      <a:pt x="6447" y="978"/>
                      <a:pt x="6468" y="937"/>
                    </a:cubicBezTo>
                    <a:cubicBezTo>
                      <a:pt x="6559" y="783"/>
                      <a:pt x="6719" y="699"/>
                      <a:pt x="6845" y="580"/>
                    </a:cubicBezTo>
                    <a:cubicBezTo>
                      <a:pt x="6971" y="462"/>
                      <a:pt x="7062" y="259"/>
                      <a:pt x="6964" y="119"/>
                    </a:cubicBezTo>
                    <a:cubicBezTo>
                      <a:pt x="6912" y="37"/>
                      <a:pt x="6816" y="1"/>
                      <a:pt x="6719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4"/>
              <p:cNvSpPr/>
              <p:nvPr/>
            </p:nvSpPr>
            <p:spPr>
              <a:xfrm>
                <a:off x="2636650" y="1662725"/>
                <a:ext cx="114925" cy="181650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7266" extrusionOk="0">
                    <a:moveTo>
                      <a:pt x="4516" y="1"/>
                    </a:moveTo>
                    <a:cubicBezTo>
                      <a:pt x="3977" y="1"/>
                      <a:pt x="870" y="111"/>
                      <a:pt x="615" y="2649"/>
                    </a:cubicBezTo>
                    <a:cubicBezTo>
                      <a:pt x="454" y="4290"/>
                      <a:pt x="0" y="6825"/>
                      <a:pt x="182" y="7265"/>
                    </a:cubicBezTo>
                    <a:cubicBezTo>
                      <a:pt x="182" y="7265"/>
                      <a:pt x="2173" y="6958"/>
                      <a:pt x="3388" y="6574"/>
                    </a:cubicBezTo>
                    <a:cubicBezTo>
                      <a:pt x="3388" y="6574"/>
                      <a:pt x="3423" y="5093"/>
                      <a:pt x="3171" y="4506"/>
                    </a:cubicBezTo>
                    <a:lnTo>
                      <a:pt x="4596" y="2"/>
                    </a:lnTo>
                    <a:cubicBezTo>
                      <a:pt x="4596" y="2"/>
                      <a:pt x="4568" y="1"/>
                      <a:pt x="4516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4"/>
              <p:cNvSpPr/>
              <p:nvPr/>
            </p:nvSpPr>
            <p:spPr>
              <a:xfrm>
                <a:off x="2694275" y="1710425"/>
                <a:ext cx="30400" cy="11910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4764" extrusionOk="0">
                    <a:moveTo>
                      <a:pt x="0" y="0"/>
                    </a:moveTo>
                    <a:lnTo>
                      <a:pt x="901" y="4764"/>
                    </a:lnTo>
                    <a:cubicBezTo>
                      <a:pt x="978" y="4736"/>
                      <a:pt x="1062" y="4708"/>
                      <a:pt x="1111" y="4645"/>
                    </a:cubicBezTo>
                    <a:cubicBezTo>
                      <a:pt x="1146" y="4589"/>
                      <a:pt x="1153" y="4519"/>
                      <a:pt x="1160" y="4456"/>
                    </a:cubicBezTo>
                    <a:cubicBezTo>
                      <a:pt x="1188" y="4030"/>
                      <a:pt x="1215" y="3597"/>
                      <a:pt x="1097" y="3185"/>
                    </a:cubicBezTo>
                    <a:cubicBezTo>
                      <a:pt x="1027" y="2955"/>
                      <a:pt x="915" y="2738"/>
                      <a:pt x="887" y="2501"/>
                    </a:cubicBezTo>
                    <a:cubicBezTo>
                      <a:pt x="873" y="2354"/>
                      <a:pt x="887" y="2200"/>
                      <a:pt x="887" y="2047"/>
                    </a:cubicBezTo>
                    <a:cubicBezTo>
                      <a:pt x="873" y="1292"/>
                      <a:pt x="426" y="622"/>
                      <a:pt x="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4"/>
              <p:cNvSpPr/>
              <p:nvPr/>
            </p:nvSpPr>
            <p:spPr>
              <a:xfrm>
                <a:off x="2759925" y="1538625"/>
                <a:ext cx="129750" cy="1542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169" extrusionOk="0">
                    <a:moveTo>
                      <a:pt x="1551" y="0"/>
                    </a:moveTo>
                    <a:lnTo>
                      <a:pt x="0" y="4952"/>
                    </a:lnTo>
                    <a:cubicBezTo>
                      <a:pt x="0" y="4952"/>
                      <a:pt x="175" y="5678"/>
                      <a:pt x="978" y="6013"/>
                    </a:cubicBezTo>
                    <a:cubicBezTo>
                      <a:pt x="1243" y="6125"/>
                      <a:pt x="1477" y="6169"/>
                      <a:pt x="1679" y="6169"/>
                    </a:cubicBezTo>
                    <a:cubicBezTo>
                      <a:pt x="2442" y="6169"/>
                      <a:pt x="2773" y="5545"/>
                      <a:pt x="2773" y="5545"/>
                    </a:cubicBezTo>
                    <a:lnTo>
                      <a:pt x="2857" y="4281"/>
                    </a:lnTo>
                    <a:cubicBezTo>
                      <a:pt x="3088" y="4343"/>
                      <a:pt x="3288" y="4374"/>
                      <a:pt x="3465" y="4374"/>
                    </a:cubicBezTo>
                    <a:cubicBezTo>
                      <a:pt x="3973" y="4374"/>
                      <a:pt x="4300" y="4116"/>
                      <a:pt x="4673" y="3562"/>
                    </a:cubicBezTo>
                    <a:cubicBezTo>
                      <a:pt x="5176" y="2815"/>
                      <a:pt x="5189" y="671"/>
                      <a:pt x="5176" y="552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2759050" y="1498275"/>
                <a:ext cx="16557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4953" extrusionOk="0">
                    <a:moveTo>
                      <a:pt x="2707" y="1"/>
                    </a:moveTo>
                    <a:cubicBezTo>
                      <a:pt x="2415" y="1"/>
                      <a:pt x="2101" y="70"/>
                      <a:pt x="1760" y="245"/>
                    </a:cubicBezTo>
                    <a:cubicBezTo>
                      <a:pt x="189" y="1062"/>
                      <a:pt x="0" y="1747"/>
                      <a:pt x="405" y="4890"/>
                    </a:cubicBezTo>
                    <a:cubicBezTo>
                      <a:pt x="409" y="4932"/>
                      <a:pt x="483" y="4953"/>
                      <a:pt x="596" y="4953"/>
                    </a:cubicBezTo>
                    <a:cubicBezTo>
                      <a:pt x="873" y="4953"/>
                      <a:pt x="1388" y="4827"/>
                      <a:pt x="1691" y="4589"/>
                    </a:cubicBezTo>
                    <a:cubicBezTo>
                      <a:pt x="2117" y="4247"/>
                      <a:pt x="2228" y="4310"/>
                      <a:pt x="2214" y="4072"/>
                    </a:cubicBezTo>
                    <a:cubicBezTo>
                      <a:pt x="2200" y="3835"/>
                      <a:pt x="1984" y="3961"/>
                      <a:pt x="1851" y="3570"/>
                    </a:cubicBezTo>
                    <a:cubicBezTo>
                      <a:pt x="1727" y="3209"/>
                      <a:pt x="1762" y="2683"/>
                      <a:pt x="2182" y="2683"/>
                    </a:cubicBezTo>
                    <a:cubicBezTo>
                      <a:pt x="2210" y="2683"/>
                      <a:pt x="2239" y="2685"/>
                      <a:pt x="2270" y="2690"/>
                    </a:cubicBezTo>
                    <a:cubicBezTo>
                      <a:pt x="2679" y="2759"/>
                      <a:pt x="2732" y="3032"/>
                      <a:pt x="2867" y="3032"/>
                    </a:cubicBezTo>
                    <a:cubicBezTo>
                      <a:pt x="2896" y="3032"/>
                      <a:pt x="2928" y="3019"/>
                      <a:pt x="2969" y="2990"/>
                    </a:cubicBezTo>
                    <a:cubicBezTo>
                      <a:pt x="3206" y="2822"/>
                      <a:pt x="3045" y="2250"/>
                      <a:pt x="3269" y="2173"/>
                    </a:cubicBezTo>
                    <a:cubicBezTo>
                      <a:pt x="3404" y="2125"/>
                      <a:pt x="3511" y="1958"/>
                      <a:pt x="3778" y="1958"/>
                    </a:cubicBezTo>
                    <a:cubicBezTo>
                      <a:pt x="3940" y="1958"/>
                      <a:pt x="4162" y="2020"/>
                      <a:pt x="4484" y="2208"/>
                    </a:cubicBezTo>
                    <a:cubicBezTo>
                      <a:pt x="5052" y="2538"/>
                      <a:pt x="5554" y="2887"/>
                      <a:pt x="5870" y="2887"/>
                    </a:cubicBezTo>
                    <a:cubicBezTo>
                      <a:pt x="6028" y="2887"/>
                      <a:pt x="6139" y="2799"/>
                      <a:pt x="6188" y="2578"/>
                    </a:cubicBezTo>
                    <a:cubicBezTo>
                      <a:pt x="6342" y="1914"/>
                      <a:pt x="5644" y="1900"/>
                      <a:pt x="6139" y="1684"/>
                    </a:cubicBezTo>
                    <a:cubicBezTo>
                      <a:pt x="6623" y="1470"/>
                      <a:pt x="6178" y="880"/>
                      <a:pt x="5284" y="880"/>
                    </a:cubicBezTo>
                    <a:cubicBezTo>
                      <a:pt x="5273" y="880"/>
                      <a:pt x="5263" y="881"/>
                      <a:pt x="5252" y="881"/>
                    </a:cubicBezTo>
                    <a:cubicBezTo>
                      <a:pt x="5246" y="881"/>
                      <a:pt x="5239" y="881"/>
                      <a:pt x="5233" y="881"/>
                    </a:cubicBezTo>
                    <a:cubicBezTo>
                      <a:pt x="4516" y="881"/>
                      <a:pt x="3752" y="1"/>
                      <a:pt x="2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4"/>
              <p:cNvSpPr/>
              <p:nvPr/>
            </p:nvSpPr>
            <p:spPr>
              <a:xfrm>
                <a:off x="2798375" y="1632475"/>
                <a:ext cx="329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177" extrusionOk="0">
                    <a:moveTo>
                      <a:pt x="130" y="0"/>
                    </a:moveTo>
                    <a:cubicBezTo>
                      <a:pt x="1" y="0"/>
                      <a:pt x="429" y="652"/>
                      <a:pt x="704" y="793"/>
                    </a:cubicBezTo>
                    <a:cubicBezTo>
                      <a:pt x="1032" y="967"/>
                      <a:pt x="1263" y="1177"/>
                      <a:pt x="1263" y="1177"/>
                    </a:cubicBezTo>
                    <a:lnTo>
                      <a:pt x="1319" y="527"/>
                    </a:lnTo>
                    <a:cubicBezTo>
                      <a:pt x="1137" y="499"/>
                      <a:pt x="711" y="430"/>
                      <a:pt x="271" y="80"/>
                    </a:cubicBezTo>
                    <a:cubicBezTo>
                      <a:pt x="200" y="24"/>
                      <a:pt x="155" y="0"/>
                      <a:pt x="130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4"/>
              <p:cNvSpPr/>
              <p:nvPr/>
            </p:nvSpPr>
            <p:spPr>
              <a:xfrm>
                <a:off x="2791350" y="1561875"/>
                <a:ext cx="51975" cy="4977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991" extrusionOk="0">
                    <a:moveTo>
                      <a:pt x="854" y="0"/>
                    </a:moveTo>
                    <a:cubicBezTo>
                      <a:pt x="807" y="0"/>
                      <a:pt x="757" y="4"/>
                      <a:pt x="706" y="13"/>
                    </a:cubicBezTo>
                    <a:cubicBezTo>
                      <a:pt x="0" y="132"/>
                      <a:pt x="224" y="1333"/>
                      <a:pt x="1209" y="1885"/>
                    </a:cubicBezTo>
                    <a:cubicBezTo>
                      <a:pt x="1341" y="1958"/>
                      <a:pt x="1447" y="1990"/>
                      <a:pt x="1532" y="1990"/>
                    </a:cubicBezTo>
                    <a:cubicBezTo>
                      <a:pt x="2078" y="1990"/>
                      <a:pt x="1712" y="648"/>
                      <a:pt x="1712" y="648"/>
                    </a:cubicBezTo>
                    <a:cubicBezTo>
                      <a:pt x="1712" y="648"/>
                      <a:pt x="1453" y="0"/>
                      <a:pt x="854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4"/>
              <p:cNvSpPr/>
              <p:nvPr/>
            </p:nvSpPr>
            <p:spPr>
              <a:xfrm>
                <a:off x="2748050" y="1646000"/>
                <a:ext cx="532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250" extrusionOk="0">
                    <a:moveTo>
                      <a:pt x="644" y="0"/>
                    </a:moveTo>
                    <a:cubicBezTo>
                      <a:pt x="643" y="0"/>
                      <a:pt x="643" y="0"/>
                      <a:pt x="643" y="0"/>
                    </a:cubicBezTo>
                    <a:cubicBezTo>
                      <a:pt x="468" y="35"/>
                      <a:pt x="154" y="426"/>
                      <a:pt x="98" y="755"/>
                    </a:cubicBezTo>
                    <a:lnTo>
                      <a:pt x="21" y="1195"/>
                    </a:lnTo>
                    <a:cubicBezTo>
                      <a:pt x="0" y="1313"/>
                      <a:pt x="42" y="1439"/>
                      <a:pt x="126" y="1530"/>
                    </a:cubicBezTo>
                    <a:lnTo>
                      <a:pt x="203" y="1600"/>
                    </a:lnTo>
                    <a:cubicBezTo>
                      <a:pt x="224" y="1628"/>
                      <a:pt x="245" y="1649"/>
                      <a:pt x="259" y="1676"/>
                    </a:cubicBezTo>
                    <a:lnTo>
                      <a:pt x="992" y="2249"/>
                    </a:lnTo>
                    <a:lnTo>
                      <a:pt x="1411" y="2109"/>
                    </a:lnTo>
                    <a:cubicBezTo>
                      <a:pt x="1460" y="2089"/>
                      <a:pt x="1516" y="2082"/>
                      <a:pt x="1572" y="2082"/>
                    </a:cubicBezTo>
                    <a:lnTo>
                      <a:pt x="2089" y="2061"/>
                    </a:lnTo>
                    <a:cubicBezTo>
                      <a:pt x="2124" y="2061"/>
                      <a:pt x="2131" y="2012"/>
                      <a:pt x="2096" y="2005"/>
                    </a:cubicBezTo>
                    <a:cubicBezTo>
                      <a:pt x="790" y="1662"/>
                      <a:pt x="559" y="748"/>
                      <a:pt x="559" y="748"/>
                    </a:cubicBezTo>
                    <a:cubicBezTo>
                      <a:pt x="559" y="748"/>
                      <a:pt x="697" y="0"/>
                      <a:pt x="64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4"/>
              <p:cNvSpPr/>
              <p:nvPr/>
            </p:nvSpPr>
            <p:spPr>
              <a:xfrm>
                <a:off x="2808725" y="1653850"/>
                <a:ext cx="29625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760" extrusionOk="0">
                    <a:moveTo>
                      <a:pt x="891" y="1"/>
                    </a:moveTo>
                    <a:cubicBezTo>
                      <a:pt x="863" y="203"/>
                      <a:pt x="926" y="755"/>
                      <a:pt x="486" y="1097"/>
                    </a:cubicBezTo>
                    <a:cubicBezTo>
                      <a:pt x="283" y="1251"/>
                      <a:pt x="171" y="1502"/>
                      <a:pt x="18" y="1705"/>
                    </a:cubicBezTo>
                    <a:cubicBezTo>
                      <a:pt x="1" y="1727"/>
                      <a:pt x="21" y="1759"/>
                      <a:pt x="44" y="1759"/>
                    </a:cubicBezTo>
                    <a:cubicBezTo>
                      <a:pt x="49" y="1759"/>
                      <a:pt x="54" y="1758"/>
                      <a:pt x="60" y="1754"/>
                    </a:cubicBezTo>
                    <a:cubicBezTo>
                      <a:pt x="416" y="1586"/>
                      <a:pt x="737" y="1341"/>
                      <a:pt x="996" y="1048"/>
                    </a:cubicBezTo>
                    <a:cubicBezTo>
                      <a:pt x="1086" y="950"/>
                      <a:pt x="1170" y="846"/>
                      <a:pt x="1184" y="706"/>
                    </a:cubicBezTo>
                    <a:cubicBezTo>
                      <a:pt x="1184" y="657"/>
                      <a:pt x="1177" y="615"/>
                      <a:pt x="1163" y="573"/>
                    </a:cubicBezTo>
                    <a:cubicBezTo>
                      <a:pt x="1107" y="343"/>
                      <a:pt x="1086" y="140"/>
                      <a:pt x="89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4"/>
              <p:cNvSpPr/>
              <p:nvPr/>
            </p:nvSpPr>
            <p:spPr>
              <a:xfrm rot="1401632">
                <a:off x="2902159" y="1726545"/>
                <a:ext cx="163155" cy="202896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3670" extrusionOk="0">
                    <a:moveTo>
                      <a:pt x="5511" y="0"/>
                    </a:moveTo>
                    <a:cubicBezTo>
                      <a:pt x="5505" y="0"/>
                      <a:pt x="5501" y="1"/>
                      <a:pt x="5497" y="3"/>
                    </a:cubicBezTo>
                    <a:cubicBezTo>
                      <a:pt x="5365" y="73"/>
                      <a:pt x="1" y="2468"/>
                      <a:pt x="1" y="2468"/>
                    </a:cubicBezTo>
                    <a:lnTo>
                      <a:pt x="2208" y="3670"/>
                    </a:lnTo>
                    <a:lnTo>
                      <a:pt x="6517" y="1672"/>
                    </a:lnTo>
                    <a:lnTo>
                      <a:pt x="7488" y="1197"/>
                    </a:lnTo>
                    <a:cubicBezTo>
                      <a:pt x="7488" y="1197"/>
                      <a:pt x="5722" y="0"/>
                      <a:pt x="55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2937500" y="1871275"/>
                <a:ext cx="63225" cy="45425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1817" extrusionOk="0">
                    <a:moveTo>
                      <a:pt x="1505" y="1"/>
                    </a:moveTo>
                    <a:cubicBezTo>
                      <a:pt x="1241" y="1"/>
                      <a:pt x="1006" y="67"/>
                      <a:pt x="1006" y="334"/>
                    </a:cubicBezTo>
                    <a:cubicBezTo>
                      <a:pt x="1006" y="425"/>
                      <a:pt x="1041" y="530"/>
                      <a:pt x="1006" y="613"/>
                    </a:cubicBezTo>
                    <a:cubicBezTo>
                      <a:pt x="943" y="760"/>
                      <a:pt x="720" y="788"/>
                      <a:pt x="685" y="942"/>
                    </a:cubicBezTo>
                    <a:cubicBezTo>
                      <a:pt x="671" y="997"/>
                      <a:pt x="692" y="1074"/>
                      <a:pt x="643" y="1109"/>
                    </a:cubicBezTo>
                    <a:cubicBezTo>
                      <a:pt x="629" y="1130"/>
                      <a:pt x="601" y="1130"/>
                      <a:pt x="573" y="1137"/>
                    </a:cubicBezTo>
                    <a:cubicBezTo>
                      <a:pt x="553" y="1140"/>
                      <a:pt x="533" y="1141"/>
                      <a:pt x="513" y="1141"/>
                    </a:cubicBezTo>
                    <a:cubicBezTo>
                      <a:pt x="446" y="1141"/>
                      <a:pt x="380" y="1129"/>
                      <a:pt x="313" y="1129"/>
                    </a:cubicBezTo>
                    <a:cubicBezTo>
                      <a:pt x="302" y="1129"/>
                      <a:pt x="291" y="1129"/>
                      <a:pt x="280" y="1130"/>
                    </a:cubicBezTo>
                    <a:cubicBezTo>
                      <a:pt x="182" y="1130"/>
                      <a:pt x="70" y="1165"/>
                      <a:pt x="28" y="1256"/>
                    </a:cubicBezTo>
                    <a:cubicBezTo>
                      <a:pt x="0" y="1326"/>
                      <a:pt x="21" y="1417"/>
                      <a:pt x="56" y="1486"/>
                    </a:cubicBezTo>
                    <a:cubicBezTo>
                      <a:pt x="189" y="1731"/>
                      <a:pt x="503" y="1808"/>
                      <a:pt x="782" y="1815"/>
                    </a:cubicBezTo>
                    <a:cubicBezTo>
                      <a:pt x="809" y="1816"/>
                      <a:pt x="835" y="1816"/>
                      <a:pt x="862" y="1816"/>
                    </a:cubicBezTo>
                    <a:cubicBezTo>
                      <a:pt x="1017" y="1816"/>
                      <a:pt x="1170" y="1796"/>
                      <a:pt x="1313" y="1731"/>
                    </a:cubicBezTo>
                    <a:cubicBezTo>
                      <a:pt x="1641" y="1591"/>
                      <a:pt x="1837" y="1249"/>
                      <a:pt x="1970" y="921"/>
                    </a:cubicBezTo>
                    <a:cubicBezTo>
                      <a:pt x="2026" y="781"/>
                      <a:pt x="2081" y="634"/>
                      <a:pt x="2200" y="557"/>
                    </a:cubicBezTo>
                    <a:cubicBezTo>
                      <a:pt x="2305" y="488"/>
                      <a:pt x="2459" y="467"/>
                      <a:pt x="2500" y="348"/>
                    </a:cubicBezTo>
                    <a:cubicBezTo>
                      <a:pt x="2528" y="257"/>
                      <a:pt x="2473" y="166"/>
                      <a:pt x="2389" y="117"/>
                    </a:cubicBezTo>
                    <a:cubicBezTo>
                      <a:pt x="2312" y="76"/>
                      <a:pt x="2221" y="62"/>
                      <a:pt x="2130" y="62"/>
                    </a:cubicBezTo>
                    <a:cubicBezTo>
                      <a:pt x="1993" y="52"/>
                      <a:pt x="1738" y="1"/>
                      <a:pt x="1505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7" name="Google Shape;2127;p34"/>
          <p:cNvGrpSpPr/>
          <p:nvPr/>
        </p:nvGrpSpPr>
        <p:grpSpPr>
          <a:xfrm rot="358977">
            <a:off x="7182537" y="1247187"/>
            <a:ext cx="1218003" cy="3447056"/>
            <a:chOff x="7562525" y="780004"/>
            <a:chExt cx="1290201" cy="3682472"/>
          </a:xfrm>
        </p:grpSpPr>
        <p:sp>
          <p:nvSpPr>
            <p:cNvPr id="2128" name="Google Shape;2128;p34"/>
            <p:cNvSpPr/>
            <p:nvPr/>
          </p:nvSpPr>
          <p:spPr>
            <a:xfrm>
              <a:off x="7562525" y="780248"/>
              <a:ext cx="1290195" cy="3681998"/>
            </a:xfrm>
            <a:custGeom>
              <a:avLst/>
              <a:gdLst/>
              <a:ahLst/>
              <a:cxnLst/>
              <a:rect l="l" t="t" r="r" b="b"/>
              <a:pathLst>
                <a:path w="16344" h="46643" extrusionOk="0">
                  <a:moveTo>
                    <a:pt x="10874" y="3928"/>
                  </a:moveTo>
                  <a:cubicBezTo>
                    <a:pt x="10902" y="3928"/>
                    <a:pt x="10930" y="3928"/>
                    <a:pt x="10965" y="3942"/>
                  </a:cubicBezTo>
                  <a:cubicBezTo>
                    <a:pt x="10936" y="3937"/>
                    <a:pt x="10902" y="3932"/>
                    <a:pt x="10868" y="3932"/>
                  </a:cubicBezTo>
                  <a:cubicBezTo>
                    <a:pt x="10854" y="3932"/>
                    <a:pt x="10840" y="3933"/>
                    <a:pt x="10826" y="3935"/>
                  </a:cubicBezTo>
                  <a:cubicBezTo>
                    <a:pt x="10826" y="3935"/>
                    <a:pt x="10847" y="3928"/>
                    <a:pt x="10874" y="3928"/>
                  </a:cubicBezTo>
                  <a:close/>
                  <a:moveTo>
                    <a:pt x="1097" y="14272"/>
                  </a:moveTo>
                  <a:lnTo>
                    <a:pt x="1236" y="14335"/>
                  </a:lnTo>
                  <a:cubicBezTo>
                    <a:pt x="1187" y="14314"/>
                    <a:pt x="1139" y="14293"/>
                    <a:pt x="1097" y="14272"/>
                  </a:cubicBezTo>
                  <a:close/>
                  <a:moveTo>
                    <a:pt x="9736" y="1"/>
                  </a:moveTo>
                  <a:cubicBezTo>
                    <a:pt x="9570" y="1"/>
                    <a:pt x="9558" y="1186"/>
                    <a:pt x="9659" y="1658"/>
                  </a:cubicBezTo>
                  <a:cubicBezTo>
                    <a:pt x="9680" y="1728"/>
                    <a:pt x="9701" y="1798"/>
                    <a:pt x="9736" y="1861"/>
                  </a:cubicBezTo>
                  <a:cubicBezTo>
                    <a:pt x="9632" y="1850"/>
                    <a:pt x="9513" y="1842"/>
                    <a:pt x="9389" y="1842"/>
                  </a:cubicBezTo>
                  <a:cubicBezTo>
                    <a:pt x="9124" y="1842"/>
                    <a:pt x="8833" y="1877"/>
                    <a:pt x="8605" y="1987"/>
                  </a:cubicBezTo>
                  <a:lnTo>
                    <a:pt x="8598" y="1994"/>
                  </a:lnTo>
                  <a:cubicBezTo>
                    <a:pt x="8563" y="2008"/>
                    <a:pt x="8535" y="2022"/>
                    <a:pt x="8514" y="2043"/>
                  </a:cubicBezTo>
                  <a:lnTo>
                    <a:pt x="8507" y="2043"/>
                  </a:lnTo>
                  <a:cubicBezTo>
                    <a:pt x="8486" y="2057"/>
                    <a:pt x="8465" y="2070"/>
                    <a:pt x="8444" y="2091"/>
                  </a:cubicBezTo>
                  <a:lnTo>
                    <a:pt x="8423" y="2105"/>
                  </a:lnTo>
                  <a:cubicBezTo>
                    <a:pt x="8402" y="2126"/>
                    <a:pt x="8381" y="2140"/>
                    <a:pt x="8360" y="2161"/>
                  </a:cubicBezTo>
                  <a:cubicBezTo>
                    <a:pt x="8332" y="2189"/>
                    <a:pt x="8311" y="2217"/>
                    <a:pt x="8283" y="2238"/>
                  </a:cubicBezTo>
                  <a:lnTo>
                    <a:pt x="8255" y="2259"/>
                  </a:lnTo>
                  <a:cubicBezTo>
                    <a:pt x="8241" y="2273"/>
                    <a:pt x="8220" y="2287"/>
                    <a:pt x="8206" y="2294"/>
                  </a:cubicBezTo>
                  <a:cubicBezTo>
                    <a:pt x="8193" y="2308"/>
                    <a:pt x="8179" y="2315"/>
                    <a:pt x="8165" y="2322"/>
                  </a:cubicBezTo>
                  <a:cubicBezTo>
                    <a:pt x="8158" y="2329"/>
                    <a:pt x="8144" y="2336"/>
                    <a:pt x="8130" y="2343"/>
                  </a:cubicBezTo>
                  <a:cubicBezTo>
                    <a:pt x="8116" y="2357"/>
                    <a:pt x="8095" y="2364"/>
                    <a:pt x="8081" y="2371"/>
                  </a:cubicBezTo>
                  <a:cubicBezTo>
                    <a:pt x="7739" y="2538"/>
                    <a:pt x="7389" y="2517"/>
                    <a:pt x="7194" y="3160"/>
                  </a:cubicBezTo>
                  <a:cubicBezTo>
                    <a:pt x="7096" y="3425"/>
                    <a:pt x="7019" y="3775"/>
                    <a:pt x="7117" y="4138"/>
                  </a:cubicBezTo>
                  <a:cubicBezTo>
                    <a:pt x="7180" y="4550"/>
                    <a:pt x="7333" y="5171"/>
                    <a:pt x="7648" y="5367"/>
                  </a:cubicBezTo>
                  <a:cubicBezTo>
                    <a:pt x="7711" y="5570"/>
                    <a:pt x="7780" y="5765"/>
                    <a:pt x="7850" y="5954"/>
                  </a:cubicBezTo>
                  <a:cubicBezTo>
                    <a:pt x="7850" y="6135"/>
                    <a:pt x="7871" y="6491"/>
                    <a:pt x="7857" y="6736"/>
                  </a:cubicBezTo>
                  <a:cubicBezTo>
                    <a:pt x="7836" y="7057"/>
                    <a:pt x="7690" y="7239"/>
                    <a:pt x="7976" y="7267"/>
                  </a:cubicBezTo>
                  <a:cubicBezTo>
                    <a:pt x="8094" y="7280"/>
                    <a:pt x="8258" y="7305"/>
                    <a:pt x="8426" y="7305"/>
                  </a:cubicBezTo>
                  <a:cubicBezTo>
                    <a:pt x="8615" y="7305"/>
                    <a:pt x="8810" y="7273"/>
                    <a:pt x="8954" y="7155"/>
                  </a:cubicBezTo>
                  <a:cubicBezTo>
                    <a:pt x="8989" y="7155"/>
                    <a:pt x="9031" y="7148"/>
                    <a:pt x="9066" y="7148"/>
                  </a:cubicBezTo>
                  <a:lnTo>
                    <a:pt x="9086" y="7378"/>
                  </a:lnTo>
                  <a:lnTo>
                    <a:pt x="9135" y="7902"/>
                  </a:lnTo>
                  <a:cubicBezTo>
                    <a:pt x="9121" y="7923"/>
                    <a:pt x="8968" y="8140"/>
                    <a:pt x="8751" y="8454"/>
                  </a:cubicBezTo>
                  <a:cubicBezTo>
                    <a:pt x="8276" y="8677"/>
                    <a:pt x="8039" y="9306"/>
                    <a:pt x="7920" y="9781"/>
                  </a:cubicBezTo>
                  <a:cubicBezTo>
                    <a:pt x="7760" y="10060"/>
                    <a:pt x="7606" y="10333"/>
                    <a:pt x="7501" y="10577"/>
                  </a:cubicBezTo>
                  <a:cubicBezTo>
                    <a:pt x="7047" y="11569"/>
                    <a:pt x="7089" y="11506"/>
                    <a:pt x="7389" y="12826"/>
                  </a:cubicBezTo>
                  <a:cubicBezTo>
                    <a:pt x="7306" y="13329"/>
                    <a:pt x="7194" y="14041"/>
                    <a:pt x="7110" y="14377"/>
                  </a:cubicBezTo>
                  <a:cubicBezTo>
                    <a:pt x="6949" y="14307"/>
                    <a:pt x="6782" y="14244"/>
                    <a:pt x="6600" y="14174"/>
                  </a:cubicBezTo>
                  <a:lnTo>
                    <a:pt x="6600" y="12826"/>
                  </a:lnTo>
                  <a:lnTo>
                    <a:pt x="6453" y="12770"/>
                  </a:lnTo>
                  <a:lnTo>
                    <a:pt x="6467" y="12617"/>
                  </a:lnTo>
                  <a:lnTo>
                    <a:pt x="629" y="10507"/>
                  </a:lnTo>
                  <a:lnTo>
                    <a:pt x="615" y="10647"/>
                  </a:lnTo>
                  <a:lnTo>
                    <a:pt x="412" y="10577"/>
                  </a:lnTo>
                  <a:lnTo>
                    <a:pt x="0" y="13790"/>
                  </a:lnTo>
                  <a:lnTo>
                    <a:pt x="1094" y="14270"/>
                  </a:lnTo>
                  <a:lnTo>
                    <a:pt x="1094" y="14270"/>
                  </a:lnTo>
                  <a:cubicBezTo>
                    <a:pt x="1082" y="14265"/>
                    <a:pt x="1072" y="14263"/>
                    <a:pt x="1065" y="14263"/>
                  </a:cubicBezTo>
                  <a:cubicBezTo>
                    <a:pt x="937" y="14263"/>
                    <a:pt x="1387" y="14947"/>
                    <a:pt x="2214" y="15452"/>
                  </a:cubicBezTo>
                  <a:cubicBezTo>
                    <a:pt x="3094" y="15983"/>
                    <a:pt x="3094" y="15955"/>
                    <a:pt x="3897" y="16060"/>
                  </a:cubicBezTo>
                  <a:cubicBezTo>
                    <a:pt x="3967" y="16074"/>
                    <a:pt x="4072" y="16088"/>
                    <a:pt x="4198" y="16116"/>
                  </a:cubicBezTo>
                  <a:cubicBezTo>
                    <a:pt x="5106" y="16507"/>
                    <a:pt x="6879" y="17156"/>
                    <a:pt x="6879" y="17156"/>
                  </a:cubicBezTo>
                  <a:cubicBezTo>
                    <a:pt x="6377" y="18923"/>
                    <a:pt x="6076" y="27632"/>
                    <a:pt x="6076" y="27632"/>
                  </a:cubicBezTo>
                  <a:cubicBezTo>
                    <a:pt x="6293" y="27688"/>
                    <a:pt x="6537" y="27730"/>
                    <a:pt x="6789" y="27765"/>
                  </a:cubicBezTo>
                  <a:cubicBezTo>
                    <a:pt x="6754" y="30077"/>
                    <a:pt x="6810" y="33087"/>
                    <a:pt x="7347" y="34281"/>
                  </a:cubicBezTo>
                  <a:cubicBezTo>
                    <a:pt x="7592" y="34833"/>
                    <a:pt x="8179" y="35559"/>
                    <a:pt x="8905" y="36342"/>
                  </a:cubicBezTo>
                  <a:cubicBezTo>
                    <a:pt x="9331" y="38800"/>
                    <a:pt x="9897" y="41705"/>
                    <a:pt x="9834" y="43270"/>
                  </a:cubicBezTo>
                  <a:cubicBezTo>
                    <a:pt x="9624" y="43333"/>
                    <a:pt x="9492" y="43388"/>
                    <a:pt x="9499" y="43402"/>
                  </a:cubicBezTo>
                  <a:cubicBezTo>
                    <a:pt x="9659" y="44646"/>
                    <a:pt x="8737" y="45142"/>
                    <a:pt x="7794" y="45721"/>
                  </a:cubicBezTo>
                  <a:cubicBezTo>
                    <a:pt x="6852" y="46308"/>
                    <a:pt x="7257" y="46531"/>
                    <a:pt x="7794" y="46629"/>
                  </a:cubicBezTo>
                  <a:cubicBezTo>
                    <a:pt x="7846" y="46638"/>
                    <a:pt x="7909" y="46643"/>
                    <a:pt x="7984" y="46643"/>
                  </a:cubicBezTo>
                  <a:cubicBezTo>
                    <a:pt x="8693" y="46643"/>
                    <a:pt x="10376" y="46252"/>
                    <a:pt x="11349" y="46049"/>
                  </a:cubicBezTo>
                  <a:cubicBezTo>
                    <a:pt x="12418" y="45826"/>
                    <a:pt x="12104" y="44960"/>
                    <a:pt x="11992" y="44324"/>
                  </a:cubicBezTo>
                  <a:cubicBezTo>
                    <a:pt x="11880" y="43682"/>
                    <a:pt x="11992" y="42809"/>
                    <a:pt x="11992" y="42809"/>
                  </a:cubicBezTo>
                  <a:cubicBezTo>
                    <a:pt x="11981" y="42805"/>
                    <a:pt x="11964" y="42804"/>
                    <a:pt x="11942" y="42804"/>
                  </a:cubicBezTo>
                  <a:cubicBezTo>
                    <a:pt x="11920" y="42804"/>
                    <a:pt x="11894" y="42805"/>
                    <a:pt x="11866" y="42809"/>
                  </a:cubicBezTo>
                  <a:cubicBezTo>
                    <a:pt x="11999" y="41894"/>
                    <a:pt x="12125" y="40742"/>
                    <a:pt x="12167" y="39645"/>
                  </a:cubicBezTo>
                  <a:cubicBezTo>
                    <a:pt x="12502" y="39987"/>
                    <a:pt x="12802" y="40302"/>
                    <a:pt x="13040" y="40574"/>
                  </a:cubicBezTo>
                  <a:cubicBezTo>
                    <a:pt x="12851" y="40888"/>
                    <a:pt x="12711" y="41119"/>
                    <a:pt x="12711" y="41119"/>
                  </a:cubicBezTo>
                  <a:cubicBezTo>
                    <a:pt x="12711" y="41119"/>
                    <a:pt x="13703" y="41971"/>
                    <a:pt x="13864" y="42229"/>
                  </a:cubicBezTo>
                  <a:cubicBezTo>
                    <a:pt x="14024" y="42495"/>
                    <a:pt x="13885" y="43430"/>
                    <a:pt x="13563" y="44087"/>
                  </a:cubicBezTo>
                  <a:cubicBezTo>
                    <a:pt x="13235" y="44750"/>
                    <a:pt x="13256" y="45079"/>
                    <a:pt x="13822" y="45121"/>
                  </a:cubicBezTo>
                  <a:cubicBezTo>
                    <a:pt x="13905" y="45126"/>
                    <a:pt x="13982" y="45129"/>
                    <a:pt x="14053" y="45129"/>
                  </a:cubicBezTo>
                  <a:cubicBezTo>
                    <a:pt x="14467" y="45129"/>
                    <a:pt x="14701" y="45008"/>
                    <a:pt x="14981" y="44352"/>
                  </a:cubicBezTo>
                  <a:cubicBezTo>
                    <a:pt x="15309" y="43584"/>
                    <a:pt x="16022" y="42515"/>
                    <a:pt x="16182" y="41705"/>
                  </a:cubicBezTo>
                  <a:cubicBezTo>
                    <a:pt x="16343" y="40895"/>
                    <a:pt x="15819" y="40679"/>
                    <a:pt x="15274" y="40232"/>
                  </a:cubicBezTo>
                  <a:cubicBezTo>
                    <a:pt x="14730" y="39785"/>
                    <a:pt x="14387" y="39037"/>
                    <a:pt x="14185" y="38982"/>
                  </a:cubicBezTo>
                  <a:cubicBezTo>
                    <a:pt x="14181" y="38980"/>
                    <a:pt x="14177" y="38979"/>
                    <a:pt x="14172" y="38979"/>
                  </a:cubicBezTo>
                  <a:cubicBezTo>
                    <a:pt x="14137" y="38979"/>
                    <a:pt x="14085" y="39027"/>
                    <a:pt x="14017" y="39107"/>
                  </a:cubicBezTo>
                  <a:cubicBezTo>
                    <a:pt x="13668" y="38542"/>
                    <a:pt x="13193" y="37773"/>
                    <a:pt x="12558" y="36635"/>
                  </a:cubicBezTo>
                  <a:cubicBezTo>
                    <a:pt x="12215" y="36020"/>
                    <a:pt x="11789" y="35510"/>
                    <a:pt x="11398" y="35015"/>
                  </a:cubicBezTo>
                  <a:cubicBezTo>
                    <a:pt x="11335" y="34072"/>
                    <a:pt x="11699" y="32738"/>
                    <a:pt x="12690" y="28799"/>
                  </a:cubicBezTo>
                  <a:cubicBezTo>
                    <a:pt x="12837" y="28219"/>
                    <a:pt x="12963" y="27681"/>
                    <a:pt x="13060" y="27185"/>
                  </a:cubicBezTo>
                  <a:cubicBezTo>
                    <a:pt x="13927" y="27004"/>
                    <a:pt x="14506" y="26850"/>
                    <a:pt x="14506" y="26850"/>
                  </a:cubicBezTo>
                  <a:cubicBezTo>
                    <a:pt x="14443" y="25048"/>
                    <a:pt x="13165" y="20187"/>
                    <a:pt x="12481" y="18832"/>
                  </a:cubicBezTo>
                  <a:cubicBezTo>
                    <a:pt x="11789" y="17477"/>
                    <a:pt x="12180" y="15459"/>
                    <a:pt x="12586" y="14223"/>
                  </a:cubicBezTo>
                  <a:cubicBezTo>
                    <a:pt x="12998" y="12987"/>
                    <a:pt x="13298" y="10172"/>
                    <a:pt x="12865" y="9271"/>
                  </a:cubicBezTo>
                  <a:cubicBezTo>
                    <a:pt x="12439" y="8377"/>
                    <a:pt x="12090" y="8196"/>
                    <a:pt x="11901" y="7658"/>
                  </a:cubicBezTo>
                  <a:cubicBezTo>
                    <a:pt x="11752" y="7247"/>
                    <a:pt x="11452" y="7114"/>
                    <a:pt x="11247" y="7114"/>
                  </a:cubicBezTo>
                  <a:cubicBezTo>
                    <a:pt x="11183" y="7114"/>
                    <a:pt x="11129" y="7126"/>
                    <a:pt x="11091" y="7148"/>
                  </a:cubicBezTo>
                  <a:cubicBezTo>
                    <a:pt x="11063" y="7162"/>
                    <a:pt x="11007" y="7204"/>
                    <a:pt x="10930" y="7267"/>
                  </a:cubicBezTo>
                  <a:lnTo>
                    <a:pt x="10860" y="6848"/>
                  </a:lnTo>
                  <a:cubicBezTo>
                    <a:pt x="10993" y="6792"/>
                    <a:pt x="11140" y="6736"/>
                    <a:pt x="11273" y="6694"/>
                  </a:cubicBezTo>
                  <a:cubicBezTo>
                    <a:pt x="11796" y="6547"/>
                    <a:pt x="12390" y="6184"/>
                    <a:pt x="12683" y="5919"/>
                  </a:cubicBezTo>
                  <a:cubicBezTo>
                    <a:pt x="12984" y="5653"/>
                    <a:pt x="13689" y="5577"/>
                    <a:pt x="13060" y="4613"/>
                  </a:cubicBezTo>
                  <a:cubicBezTo>
                    <a:pt x="12795" y="4208"/>
                    <a:pt x="12537" y="3698"/>
                    <a:pt x="12243" y="3244"/>
                  </a:cubicBezTo>
                  <a:cubicBezTo>
                    <a:pt x="12271" y="3244"/>
                    <a:pt x="12299" y="3244"/>
                    <a:pt x="12334" y="3251"/>
                  </a:cubicBezTo>
                  <a:cubicBezTo>
                    <a:pt x="12354" y="3252"/>
                    <a:pt x="12373" y="3253"/>
                    <a:pt x="12392" y="3253"/>
                  </a:cubicBezTo>
                  <a:cubicBezTo>
                    <a:pt x="12886" y="3253"/>
                    <a:pt x="13092" y="2786"/>
                    <a:pt x="12847" y="2786"/>
                  </a:cubicBezTo>
                  <a:cubicBezTo>
                    <a:pt x="12826" y="2786"/>
                    <a:pt x="12802" y="2789"/>
                    <a:pt x="12774" y="2797"/>
                  </a:cubicBezTo>
                  <a:cubicBezTo>
                    <a:pt x="12734" y="2808"/>
                    <a:pt x="12690" y="2814"/>
                    <a:pt x="12644" y="2814"/>
                  </a:cubicBezTo>
                  <a:cubicBezTo>
                    <a:pt x="12384" y="2814"/>
                    <a:pt x="12036" y="2650"/>
                    <a:pt x="11699" y="2531"/>
                  </a:cubicBezTo>
                  <a:cubicBezTo>
                    <a:pt x="11419" y="2238"/>
                    <a:pt x="11098" y="2036"/>
                    <a:pt x="10714" y="1987"/>
                  </a:cubicBezTo>
                  <a:cubicBezTo>
                    <a:pt x="10700" y="1980"/>
                    <a:pt x="10686" y="1980"/>
                    <a:pt x="10672" y="1973"/>
                  </a:cubicBezTo>
                  <a:cubicBezTo>
                    <a:pt x="10672" y="1945"/>
                    <a:pt x="10679" y="1910"/>
                    <a:pt x="10679" y="1868"/>
                  </a:cubicBezTo>
                  <a:cubicBezTo>
                    <a:pt x="10693" y="1358"/>
                    <a:pt x="10183" y="1072"/>
                    <a:pt x="9883" y="234"/>
                  </a:cubicBezTo>
                  <a:cubicBezTo>
                    <a:pt x="9824" y="70"/>
                    <a:pt x="9776" y="1"/>
                    <a:pt x="9736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9" name="Google Shape;2129;p34"/>
            <p:cNvGrpSpPr/>
            <p:nvPr/>
          </p:nvGrpSpPr>
          <p:grpSpPr>
            <a:xfrm>
              <a:off x="7577021" y="780004"/>
              <a:ext cx="1275705" cy="3682472"/>
              <a:chOff x="1818164" y="1524075"/>
              <a:chExt cx="404011" cy="1166225"/>
            </a:xfrm>
          </p:grpSpPr>
          <p:sp>
            <p:nvSpPr>
              <p:cNvPr id="2130" name="Google Shape;2130;p34"/>
              <p:cNvSpPr/>
              <p:nvPr/>
            </p:nvSpPr>
            <p:spPr>
              <a:xfrm>
                <a:off x="2008600" y="1733725"/>
                <a:ext cx="45500" cy="49000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960" extrusionOk="0">
                    <a:moveTo>
                      <a:pt x="1217" y="1"/>
                    </a:moveTo>
                    <a:cubicBezTo>
                      <a:pt x="1184" y="1"/>
                      <a:pt x="1144" y="6"/>
                      <a:pt x="1097" y="18"/>
                    </a:cubicBezTo>
                    <a:cubicBezTo>
                      <a:pt x="175" y="256"/>
                      <a:pt x="35" y="1911"/>
                      <a:pt x="0" y="1960"/>
                    </a:cubicBezTo>
                    <a:lnTo>
                      <a:pt x="35" y="1911"/>
                    </a:lnTo>
                    <a:cubicBezTo>
                      <a:pt x="35" y="1911"/>
                      <a:pt x="1820" y="1"/>
                      <a:pt x="1217" y="1"/>
                    </a:cubicBezTo>
                    <a:close/>
                  </a:path>
                </a:pathLst>
              </a:custGeom>
              <a:solidFill>
                <a:srgbClr val="1D3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4"/>
              <p:cNvSpPr/>
              <p:nvPr/>
            </p:nvSpPr>
            <p:spPr>
              <a:xfrm>
                <a:off x="1990450" y="1831425"/>
                <a:ext cx="20450" cy="5990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2396" extrusionOk="0">
                    <a:moveTo>
                      <a:pt x="391" y="0"/>
                    </a:moveTo>
                    <a:cubicBezTo>
                      <a:pt x="391" y="0"/>
                      <a:pt x="119" y="1872"/>
                      <a:pt x="0" y="2207"/>
                    </a:cubicBezTo>
                    <a:lnTo>
                      <a:pt x="817" y="2396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E44B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4"/>
              <p:cNvSpPr/>
              <p:nvPr/>
            </p:nvSpPr>
            <p:spPr>
              <a:xfrm>
                <a:off x="1975425" y="2119100"/>
                <a:ext cx="213900" cy="472675"/>
              </a:xfrm>
              <a:custGeom>
                <a:avLst/>
                <a:gdLst/>
                <a:ahLst/>
                <a:cxnLst/>
                <a:rect l="l" t="t" r="r" b="b"/>
                <a:pathLst>
                  <a:path w="8556" h="18907" extrusionOk="0">
                    <a:moveTo>
                      <a:pt x="8548" y="17432"/>
                    </a:moveTo>
                    <a:cubicBezTo>
                      <a:pt x="8544" y="17432"/>
                      <a:pt x="8536" y="17513"/>
                      <a:pt x="8523" y="17755"/>
                    </a:cubicBezTo>
                    <a:lnTo>
                      <a:pt x="8523" y="17755"/>
                    </a:lnTo>
                    <a:cubicBezTo>
                      <a:pt x="8547" y="17687"/>
                      <a:pt x="8555" y="17432"/>
                      <a:pt x="8548" y="17432"/>
                    </a:cubicBezTo>
                    <a:close/>
                    <a:moveTo>
                      <a:pt x="5388" y="0"/>
                    </a:moveTo>
                    <a:cubicBezTo>
                      <a:pt x="3414" y="0"/>
                      <a:pt x="385" y="1065"/>
                      <a:pt x="385" y="1065"/>
                    </a:cubicBezTo>
                    <a:cubicBezTo>
                      <a:pt x="399" y="1714"/>
                      <a:pt x="0" y="8531"/>
                      <a:pt x="873" y="10486"/>
                    </a:cubicBezTo>
                    <a:cubicBezTo>
                      <a:pt x="1753" y="12435"/>
                      <a:pt x="6957" y="16653"/>
                      <a:pt x="7131" y="17624"/>
                    </a:cubicBezTo>
                    <a:cubicBezTo>
                      <a:pt x="7186" y="17928"/>
                      <a:pt x="7284" y="18009"/>
                      <a:pt x="7393" y="18009"/>
                    </a:cubicBezTo>
                    <a:cubicBezTo>
                      <a:pt x="7518" y="18009"/>
                      <a:pt x="7658" y="17904"/>
                      <a:pt x="7767" y="17904"/>
                    </a:cubicBezTo>
                    <a:cubicBezTo>
                      <a:pt x="7869" y="17904"/>
                      <a:pt x="7944" y="17994"/>
                      <a:pt x="7955" y="18343"/>
                    </a:cubicBezTo>
                    <a:cubicBezTo>
                      <a:pt x="7966" y="18738"/>
                      <a:pt x="8041" y="18907"/>
                      <a:pt x="8133" y="18907"/>
                    </a:cubicBezTo>
                    <a:cubicBezTo>
                      <a:pt x="8286" y="18907"/>
                      <a:pt x="8486" y="18446"/>
                      <a:pt x="8521" y="17785"/>
                    </a:cubicBezTo>
                    <a:cubicBezTo>
                      <a:pt x="8522" y="17775"/>
                      <a:pt x="8522" y="17765"/>
                      <a:pt x="8523" y="17755"/>
                    </a:cubicBezTo>
                    <a:lnTo>
                      <a:pt x="8523" y="17755"/>
                    </a:lnTo>
                    <a:cubicBezTo>
                      <a:pt x="8519" y="17765"/>
                      <a:pt x="8515" y="17771"/>
                      <a:pt x="8510" y="17771"/>
                    </a:cubicBezTo>
                    <a:cubicBezTo>
                      <a:pt x="8492" y="17771"/>
                      <a:pt x="8468" y="17677"/>
                      <a:pt x="8437" y="17387"/>
                    </a:cubicBezTo>
                    <a:cubicBezTo>
                      <a:pt x="8319" y="16262"/>
                      <a:pt x="7809" y="15920"/>
                      <a:pt x="6084" y="12833"/>
                    </a:cubicBezTo>
                    <a:cubicBezTo>
                      <a:pt x="5162" y="11185"/>
                      <a:pt x="3653" y="10277"/>
                      <a:pt x="3716" y="8419"/>
                    </a:cubicBezTo>
                    <a:cubicBezTo>
                      <a:pt x="3786" y="6561"/>
                      <a:pt x="6894" y="3467"/>
                      <a:pt x="7047" y="1065"/>
                    </a:cubicBezTo>
                    <a:cubicBezTo>
                      <a:pt x="7099" y="266"/>
                      <a:pt x="6375" y="0"/>
                      <a:pt x="5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4"/>
              <p:cNvSpPr/>
              <p:nvPr/>
            </p:nvSpPr>
            <p:spPr>
              <a:xfrm>
                <a:off x="1988700" y="2062075"/>
                <a:ext cx="181425" cy="621100"/>
              </a:xfrm>
              <a:custGeom>
                <a:avLst/>
                <a:gdLst/>
                <a:ahLst/>
                <a:cxnLst/>
                <a:rect l="l" t="t" r="r" b="b"/>
                <a:pathLst>
                  <a:path w="7257" h="24844" extrusionOk="0">
                    <a:moveTo>
                      <a:pt x="5867" y="0"/>
                    </a:moveTo>
                    <a:lnTo>
                      <a:pt x="915" y="2598"/>
                    </a:lnTo>
                    <a:cubicBezTo>
                      <a:pt x="915" y="2598"/>
                      <a:pt x="1453" y="8961"/>
                      <a:pt x="1446" y="11280"/>
                    </a:cubicBezTo>
                    <a:cubicBezTo>
                      <a:pt x="1432" y="13605"/>
                      <a:pt x="3255" y="20527"/>
                      <a:pt x="2745" y="22419"/>
                    </a:cubicBezTo>
                    <a:cubicBezTo>
                      <a:pt x="2235" y="24305"/>
                      <a:pt x="0" y="24480"/>
                      <a:pt x="796" y="24745"/>
                    </a:cubicBezTo>
                    <a:cubicBezTo>
                      <a:pt x="1007" y="24813"/>
                      <a:pt x="1192" y="24843"/>
                      <a:pt x="1378" y="24843"/>
                    </a:cubicBezTo>
                    <a:cubicBezTo>
                      <a:pt x="1897" y="24843"/>
                      <a:pt x="2420" y="24612"/>
                      <a:pt x="3499" y="24340"/>
                    </a:cubicBezTo>
                    <a:cubicBezTo>
                      <a:pt x="4966" y="23970"/>
                      <a:pt x="4477" y="23551"/>
                      <a:pt x="4589" y="22978"/>
                    </a:cubicBezTo>
                    <a:cubicBezTo>
                      <a:pt x="4708" y="22405"/>
                      <a:pt x="5636" y="17097"/>
                      <a:pt x="4882" y="15163"/>
                    </a:cubicBezTo>
                    <a:cubicBezTo>
                      <a:pt x="4128" y="13228"/>
                      <a:pt x="4121" y="13487"/>
                      <a:pt x="5685" y="7278"/>
                    </a:cubicBezTo>
                    <a:cubicBezTo>
                      <a:pt x="7257" y="1076"/>
                      <a:pt x="5867" y="0"/>
                      <a:pt x="58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6" name="Google Shape;2136;p34"/>
              <p:cNvSpPr/>
              <p:nvPr/>
            </p:nvSpPr>
            <p:spPr>
              <a:xfrm>
                <a:off x="2005800" y="1669925"/>
                <a:ext cx="40525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476" extrusionOk="0">
                    <a:moveTo>
                      <a:pt x="168" y="0"/>
                    </a:moveTo>
                    <a:lnTo>
                      <a:pt x="168" y="0"/>
                    </a:lnTo>
                    <a:cubicBezTo>
                      <a:pt x="147" y="84"/>
                      <a:pt x="182" y="580"/>
                      <a:pt x="168" y="901"/>
                    </a:cubicBezTo>
                    <a:cubicBezTo>
                      <a:pt x="147" y="1222"/>
                      <a:pt x="1" y="1404"/>
                      <a:pt x="287" y="1439"/>
                    </a:cubicBezTo>
                    <a:cubicBezTo>
                      <a:pt x="403" y="1450"/>
                      <a:pt x="564" y="1475"/>
                      <a:pt x="730" y="1475"/>
                    </a:cubicBezTo>
                    <a:cubicBezTo>
                      <a:pt x="977" y="1475"/>
                      <a:pt x="1235" y="1421"/>
                      <a:pt x="1377" y="1187"/>
                    </a:cubicBezTo>
                    <a:cubicBezTo>
                      <a:pt x="1621" y="803"/>
                      <a:pt x="168" y="0"/>
                      <a:pt x="168" y="0"/>
                    </a:cubicBezTo>
                    <a:close/>
                  </a:path>
                </a:pathLst>
              </a:custGeom>
              <a:solidFill>
                <a:srgbClr val="1D3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4"/>
              <p:cNvSpPr/>
              <p:nvPr/>
            </p:nvSpPr>
            <p:spPr>
              <a:xfrm>
                <a:off x="1992100" y="1597275"/>
                <a:ext cx="104875" cy="145325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5813" extrusionOk="0">
                    <a:moveTo>
                      <a:pt x="1840" y="0"/>
                    </a:moveTo>
                    <a:cubicBezTo>
                      <a:pt x="782" y="0"/>
                      <a:pt x="1" y="443"/>
                      <a:pt x="255" y="1488"/>
                    </a:cubicBezTo>
                    <a:cubicBezTo>
                      <a:pt x="514" y="2557"/>
                      <a:pt x="849" y="3716"/>
                      <a:pt x="1436" y="4149"/>
                    </a:cubicBezTo>
                    <a:cubicBezTo>
                      <a:pt x="1436" y="4149"/>
                      <a:pt x="1594" y="4229"/>
                      <a:pt x="1803" y="4229"/>
                    </a:cubicBezTo>
                    <a:cubicBezTo>
                      <a:pt x="1842" y="4229"/>
                      <a:pt x="1883" y="4226"/>
                      <a:pt x="1925" y="4219"/>
                    </a:cubicBezTo>
                    <a:lnTo>
                      <a:pt x="2050" y="5658"/>
                    </a:lnTo>
                    <a:cubicBezTo>
                      <a:pt x="2050" y="5658"/>
                      <a:pt x="2397" y="5813"/>
                      <a:pt x="2809" y="5813"/>
                    </a:cubicBezTo>
                    <a:cubicBezTo>
                      <a:pt x="3198" y="5813"/>
                      <a:pt x="3647" y="5674"/>
                      <a:pt x="3915" y="5134"/>
                    </a:cubicBezTo>
                    <a:lnTo>
                      <a:pt x="3503" y="2522"/>
                    </a:lnTo>
                    <a:cubicBezTo>
                      <a:pt x="3503" y="2522"/>
                      <a:pt x="4194" y="2131"/>
                      <a:pt x="4132" y="1418"/>
                    </a:cubicBezTo>
                    <a:cubicBezTo>
                      <a:pt x="4099" y="1093"/>
                      <a:pt x="3920" y="1006"/>
                      <a:pt x="3736" y="1006"/>
                    </a:cubicBezTo>
                    <a:cubicBezTo>
                      <a:pt x="3521" y="1006"/>
                      <a:pt x="3300" y="1125"/>
                      <a:pt x="3300" y="1125"/>
                    </a:cubicBezTo>
                    <a:cubicBezTo>
                      <a:pt x="3300" y="1125"/>
                      <a:pt x="2972" y="15"/>
                      <a:pt x="1890" y="1"/>
                    </a:cubicBezTo>
                    <a:cubicBezTo>
                      <a:pt x="1873" y="0"/>
                      <a:pt x="1856" y="0"/>
                      <a:pt x="18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4"/>
              <p:cNvSpPr/>
              <p:nvPr/>
            </p:nvSpPr>
            <p:spPr>
              <a:xfrm>
                <a:off x="2040200" y="1689250"/>
                <a:ext cx="3675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778" extrusionOk="0">
                    <a:moveTo>
                      <a:pt x="1345" y="1"/>
                    </a:moveTo>
                    <a:cubicBezTo>
                      <a:pt x="1322" y="1"/>
                      <a:pt x="1276" y="26"/>
                      <a:pt x="1202" y="86"/>
                    </a:cubicBezTo>
                    <a:cubicBezTo>
                      <a:pt x="727" y="477"/>
                      <a:pt x="1" y="540"/>
                      <a:pt x="1" y="540"/>
                    </a:cubicBezTo>
                    <a:lnTo>
                      <a:pt x="21" y="778"/>
                    </a:lnTo>
                    <a:lnTo>
                      <a:pt x="42" y="778"/>
                    </a:lnTo>
                    <a:cubicBezTo>
                      <a:pt x="859" y="778"/>
                      <a:pt x="1470" y="1"/>
                      <a:pt x="1345" y="1"/>
                    </a:cubicBezTo>
                    <a:close/>
                  </a:path>
                </a:pathLst>
              </a:custGeom>
              <a:solidFill>
                <a:srgbClr val="E44B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4"/>
              <p:cNvSpPr/>
              <p:nvPr/>
            </p:nvSpPr>
            <p:spPr>
              <a:xfrm>
                <a:off x="1989050" y="1570125"/>
                <a:ext cx="16677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5153" extrusionOk="0">
                    <a:moveTo>
                      <a:pt x="2375" y="1"/>
                    </a:moveTo>
                    <a:cubicBezTo>
                      <a:pt x="2003" y="1"/>
                      <a:pt x="1579" y="67"/>
                      <a:pt x="1341" y="325"/>
                    </a:cubicBezTo>
                    <a:cubicBezTo>
                      <a:pt x="929" y="765"/>
                      <a:pt x="426" y="493"/>
                      <a:pt x="175" y="1324"/>
                    </a:cubicBezTo>
                    <a:cubicBezTo>
                      <a:pt x="77" y="1583"/>
                      <a:pt x="0" y="1932"/>
                      <a:pt x="98" y="2302"/>
                    </a:cubicBezTo>
                    <a:cubicBezTo>
                      <a:pt x="161" y="2707"/>
                      <a:pt x="314" y="3329"/>
                      <a:pt x="629" y="3524"/>
                    </a:cubicBezTo>
                    <a:cubicBezTo>
                      <a:pt x="629" y="3524"/>
                      <a:pt x="573" y="3091"/>
                      <a:pt x="566" y="2707"/>
                    </a:cubicBezTo>
                    <a:cubicBezTo>
                      <a:pt x="796" y="2672"/>
                      <a:pt x="1076" y="2504"/>
                      <a:pt x="1355" y="2484"/>
                    </a:cubicBezTo>
                    <a:cubicBezTo>
                      <a:pt x="1380" y="2482"/>
                      <a:pt x="1404" y="2481"/>
                      <a:pt x="1427" y="2481"/>
                    </a:cubicBezTo>
                    <a:cubicBezTo>
                      <a:pt x="1685" y="2481"/>
                      <a:pt x="1862" y="2567"/>
                      <a:pt x="2072" y="2567"/>
                    </a:cubicBezTo>
                    <a:cubicBezTo>
                      <a:pt x="2187" y="2567"/>
                      <a:pt x="2312" y="2542"/>
                      <a:pt x="2466" y="2463"/>
                    </a:cubicBezTo>
                    <a:cubicBezTo>
                      <a:pt x="2469" y="2463"/>
                      <a:pt x="2472" y="2462"/>
                      <a:pt x="2475" y="2462"/>
                    </a:cubicBezTo>
                    <a:cubicBezTo>
                      <a:pt x="2904" y="2462"/>
                      <a:pt x="3063" y="2887"/>
                      <a:pt x="3213" y="2887"/>
                    </a:cubicBezTo>
                    <a:cubicBezTo>
                      <a:pt x="3234" y="2887"/>
                      <a:pt x="3255" y="2879"/>
                      <a:pt x="3276" y="2861"/>
                    </a:cubicBezTo>
                    <a:cubicBezTo>
                      <a:pt x="3471" y="2679"/>
                      <a:pt x="3339" y="2232"/>
                      <a:pt x="3807" y="2092"/>
                    </a:cubicBezTo>
                    <a:cubicBezTo>
                      <a:pt x="3807" y="2092"/>
                      <a:pt x="3829" y="2087"/>
                      <a:pt x="3864" y="2087"/>
                    </a:cubicBezTo>
                    <a:cubicBezTo>
                      <a:pt x="3972" y="2087"/>
                      <a:pt x="4197" y="2139"/>
                      <a:pt x="4219" y="2567"/>
                    </a:cubicBezTo>
                    <a:cubicBezTo>
                      <a:pt x="4233" y="2805"/>
                      <a:pt x="4156" y="3028"/>
                      <a:pt x="4016" y="3217"/>
                    </a:cubicBezTo>
                    <a:cubicBezTo>
                      <a:pt x="3918" y="3336"/>
                      <a:pt x="3793" y="3482"/>
                      <a:pt x="3625" y="3608"/>
                    </a:cubicBezTo>
                    <a:cubicBezTo>
                      <a:pt x="3625" y="3608"/>
                      <a:pt x="3387" y="3929"/>
                      <a:pt x="3311" y="4306"/>
                    </a:cubicBezTo>
                    <a:cubicBezTo>
                      <a:pt x="3283" y="4453"/>
                      <a:pt x="3290" y="4558"/>
                      <a:pt x="3304" y="4642"/>
                    </a:cubicBezTo>
                    <a:cubicBezTo>
                      <a:pt x="3283" y="4704"/>
                      <a:pt x="3262" y="4774"/>
                      <a:pt x="3248" y="4851"/>
                    </a:cubicBezTo>
                    <a:cubicBezTo>
                      <a:pt x="3205" y="5076"/>
                      <a:pt x="3265" y="5153"/>
                      <a:pt x="3384" y="5153"/>
                    </a:cubicBezTo>
                    <a:cubicBezTo>
                      <a:pt x="3579" y="5153"/>
                      <a:pt x="3932" y="4947"/>
                      <a:pt x="4254" y="4851"/>
                    </a:cubicBezTo>
                    <a:cubicBezTo>
                      <a:pt x="4777" y="4704"/>
                      <a:pt x="5371" y="4348"/>
                      <a:pt x="5664" y="4076"/>
                    </a:cubicBezTo>
                    <a:cubicBezTo>
                      <a:pt x="5965" y="3810"/>
                      <a:pt x="6670" y="3734"/>
                      <a:pt x="6041" y="2770"/>
                    </a:cubicBezTo>
                    <a:cubicBezTo>
                      <a:pt x="5406" y="1806"/>
                      <a:pt x="4833" y="284"/>
                      <a:pt x="3695" y="144"/>
                    </a:cubicBezTo>
                    <a:cubicBezTo>
                      <a:pt x="3503" y="80"/>
                      <a:pt x="3337" y="66"/>
                      <a:pt x="3229" y="66"/>
                    </a:cubicBezTo>
                    <a:cubicBezTo>
                      <a:pt x="3149" y="66"/>
                      <a:pt x="3101" y="74"/>
                      <a:pt x="3101" y="74"/>
                    </a:cubicBezTo>
                    <a:cubicBezTo>
                      <a:pt x="3101" y="74"/>
                      <a:pt x="2767" y="1"/>
                      <a:pt x="23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4"/>
              <p:cNvSpPr/>
              <p:nvPr/>
            </p:nvSpPr>
            <p:spPr>
              <a:xfrm>
                <a:off x="2015050" y="1524075"/>
                <a:ext cx="125825" cy="102225"/>
              </a:xfrm>
              <a:custGeom>
                <a:avLst/>
                <a:gdLst/>
                <a:ahLst/>
                <a:cxnLst/>
                <a:rect l="l" t="t" r="r" b="b"/>
                <a:pathLst>
                  <a:path w="5033" h="4089" extrusionOk="0">
                    <a:moveTo>
                      <a:pt x="1677" y="1"/>
                    </a:moveTo>
                    <a:cubicBezTo>
                      <a:pt x="1511" y="1"/>
                      <a:pt x="1499" y="1190"/>
                      <a:pt x="1600" y="1658"/>
                    </a:cubicBezTo>
                    <a:cubicBezTo>
                      <a:pt x="1677" y="1986"/>
                      <a:pt x="1894" y="2167"/>
                      <a:pt x="2033" y="2307"/>
                    </a:cubicBezTo>
                    <a:cubicBezTo>
                      <a:pt x="1749" y="2084"/>
                      <a:pt x="1365" y="1944"/>
                      <a:pt x="839" y="1944"/>
                    </a:cubicBezTo>
                    <a:cubicBezTo>
                      <a:pt x="772" y="1944"/>
                      <a:pt x="702" y="1946"/>
                      <a:pt x="629" y="1951"/>
                    </a:cubicBezTo>
                    <a:cubicBezTo>
                      <a:pt x="504" y="2000"/>
                      <a:pt x="392" y="2070"/>
                      <a:pt x="301" y="2167"/>
                    </a:cubicBezTo>
                    <a:cubicBezTo>
                      <a:pt x="203" y="2272"/>
                      <a:pt x="106" y="2335"/>
                      <a:pt x="1" y="2384"/>
                    </a:cubicBezTo>
                    <a:cubicBezTo>
                      <a:pt x="11" y="2382"/>
                      <a:pt x="192" y="2337"/>
                      <a:pt x="456" y="2337"/>
                    </a:cubicBezTo>
                    <a:cubicBezTo>
                      <a:pt x="1059" y="2337"/>
                      <a:pt x="2095" y="2571"/>
                      <a:pt x="2508" y="4088"/>
                    </a:cubicBezTo>
                    <a:cubicBezTo>
                      <a:pt x="2571" y="4025"/>
                      <a:pt x="2648" y="3969"/>
                      <a:pt x="2767" y="3934"/>
                    </a:cubicBezTo>
                    <a:cubicBezTo>
                      <a:pt x="2767" y="3934"/>
                      <a:pt x="2788" y="3927"/>
                      <a:pt x="2815" y="3927"/>
                    </a:cubicBezTo>
                    <a:cubicBezTo>
                      <a:pt x="2781" y="3690"/>
                      <a:pt x="2725" y="3397"/>
                      <a:pt x="2613" y="3117"/>
                    </a:cubicBezTo>
                    <a:lnTo>
                      <a:pt x="2613" y="3117"/>
                    </a:lnTo>
                    <a:cubicBezTo>
                      <a:pt x="2627" y="3124"/>
                      <a:pt x="2648" y="3124"/>
                      <a:pt x="2662" y="3131"/>
                    </a:cubicBezTo>
                    <a:cubicBezTo>
                      <a:pt x="3109" y="3250"/>
                      <a:pt x="3688" y="3201"/>
                      <a:pt x="4275" y="3250"/>
                    </a:cubicBezTo>
                    <a:cubicBezTo>
                      <a:pt x="4295" y="3251"/>
                      <a:pt x="4314" y="3252"/>
                      <a:pt x="4333" y="3252"/>
                    </a:cubicBezTo>
                    <a:cubicBezTo>
                      <a:pt x="4827" y="3252"/>
                      <a:pt x="5033" y="2785"/>
                      <a:pt x="4788" y="2785"/>
                    </a:cubicBezTo>
                    <a:cubicBezTo>
                      <a:pt x="4767" y="2785"/>
                      <a:pt x="4743" y="2789"/>
                      <a:pt x="4715" y="2796"/>
                    </a:cubicBezTo>
                    <a:cubicBezTo>
                      <a:pt x="4674" y="2808"/>
                      <a:pt x="4629" y="2813"/>
                      <a:pt x="4582" y="2813"/>
                    </a:cubicBezTo>
                    <a:cubicBezTo>
                      <a:pt x="4210" y="2813"/>
                      <a:pt x="3662" y="2487"/>
                      <a:pt x="3234" y="2419"/>
                    </a:cubicBezTo>
                    <a:cubicBezTo>
                      <a:pt x="3170" y="2409"/>
                      <a:pt x="3108" y="2404"/>
                      <a:pt x="3051" y="2404"/>
                    </a:cubicBezTo>
                    <a:cubicBezTo>
                      <a:pt x="2675" y="2404"/>
                      <a:pt x="2459" y="2593"/>
                      <a:pt x="2459" y="2593"/>
                    </a:cubicBezTo>
                    <a:cubicBezTo>
                      <a:pt x="2459" y="2593"/>
                      <a:pt x="2606" y="2384"/>
                      <a:pt x="2620" y="1874"/>
                    </a:cubicBezTo>
                    <a:cubicBezTo>
                      <a:pt x="2634" y="1357"/>
                      <a:pt x="2124" y="1078"/>
                      <a:pt x="1824" y="233"/>
                    </a:cubicBezTo>
                    <a:cubicBezTo>
                      <a:pt x="1766" y="69"/>
                      <a:pt x="1717" y="1"/>
                      <a:pt x="16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4"/>
              <p:cNvSpPr/>
              <p:nvPr/>
            </p:nvSpPr>
            <p:spPr>
              <a:xfrm>
                <a:off x="2038975" y="1721600"/>
                <a:ext cx="40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504" extrusionOk="0">
                    <a:moveTo>
                      <a:pt x="119" y="0"/>
                    </a:moveTo>
                    <a:cubicBezTo>
                      <a:pt x="1" y="217"/>
                      <a:pt x="50" y="419"/>
                      <a:pt x="57" y="433"/>
                    </a:cubicBezTo>
                    <a:cubicBezTo>
                      <a:pt x="57" y="447"/>
                      <a:pt x="161" y="503"/>
                      <a:pt x="161" y="503"/>
                    </a:cubicBez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080C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4"/>
              <p:cNvSpPr/>
              <p:nvPr/>
            </p:nvSpPr>
            <p:spPr>
              <a:xfrm>
                <a:off x="1965475" y="1701900"/>
                <a:ext cx="210775" cy="51792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20717" extrusionOk="0">
                    <a:moveTo>
                      <a:pt x="5167" y="1"/>
                    </a:moveTo>
                    <a:cubicBezTo>
                      <a:pt x="5105" y="1"/>
                      <a:pt x="5052" y="13"/>
                      <a:pt x="5015" y="34"/>
                    </a:cubicBezTo>
                    <a:cubicBezTo>
                      <a:pt x="4861" y="125"/>
                      <a:pt x="3884" y="977"/>
                      <a:pt x="3744" y="1061"/>
                    </a:cubicBezTo>
                    <a:cubicBezTo>
                      <a:pt x="3509" y="1195"/>
                      <a:pt x="3349" y="1245"/>
                      <a:pt x="3240" y="1245"/>
                    </a:cubicBezTo>
                    <a:cubicBezTo>
                      <a:pt x="2914" y="1245"/>
                      <a:pt x="3059" y="788"/>
                      <a:pt x="3059" y="788"/>
                    </a:cubicBezTo>
                    <a:lnTo>
                      <a:pt x="3059" y="788"/>
                    </a:lnTo>
                    <a:cubicBezTo>
                      <a:pt x="3059" y="789"/>
                      <a:pt x="1886" y="2444"/>
                      <a:pt x="1425" y="3463"/>
                    </a:cubicBezTo>
                    <a:cubicBezTo>
                      <a:pt x="957" y="4483"/>
                      <a:pt x="1013" y="4392"/>
                      <a:pt x="1334" y="5831"/>
                    </a:cubicBezTo>
                    <a:cubicBezTo>
                      <a:pt x="1656" y="7270"/>
                      <a:pt x="1306" y="8282"/>
                      <a:pt x="803" y="10049"/>
                    </a:cubicBezTo>
                    <a:cubicBezTo>
                      <a:pt x="301" y="11809"/>
                      <a:pt x="0" y="20518"/>
                      <a:pt x="0" y="20518"/>
                    </a:cubicBezTo>
                    <a:cubicBezTo>
                      <a:pt x="541" y="20659"/>
                      <a:pt x="1189" y="20716"/>
                      <a:pt x="1883" y="20716"/>
                    </a:cubicBezTo>
                    <a:cubicBezTo>
                      <a:pt x="4764" y="20716"/>
                      <a:pt x="8430" y="19736"/>
                      <a:pt x="8430" y="19736"/>
                    </a:cubicBezTo>
                    <a:cubicBezTo>
                      <a:pt x="8367" y="17934"/>
                      <a:pt x="7089" y="13073"/>
                      <a:pt x="6405" y="11725"/>
                    </a:cubicBezTo>
                    <a:cubicBezTo>
                      <a:pt x="5713" y="10371"/>
                      <a:pt x="6104" y="8345"/>
                      <a:pt x="6510" y="7109"/>
                    </a:cubicBezTo>
                    <a:cubicBezTo>
                      <a:pt x="6922" y="5873"/>
                      <a:pt x="7222" y="3058"/>
                      <a:pt x="6789" y="2164"/>
                    </a:cubicBezTo>
                    <a:cubicBezTo>
                      <a:pt x="6363" y="1263"/>
                      <a:pt x="6014" y="1082"/>
                      <a:pt x="5825" y="544"/>
                    </a:cubicBezTo>
                    <a:cubicBezTo>
                      <a:pt x="5675" y="136"/>
                      <a:pt x="5372" y="1"/>
                      <a:pt x="5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4"/>
              <p:cNvSpPr/>
              <p:nvPr/>
            </p:nvSpPr>
            <p:spPr>
              <a:xfrm rot="3148253" flipH="1">
                <a:off x="1795790" y="1776859"/>
                <a:ext cx="209746" cy="164997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3894" extrusionOk="0">
                    <a:moveTo>
                      <a:pt x="2138" y="1"/>
                    </a:moveTo>
                    <a:cubicBezTo>
                      <a:pt x="1913" y="1"/>
                      <a:pt x="0" y="1407"/>
                      <a:pt x="0" y="1407"/>
                    </a:cubicBezTo>
                    <a:lnTo>
                      <a:pt x="1097" y="1896"/>
                    </a:lnTo>
                    <a:lnTo>
                      <a:pt x="5944" y="3893"/>
                    </a:lnTo>
                    <a:lnTo>
                      <a:pt x="8318" y="2476"/>
                    </a:lnTo>
                    <a:cubicBezTo>
                      <a:pt x="8318" y="2476"/>
                      <a:pt x="2291" y="80"/>
                      <a:pt x="2151" y="3"/>
                    </a:cubicBezTo>
                    <a:cubicBezTo>
                      <a:pt x="2148" y="2"/>
                      <a:pt x="2143" y="1"/>
                      <a:pt x="2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4"/>
              <p:cNvSpPr/>
              <p:nvPr/>
            </p:nvSpPr>
            <p:spPr>
              <a:xfrm>
                <a:off x="1905250" y="1919800"/>
                <a:ext cx="991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1334" extrusionOk="0">
                    <a:moveTo>
                      <a:pt x="248" y="1"/>
                    </a:moveTo>
                    <a:cubicBezTo>
                      <a:pt x="71" y="1"/>
                      <a:pt x="0" y="23"/>
                      <a:pt x="91" y="76"/>
                    </a:cubicBezTo>
                    <a:cubicBezTo>
                      <a:pt x="586" y="363"/>
                      <a:pt x="3212" y="1333"/>
                      <a:pt x="3212" y="1333"/>
                    </a:cubicBezTo>
                    <a:cubicBezTo>
                      <a:pt x="3212" y="1333"/>
                      <a:pt x="3960" y="600"/>
                      <a:pt x="3967" y="516"/>
                    </a:cubicBezTo>
                    <a:cubicBezTo>
                      <a:pt x="3967" y="448"/>
                      <a:pt x="1042" y="1"/>
                      <a:pt x="248" y="1"/>
                    </a:cubicBezTo>
                    <a:close/>
                  </a:path>
                </a:pathLst>
              </a:custGeom>
              <a:solidFill>
                <a:srgbClr val="E44B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4"/>
              <p:cNvSpPr/>
              <p:nvPr/>
            </p:nvSpPr>
            <p:spPr>
              <a:xfrm>
                <a:off x="1837075" y="1865450"/>
                <a:ext cx="264775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10591" h="3460" extrusionOk="0">
                    <a:moveTo>
                      <a:pt x="622" y="0"/>
                    </a:moveTo>
                    <a:cubicBezTo>
                      <a:pt x="569" y="0"/>
                      <a:pt x="556" y="41"/>
                      <a:pt x="611" y="148"/>
                    </a:cubicBezTo>
                    <a:cubicBezTo>
                      <a:pt x="771" y="469"/>
                      <a:pt x="1274" y="707"/>
                      <a:pt x="981" y="756"/>
                    </a:cubicBezTo>
                    <a:cubicBezTo>
                      <a:pt x="919" y="767"/>
                      <a:pt x="856" y="773"/>
                      <a:pt x="793" y="773"/>
                    </a:cubicBezTo>
                    <a:cubicBezTo>
                      <a:pt x="559" y="773"/>
                      <a:pt x="327" y="700"/>
                      <a:pt x="157" y="623"/>
                    </a:cubicBezTo>
                    <a:cubicBezTo>
                      <a:pt x="143" y="616"/>
                      <a:pt x="131" y="613"/>
                      <a:pt x="123" y="613"/>
                    </a:cubicBezTo>
                    <a:cubicBezTo>
                      <a:pt x="1" y="613"/>
                      <a:pt x="451" y="1293"/>
                      <a:pt x="1274" y="1796"/>
                    </a:cubicBezTo>
                    <a:cubicBezTo>
                      <a:pt x="2154" y="2334"/>
                      <a:pt x="2154" y="2299"/>
                      <a:pt x="2957" y="2411"/>
                    </a:cubicBezTo>
                    <a:cubicBezTo>
                      <a:pt x="3739" y="2514"/>
                      <a:pt x="7994" y="3459"/>
                      <a:pt x="8772" y="3459"/>
                    </a:cubicBezTo>
                    <a:cubicBezTo>
                      <a:pt x="8786" y="3459"/>
                      <a:pt x="8798" y="3459"/>
                      <a:pt x="8810" y="3458"/>
                    </a:cubicBezTo>
                    <a:cubicBezTo>
                      <a:pt x="9473" y="3417"/>
                      <a:pt x="10486" y="1182"/>
                      <a:pt x="10591" y="567"/>
                    </a:cubicBezTo>
                    <a:cubicBezTo>
                      <a:pt x="10591" y="567"/>
                      <a:pt x="9976" y="455"/>
                      <a:pt x="9124" y="378"/>
                    </a:cubicBezTo>
                    <a:cubicBezTo>
                      <a:pt x="8984" y="366"/>
                      <a:pt x="8877" y="357"/>
                      <a:pt x="8795" y="357"/>
                    </a:cubicBezTo>
                    <a:cubicBezTo>
                      <a:pt x="8378" y="357"/>
                      <a:pt x="8579" y="574"/>
                      <a:pt x="8119" y="1566"/>
                    </a:cubicBezTo>
                    <a:cubicBezTo>
                      <a:pt x="8057" y="1695"/>
                      <a:pt x="7850" y="1744"/>
                      <a:pt x="7545" y="1744"/>
                    </a:cubicBezTo>
                    <a:cubicBezTo>
                      <a:pt x="6565" y="1744"/>
                      <a:pt x="4567" y="1236"/>
                      <a:pt x="3107" y="1236"/>
                    </a:cubicBezTo>
                    <a:cubicBezTo>
                      <a:pt x="3056" y="1236"/>
                      <a:pt x="3006" y="1236"/>
                      <a:pt x="2957" y="1237"/>
                    </a:cubicBezTo>
                    <a:cubicBezTo>
                      <a:pt x="2957" y="1237"/>
                      <a:pt x="2713" y="1189"/>
                      <a:pt x="2259" y="839"/>
                    </a:cubicBezTo>
                    <a:cubicBezTo>
                      <a:pt x="1812" y="490"/>
                      <a:pt x="1463" y="448"/>
                      <a:pt x="1169" y="267"/>
                    </a:cubicBezTo>
                    <a:cubicBezTo>
                      <a:pt x="976" y="152"/>
                      <a:pt x="725" y="0"/>
                      <a:pt x="6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4"/>
              <p:cNvSpPr/>
              <p:nvPr/>
            </p:nvSpPr>
            <p:spPr>
              <a:xfrm>
                <a:off x="2040025" y="1744675"/>
                <a:ext cx="89075" cy="14842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937" extrusionOk="0">
                    <a:moveTo>
                      <a:pt x="1953" y="0"/>
                    </a:moveTo>
                    <a:cubicBezTo>
                      <a:pt x="1691" y="0"/>
                      <a:pt x="1426" y="135"/>
                      <a:pt x="1195" y="453"/>
                    </a:cubicBezTo>
                    <a:cubicBezTo>
                      <a:pt x="524" y="1375"/>
                      <a:pt x="1" y="5398"/>
                      <a:pt x="1" y="5398"/>
                    </a:cubicBezTo>
                    <a:cubicBezTo>
                      <a:pt x="161" y="5420"/>
                      <a:pt x="1668" y="5936"/>
                      <a:pt x="2446" y="5936"/>
                    </a:cubicBezTo>
                    <a:cubicBezTo>
                      <a:pt x="2651" y="5936"/>
                      <a:pt x="2805" y="5900"/>
                      <a:pt x="2871" y="5810"/>
                    </a:cubicBezTo>
                    <a:cubicBezTo>
                      <a:pt x="3032" y="5587"/>
                      <a:pt x="3562" y="2129"/>
                      <a:pt x="3192" y="1138"/>
                    </a:cubicBezTo>
                    <a:cubicBezTo>
                      <a:pt x="2945" y="488"/>
                      <a:pt x="2452" y="0"/>
                      <a:pt x="19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4"/>
              <p:cNvSpPr/>
              <p:nvPr/>
            </p:nvSpPr>
            <p:spPr>
              <a:xfrm>
                <a:off x="2131350" y="2498550"/>
                <a:ext cx="90825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6152" extrusionOk="0">
                    <a:moveTo>
                      <a:pt x="1465" y="0"/>
                    </a:moveTo>
                    <a:cubicBezTo>
                      <a:pt x="1236" y="0"/>
                      <a:pt x="0" y="2139"/>
                      <a:pt x="0" y="2139"/>
                    </a:cubicBezTo>
                    <a:cubicBezTo>
                      <a:pt x="0" y="2139"/>
                      <a:pt x="992" y="2991"/>
                      <a:pt x="1153" y="3249"/>
                    </a:cubicBezTo>
                    <a:cubicBezTo>
                      <a:pt x="1313" y="3515"/>
                      <a:pt x="1174" y="4451"/>
                      <a:pt x="852" y="5107"/>
                    </a:cubicBezTo>
                    <a:cubicBezTo>
                      <a:pt x="524" y="5771"/>
                      <a:pt x="545" y="6099"/>
                      <a:pt x="1111" y="6141"/>
                    </a:cubicBezTo>
                    <a:cubicBezTo>
                      <a:pt x="1199" y="6147"/>
                      <a:pt x="1280" y="6152"/>
                      <a:pt x="1355" y="6152"/>
                    </a:cubicBezTo>
                    <a:cubicBezTo>
                      <a:pt x="1761" y="6152"/>
                      <a:pt x="1993" y="6021"/>
                      <a:pt x="2270" y="5372"/>
                    </a:cubicBezTo>
                    <a:cubicBezTo>
                      <a:pt x="2598" y="4604"/>
                      <a:pt x="3311" y="3536"/>
                      <a:pt x="3471" y="2725"/>
                    </a:cubicBezTo>
                    <a:cubicBezTo>
                      <a:pt x="3632" y="1922"/>
                      <a:pt x="3108" y="1699"/>
                      <a:pt x="2563" y="1252"/>
                    </a:cubicBezTo>
                    <a:cubicBezTo>
                      <a:pt x="2019" y="812"/>
                      <a:pt x="1676" y="65"/>
                      <a:pt x="1474" y="2"/>
                    </a:cubicBezTo>
                    <a:cubicBezTo>
                      <a:pt x="1471" y="1"/>
                      <a:pt x="1468" y="0"/>
                      <a:pt x="1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4"/>
              <p:cNvSpPr/>
              <p:nvPr/>
            </p:nvSpPr>
            <p:spPr>
              <a:xfrm>
                <a:off x="1984850" y="2594275"/>
                <a:ext cx="139175" cy="96025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3841" extrusionOk="0">
                    <a:moveTo>
                      <a:pt x="5067" y="0"/>
                    </a:moveTo>
                    <a:cubicBezTo>
                      <a:pt x="4588" y="0"/>
                      <a:pt x="2634" y="528"/>
                      <a:pt x="2648" y="601"/>
                    </a:cubicBezTo>
                    <a:cubicBezTo>
                      <a:pt x="2808" y="1837"/>
                      <a:pt x="1886" y="2340"/>
                      <a:pt x="943" y="2919"/>
                    </a:cubicBezTo>
                    <a:cubicBezTo>
                      <a:pt x="1" y="3499"/>
                      <a:pt x="406" y="3722"/>
                      <a:pt x="943" y="3827"/>
                    </a:cubicBezTo>
                    <a:cubicBezTo>
                      <a:pt x="994" y="3836"/>
                      <a:pt x="1057" y="3841"/>
                      <a:pt x="1130" y="3841"/>
                    </a:cubicBezTo>
                    <a:cubicBezTo>
                      <a:pt x="1838" y="3841"/>
                      <a:pt x="3524" y="3443"/>
                      <a:pt x="4498" y="3241"/>
                    </a:cubicBezTo>
                    <a:cubicBezTo>
                      <a:pt x="5567" y="3024"/>
                      <a:pt x="5253" y="2151"/>
                      <a:pt x="5141" y="1516"/>
                    </a:cubicBezTo>
                    <a:cubicBezTo>
                      <a:pt x="5029" y="880"/>
                      <a:pt x="5141" y="7"/>
                      <a:pt x="5141" y="7"/>
                    </a:cubicBezTo>
                    <a:cubicBezTo>
                      <a:pt x="5123" y="2"/>
                      <a:pt x="5098" y="0"/>
                      <a:pt x="50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Logótipo | Faculdade de Ciências da Universidade de Lisboa">
            <a:extLst>
              <a:ext uri="{FF2B5EF4-FFF2-40B4-BE49-F238E27FC236}">
                <a16:creationId xmlns:a16="http://schemas.microsoft.com/office/drawing/2014/main" id="{3FAA0E8C-1146-4B60-834B-E2274A4C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1" y="535142"/>
            <a:ext cx="1341120" cy="54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75686D-4331-46FF-8C51-7925B922E2D3}"/>
              </a:ext>
            </a:extLst>
          </p:cNvPr>
          <p:cNvSpPr txBox="1"/>
          <p:nvPr/>
        </p:nvSpPr>
        <p:spPr>
          <a:xfrm>
            <a:off x="7703188" y="506726"/>
            <a:ext cx="147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23/05/2025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EA6841-AE7D-48B8-9025-C23C8B6FC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9" y="1529507"/>
            <a:ext cx="778833" cy="7788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5"/>
          <p:cNvSpPr txBox="1">
            <a:spLocks noGrp="1"/>
          </p:cNvSpPr>
          <p:nvPr>
            <p:ph type="subTitle" idx="1"/>
          </p:nvPr>
        </p:nvSpPr>
        <p:spPr>
          <a:xfrm>
            <a:off x="150879" y="2726074"/>
            <a:ext cx="2381861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single paragraph providing an enriched and concise overview of the main topic.</a:t>
            </a:r>
            <a:endParaRPr dirty="0"/>
          </a:p>
        </p:txBody>
      </p:sp>
      <p:sp>
        <p:nvSpPr>
          <p:cNvPr id="2797" name="Google Shape;2797;p45"/>
          <p:cNvSpPr txBox="1">
            <a:spLocks noGrp="1"/>
          </p:cNvSpPr>
          <p:nvPr>
            <p:ph type="subTitle" idx="3"/>
          </p:nvPr>
        </p:nvSpPr>
        <p:spPr>
          <a:xfrm>
            <a:off x="5973465" y="3906967"/>
            <a:ext cx="273515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</a:pPr>
            <a:r>
              <a:rPr lang="en-US" dirty="0"/>
              <a:t>Summary and fact flashcards can be exported as images, allowing for offline study or integration into other educational resources.</a:t>
            </a:r>
            <a:endParaRPr dirty="0"/>
          </a:p>
        </p:txBody>
      </p:sp>
      <p:sp>
        <p:nvSpPr>
          <p:cNvPr id="2798" name="Google Shape;2798;p45"/>
          <p:cNvSpPr txBox="1">
            <a:spLocks noGrp="1"/>
          </p:cNvSpPr>
          <p:nvPr>
            <p:ph type="subTitle" idx="5"/>
          </p:nvPr>
        </p:nvSpPr>
        <p:spPr>
          <a:xfrm>
            <a:off x="1359097" y="4028719"/>
            <a:ext cx="3469082" cy="1005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Questions formed by subject and predicate, and response by the object. designed to test the user's understanding.</a:t>
            </a:r>
            <a:endParaRPr dirty="0"/>
          </a:p>
        </p:txBody>
      </p:sp>
      <p:sp>
        <p:nvSpPr>
          <p:cNvPr id="2800" name="Google Shape;2800;p45"/>
          <p:cNvSpPr txBox="1">
            <a:spLocks noGrp="1"/>
          </p:cNvSpPr>
          <p:nvPr>
            <p:ph type="subTitle" idx="9"/>
          </p:nvPr>
        </p:nvSpPr>
        <p:spPr>
          <a:xfrm>
            <a:off x="3798458" y="2726073"/>
            <a:ext cx="2466458" cy="802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Individual cards highlighting key factual information derived from the triples.</a:t>
            </a:r>
            <a:endParaRPr dirty="0"/>
          </a:p>
        </p:txBody>
      </p:sp>
      <p:sp>
        <p:nvSpPr>
          <p:cNvPr id="2802" name="Google Shape;280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solidFill>
                  <a:srgbClr val="1355A5"/>
                </a:solidFill>
              </a:rPr>
              <a:t>Flashcard Formatting </a:t>
            </a:r>
            <a:r>
              <a:rPr lang="en-US" sz="2800" dirty="0">
                <a:solidFill>
                  <a:srgbClr val="00B0F0"/>
                </a:solidFill>
              </a:rPr>
              <a:t>and Output Delivery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803" name="Google Shape;2803;p45"/>
          <p:cNvSpPr txBox="1">
            <a:spLocks noGrp="1"/>
          </p:cNvSpPr>
          <p:nvPr>
            <p:ph type="subTitle" idx="2"/>
          </p:nvPr>
        </p:nvSpPr>
        <p:spPr>
          <a:xfrm>
            <a:off x="454612" y="2372874"/>
            <a:ext cx="18645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00B0F0"/>
                </a:solidFill>
              </a:rPr>
              <a:t>Summary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804" name="Google Shape;2804;p45"/>
          <p:cNvSpPr txBox="1">
            <a:spLocks noGrp="1"/>
          </p:cNvSpPr>
          <p:nvPr>
            <p:ph type="subTitle" idx="4"/>
          </p:nvPr>
        </p:nvSpPr>
        <p:spPr>
          <a:xfrm>
            <a:off x="6309111" y="3480588"/>
            <a:ext cx="2023363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Export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805" name="Google Shape;2805;p45"/>
          <p:cNvSpPr txBox="1">
            <a:spLocks noGrp="1"/>
          </p:cNvSpPr>
          <p:nvPr>
            <p:ph type="subTitle" idx="6"/>
          </p:nvPr>
        </p:nvSpPr>
        <p:spPr>
          <a:xfrm>
            <a:off x="1819050" y="3664794"/>
            <a:ext cx="2470032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00B0F0"/>
                </a:solidFill>
              </a:rPr>
              <a:t>Multiple-Choice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807" name="Google Shape;2807;p45"/>
          <p:cNvSpPr txBox="1">
            <a:spLocks noGrp="1"/>
          </p:cNvSpPr>
          <p:nvPr>
            <p:ph type="subTitle" idx="13"/>
          </p:nvPr>
        </p:nvSpPr>
        <p:spPr>
          <a:xfrm>
            <a:off x="3928321" y="2386184"/>
            <a:ext cx="2157174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Facts Carrousel</a:t>
            </a:r>
            <a:endParaRPr dirty="0">
              <a:solidFill>
                <a:srgbClr val="00B0F0"/>
              </a:solidFill>
            </a:endParaRPr>
          </a:p>
        </p:txBody>
      </p:sp>
      <p:grpSp>
        <p:nvGrpSpPr>
          <p:cNvPr id="2840" name="Google Shape;2840;p45"/>
          <p:cNvGrpSpPr/>
          <p:nvPr/>
        </p:nvGrpSpPr>
        <p:grpSpPr>
          <a:xfrm>
            <a:off x="1134110" y="1725084"/>
            <a:ext cx="505503" cy="505503"/>
            <a:chOff x="6582900" y="1689025"/>
            <a:chExt cx="595200" cy="595200"/>
          </a:xfrm>
        </p:grpSpPr>
        <p:sp>
          <p:nvSpPr>
            <p:cNvPr id="2841" name="Google Shape;2841;p45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5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3" name="Google Shape;2843;p45"/>
          <p:cNvGrpSpPr/>
          <p:nvPr/>
        </p:nvGrpSpPr>
        <p:grpSpPr>
          <a:xfrm>
            <a:off x="4778936" y="1726071"/>
            <a:ext cx="505503" cy="505503"/>
            <a:chOff x="6582900" y="1689025"/>
            <a:chExt cx="595200" cy="595200"/>
          </a:xfrm>
        </p:grpSpPr>
        <p:sp>
          <p:nvSpPr>
            <p:cNvPr id="2844" name="Google Shape;2844;p45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5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6" name="Google Shape;2846;p45"/>
          <p:cNvGrpSpPr/>
          <p:nvPr/>
        </p:nvGrpSpPr>
        <p:grpSpPr>
          <a:xfrm>
            <a:off x="2860912" y="3017004"/>
            <a:ext cx="505503" cy="505503"/>
            <a:chOff x="6582900" y="1689025"/>
            <a:chExt cx="595200" cy="595200"/>
          </a:xfrm>
        </p:grpSpPr>
        <p:sp>
          <p:nvSpPr>
            <p:cNvPr id="2847" name="Google Shape;2847;p45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5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49" name="Google Shape;2849;p45"/>
          <p:cNvGrpSpPr/>
          <p:nvPr/>
        </p:nvGrpSpPr>
        <p:grpSpPr>
          <a:xfrm>
            <a:off x="2942617" y="3109977"/>
            <a:ext cx="342091" cy="342091"/>
            <a:chOff x="5380775" y="2603525"/>
            <a:chExt cx="454425" cy="454425"/>
          </a:xfrm>
        </p:grpSpPr>
        <p:sp>
          <p:nvSpPr>
            <p:cNvPr id="2850" name="Google Shape;2850;p45"/>
            <p:cNvSpPr/>
            <p:nvPr/>
          </p:nvSpPr>
          <p:spPr>
            <a:xfrm>
              <a:off x="5540550" y="2683375"/>
              <a:ext cx="81675" cy="53275"/>
            </a:xfrm>
            <a:custGeom>
              <a:avLst/>
              <a:gdLst/>
              <a:ahLst/>
              <a:cxnLst/>
              <a:rect l="l" t="t" r="r" b="b"/>
              <a:pathLst>
                <a:path w="3267" h="2131" extrusionOk="0">
                  <a:moveTo>
                    <a:pt x="0" y="0"/>
                  </a:moveTo>
                  <a:lnTo>
                    <a:pt x="0" y="2130"/>
                  </a:lnTo>
                  <a:lnTo>
                    <a:pt x="3266" y="2130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5"/>
            <p:cNvSpPr/>
            <p:nvPr/>
          </p:nvSpPr>
          <p:spPr>
            <a:xfrm>
              <a:off x="5648825" y="2683375"/>
              <a:ext cx="26650" cy="53275"/>
            </a:xfrm>
            <a:custGeom>
              <a:avLst/>
              <a:gdLst/>
              <a:ahLst/>
              <a:cxnLst/>
              <a:rect l="l" t="t" r="r" b="b"/>
              <a:pathLst>
                <a:path w="1066" h="2131" extrusionOk="0">
                  <a:moveTo>
                    <a:pt x="0" y="0"/>
                  </a:moveTo>
                  <a:lnTo>
                    <a:pt x="0" y="2130"/>
                  </a:lnTo>
                  <a:lnTo>
                    <a:pt x="1066" y="2130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5"/>
            <p:cNvSpPr/>
            <p:nvPr/>
          </p:nvSpPr>
          <p:spPr>
            <a:xfrm>
              <a:off x="5692225" y="2756950"/>
              <a:ext cx="142975" cy="301000"/>
            </a:xfrm>
            <a:custGeom>
              <a:avLst/>
              <a:gdLst/>
              <a:ahLst/>
              <a:cxnLst/>
              <a:rect l="l" t="t" r="r" b="b"/>
              <a:pathLst>
                <a:path w="5719" h="12040" extrusionOk="0">
                  <a:moveTo>
                    <a:pt x="3056" y="1"/>
                  </a:moveTo>
                  <a:lnTo>
                    <a:pt x="3056" y="5151"/>
                  </a:lnTo>
                  <a:lnTo>
                    <a:pt x="1922" y="4016"/>
                  </a:lnTo>
                  <a:cubicBezTo>
                    <a:pt x="1714" y="3808"/>
                    <a:pt x="1441" y="3704"/>
                    <a:pt x="1169" y="3704"/>
                  </a:cubicBezTo>
                  <a:cubicBezTo>
                    <a:pt x="897" y="3704"/>
                    <a:pt x="624" y="3808"/>
                    <a:pt x="416" y="4016"/>
                  </a:cubicBezTo>
                  <a:cubicBezTo>
                    <a:pt x="0" y="4432"/>
                    <a:pt x="16" y="5084"/>
                    <a:pt x="251" y="5623"/>
                  </a:cubicBezTo>
                  <a:cubicBezTo>
                    <a:pt x="760" y="6789"/>
                    <a:pt x="2702" y="9657"/>
                    <a:pt x="2702" y="9657"/>
                  </a:cubicBezTo>
                  <a:lnTo>
                    <a:pt x="2702" y="11507"/>
                  </a:lnTo>
                  <a:cubicBezTo>
                    <a:pt x="2702" y="11799"/>
                    <a:pt x="2941" y="12040"/>
                    <a:pt x="3235" y="12040"/>
                  </a:cubicBezTo>
                  <a:lnTo>
                    <a:pt x="5186" y="12040"/>
                  </a:lnTo>
                  <a:cubicBezTo>
                    <a:pt x="5480" y="12040"/>
                    <a:pt x="5719" y="11799"/>
                    <a:pt x="5719" y="11507"/>
                  </a:cubicBezTo>
                  <a:lnTo>
                    <a:pt x="5719" y="9657"/>
                  </a:lnTo>
                  <a:lnTo>
                    <a:pt x="5365" y="3375"/>
                  </a:lnTo>
                  <a:cubicBezTo>
                    <a:pt x="5365" y="3081"/>
                    <a:pt x="5195" y="2672"/>
                    <a:pt x="4988" y="2465"/>
                  </a:cubicBezTo>
                  <a:lnTo>
                    <a:pt x="3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5"/>
            <p:cNvSpPr/>
            <p:nvPr/>
          </p:nvSpPr>
          <p:spPr>
            <a:xfrm>
              <a:off x="5485675" y="2948750"/>
              <a:ext cx="244675" cy="53275"/>
            </a:xfrm>
            <a:custGeom>
              <a:avLst/>
              <a:gdLst/>
              <a:ahLst/>
              <a:cxnLst/>
              <a:rect l="l" t="t" r="r" b="b"/>
              <a:pathLst>
                <a:path w="9787" h="2131" extrusionOk="0">
                  <a:moveTo>
                    <a:pt x="1358" y="0"/>
                  </a:moveTo>
                  <a:cubicBezTo>
                    <a:pt x="873" y="802"/>
                    <a:pt x="331" y="1631"/>
                    <a:pt x="0" y="2131"/>
                  </a:cubicBezTo>
                  <a:lnTo>
                    <a:pt x="9787" y="2131"/>
                  </a:lnTo>
                  <a:cubicBezTo>
                    <a:pt x="9456" y="1631"/>
                    <a:pt x="8914" y="802"/>
                    <a:pt x="8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5"/>
            <p:cNvSpPr/>
            <p:nvPr/>
          </p:nvSpPr>
          <p:spPr>
            <a:xfrm>
              <a:off x="5380775" y="2756950"/>
              <a:ext cx="143000" cy="301000"/>
            </a:xfrm>
            <a:custGeom>
              <a:avLst/>
              <a:gdLst/>
              <a:ahLst/>
              <a:cxnLst/>
              <a:rect l="l" t="t" r="r" b="b"/>
              <a:pathLst>
                <a:path w="5720" h="12040" extrusionOk="0">
                  <a:moveTo>
                    <a:pt x="2663" y="1"/>
                  </a:moveTo>
                  <a:lnTo>
                    <a:pt x="732" y="2465"/>
                  </a:lnTo>
                  <a:cubicBezTo>
                    <a:pt x="526" y="2672"/>
                    <a:pt x="356" y="3081"/>
                    <a:pt x="356" y="3375"/>
                  </a:cubicBezTo>
                  <a:lnTo>
                    <a:pt x="0" y="9657"/>
                  </a:lnTo>
                  <a:lnTo>
                    <a:pt x="0" y="11507"/>
                  </a:lnTo>
                  <a:cubicBezTo>
                    <a:pt x="0" y="11799"/>
                    <a:pt x="241" y="12040"/>
                    <a:pt x="533" y="12040"/>
                  </a:cubicBezTo>
                  <a:lnTo>
                    <a:pt x="2486" y="12040"/>
                  </a:lnTo>
                  <a:cubicBezTo>
                    <a:pt x="2778" y="12040"/>
                    <a:pt x="3019" y="11799"/>
                    <a:pt x="3019" y="11507"/>
                  </a:cubicBezTo>
                  <a:lnTo>
                    <a:pt x="3019" y="9657"/>
                  </a:lnTo>
                  <a:cubicBezTo>
                    <a:pt x="3019" y="9657"/>
                    <a:pt x="4959" y="6789"/>
                    <a:pt x="5469" y="5623"/>
                  </a:cubicBezTo>
                  <a:cubicBezTo>
                    <a:pt x="5705" y="5084"/>
                    <a:pt x="5719" y="4432"/>
                    <a:pt x="5303" y="4016"/>
                  </a:cubicBezTo>
                  <a:cubicBezTo>
                    <a:pt x="5096" y="3808"/>
                    <a:pt x="4823" y="3704"/>
                    <a:pt x="4551" y="3704"/>
                  </a:cubicBezTo>
                  <a:cubicBezTo>
                    <a:pt x="4278" y="3704"/>
                    <a:pt x="4006" y="3808"/>
                    <a:pt x="3798" y="4016"/>
                  </a:cubicBezTo>
                  <a:lnTo>
                    <a:pt x="2663" y="5151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5"/>
            <p:cNvSpPr/>
            <p:nvPr/>
          </p:nvSpPr>
          <p:spPr>
            <a:xfrm>
              <a:off x="5473975" y="2603525"/>
              <a:ext cx="268025" cy="318625"/>
            </a:xfrm>
            <a:custGeom>
              <a:avLst/>
              <a:gdLst/>
              <a:ahLst/>
              <a:cxnLst/>
              <a:rect l="l" t="t" r="r" b="b"/>
              <a:pathLst>
                <a:path w="10721" h="12745" extrusionOk="0">
                  <a:moveTo>
                    <a:pt x="8592" y="2129"/>
                  </a:moveTo>
                  <a:cubicBezTo>
                    <a:pt x="8886" y="2129"/>
                    <a:pt x="9125" y="2368"/>
                    <a:pt x="9125" y="2662"/>
                  </a:cubicBezTo>
                  <a:lnTo>
                    <a:pt x="9125" y="5857"/>
                  </a:lnTo>
                  <a:cubicBezTo>
                    <a:pt x="9125" y="6152"/>
                    <a:pt x="8886" y="6390"/>
                    <a:pt x="8592" y="6390"/>
                  </a:cubicBezTo>
                  <a:lnTo>
                    <a:pt x="2131" y="6390"/>
                  </a:lnTo>
                  <a:cubicBezTo>
                    <a:pt x="1836" y="6390"/>
                    <a:pt x="1598" y="6152"/>
                    <a:pt x="1598" y="5857"/>
                  </a:cubicBezTo>
                  <a:lnTo>
                    <a:pt x="1598" y="2662"/>
                  </a:lnTo>
                  <a:cubicBezTo>
                    <a:pt x="1598" y="2368"/>
                    <a:pt x="1837" y="2129"/>
                    <a:pt x="2131" y="2129"/>
                  </a:cubicBezTo>
                  <a:close/>
                  <a:moveTo>
                    <a:pt x="1066" y="0"/>
                  </a:moveTo>
                  <a:cubicBezTo>
                    <a:pt x="477" y="0"/>
                    <a:pt x="0" y="477"/>
                    <a:pt x="0" y="1064"/>
                  </a:cubicBezTo>
                  <a:lnTo>
                    <a:pt x="0" y="8933"/>
                  </a:lnTo>
                  <a:cubicBezTo>
                    <a:pt x="258" y="8825"/>
                    <a:pt x="536" y="8769"/>
                    <a:pt x="824" y="8769"/>
                  </a:cubicBezTo>
                  <a:cubicBezTo>
                    <a:pt x="1392" y="8769"/>
                    <a:pt x="1928" y="8990"/>
                    <a:pt x="2329" y="9392"/>
                  </a:cubicBezTo>
                  <a:cubicBezTo>
                    <a:pt x="3019" y="10080"/>
                    <a:pt x="3167" y="11147"/>
                    <a:pt x="2718" y="12176"/>
                  </a:cubicBezTo>
                  <a:cubicBezTo>
                    <a:pt x="2645" y="12341"/>
                    <a:pt x="2548" y="12534"/>
                    <a:pt x="2436" y="12744"/>
                  </a:cubicBezTo>
                  <a:lnTo>
                    <a:pt x="8286" y="12744"/>
                  </a:lnTo>
                  <a:cubicBezTo>
                    <a:pt x="8173" y="12534"/>
                    <a:pt x="8077" y="12341"/>
                    <a:pt x="8005" y="12176"/>
                  </a:cubicBezTo>
                  <a:cubicBezTo>
                    <a:pt x="7554" y="11147"/>
                    <a:pt x="7704" y="10080"/>
                    <a:pt x="8392" y="9392"/>
                  </a:cubicBezTo>
                  <a:cubicBezTo>
                    <a:pt x="8795" y="8990"/>
                    <a:pt x="9330" y="8769"/>
                    <a:pt x="9899" y="8769"/>
                  </a:cubicBezTo>
                  <a:cubicBezTo>
                    <a:pt x="10185" y="8769"/>
                    <a:pt x="10465" y="8825"/>
                    <a:pt x="10721" y="8933"/>
                  </a:cubicBezTo>
                  <a:lnTo>
                    <a:pt x="10721" y="533"/>
                  </a:lnTo>
                  <a:cubicBezTo>
                    <a:pt x="10721" y="239"/>
                    <a:pt x="10482" y="0"/>
                    <a:pt x="10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4" name="Google Shape;2864;p45"/>
          <p:cNvGrpSpPr/>
          <p:nvPr/>
        </p:nvGrpSpPr>
        <p:grpSpPr>
          <a:xfrm>
            <a:off x="1215832" y="1806759"/>
            <a:ext cx="342058" cy="342227"/>
            <a:chOff x="6823575" y="4528825"/>
            <a:chExt cx="454200" cy="454425"/>
          </a:xfrm>
        </p:grpSpPr>
        <p:sp>
          <p:nvSpPr>
            <p:cNvPr id="2865" name="Google Shape;2865;p45"/>
            <p:cNvSpPr/>
            <p:nvPr/>
          </p:nvSpPr>
          <p:spPr>
            <a:xfrm>
              <a:off x="6929800" y="4528825"/>
              <a:ext cx="276400" cy="79900"/>
            </a:xfrm>
            <a:custGeom>
              <a:avLst/>
              <a:gdLst/>
              <a:ahLst/>
              <a:cxnLst/>
              <a:rect l="l" t="t" r="r" b="b"/>
              <a:pathLst>
                <a:path w="11056" h="3196" extrusionOk="0">
                  <a:moveTo>
                    <a:pt x="2" y="0"/>
                  </a:moveTo>
                  <a:cubicBezTo>
                    <a:pt x="336" y="445"/>
                    <a:pt x="536" y="999"/>
                    <a:pt x="536" y="1598"/>
                  </a:cubicBezTo>
                  <a:cubicBezTo>
                    <a:pt x="536" y="2197"/>
                    <a:pt x="336" y="2751"/>
                    <a:pt x="0" y="3196"/>
                  </a:cubicBezTo>
                  <a:lnTo>
                    <a:pt x="9458" y="3196"/>
                  </a:lnTo>
                  <a:cubicBezTo>
                    <a:pt x="10339" y="3196"/>
                    <a:pt x="11056" y="2479"/>
                    <a:pt x="11056" y="1598"/>
                  </a:cubicBezTo>
                  <a:cubicBezTo>
                    <a:pt x="11056" y="717"/>
                    <a:pt x="10339" y="0"/>
                    <a:pt x="9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5"/>
            <p:cNvSpPr/>
            <p:nvPr/>
          </p:nvSpPr>
          <p:spPr>
            <a:xfrm>
              <a:off x="6823575" y="4528825"/>
              <a:ext cx="93225" cy="374550"/>
            </a:xfrm>
            <a:custGeom>
              <a:avLst/>
              <a:gdLst/>
              <a:ahLst/>
              <a:cxnLst/>
              <a:rect l="l" t="t" r="r" b="b"/>
              <a:pathLst>
                <a:path w="3729" h="14982" extrusionOk="0">
                  <a:moveTo>
                    <a:pt x="2130" y="0"/>
                  </a:moveTo>
                  <a:cubicBezTo>
                    <a:pt x="956" y="0"/>
                    <a:pt x="0" y="956"/>
                    <a:pt x="0" y="2130"/>
                  </a:cubicBezTo>
                  <a:lnTo>
                    <a:pt x="0" y="14449"/>
                  </a:lnTo>
                  <a:cubicBezTo>
                    <a:pt x="0" y="14742"/>
                    <a:pt x="239" y="14981"/>
                    <a:pt x="533" y="14981"/>
                  </a:cubicBezTo>
                  <a:lnTo>
                    <a:pt x="2130" y="14981"/>
                  </a:lnTo>
                  <a:lnTo>
                    <a:pt x="2130" y="3196"/>
                  </a:lnTo>
                  <a:cubicBezTo>
                    <a:pt x="3011" y="3196"/>
                    <a:pt x="3728" y="2479"/>
                    <a:pt x="3728" y="1598"/>
                  </a:cubicBezTo>
                  <a:cubicBezTo>
                    <a:pt x="3728" y="717"/>
                    <a:pt x="3011" y="0"/>
                    <a:pt x="2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5"/>
            <p:cNvSpPr/>
            <p:nvPr/>
          </p:nvSpPr>
          <p:spPr>
            <a:xfrm>
              <a:off x="6903450" y="4635325"/>
              <a:ext cx="276025" cy="347925"/>
            </a:xfrm>
            <a:custGeom>
              <a:avLst/>
              <a:gdLst/>
              <a:ahLst/>
              <a:cxnLst/>
              <a:rect l="l" t="t" r="r" b="b"/>
              <a:pathLst>
                <a:path w="11041" h="13917" extrusionOk="0">
                  <a:moveTo>
                    <a:pt x="8546" y="2165"/>
                  </a:moveTo>
                  <a:cubicBezTo>
                    <a:pt x="8820" y="2165"/>
                    <a:pt x="9060" y="2366"/>
                    <a:pt x="9090" y="2638"/>
                  </a:cubicBezTo>
                  <a:cubicBezTo>
                    <a:pt x="9125" y="2959"/>
                    <a:pt x="8874" y="3231"/>
                    <a:pt x="8561" y="3231"/>
                  </a:cubicBezTo>
                  <a:lnTo>
                    <a:pt x="3556" y="3231"/>
                  </a:lnTo>
                  <a:cubicBezTo>
                    <a:pt x="3282" y="3231"/>
                    <a:pt x="3042" y="3031"/>
                    <a:pt x="3013" y="2758"/>
                  </a:cubicBezTo>
                  <a:cubicBezTo>
                    <a:pt x="2977" y="2438"/>
                    <a:pt x="3228" y="2165"/>
                    <a:pt x="3541" y="2165"/>
                  </a:cubicBezTo>
                  <a:close/>
                  <a:moveTo>
                    <a:pt x="8546" y="4296"/>
                  </a:moveTo>
                  <a:cubicBezTo>
                    <a:pt x="8820" y="4296"/>
                    <a:pt x="9060" y="4496"/>
                    <a:pt x="9090" y="4768"/>
                  </a:cubicBezTo>
                  <a:cubicBezTo>
                    <a:pt x="9125" y="5089"/>
                    <a:pt x="8874" y="5361"/>
                    <a:pt x="8561" y="5361"/>
                  </a:cubicBezTo>
                  <a:lnTo>
                    <a:pt x="2491" y="5361"/>
                  </a:lnTo>
                  <a:cubicBezTo>
                    <a:pt x="2217" y="5361"/>
                    <a:pt x="1977" y="5161"/>
                    <a:pt x="1948" y="4889"/>
                  </a:cubicBezTo>
                  <a:cubicBezTo>
                    <a:pt x="1912" y="4568"/>
                    <a:pt x="2162" y="4296"/>
                    <a:pt x="2476" y="4296"/>
                  </a:cubicBezTo>
                  <a:close/>
                  <a:moveTo>
                    <a:pt x="7159" y="6426"/>
                  </a:moveTo>
                  <a:cubicBezTo>
                    <a:pt x="7432" y="6426"/>
                    <a:pt x="7671" y="6626"/>
                    <a:pt x="7701" y="6898"/>
                  </a:cubicBezTo>
                  <a:cubicBezTo>
                    <a:pt x="7737" y="7219"/>
                    <a:pt x="7487" y="7491"/>
                    <a:pt x="7173" y="7491"/>
                  </a:cubicBezTo>
                  <a:lnTo>
                    <a:pt x="2491" y="7491"/>
                  </a:lnTo>
                  <a:cubicBezTo>
                    <a:pt x="2217" y="7491"/>
                    <a:pt x="1977" y="7291"/>
                    <a:pt x="1948" y="7019"/>
                  </a:cubicBezTo>
                  <a:cubicBezTo>
                    <a:pt x="1912" y="6698"/>
                    <a:pt x="2162" y="6426"/>
                    <a:pt x="2476" y="6426"/>
                  </a:cubicBezTo>
                  <a:close/>
                  <a:moveTo>
                    <a:pt x="5492" y="8556"/>
                  </a:moveTo>
                  <a:cubicBezTo>
                    <a:pt x="5765" y="8556"/>
                    <a:pt x="6006" y="8756"/>
                    <a:pt x="6034" y="9028"/>
                  </a:cubicBezTo>
                  <a:cubicBezTo>
                    <a:pt x="6070" y="9349"/>
                    <a:pt x="5820" y="9621"/>
                    <a:pt x="5506" y="9621"/>
                  </a:cubicBezTo>
                  <a:lnTo>
                    <a:pt x="2491" y="9621"/>
                  </a:lnTo>
                  <a:cubicBezTo>
                    <a:pt x="2217" y="9621"/>
                    <a:pt x="1977" y="9421"/>
                    <a:pt x="1948" y="9149"/>
                  </a:cubicBezTo>
                  <a:cubicBezTo>
                    <a:pt x="1912" y="8828"/>
                    <a:pt x="2162" y="8556"/>
                    <a:pt x="2476" y="8556"/>
                  </a:cubicBezTo>
                  <a:close/>
                  <a:moveTo>
                    <a:pt x="5492" y="10687"/>
                  </a:moveTo>
                  <a:cubicBezTo>
                    <a:pt x="5765" y="10687"/>
                    <a:pt x="6004" y="10887"/>
                    <a:pt x="6034" y="11157"/>
                  </a:cubicBezTo>
                  <a:cubicBezTo>
                    <a:pt x="6070" y="11480"/>
                    <a:pt x="5820" y="11750"/>
                    <a:pt x="5506" y="11750"/>
                  </a:cubicBezTo>
                  <a:lnTo>
                    <a:pt x="2491" y="11750"/>
                  </a:lnTo>
                  <a:cubicBezTo>
                    <a:pt x="2217" y="11750"/>
                    <a:pt x="1977" y="11550"/>
                    <a:pt x="1948" y="11280"/>
                  </a:cubicBezTo>
                  <a:cubicBezTo>
                    <a:pt x="1912" y="10957"/>
                    <a:pt x="2162" y="10687"/>
                    <a:pt x="2476" y="10687"/>
                  </a:cubicBezTo>
                  <a:close/>
                  <a:moveTo>
                    <a:pt x="1" y="1"/>
                  </a:moveTo>
                  <a:lnTo>
                    <a:pt x="1" y="13916"/>
                  </a:lnTo>
                  <a:lnTo>
                    <a:pt x="10508" y="13916"/>
                  </a:lnTo>
                  <a:cubicBezTo>
                    <a:pt x="10803" y="13916"/>
                    <a:pt x="11041" y="13678"/>
                    <a:pt x="11041" y="13384"/>
                  </a:cubicBezTo>
                  <a:lnTo>
                    <a:pt x="11041" y="10075"/>
                  </a:lnTo>
                  <a:lnTo>
                    <a:pt x="9875" y="11239"/>
                  </a:lnTo>
                  <a:cubicBezTo>
                    <a:pt x="9774" y="11340"/>
                    <a:pt x="9639" y="11396"/>
                    <a:pt x="9498" y="11396"/>
                  </a:cubicBezTo>
                  <a:lnTo>
                    <a:pt x="8209" y="11396"/>
                  </a:lnTo>
                  <a:lnTo>
                    <a:pt x="8009" y="11595"/>
                  </a:lnTo>
                  <a:cubicBezTo>
                    <a:pt x="7906" y="11700"/>
                    <a:pt x="7769" y="11752"/>
                    <a:pt x="7632" y="11752"/>
                  </a:cubicBezTo>
                  <a:cubicBezTo>
                    <a:pt x="7497" y="11752"/>
                    <a:pt x="7360" y="11700"/>
                    <a:pt x="7255" y="11595"/>
                  </a:cubicBezTo>
                  <a:cubicBezTo>
                    <a:pt x="7048" y="11388"/>
                    <a:pt x="7048" y="11051"/>
                    <a:pt x="7255" y="10842"/>
                  </a:cubicBezTo>
                  <a:lnTo>
                    <a:pt x="7455" y="10643"/>
                  </a:lnTo>
                  <a:lnTo>
                    <a:pt x="7455" y="9357"/>
                  </a:lnTo>
                  <a:cubicBezTo>
                    <a:pt x="7455" y="9215"/>
                    <a:pt x="7511" y="9080"/>
                    <a:pt x="7612" y="8981"/>
                  </a:cubicBezTo>
                  <a:lnTo>
                    <a:pt x="11041" y="5557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5"/>
            <p:cNvSpPr/>
            <p:nvPr/>
          </p:nvSpPr>
          <p:spPr>
            <a:xfrm>
              <a:off x="7116450" y="4770950"/>
              <a:ext cx="122650" cy="122650"/>
            </a:xfrm>
            <a:custGeom>
              <a:avLst/>
              <a:gdLst/>
              <a:ahLst/>
              <a:cxnLst/>
              <a:rect l="l" t="t" r="r" b="b"/>
              <a:pathLst>
                <a:path w="4906" h="4906" extrusionOk="0">
                  <a:moveTo>
                    <a:pt x="4151" y="1"/>
                  </a:moveTo>
                  <a:lnTo>
                    <a:pt x="0" y="4153"/>
                  </a:lnTo>
                  <a:lnTo>
                    <a:pt x="0" y="4906"/>
                  </a:lnTo>
                  <a:lnTo>
                    <a:pt x="753" y="4906"/>
                  </a:lnTo>
                  <a:lnTo>
                    <a:pt x="4906" y="753"/>
                  </a:lnTo>
                  <a:lnTo>
                    <a:pt x="4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5"/>
            <p:cNvSpPr/>
            <p:nvPr/>
          </p:nvSpPr>
          <p:spPr>
            <a:xfrm>
              <a:off x="7239325" y="4732550"/>
              <a:ext cx="38450" cy="38425"/>
            </a:xfrm>
            <a:custGeom>
              <a:avLst/>
              <a:gdLst/>
              <a:ahLst/>
              <a:cxnLst/>
              <a:rect l="l" t="t" r="r" b="b"/>
              <a:pathLst>
                <a:path w="1538" h="1537" extrusionOk="0">
                  <a:moveTo>
                    <a:pt x="1005" y="1"/>
                  </a:moveTo>
                  <a:cubicBezTo>
                    <a:pt x="863" y="1"/>
                    <a:pt x="729" y="56"/>
                    <a:pt x="628" y="156"/>
                  </a:cubicBezTo>
                  <a:lnTo>
                    <a:pt x="1" y="784"/>
                  </a:lnTo>
                  <a:lnTo>
                    <a:pt x="753" y="1537"/>
                  </a:lnTo>
                  <a:lnTo>
                    <a:pt x="1381" y="909"/>
                  </a:lnTo>
                  <a:cubicBezTo>
                    <a:pt x="1482" y="810"/>
                    <a:pt x="1538" y="676"/>
                    <a:pt x="1538" y="533"/>
                  </a:cubicBezTo>
                  <a:cubicBezTo>
                    <a:pt x="1538" y="391"/>
                    <a:pt x="1482" y="257"/>
                    <a:pt x="1381" y="156"/>
                  </a:cubicBezTo>
                  <a:cubicBezTo>
                    <a:pt x="1282" y="56"/>
                    <a:pt x="1148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0" name="Google Shape;2870;p45"/>
          <p:cNvGrpSpPr/>
          <p:nvPr/>
        </p:nvGrpSpPr>
        <p:grpSpPr>
          <a:xfrm>
            <a:off x="7082966" y="2833019"/>
            <a:ext cx="505503" cy="505503"/>
            <a:chOff x="6582900" y="1689025"/>
            <a:chExt cx="595200" cy="595200"/>
          </a:xfrm>
        </p:grpSpPr>
        <p:sp>
          <p:nvSpPr>
            <p:cNvPr id="2871" name="Google Shape;2871;p45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5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ráfico 6" descr="Quadro Preto">
            <a:extLst>
              <a:ext uri="{FF2B5EF4-FFF2-40B4-BE49-F238E27FC236}">
                <a16:creationId xmlns:a16="http://schemas.microsoft.com/office/drawing/2014/main" id="{DC23C6AC-67DA-4043-B659-BEF0F4B06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1353" y="1755051"/>
            <a:ext cx="440668" cy="440668"/>
          </a:xfrm>
          <a:prstGeom prst="rect">
            <a:avLst/>
          </a:prstGeom>
        </p:spPr>
      </p:pic>
      <p:pic>
        <p:nvPicPr>
          <p:cNvPr id="9" name="Gráfico 8" descr="Atualizar">
            <a:extLst>
              <a:ext uri="{FF2B5EF4-FFF2-40B4-BE49-F238E27FC236}">
                <a16:creationId xmlns:a16="http://schemas.microsoft.com/office/drawing/2014/main" id="{DE66D27C-A300-4C3C-B5B1-2EA74171A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2685" y="2851454"/>
            <a:ext cx="487068" cy="487068"/>
          </a:xfrm>
          <a:prstGeom prst="rect">
            <a:avLst/>
          </a:prstGeom>
        </p:spPr>
      </p:pic>
      <p:sp>
        <p:nvSpPr>
          <p:cNvPr id="71" name="Google Shape;2659;p43">
            <a:extLst>
              <a:ext uri="{FF2B5EF4-FFF2-40B4-BE49-F238E27FC236}">
                <a16:creationId xmlns:a16="http://schemas.microsoft.com/office/drawing/2014/main" id="{C71ED3B9-25E1-4EC3-B229-1AC6FF7952ED}"/>
              </a:ext>
            </a:extLst>
          </p:cNvPr>
          <p:cNvSpPr txBox="1">
            <a:spLocks/>
          </p:cNvSpPr>
          <p:nvPr/>
        </p:nvSpPr>
        <p:spPr>
          <a:xfrm>
            <a:off x="150879" y="1066938"/>
            <a:ext cx="8993121" cy="56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ntic"/>
              <a:buNone/>
              <a:defRPr sz="14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/>
            <a:r>
              <a:rPr lang="en-US" sz="1600" dirty="0"/>
              <a:t>The web interface renders the JSON content into a series of flashcards. These include:</a:t>
            </a:r>
          </a:p>
        </p:txBody>
      </p:sp>
      <p:sp>
        <p:nvSpPr>
          <p:cNvPr id="73" name="Google Shape;2657;p43">
            <a:extLst>
              <a:ext uri="{FF2B5EF4-FFF2-40B4-BE49-F238E27FC236}">
                <a16:creationId xmlns:a16="http://schemas.microsoft.com/office/drawing/2014/main" id="{43641053-0795-4FCD-9A5D-E36EF5918E81}"/>
              </a:ext>
            </a:extLst>
          </p:cNvPr>
          <p:cNvSpPr/>
          <p:nvPr/>
        </p:nvSpPr>
        <p:spPr>
          <a:xfrm rot="2247750" flipH="1">
            <a:off x="-1514053" y="803723"/>
            <a:ext cx="2110994" cy="2948624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sp>
        <p:nvSpPr>
          <p:cNvPr id="74" name="Google Shape;2692;p43">
            <a:extLst>
              <a:ext uri="{FF2B5EF4-FFF2-40B4-BE49-F238E27FC236}">
                <a16:creationId xmlns:a16="http://schemas.microsoft.com/office/drawing/2014/main" id="{8D559961-0783-45A3-AB26-B003A7E0212F}"/>
              </a:ext>
            </a:extLst>
          </p:cNvPr>
          <p:cNvSpPr/>
          <p:nvPr/>
        </p:nvSpPr>
        <p:spPr>
          <a:xfrm rot="18484138">
            <a:off x="7987791" y="1164623"/>
            <a:ext cx="2110994" cy="2948624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grpSp>
        <p:nvGrpSpPr>
          <p:cNvPr id="75" name="Google Shape;2289;p38">
            <a:extLst>
              <a:ext uri="{FF2B5EF4-FFF2-40B4-BE49-F238E27FC236}">
                <a16:creationId xmlns:a16="http://schemas.microsoft.com/office/drawing/2014/main" id="{5B0A665D-8C54-4F91-BF69-28482DCAB812}"/>
              </a:ext>
            </a:extLst>
          </p:cNvPr>
          <p:cNvGrpSpPr/>
          <p:nvPr/>
        </p:nvGrpSpPr>
        <p:grpSpPr>
          <a:xfrm rot="-600180">
            <a:off x="8160493" y="1729111"/>
            <a:ext cx="701286" cy="1097849"/>
            <a:chOff x="5482123" y="1225099"/>
            <a:chExt cx="701285" cy="1097847"/>
          </a:xfrm>
        </p:grpSpPr>
        <p:sp>
          <p:nvSpPr>
            <p:cNvPr id="76" name="Google Shape;2290;p38">
              <a:extLst>
                <a:ext uri="{FF2B5EF4-FFF2-40B4-BE49-F238E27FC236}">
                  <a16:creationId xmlns:a16="http://schemas.microsoft.com/office/drawing/2014/main" id="{F1D59703-800A-4579-99D1-CF5EC93FF435}"/>
                </a:ext>
              </a:extLst>
            </p:cNvPr>
            <p:cNvSpPr/>
            <p:nvPr/>
          </p:nvSpPr>
          <p:spPr>
            <a:xfrm>
              <a:off x="5482123" y="1225099"/>
              <a:ext cx="701282" cy="1044310"/>
            </a:xfrm>
            <a:custGeom>
              <a:avLst/>
              <a:gdLst/>
              <a:ahLst/>
              <a:cxnLst/>
              <a:rect l="l" t="t" r="r" b="b"/>
              <a:pathLst>
                <a:path w="7139" h="10631" extrusionOk="0">
                  <a:moveTo>
                    <a:pt x="2040" y="1"/>
                  </a:moveTo>
                  <a:lnTo>
                    <a:pt x="902" y="664"/>
                  </a:lnTo>
                  <a:lnTo>
                    <a:pt x="1307" y="1362"/>
                  </a:lnTo>
                  <a:lnTo>
                    <a:pt x="1467" y="1279"/>
                  </a:lnTo>
                  <a:lnTo>
                    <a:pt x="1761" y="1788"/>
                  </a:lnTo>
                  <a:lnTo>
                    <a:pt x="1398" y="1998"/>
                  </a:lnTo>
                  <a:lnTo>
                    <a:pt x="2145" y="3297"/>
                  </a:lnTo>
                  <a:cubicBezTo>
                    <a:pt x="888" y="3793"/>
                    <a:pt x="1" y="5022"/>
                    <a:pt x="1" y="6454"/>
                  </a:cubicBezTo>
                  <a:cubicBezTo>
                    <a:pt x="1" y="7941"/>
                    <a:pt x="965" y="9213"/>
                    <a:pt x="2299" y="9667"/>
                  </a:cubicBezTo>
                  <a:cubicBezTo>
                    <a:pt x="2110" y="9827"/>
                    <a:pt x="1998" y="10030"/>
                    <a:pt x="1998" y="10253"/>
                  </a:cubicBezTo>
                  <a:lnTo>
                    <a:pt x="1998" y="10630"/>
                  </a:lnTo>
                  <a:lnTo>
                    <a:pt x="4638" y="10630"/>
                  </a:lnTo>
                  <a:lnTo>
                    <a:pt x="4638" y="10253"/>
                  </a:lnTo>
                  <a:cubicBezTo>
                    <a:pt x="4638" y="10044"/>
                    <a:pt x="4541" y="9855"/>
                    <a:pt x="4380" y="9708"/>
                  </a:cubicBezTo>
                  <a:cubicBezTo>
                    <a:pt x="4911" y="9548"/>
                    <a:pt x="5400" y="9255"/>
                    <a:pt x="5798" y="8856"/>
                  </a:cubicBezTo>
                  <a:cubicBezTo>
                    <a:pt x="5874" y="8780"/>
                    <a:pt x="5923" y="8675"/>
                    <a:pt x="5923" y="8563"/>
                  </a:cubicBezTo>
                  <a:lnTo>
                    <a:pt x="5923" y="8270"/>
                  </a:lnTo>
                  <a:lnTo>
                    <a:pt x="6370" y="8270"/>
                  </a:lnTo>
                  <a:lnTo>
                    <a:pt x="6370" y="8123"/>
                  </a:lnTo>
                  <a:lnTo>
                    <a:pt x="6370" y="7962"/>
                  </a:lnTo>
                  <a:lnTo>
                    <a:pt x="7139" y="7962"/>
                  </a:lnTo>
                  <a:lnTo>
                    <a:pt x="7139" y="7627"/>
                  </a:lnTo>
                  <a:lnTo>
                    <a:pt x="6168" y="7627"/>
                  </a:lnTo>
                  <a:lnTo>
                    <a:pt x="6168" y="7488"/>
                  </a:lnTo>
                  <a:lnTo>
                    <a:pt x="7139" y="7488"/>
                  </a:lnTo>
                  <a:lnTo>
                    <a:pt x="7139" y="7159"/>
                  </a:lnTo>
                  <a:lnTo>
                    <a:pt x="3877" y="7159"/>
                  </a:lnTo>
                  <a:lnTo>
                    <a:pt x="3877" y="7488"/>
                  </a:lnTo>
                  <a:lnTo>
                    <a:pt x="4848" y="7488"/>
                  </a:lnTo>
                  <a:lnTo>
                    <a:pt x="4848" y="7627"/>
                  </a:lnTo>
                  <a:lnTo>
                    <a:pt x="3877" y="7627"/>
                  </a:lnTo>
                  <a:lnTo>
                    <a:pt x="3877" y="7962"/>
                  </a:lnTo>
                  <a:lnTo>
                    <a:pt x="4638" y="7962"/>
                  </a:lnTo>
                  <a:lnTo>
                    <a:pt x="4638" y="8123"/>
                  </a:lnTo>
                  <a:lnTo>
                    <a:pt x="4638" y="8270"/>
                  </a:lnTo>
                  <a:lnTo>
                    <a:pt x="5092" y="8270"/>
                  </a:lnTo>
                  <a:lnTo>
                    <a:pt x="5092" y="8381"/>
                  </a:lnTo>
                  <a:cubicBezTo>
                    <a:pt x="4624" y="8794"/>
                    <a:pt x="4031" y="9024"/>
                    <a:pt x="3395" y="9024"/>
                  </a:cubicBezTo>
                  <a:cubicBezTo>
                    <a:pt x="1977" y="9024"/>
                    <a:pt x="825" y="7872"/>
                    <a:pt x="825" y="6454"/>
                  </a:cubicBezTo>
                  <a:cubicBezTo>
                    <a:pt x="832" y="5329"/>
                    <a:pt x="1558" y="4366"/>
                    <a:pt x="2564" y="4023"/>
                  </a:cubicBezTo>
                  <a:lnTo>
                    <a:pt x="3479" y="5602"/>
                  </a:lnTo>
                  <a:lnTo>
                    <a:pt x="3842" y="5392"/>
                  </a:lnTo>
                  <a:lnTo>
                    <a:pt x="4352" y="6272"/>
                  </a:lnTo>
                  <a:lnTo>
                    <a:pt x="5183" y="5797"/>
                  </a:lnTo>
                  <a:lnTo>
                    <a:pt x="4674" y="4912"/>
                  </a:lnTo>
                  <a:lnTo>
                    <a:pt x="5036" y="4708"/>
                  </a:lnTo>
                  <a:lnTo>
                    <a:pt x="2955" y="1097"/>
                  </a:lnTo>
                  <a:lnTo>
                    <a:pt x="2592" y="1307"/>
                  </a:lnTo>
                  <a:lnTo>
                    <a:pt x="2292" y="797"/>
                  </a:lnTo>
                  <a:lnTo>
                    <a:pt x="2452" y="706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2291;p38">
              <a:extLst>
                <a:ext uri="{FF2B5EF4-FFF2-40B4-BE49-F238E27FC236}">
                  <a16:creationId xmlns:a16="http://schemas.microsoft.com/office/drawing/2014/main" id="{883F26B2-1A9E-4997-A918-4EE28CFFF32A}"/>
                </a:ext>
              </a:extLst>
            </p:cNvPr>
            <p:cNvGrpSpPr/>
            <p:nvPr/>
          </p:nvGrpSpPr>
          <p:grpSpPr>
            <a:xfrm>
              <a:off x="5482126" y="1225100"/>
              <a:ext cx="701282" cy="1097846"/>
              <a:chOff x="6722725" y="2334800"/>
              <a:chExt cx="178475" cy="279400"/>
            </a:xfrm>
          </p:grpSpPr>
          <p:sp>
            <p:nvSpPr>
              <p:cNvPr id="78" name="Google Shape;2292;p38">
                <a:extLst>
                  <a:ext uri="{FF2B5EF4-FFF2-40B4-BE49-F238E27FC236}">
                    <a16:creationId xmlns:a16="http://schemas.microsoft.com/office/drawing/2014/main" id="{2F1B9F93-2585-46BF-BF67-355B80075BC7}"/>
                  </a:ext>
                </a:extLst>
              </p:cNvPr>
              <p:cNvSpPr/>
              <p:nvPr/>
            </p:nvSpPr>
            <p:spPr>
              <a:xfrm>
                <a:off x="6722725" y="2411100"/>
                <a:ext cx="159275" cy="169925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6797" extrusionOk="0">
                    <a:moveTo>
                      <a:pt x="3395" y="1"/>
                    </a:moveTo>
                    <a:cubicBezTo>
                      <a:pt x="1523" y="1"/>
                      <a:pt x="1" y="1523"/>
                      <a:pt x="1" y="3402"/>
                    </a:cubicBezTo>
                    <a:cubicBezTo>
                      <a:pt x="1" y="5274"/>
                      <a:pt x="1523" y="6796"/>
                      <a:pt x="3395" y="6796"/>
                    </a:cubicBezTo>
                    <a:cubicBezTo>
                      <a:pt x="4303" y="6796"/>
                      <a:pt x="5155" y="6440"/>
                      <a:pt x="5798" y="5804"/>
                    </a:cubicBezTo>
                    <a:cubicBezTo>
                      <a:pt x="5874" y="5728"/>
                      <a:pt x="5923" y="5616"/>
                      <a:pt x="5923" y="5511"/>
                    </a:cubicBezTo>
                    <a:lnTo>
                      <a:pt x="5923" y="5218"/>
                    </a:lnTo>
                    <a:lnTo>
                      <a:pt x="6370" y="5218"/>
                    </a:lnTo>
                    <a:lnTo>
                      <a:pt x="6370" y="4890"/>
                    </a:lnTo>
                    <a:lnTo>
                      <a:pt x="5923" y="4890"/>
                    </a:lnTo>
                    <a:lnTo>
                      <a:pt x="5923" y="4694"/>
                    </a:lnTo>
                    <a:lnTo>
                      <a:pt x="6168" y="4694"/>
                    </a:lnTo>
                    <a:lnTo>
                      <a:pt x="6168" y="4436"/>
                    </a:lnTo>
                    <a:lnTo>
                      <a:pt x="4848" y="4436"/>
                    </a:lnTo>
                    <a:lnTo>
                      <a:pt x="4848" y="4694"/>
                    </a:lnTo>
                    <a:lnTo>
                      <a:pt x="5092" y="4694"/>
                    </a:lnTo>
                    <a:lnTo>
                      <a:pt x="5092" y="4890"/>
                    </a:lnTo>
                    <a:lnTo>
                      <a:pt x="4638" y="4890"/>
                    </a:lnTo>
                    <a:lnTo>
                      <a:pt x="4638" y="5218"/>
                    </a:lnTo>
                    <a:lnTo>
                      <a:pt x="5092" y="5218"/>
                    </a:lnTo>
                    <a:lnTo>
                      <a:pt x="5092" y="5330"/>
                    </a:lnTo>
                    <a:cubicBezTo>
                      <a:pt x="4624" y="5742"/>
                      <a:pt x="4031" y="5972"/>
                      <a:pt x="3395" y="5972"/>
                    </a:cubicBezTo>
                    <a:cubicBezTo>
                      <a:pt x="1977" y="5972"/>
                      <a:pt x="825" y="4820"/>
                      <a:pt x="825" y="3402"/>
                    </a:cubicBezTo>
                    <a:cubicBezTo>
                      <a:pt x="832" y="1984"/>
                      <a:pt x="1977" y="832"/>
                      <a:pt x="3395" y="832"/>
                    </a:cubicBezTo>
                    <a:lnTo>
                      <a:pt x="33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93;p38">
                <a:extLst>
                  <a:ext uri="{FF2B5EF4-FFF2-40B4-BE49-F238E27FC236}">
                    <a16:creationId xmlns:a16="http://schemas.microsoft.com/office/drawing/2014/main" id="{05494817-D7AE-4638-906D-E244CBF758A9}"/>
                  </a:ext>
                </a:extLst>
              </p:cNvPr>
              <p:cNvSpPr/>
              <p:nvPr/>
            </p:nvSpPr>
            <p:spPr>
              <a:xfrm>
                <a:off x="6757650" y="2362225"/>
                <a:ext cx="91000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4505" extrusionOk="0">
                    <a:moveTo>
                      <a:pt x="1558" y="0"/>
                    </a:moveTo>
                    <a:lnTo>
                      <a:pt x="1" y="901"/>
                    </a:lnTo>
                    <a:lnTo>
                      <a:pt x="2082" y="4505"/>
                    </a:lnTo>
                    <a:lnTo>
                      <a:pt x="3639" y="3604"/>
                    </a:lnTo>
                    <a:lnTo>
                      <a:pt x="15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294;p38">
                <a:extLst>
                  <a:ext uri="{FF2B5EF4-FFF2-40B4-BE49-F238E27FC236}">
                    <a16:creationId xmlns:a16="http://schemas.microsoft.com/office/drawing/2014/main" id="{E6A8381B-FD04-4183-B6F4-2629A624C503}"/>
                  </a:ext>
                </a:extLst>
              </p:cNvPr>
              <p:cNvSpPr/>
              <p:nvPr/>
            </p:nvSpPr>
            <p:spPr>
              <a:xfrm>
                <a:off x="6818775" y="2457550"/>
                <a:ext cx="33375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63" extrusionOk="0">
                    <a:moveTo>
                      <a:pt x="831" y="0"/>
                    </a:moveTo>
                    <a:lnTo>
                      <a:pt x="0" y="482"/>
                    </a:lnTo>
                    <a:lnTo>
                      <a:pt x="510" y="1362"/>
                    </a:lnTo>
                    <a:lnTo>
                      <a:pt x="1334" y="88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295;p38">
                <a:extLst>
                  <a:ext uri="{FF2B5EF4-FFF2-40B4-BE49-F238E27FC236}">
                    <a16:creationId xmlns:a16="http://schemas.microsoft.com/office/drawing/2014/main" id="{277C0A90-57F9-424E-B97F-6272B5C42EB3}"/>
                  </a:ext>
                </a:extLst>
              </p:cNvPr>
              <p:cNvSpPr/>
              <p:nvPr/>
            </p:nvSpPr>
            <p:spPr>
              <a:xfrm>
                <a:off x="6759400" y="2354700"/>
                <a:ext cx="2812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993" extrusionOk="0">
                    <a:moveTo>
                      <a:pt x="825" y="1"/>
                    </a:moveTo>
                    <a:lnTo>
                      <a:pt x="0" y="476"/>
                    </a:lnTo>
                    <a:lnTo>
                      <a:pt x="294" y="993"/>
                    </a:lnTo>
                    <a:lnTo>
                      <a:pt x="1125" y="51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296;p38">
                <a:extLst>
                  <a:ext uri="{FF2B5EF4-FFF2-40B4-BE49-F238E27FC236}">
                    <a16:creationId xmlns:a16="http://schemas.microsoft.com/office/drawing/2014/main" id="{7DB799CD-A15F-4549-981E-7FEC82215B06}"/>
                  </a:ext>
                </a:extLst>
              </p:cNvPr>
              <p:cNvSpPr/>
              <p:nvPr/>
            </p:nvSpPr>
            <p:spPr>
              <a:xfrm>
                <a:off x="6745250" y="2334800"/>
                <a:ext cx="38800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363" extrusionOk="0">
                    <a:moveTo>
                      <a:pt x="1139" y="1"/>
                    </a:moveTo>
                    <a:lnTo>
                      <a:pt x="1" y="664"/>
                    </a:lnTo>
                    <a:lnTo>
                      <a:pt x="406" y="1362"/>
                    </a:lnTo>
                    <a:lnTo>
                      <a:pt x="1551" y="706"/>
                    </a:lnTo>
                    <a:lnTo>
                      <a:pt x="11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297;p38">
                <a:extLst>
                  <a:ext uri="{FF2B5EF4-FFF2-40B4-BE49-F238E27FC236}">
                    <a16:creationId xmlns:a16="http://schemas.microsoft.com/office/drawing/2014/main" id="{2E32BF3A-962C-4429-A916-E943ECC4CB0C}"/>
                  </a:ext>
                </a:extLst>
              </p:cNvPr>
              <p:cNvSpPr/>
              <p:nvPr/>
            </p:nvSpPr>
            <p:spPr>
              <a:xfrm>
                <a:off x="6772675" y="2590950"/>
                <a:ext cx="662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385" extrusionOk="0">
                    <a:moveTo>
                      <a:pt x="0" y="0"/>
                    </a:moveTo>
                    <a:lnTo>
                      <a:pt x="0" y="384"/>
                    </a:lnTo>
                    <a:lnTo>
                      <a:pt x="2647" y="384"/>
                    </a:lnTo>
                    <a:lnTo>
                      <a:pt x="2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298;p38">
                <a:extLst>
                  <a:ext uri="{FF2B5EF4-FFF2-40B4-BE49-F238E27FC236}">
                    <a16:creationId xmlns:a16="http://schemas.microsoft.com/office/drawing/2014/main" id="{A28AF7F0-565C-424E-A812-146CADCC446A}"/>
                  </a:ext>
                </a:extLst>
              </p:cNvPr>
              <p:cNvSpPr/>
              <p:nvPr/>
            </p:nvSpPr>
            <p:spPr>
              <a:xfrm>
                <a:off x="6772675" y="2568075"/>
                <a:ext cx="660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916" extrusionOk="0">
                    <a:moveTo>
                      <a:pt x="1320" y="0"/>
                    </a:moveTo>
                    <a:cubicBezTo>
                      <a:pt x="594" y="0"/>
                      <a:pt x="0" y="412"/>
                      <a:pt x="0" y="915"/>
                    </a:cubicBezTo>
                    <a:lnTo>
                      <a:pt x="2640" y="915"/>
                    </a:lnTo>
                    <a:cubicBezTo>
                      <a:pt x="2640" y="412"/>
                      <a:pt x="2054" y="0"/>
                      <a:pt x="13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99;p38">
                <a:extLst>
                  <a:ext uri="{FF2B5EF4-FFF2-40B4-BE49-F238E27FC236}">
                    <a16:creationId xmlns:a16="http://schemas.microsoft.com/office/drawing/2014/main" id="{6841E636-BA5E-4765-9FE7-599CE2D22462}"/>
                  </a:ext>
                </a:extLst>
              </p:cNvPr>
              <p:cNvSpPr/>
              <p:nvPr/>
            </p:nvSpPr>
            <p:spPr>
              <a:xfrm>
                <a:off x="6765325" y="2600550"/>
                <a:ext cx="808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3235" h="546" extrusionOk="0">
                    <a:moveTo>
                      <a:pt x="329" y="0"/>
                    </a:moveTo>
                    <a:cubicBezTo>
                      <a:pt x="148" y="0"/>
                      <a:pt x="1" y="84"/>
                      <a:pt x="1" y="189"/>
                    </a:cubicBezTo>
                    <a:lnTo>
                      <a:pt x="1" y="545"/>
                    </a:lnTo>
                    <a:lnTo>
                      <a:pt x="3235" y="545"/>
                    </a:lnTo>
                    <a:lnTo>
                      <a:pt x="3235" y="189"/>
                    </a:lnTo>
                    <a:cubicBezTo>
                      <a:pt x="3235" y="84"/>
                      <a:pt x="3088" y="0"/>
                      <a:pt x="29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300;p38">
                <a:extLst>
                  <a:ext uri="{FF2B5EF4-FFF2-40B4-BE49-F238E27FC236}">
                    <a16:creationId xmlns:a16="http://schemas.microsoft.com/office/drawing/2014/main" id="{A7E91C84-1B81-4416-A478-528FD4473031}"/>
                  </a:ext>
                </a:extLst>
              </p:cNvPr>
              <p:cNvSpPr/>
              <p:nvPr/>
            </p:nvSpPr>
            <p:spPr>
              <a:xfrm>
                <a:off x="6799550" y="2574175"/>
                <a:ext cx="122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0" extrusionOk="0">
                    <a:moveTo>
                      <a:pt x="245" y="1"/>
                    </a:moveTo>
                    <a:cubicBezTo>
                      <a:pt x="113" y="1"/>
                      <a:pt x="1" y="106"/>
                      <a:pt x="1" y="245"/>
                    </a:cubicBezTo>
                    <a:cubicBezTo>
                      <a:pt x="1" y="378"/>
                      <a:pt x="113" y="490"/>
                      <a:pt x="245" y="490"/>
                    </a:cubicBezTo>
                    <a:cubicBezTo>
                      <a:pt x="385" y="490"/>
                      <a:pt x="490" y="378"/>
                      <a:pt x="490" y="245"/>
                    </a:cubicBezTo>
                    <a:cubicBezTo>
                      <a:pt x="490" y="106"/>
                      <a:pt x="385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301;p38">
                <a:extLst>
                  <a:ext uri="{FF2B5EF4-FFF2-40B4-BE49-F238E27FC236}">
                    <a16:creationId xmlns:a16="http://schemas.microsoft.com/office/drawing/2014/main" id="{A385DE84-61AA-4AF3-BFA4-AFFCBE7E8DBF}"/>
                  </a:ext>
                </a:extLst>
              </p:cNvPr>
              <p:cNvSpPr/>
              <p:nvPr/>
            </p:nvSpPr>
            <p:spPr>
              <a:xfrm>
                <a:off x="6799550" y="2579600"/>
                <a:ext cx="122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73" extrusionOk="0">
                    <a:moveTo>
                      <a:pt x="8" y="0"/>
                    </a:moveTo>
                    <a:lnTo>
                      <a:pt x="1" y="28"/>
                    </a:lnTo>
                    <a:cubicBezTo>
                      <a:pt x="1" y="161"/>
                      <a:pt x="113" y="273"/>
                      <a:pt x="245" y="273"/>
                    </a:cubicBezTo>
                    <a:cubicBezTo>
                      <a:pt x="385" y="273"/>
                      <a:pt x="490" y="161"/>
                      <a:pt x="490" y="28"/>
                    </a:cubicBezTo>
                    <a:lnTo>
                      <a:pt x="490" y="0"/>
                    </a:lnTo>
                    <a:cubicBezTo>
                      <a:pt x="476" y="119"/>
                      <a:pt x="371" y="210"/>
                      <a:pt x="245" y="210"/>
                    </a:cubicBezTo>
                    <a:cubicBezTo>
                      <a:pt x="120" y="210"/>
                      <a:pt x="22" y="119"/>
                      <a:pt x="8" y="0"/>
                    </a:cubicBezTo>
                    <a:close/>
                  </a:path>
                </a:pathLst>
              </a:custGeom>
              <a:solidFill>
                <a:srgbClr val="AD49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302;p38">
                <a:extLst>
                  <a:ext uri="{FF2B5EF4-FFF2-40B4-BE49-F238E27FC236}">
                    <a16:creationId xmlns:a16="http://schemas.microsoft.com/office/drawing/2014/main" id="{49B1CED4-0902-4676-8255-D3E50CD47A1A}"/>
                  </a:ext>
                </a:extLst>
              </p:cNvPr>
              <p:cNvSpPr/>
              <p:nvPr/>
            </p:nvSpPr>
            <p:spPr>
              <a:xfrm>
                <a:off x="6819650" y="2513775"/>
                <a:ext cx="8155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9" extrusionOk="0">
                    <a:moveTo>
                      <a:pt x="0" y="0"/>
                    </a:moveTo>
                    <a:lnTo>
                      <a:pt x="0" y="329"/>
                    </a:lnTo>
                    <a:lnTo>
                      <a:pt x="3262" y="329"/>
                    </a:lnTo>
                    <a:lnTo>
                      <a:pt x="32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303;p38">
                <a:extLst>
                  <a:ext uri="{FF2B5EF4-FFF2-40B4-BE49-F238E27FC236}">
                    <a16:creationId xmlns:a16="http://schemas.microsoft.com/office/drawing/2014/main" id="{CE4146D9-D216-4111-8894-BFAF841241CE}"/>
                  </a:ext>
                </a:extLst>
              </p:cNvPr>
              <p:cNvSpPr/>
              <p:nvPr/>
            </p:nvSpPr>
            <p:spPr>
              <a:xfrm>
                <a:off x="6772850" y="2600550"/>
                <a:ext cx="658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168" extrusionOk="0">
                    <a:moveTo>
                      <a:pt x="0" y="0"/>
                    </a:moveTo>
                    <a:cubicBezTo>
                      <a:pt x="28" y="7"/>
                      <a:pt x="182" y="56"/>
                      <a:pt x="405" y="91"/>
                    </a:cubicBezTo>
                    <a:cubicBezTo>
                      <a:pt x="531" y="112"/>
                      <a:pt x="678" y="133"/>
                      <a:pt x="831" y="147"/>
                    </a:cubicBezTo>
                    <a:cubicBezTo>
                      <a:pt x="985" y="154"/>
                      <a:pt x="1153" y="168"/>
                      <a:pt x="1313" y="168"/>
                    </a:cubicBezTo>
                    <a:cubicBezTo>
                      <a:pt x="1481" y="168"/>
                      <a:pt x="1649" y="161"/>
                      <a:pt x="1802" y="147"/>
                    </a:cubicBezTo>
                    <a:cubicBezTo>
                      <a:pt x="1956" y="133"/>
                      <a:pt x="2102" y="119"/>
                      <a:pt x="2221" y="91"/>
                    </a:cubicBezTo>
                    <a:cubicBezTo>
                      <a:pt x="2452" y="56"/>
                      <a:pt x="2605" y="7"/>
                      <a:pt x="26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304;p38">
                <a:extLst>
                  <a:ext uri="{FF2B5EF4-FFF2-40B4-BE49-F238E27FC236}">
                    <a16:creationId xmlns:a16="http://schemas.microsoft.com/office/drawing/2014/main" id="{0B783BD4-8341-48BD-B710-1B48B27B1D69}"/>
                  </a:ext>
                </a:extLst>
              </p:cNvPr>
              <p:cNvSpPr/>
              <p:nvPr/>
            </p:nvSpPr>
            <p:spPr>
              <a:xfrm>
                <a:off x="6819650" y="2525475"/>
                <a:ext cx="8155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9" extrusionOk="0">
                    <a:moveTo>
                      <a:pt x="0" y="0"/>
                    </a:moveTo>
                    <a:lnTo>
                      <a:pt x="0" y="328"/>
                    </a:lnTo>
                    <a:lnTo>
                      <a:pt x="3262" y="328"/>
                    </a:lnTo>
                    <a:lnTo>
                      <a:pt x="32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305;p38">
                <a:extLst>
                  <a:ext uri="{FF2B5EF4-FFF2-40B4-BE49-F238E27FC236}">
                    <a16:creationId xmlns:a16="http://schemas.microsoft.com/office/drawing/2014/main" id="{15B50FF0-C015-4B5C-8DE6-FE1D71530971}"/>
                  </a:ext>
                </a:extLst>
              </p:cNvPr>
              <p:cNvSpPr/>
              <p:nvPr/>
            </p:nvSpPr>
            <p:spPr>
              <a:xfrm>
                <a:off x="6838675" y="2533675"/>
                <a:ext cx="4350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69" extrusionOk="0">
                    <a:moveTo>
                      <a:pt x="0" y="0"/>
                    </a:moveTo>
                    <a:lnTo>
                      <a:pt x="0" y="168"/>
                    </a:lnTo>
                    <a:lnTo>
                      <a:pt x="1739" y="168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306;p38">
                <a:extLst>
                  <a:ext uri="{FF2B5EF4-FFF2-40B4-BE49-F238E27FC236}">
                    <a16:creationId xmlns:a16="http://schemas.microsoft.com/office/drawing/2014/main" id="{30B3A594-81E9-4720-97F8-4BEE5673FE14}"/>
                  </a:ext>
                </a:extLst>
              </p:cNvPr>
              <p:cNvSpPr/>
              <p:nvPr/>
            </p:nvSpPr>
            <p:spPr>
              <a:xfrm>
                <a:off x="6843900" y="2521975"/>
                <a:ext cx="3302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41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1321" y="140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307;p38">
                <a:extLst>
                  <a:ext uri="{FF2B5EF4-FFF2-40B4-BE49-F238E27FC236}">
                    <a16:creationId xmlns:a16="http://schemas.microsoft.com/office/drawing/2014/main" id="{172A5817-5C12-4EEB-B894-D81224F4B420}"/>
                  </a:ext>
                </a:extLst>
              </p:cNvPr>
              <p:cNvSpPr/>
              <p:nvPr/>
            </p:nvSpPr>
            <p:spPr>
              <a:xfrm>
                <a:off x="6818775" y="2457550"/>
                <a:ext cx="276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83" extrusionOk="0">
                    <a:moveTo>
                      <a:pt x="831" y="0"/>
                    </a:moveTo>
                    <a:lnTo>
                      <a:pt x="0" y="482"/>
                    </a:lnTo>
                    <a:lnTo>
                      <a:pt x="1104" y="482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308;p38">
                <a:extLst>
                  <a:ext uri="{FF2B5EF4-FFF2-40B4-BE49-F238E27FC236}">
                    <a16:creationId xmlns:a16="http://schemas.microsoft.com/office/drawing/2014/main" id="{41F8E131-6F3E-4ED6-AAA7-B9A05716162F}"/>
                  </a:ext>
                </a:extLst>
              </p:cNvPr>
              <p:cNvSpPr/>
              <p:nvPr/>
            </p:nvSpPr>
            <p:spPr>
              <a:xfrm>
                <a:off x="6759400" y="2354700"/>
                <a:ext cx="276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76" extrusionOk="0">
                    <a:moveTo>
                      <a:pt x="825" y="1"/>
                    </a:moveTo>
                    <a:lnTo>
                      <a:pt x="315" y="294"/>
                    </a:lnTo>
                    <a:lnTo>
                      <a:pt x="0" y="476"/>
                    </a:lnTo>
                    <a:lnTo>
                      <a:pt x="1104" y="476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309;p38">
                <a:extLst>
                  <a:ext uri="{FF2B5EF4-FFF2-40B4-BE49-F238E27FC236}">
                    <a16:creationId xmlns:a16="http://schemas.microsoft.com/office/drawing/2014/main" id="{E1805104-03FA-47B7-8088-4A06A96C949E}"/>
                  </a:ext>
                </a:extLst>
              </p:cNvPr>
              <p:cNvSpPr/>
              <p:nvPr/>
            </p:nvSpPr>
            <p:spPr>
              <a:xfrm>
                <a:off x="6759400" y="2362050"/>
                <a:ext cx="787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82" extrusionOk="0">
                    <a:moveTo>
                      <a:pt x="0" y="182"/>
                    </a:moveTo>
                    <a:lnTo>
                      <a:pt x="0" y="182"/>
                    </a:lnTo>
                    <a:lnTo>
                      <a:pt x="315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172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" name="Google Shape;2450;p40">
            <a:extLst>
              <a:ext uri="{FF2B5EF4-FFF2-40B4-BE49-F238E27FC236}">
                <a16:creationId xmlns:a16="http://schemas.microsoft.com/office/drawing/2014/main" id="{EB85A9AD-AFB9-4450-ACBA-83520023A41A}"/>
              </a:ext>
            </a:extLst>
          </p:cNvPr>
          <p:cNvGrpSpPr/>
          <p:nvPr/>
        </p:nvGrpSpPr>
        <p:grpSpPr>
          <a:xfrm>
            <a:off x="148116" y="1435768"/>
            <a:ext cx="525071" cy="653064"/>
            <a:chOff x="7909668" y="445023"/>
            <a:chExt cx="703754" cy="875187"/>
          </a:xfrm>
        </p:grpSpPr>
        <p:sp>
          <p:nvSpPr>
            <p:cNvPr id="97" name="Google Shape;2451;p40">
              <a:extLst>
                <a:ext uri="{FF2B5EF4-FFF2-40B4-BE49-F238E27FC236}">
                  <a16:creationId xmlns:a16="http://schemas.microsoft.com/office/drawing/2014/main" id="{69D5D9E8-A8DE-4B4B-B9FD-D65FC79AA7A0}"/>
                </a:ext>
              </a:extLst>
            </p:cNvPr>
            <p:cNvSpPr/>
            <p:nvPr/>
          </p:nvSpPr>
          <p:spPr>
            <a:xfrm rot="-407134">
              <a:off x="7955596" y="478358"/>
              <a:ext cx="612205" cy="808516"/>
            </a:xfrm>
            <a:custGeom>
              <a:avLst/>
              <a:gdLst/>
              <a:ahLst/>
              <a:cxnLst/>
              <a:rect l="l" t="t" r="r" b="b"/>
              <a:pathLst>
                <a:path w="7076" h="9345" extrusionOk="0">
                  <a:moveTo>
                    <a:pt x="2145" y="0"/>
                  </a:moveTo>
                  <a:cubicBezTo>
                    <a:pt x="1935" y="0"/>
                    <a:pt x="1768" y="168"/>
                    <a:pt x="1768" y="384"/>
                  </a:cubicBezTo>
                  <a:cubicBezTo>
                    <a:pt x="1768" y="531"/>
                    <a:pt x="1851" y="657"/>
                    <a:pt x="1977" y="720"/>
                  </a:cubicBezTo>
                  <a:lnTo>
                    <a:pt x="1977" y="3862"/>
                  </a:lnTo>
                  <a:cubicBezTo>
                    <a:pt x="1977" y="3890"/>
                    <a:pt x="1949" y="3939"/>
                    <a:pt x="1914" y="3953"/>
                  </a:cubicBezTo>
                  <a:cubicBezTo>
                    <a:pt x="734" y="4568"/>
                    <a:pt x="1" y="5769"/>
                    <a:pt x="1" y="7096"/>
                  </a:cubicBezTo>
                  <a:cubicBezTo>
                    <a:pt x="1" y="7829"/>
                    <a:pt x="224" y="8535"/>
                    <a:pt x="650" y="9135"/>
                  </a:cubicBezTo>
                  <a:cubicBezTo>
                    <a:pt x="734" y="9254"/>
                    <a:pt x="908" y="9345"/>
                    <a:pt x="1062" y="9345"/>
                  </a:cubicBezTo>
                  <a:lnTo>
                    <a:pt x="6021" y="9345"/>
                  </a:lnTo>
                  <a:cubicBezTo>
                    <a:pt x="6175" y="9345"/>
                    <a:pt x="6349" y="9254"/>
                    <a:pt x="6433" y="9135"/>
                  </a:cubicBezTo>
                  <a:cubicBezTo>
                    <a:pt x="6852" y="8535"/>
                    <a:pt x="7075" y="7829"/>
                    <a:pt x="7075" y="7096"/>
                  </a:cubicBezTo>
                  <a:cubicBezTo>
                    <a:pt x="7075" y="5769"/>
                    <a:pt x="6342" y="4568"/>
                    <a:pt x="5162" y="3953"/>
                  </a:cubicBezTo>
                  <a:cubicBezTo>
                    <a:pt x="5134" y="3939"/>
                    <a:pt x="5106" y="3890"/>
                    <a:pt x="5106" y="3862"/>
                  </a:cubicBezTo>
                  <a:lnTo>
                    <a:pt x="5106" y="720"/>
                  </a:lnTo>
                  <a:cubicBezTo>
                    <a:pt x="5232" y="657"/>
                    <a:pt x="5315" y="531"/>
                    <a:pt x="5315" y="384"/>
                  </a:cubicBezTo>
                  <a:cubicBezTo>
                    <a:pt x="5315" y="168"/>
                    <a:pt x="5148" y="0"/>
                    <a:pt x="4931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2452;p40">
              <a:extLst>
                <a:ext uri="{FF2B5EF4-FFF2-40B4-BE49-F238E27FC236}">
                  <a16:creationId xmlns:a16="http://schemas.microsoft.com/office/drawing/2014/main" id="{C02BC33F-06D3-4231-A836-BB84C5EE2DCF}"/>
                </a:ext>
              </a:extLst>
            </p:cNvPr>
            <p:cNvGrpSpPr/>
            <p:nvPr/>
          </p:nvGrpSpPr>
          <p:grpSpPr>
            <a:xfrm rot="-407134">
              <a:off x="7955252" y="478520"/>
              <a:ext cx="612205" cy="807910"/>
              <a:chOff x="5843600" y="1537050"/>
              <a:chExt cx="176900" cy="233450"/>
            </a:xfrm>
          </p:grpSpPr>
          <p:sp>
            <p:nvSpPr>
              <p:cNvPr id="99" name="Google Shape;2453;p40">
                <a:extLst>
                  <a:ext uri="{FF2B5EF4-FFF2-40B4-BE49-F238E27FC236}">
                    <a16:creationId xmlns:a16="http://schemas.microsoft.com/office/drawing/2014/main" id="{7795E58C-4A9E-4308-A86B-50E975EBEB2F}"/>
                  </a:ext>
                </a:extLst>
              </p:cNvPr>
              <p:cNvSpPr/>
              <p:nvPr/>
            </p:nvSpPr>
            <p:spPr>
              <a:xfrm>
                <a:off x="5847975" y="1546650"/>
                <a:ext cx="168325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8787" extrusionOk="0">
                    <a:moveTo>
                      <a:pt x="1970" y="0"/>
                    </a:moveTo>
                    <a:lnTo>
                      <a:pt x="1970" y="3478"/>
                    </a:lnTo>
                    <a:cubicBezTo>
                      <a:pt x="1970" y="3569"/>
                      <a:pt x="1900" y="3681"/>
                      <a:pt x="1823" y="3723"/>
                    </a:cubicBezTo>
                    <a:cubicBezTo>
                      <a:pt x="740" y="4282"/>
                      <a:pt x="0" y="5413"/>
                      <a:pt x="0" y="6712"/>
                    </a:cubicBezTo>
                    <a:cubicBezTo>
                      <a:pt x="0" y="7431"/>
                      <a:pt x="224" y="8102"/>
                      <a:pt x="615" y="8654"/>
                    </a:cubicBezTo>
                    <a:cubicBezTo>
                      <a:pt x="671" y="8730"/>
                      <a:pt x="789" y="8786"/>
                      <a:pt x="887" y="8786"/>
                    </a:cubicBezTo>
                    <a:lnTo>
                      <a:pt x="5846" y="8786"/>
                    </a:lnTo>
                    <a:cubicBezTo>
                      <a:pt x="5937" y="8786"/>
                      <a:pt x="6062" y="8730"/>
                      <a:pt x="6118" y="8654"/>
                    </a:cubicBezTo>
                    <a:cubicBezTo>
                      <a:pt x="6502" y="8102"/>
                      <a:pt x="6733" y="7431"/>
                      <a:pt x="6733" y="6712"/>
                    </a:cubicBezTo>
                    <a:cubicBezTo>
                      <a:pt x="6733" y="5413"/>
                      <a:pt x="5993" y="4282"/>
                      <a:pt x="4910" y="3723"/>
                    </a:cubicBezTo>
                    <a:cubicBezTo>
                      <a:pt x="4826" y="3681"/>
                      <a:pt x="4756" y="3569"/>
                      <a:pt x="4756" y="3478"/>
                    </a:cubicBezTo>
                    <a:lnTo>
                      <a:pt x="4756" y="0"/>
                    </a:lnTo>
                    <a:close/>
                  </a:path>
                </a:pathLst>
              </a:custGeom>
              <a:solidFill>
                <a:srgbClr val="F1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454;p40">
                <a:extLst>
                  <a:ext uri="{FF2B5EF4-FFF2-40B4-BE49-F238E27FC236}">
                    <a16:creationId xmlns:a16="http://schemas.microsoft.com/office/drawing/2014/main" id="{660C11C9-8013-4DB1-805E-F33E8B64D8EC}"/>
                  </a:ext>
                </a:extLst>
              </p:cNvPr>
              <p:cNvSpPr/>
              <p:nvPr/>
            </p:nvSpPr>
            <p:spPr>
              <a:xfrm>
                <a:off x="5847975" y="1677600"/>
                <a:ext cx="1683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3549" extrusionOk="0">
                    <a:moveTo>
                      <a:pt x="342" y="0"/>
                    </a:moveTo>
                    <a:cubicBezTo>
                      <a:pt x="119" y="447"/>
                      <a:pt x="0" y="943"/>
                      <a:pt x="0" y="1474"/>
                    </a:cubicBezTo>
                    <a:cubicBezTo>
                      <a:pt x="0" y="2193"/>
                      <a:pt x="224" y="2864"/>
                      <a:pt x="615" y="3416"/>
                    </a:cubicBezTo>
                    <a:cubicBezTo>
                      <a:pt x="671" y="3492"/>
                      <a:pt x="789" y="3548"/>
                      <a:pt x="887" y="3548"/>
                    </a:cubicBezTo>
                    <a:lnTo>
                      <a:pt x="5846" y="3548"/>
                    </a:lnTo>
                    <a:cubicBezTo>
                      <a:pt x="5937" y="3548"/>
                      <a:pt x="6062" y="3492"/>
                      <a:pt x="6118" y="3416"/>
                    </a:cubicBezTo>
                    <a:cubicBezTo>
                      <a:pt x="6502" y="2864"/>
                      <a:pt x="6733" y="2193"/>
                      <a:pt x="6733" y="1474"/>
                    </a:cubicBezTo>
                    <a:cubicBezTo>
                      <a:pt x="6733" y="943"/>
                      <a:pt x="6607" y="447"/>
                      <a:pt x="63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455;p40">
                <a:extLst>
                  <a:ext uri="{FF2B5EF4-FFF2-40B4-BE49-F238E27FC236}">
                    <a16:creationId xmlns:a16="http://schemas.microsoft.com/office/drawing/2014/main" id="{D70FAFAD-5874-49B7-B1C8-4DAE44574826}"/>
                  </a:ext>
                </a:extLst>
              </p:cNvPr>
              <p:cNvSpPr/>
              <p:nvPr/>
            </p:nvSpPr>
            <p:spPr>
              <a:xfrm>
                <a:off x="5886725" y="1696275"/>
                <a:ext cx="3180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272" extrusionOk="0">
                    <a:moveTo>
                      <a:pt x="636" y="168"/>
                    </a:moveTo>
                    <a:cubicBezTo>
                      <a:pt x="895" y="168"/>
                      <a:pt x="1104" y="378"/>
                      <a:pt x="1104" y="636"/>
                    </a:cubicBezTo>
                    <a:cubicBezTo>
                      <a:pt x="1104" y="895"/>
                      <a:pt x="895" y="1104"/>
                      <a:pt x="636" y="1104"/>
                    </a:cubicBezTo>
                    <a:cubicBezTo>
                      <a:pt x="378" y="1104"/>
                      <a:pt x="168" y="895"/>
                      <a:pt x="168" y="636"/>
                    </a:cubicBezTo>
                    <a:cubicBezTo>
                      <a:pt x="168" y="378"/>
                      <a:pt x="378" y="168"/>
                      <a:pt x="636" y="168"/>
                    </a:cubicBezTo>
                    <a:close/>
                    <a:moveTo>
                      <a:pt x="636" y="1"/>
                    </a:moveTo>
                    <a:cubicBezTo>
                      <a:pt x="287" y="1"/>
                      <a:pt x="1" y="287"/>
                      <a:pt x="1" y="636"/>
                    </a:cubicBezTo>
                    <a:cubicBezTo>
                      <a:pt x="1" y="985"/>
                      <a:pt x="287" y="1272"/>
                      <a:pt x="636" y="1272"/>
                    </a:cubicBezTo>
                    <a:cubicBezTo>
                      <a:pt x="992" y="1272"/>
                      <a:pt x="1272" y="985"/>
                      <a:pt x="1272" y="636"/>
                    </a:cubicBezTo>
                    <a:cubicBezTo>
                      <a:pt x="1272" y="287"/>
                      <a:pt x="992" y="1"/>
                      <a:pt x="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456;p40">
                <a:extLst>
                  <a:ext uri="{FF2B5EF4-FFF2-40B4-BE49-F238E27FC236}">
                    <a16:creationId xmlns:a16="http://schemas.microsoft.com/office/drawing/2014/main" id="{6CEF32C3-BC4E-4719-A8A0-6A17E33D7E46}"/>
                  </a:ext>
                </a:extLst>
              </p:cNvPr>
              <p:cNvSpPr/>
              <p:nvPr/>
            </p:nvSpPr>
            <p:spPr>
              <a:xfrm>
                <a:off x="5930375" y="1640575"/>
                <a:ext cx="3180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272" extrusionOk="0">
                    <a:moveTo>
                      <a:pt x="636" y="168"/>
                    </a:moveTo>
                    <a:cubicBezTo>
                      <a:pt x="895" y="168"/>
                      <a:pt x="1104" y="378"/>
                      <a:pt x="1104" y="636"/>
                    </a:cubicBezTo>
                    <a:cubicBezTo>
                      <a:pt x="1104" y="895"/>
                      <a:pt x="895" y="1104"/>
                      <a:pt x="636" y="1104"/>
                    </a:cubicBezTo>
                    <a:cubicBezTo>
                      <a:pt x="378" y="1104"/>
                      <a:pt x="168" y="895"/>
                      <a:pt x="168" y="636"/>
                    </a:cubicBezTo>
                    <a:cubicBezTo>
                      <a:pt x="168" y="378"/>
                      <a:pt x="378" y="168"/>
                      <a:pt x="636" y="168"/>
                    </a:cubicBezTo>
                    <a:close/>
                    <a:moveTo>
                      <a:pt x="636" y="1"/>
                    </a:moveTo>
                    <a:cubicBezTo>
                      <a:pt x="287" y="1"/>
                      <a:pt x="1" y="287"/>
                      <a:pt x="1" y="636"/>
                    </a:cubicBezTo>
                    <a:cubicBezTo>
                      <a:pt x="1" y="986"/>
                      <a:pt x="287" y="1272"/>
                      <a:pt x="636" y="1272"/>
                    </a:cubicBezTo>
                    <a:cubicBezTo>
                      <a:pt x="985" y="1272"/>
                      <a:pt x="1272" y="986"/>
                      <a:pt x="1272" y="636"/>
                    </a:cubicBezTo>
                    <a:cubicBezTo>
                      <a:pt x="1272" y="287"/>
                      <a:pt x="985" y="1"/>
                      <a:pt x="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457;p40">
                <a:extLst>
                  <a:ext uri="{FF2B5EF4-FFF2-40B4-BE49-F238E27FC236}">
                    <a16:creationId xmlns:a16="http://schemas.microsoft.com/office/drawing/2014/main" id="{AF3CF086-629E-45A4-99F5-D72360065FB1}"/>
                  </a:ext>
                </a:extLst>
              </p:cNvPr>
              <p:cNvSpPr/>
              <p:nvPr/>
            </p:nvSpPr>
            <p:spPr>
              <a:xfrm>
                <a:off x="5944175" y="1715475"/>
                <a:ext cx="2395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475" y="169"/>
                    </a:moveTo>
                    <a:cubicBezTo>
                      <a:pt x="650" y="169"/>
                      <a:pt x="790" y="308"/>
                      <a:pt x="790" y="483"/>
                    </a:cubicBezTo>
                    <a:cubicBezTo>
                      <a:pt x="790" y="650"/>
                      <a:pt x="650" y="790"/>
                      <a:pt x="475" y="790"/>
                    </a:cubicBezTo>
                    <a:cubicBezTo>
                      <a:pt x="308" y="790"/>
                      <a:pt x="168" y="650"/>
                      <a:pt x="168" y="483"/>
                    </a:cubicBezTo>
                    <a:cubicBezTo>
                      <a:pt x="168" y="308"/>
                      <a:pt x="308" y="169"/>
                      <a:pt x="475" y="169"/>
                    </a:cubicBezTo>
                    <a:close/>
                    <a:moveTo>
                      <a:pt x="475" y="1"/>
                    </a:moveTo>
                    <a:cubicBezTo>
                      <a:pt x="217" y="1"/>
                      <a:pt x="0" y="217"/>
                      <a:pt x="0" y="483"/>
                    </a:cubicBezTo>
                    <a:cubicBezTo>
                      <a:pt x="0" y="748"/>
                      <a:pt x="217" y="965"/>
                      <a:pt x="475" y="965"/>
                    </a:cubicBezTo>
                    <a:cubicBezTo>
                      <a:pt x="741" y="965"/>
                      <a:pt x="957" y="748"/>
                      <a:pt x="957" y="483"/>
                    </a:cubicBezTo>
                    <a:cubicBezTo>
                      <a:pt x="957" y="217"/>
                      <a:pt x="741" y="1"/>
                      <a:pt x="4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458;p40">
                <a:extLst>
                  <a:ext uri="{FF2B5EF4-FFF2-40B4-BE49-F238E27FC236}">
                    <a16:creationId xmlns:a16="http://schemas.microsoft.com/office/drawing/2014/main" id="{4144A673-7135-43BB-B4EA-997944E1A7A0}"/>
                  </a:ext>
                </a:extLst>
              </p:cNvPr>
              <p:cNvSpPr/>
              <p:nvPr/>
            </p:nvSpPr>
            <p:spPr>
              <a:xfrm>
                <a:off x="5910475" y="1603925"/>
                <a:ext cx="2412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482" y="168"/>
                    </a:moveTo>
                    <a:cubicBezTo>
                      <a:pt x="657" y="168"/>
                      <a:pt x="797" y="307"/>
                      <a:pt x="797" y="482"/>
                    </a:cubicBezTo>
                    <a:cubicBezTo>
                      <a:pt x="797" y="650"/>
                      <a:pt x="657" y="789"/>
                      <a:pt x="482" y="789"/>
                    </a:cubicBezTo>
                    <a:cubicBezTo>
                      <a:pt x="315" y="789"/>
                      <a:pt x="175" y="650"/>
                      <a:pt x="175" y="482"/>
                    </a:cubicBezTo>
                    <a:cubicBezTo>
                      <a:pt x="175" y="307"/>
                      <a:pt x="315" y="168"/>
                      <a:pt x="482" y="168"/>
                    </a:cubicBezTo>
                    <a:close/>
                    <a:moveTo>
                      <a:pt x="482" y="0"/>
                    </a:moveTo>
                    <a:cubicBezTo>
                      <a:pt x="217" y="0"/>
                      <a:pt x="0" y="217"/>
                      <a:pt x="0" y="482"/>
                    </a:cubicBezTo>
                    <a:cubicBezTo>
                      <a:pt x="0" y="747"/>
                      <a:pt x="217" y="964"/>
                      <a:pt x="482" y="964"/>
                    </a:cubicBezTo>
                    <a:cubicBezTo>
                      <a:pt x="748" y="964"/>
                      <a:pt x="964" y="747"/>
                      <a:pt x="964" y="482"/>
                    </a:cubicBezTo>
                    <a:cubicBezTo>
                      <a:pt x="964" y="217"/>
                      <a:pt x="748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459;p40">
                <a:extLst>
                  <a:ext uri="{FF2B5EF4-FFF2-40B4-BE49-F238E27FC236}">
                    <a16:creationId xmlns:a16="http://schemas.microsoft.com/office/drawing/2014/main" id="{66E06946-2CD3-4C80-9D78-CB32374F18EB}"/>
                  </a:ext>
                </a:extLst>
              </p:cNvPr>
              <p:cNvSpPr/>
              <p:nvPr/>
            </p:nvSpPr>
            <p:spPr>
              <a:xfrm>
                <a:off x="5843600" y="1537050"/>
                <a:ext cx="176900" cy="233450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9338" extrusionOk="0">
                    <a:moveTo>
                      <a:pt x="4764" y="761"/>
                    </a:moveTo>
                    <a:lnTo>
                      <a:pt x="4764" y="3862"/>
                    </a:lnTo>
                    <a:cubicBezTo>
                      <a:pt x="4764" y="4016"/>
                      <a:pt x="4869" y="4184"/>
                      <a:pt x="5008" y="4254"/>
                    </a:cubicBezTo>
                    <a:cubicBezTo>
                      <a:pt x="6077" y="4805"/>
                      <a:pt x="6740" y="5895"/>
                      <a:pt x="6740" y="7096"/>
                    </a:cubicBezTo>
                    <a:cubicBezTo>
                      <a:pt x="6740" y="7760"/>
                      <a:pt x="6538" y="8395"/>
                      <a:pt x="6154" y="8940"/>
                    </a:cubicBezTo>
                    <a:cubicBezTo>
                      <a:pt x="6133" y="8968"/>
                      <a:pt x="6063" y="9003"/>
                      <a:pt x="6021" y="9003"/>
                    </a:cubicBezTo>
                    <a:lnTo>
                      <a:pt x="1062" y="9003"/>
                    </a:lnTo>
                    <a:cubicBezTo>
                      <a:pt x="1020" y="9003"/>
                      <a:pt x="950" y="8968"/>
                      <a:pt x="929" y="8940"/>
                    </a:cubicBezTo>
                    <a:cubicBezTo>
                      <a:pt x="545" y="8395"/>
                      <a:pt x="343" y="7760"/>
                      <a:pt x="343" y="7096"/>
                    </a:cubicBezTo>
                    <a:cubicBezTo>
                      <a:pt x="343" y="5895"/>
                      <a:pt x="1006" y="4805"/>
                      <a:pt x="2075" y="4254"/>
                    </a:cubicBezTo>
                    <a:cubicBezTo>
                      <a:pt x="2215" y="4184"/>
                      <a:pt x="2319" y="4016"/>
                      <a:pt x="2319" y="3862"/>
                    </a:cubicBezTo>
                    <a:lnTo>
                      <a:pt x="2319" y="761"/>
                    </a:lnTo>
                    <a:close/>
                    <a:moveTo>
                      <a:pt x="2145" y="0"/>
                    </a:moveTo>
                    <a:cubicBezTo>
                      <a:pt x="1935" y="0"/>
                      <a:pt x="1768" y="168"/>
                      <a:pt x="1768" y="384"/>
                    </a:cubicBezTo>
                    <a:cubicBezTo>
                      <a:pt x="1768" y="531"/>
                      <a:pt x="1851" y="657"/>
                      <a:pt x="1977" y="720"/>
                    </a:cubicBezTo>
                    <a:lnTo>
                      <a:pt x="1977" y="3862"/>
                    </a:lnTo>
                    <a:cubicBezTo>
                      <a:pt x="1977" y="3890"/>
                      <a:pt x="1949" y="3939"/>
                      <a:pt x="1914" y="3953"/>
                    </a:cubicBezTo>
                    <a:cubicBezTo>
                      <a:pt x="734" y="4568"/>
                      <a:pt x="1" y="5769"/>
                      <a:pt x="1" y="7096"/>
                    </a:cubicBezTo>
                    <a:cubicBezTo>
                      <a:pt x="1" y="7829"/>
                      <a:pt x="224" y="8535"/>
                      <a:pt x="650" y="9135"/>
                    </a:cubicBezTo>
                    <a:cubicBezTo>
                      <a:pt x="734" y="9254"/>
                      <a:pt x="908" y="9338"/>
                      <a:pt x="1062" y="9338"/>
                    </a:cubicBezTo>
                    <a:lnTo>
                      <a:pt x="6021" y="9338"/>
                    </a:lnTo>
                    <a:cubicBezTo>
                      <a:pt x="6175" y="9338"/>
                      <a:pt x="6349" y="9254"/>
                      <a:pt x="6433" y="9135"/>
                    </a:cubicBezTo>
                    <a:cubicBezTo>
                      <a:pt x="6852" y="8535"/>
                      <a:pt x="7075" y="7829"/>
                      <a:pt x="7075" y="7096"/>
                    </a:cubicBezTo>
                    <a:cubicBezTo>
                      <a:pt x="7075" y="5769"/>
                      <a:pt x="6342" y="4568"/>
                      <a:pt x="5162" y="3953"/>
                    </a:cubicBezTo>
                    <a:cubicBezTo>
                      <a:pt x="5134" y="3939"/>
                      <a:pt x="5106" y="3890"/>
                      <a:pt x="5106" y="3862"/>
                    </a:cubicBezTo>
                    <a:lnTo>
                      <a:pt x="5106" y="720"/>
                    </a:lnTo>
                    <a:cubicBezTo>
                      <a:pt x="5232" y="657"/>
                      <a:pt x="5315" y="531"/>
                      <a:pt x="5315" y="384"/>
                    </a:cubicBezTo>
                    <a:cubicBezTo>
                      <a:pt x="5315" y="168"/>
                      <a:pt x="5148" y="0"/>
                      <a:pt x="49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460;p40">
                <a:extLst>
                  <a:ext uri="{FF2B5EF4-FFF2-40B4-BE49-F238E27FC236}">
                    <a16:creationId xmlns:a16="http://schemas.microsoft.com/office/drawing/2014/main" id="{366A3F26-9E94-4FA3-94FE-D8AE1B09B94D}"/>
                  </a:ext>
                </a:extLst>
              </p:cNvPr>
              <p:cNvSpPr/>
              <p:nvPr/>
            </p:nvSpPr>
            <p:spPr>
              <a:xfrm>
                <a:off x="5861050" y="1556075"/>
                <a:ext cx="6865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4862" extrusionOk="0">
                    <a:moveTo>
                      <a:pt x="1621" y="0"/>
                    </a:moveTo>
                    <a:lnTo>
                      <a:pt x="1621" y="3101"/>
                    </a:lnTo>
                    <a:cubicBezTo>
                      <a:pt x="1621" y="3255"/>
                      <a:pt x="1517" y="3423"/>
                      <a:pt x="1377" y="3493"/>
                    </a:cubicBezTo>
                    <a:cubicBezTo>
                      <a:pt x="776" y="3807"/>
                      <a:pt x="301" y="4289"/>
                      <a:pt x="1" y="4861"/>
                    </a:cubicBezTo>
                    <a:lnTo>
                      <a:pt x="902" y="4861"/>
                    </a:lnTo>
                    <a:cubicBezTo>
                      <a:pt x="1314" y="4163"/>
                      <a:pt x="1922" y="3576"/>
                      <a:pt x="2669" y="3185"/>
                    </a:cubicBezTo>
                    <a:cubicBezTo>
                      <a:pt x="2711" y="3164"/>
                      <a:pt x="2746" y="3101"/>
                      <a:pt x="2746" y="3066"/>
                    </a:cubicBezTo>
                    <a:lnTo>
                      <a:pt x="2746" y="2780"/>
                    </a:lnTo>
                    <a:cubicBezTo>
                      <a:pt x="2669" y="2843"/>
                      <a:pt x="2571" y="2878"/>
                      <a:pt x="2459" y="2878"/>
                    </a:cubicBezTo>
                    <a:cubicBezTo>
                      <a:pt x="2194" y="2878"/>
                      <a:pt x="1977" y="2661"/>
                      <a:pt x="1977" y="2396"/>
                    </a:cubicBezTo>
                    <a:cubicBezTo>
                      <a:pt x="1977" y="2131"/>
                      <a:pt x="2194" y="1914"/>
                      <a:pt x="2459" y="1914"/>
                    </a:cubicBezTo>
                    <a:cubicBezTo>
                      <a:pt x="2571" y="1914"/>
                      <a:pt x="2669" y="1949"/>
                      <a:pt x="2746" y="2012"/>
                    </a:cubicBezTo>
                    <a:lnTo>
                      <a:pt x="2746" y="0"/>
                    </a:lnTo>
                    <a:close/>
                  </a:path>
                </a:pathLst>
              </a:custGeom>
              <a:solidFill>
                <a:srgbClr val="F6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461;p40">
                <a:extLst>
                  <a:ext uri="{FF2B5EF4-FFF2-40B4-BE49-F238E27FC236}">
                    <a16:creationId xmlns:a16="http://schemas.microsoft.com/office/drawing/2014/main" id="{011A2016-C080-407C-BB37-FCA6704AD742}"/>
                  </a:ext>
                </a:extLst>
              </p:cNvPr>
              <p:cNvSpPr/>
              <p:nvPr/>
            </p:nvSpPr>
            <p:spPr>
              <a:xfrm>
                <a:off x="5852150" y="1677600"/>
                <a:ext cx="31450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3381" extrusionOk="0">
                    <a:moveTo>
                      <a:pt x="357" y="0"/>
                    </a:moveTo>
                    <a:cubicBezTo>
                      <a:pt x="126" y="447"/>
                      <a:pt x="1" y="950"/>
                      <a:pt x="1" y="1474"/>
                    </a:cubicBezTo>
                    <a:cubicBezTo>
                      <a:pt x="1" y="2138"/>
                      <a:pt x="203" y="2773"/>
                      <a:pt x="587" y="3318"/>
                    </a:cubicBezTo>
                    <a:cubicBezTo>
                      <a:pt x="608" y="3346"/>
                      <a:pt x="678" y="3381"/>
                      <a:pt x="720" y="3381"/>
                    </a:cubicBezTo>
                    <a:lnTo>
                      <a:pt x="811" y="3381"/>
                    </a:lnTo>
                    <a:cubicBezTo>
                      <a:pt x="706" y="3004"/>
                      <a:pt x="650" y="2619"/>
                      <a:pt x="650" y="2228"/>
                    </a:cubicBezTo>
                    <a:cubicBezTo>
                      <a:pt x="650" y="1425"/>
                      <a:pt x="867" y="664"/>
                      <a:pt x="1258" y="0"/>
                    </a:cubicBezTo>
                    <a:close/>
                  </a:path>
                </a:pathLst>
              </a:custGeom>
              <a:solidFill>
                <a:srgbClr val="F68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462;p40">
                <a:extLst>
                  <a:ext uri="{FF2B5EF4-FFF2-40B4-BE49-F238E27FC236}">
                    <a16:creationId xmlns:a16="http://schemas.microsoft.com/office/drawing/2014/main" id="{6155B4EE-2D36-479C-BD3E-813F0C55C044}"/>
                  </a:ext>
                </a:extLst>
              </p:cNvPr>
              <p:cNvSpPr/>
              <p:nvPr/>
            </p:nvSpPr>
            <p:spPr>
              <a:xfrm>
                <a:off x="5914850" y="1608100"/>
                <a:ext cx="148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23" extrusionOk="0">
                    <a:moveTo>
                      <a:pt x="307" y="1"/>
                    </a:moveTo>
                    <a:cubicBezTo>
                      <a:pt x="140" y="1"/>
                      <a:pt x="0" y="140"/>
                      <a:pt x="0" y="315"/>
                    </a:cubicBezTo>
                    <a:cubicBezTo>
                      <a:pt x="0" y="483"/>
                      <a:pt x="140" y="622"/>
                      <a:pt x="307" y="622"/>
                    </a:cubicBezTo>
                    <a:cubicBezTo>
                      <a:pt x="440" y="622"/>
                      <a:pt x="552" y="545"/>
                      <a:pt x="594" y="434"/>
                    </a:cubicBezTo>
                    <a:lnTo>
                      <a:pt x="594" y="196"/>
                    </a:lnTo>
                    <a:cubicBezTo>
                      <a:pt x="552" y="85"/>
                      <a:pt x="440" y="1"/>
                      <a:pt x="307" y="1"/>
                    </a:cubicBezTo>
                    <a:close/>
                  </a:path>
                </a:pathLst>
              </a:custGeom>
              <a:solidFill>
                <a:srgbClr val="F6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463;p40">
                <a:extLst>
                  <a:ext uri="{FF2B5EF4-FFF2-40B4-BE49-F238E27FC236}">
                    <a16:creationId xmlns:a16="http://schemas.microsoft.com/office/drawing/2014/main" id="{A2ABAF82-8639-4945-ABB6-DD6E427B3F0E}"/>
                  </a:ext>
                </a:extLst>
              </p:cNvPr>
              <p:cNvSpPr/>
              <p:nvPr/>
            </p:nvSpPr>
            <p:spPr>
              <a:xfrm>
                <a:off x="5910475" y="1603925"/>
                <a:ext cx="1922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964" extrusionOk="0">
                    <a:moveTo>
                      <a:pt x="482" y="0"/>
                    </a:moveTo>
                    <a:cubicBezTo>
                      <a:pt x="217" y="0"/>
                      <a:pt x="0" y="217"/>
                      <a:pt x="0" y="482"/>
                    </a:cubicBezTo>
                    <a:cubicBezTo>
                      <a:pt x="0" y="747"/>
                      <a:pt x="217" y="964"/>
                      <a:pt x="482" y="964"/>
                    </a:cubicBezTo>
                    <a:cubicBezTo>
                      <a:pt x="594" y="964"/>
                      <a:pt x="692" y="929"/>
                      <a:pt x="769" y="866"/>
                    </a:cubicBezTo>
                    <a:lnTo>
                      <a:pt x="769" y="601"/>
                    </a:lnTo>
                    <a:cubicBezTo>
                      <a:pt x="727" y="712"/>
                      <a:pt x="615" y="789"/>
                      <a:pt x="482" y="789"/>
                    </a:cubicBezTo>
                    <a:cubicBezTo>
                      <a:pt x="315" y="789"/>
                      <a:pt x="175" y="650"/>
                      <a:pt x="175" y="482"/>
                    </a:cubicBezTo>
                    <a:cubicBezTo>
                      <a:pt x="175" y="307"/>
                      <a:pt x="315" y="168"/>
                      <a:pt x="482" y="168"/>
                    </a:cubicBezTo>
                    <a:cubicBezTo>
                      <a:pt x="615" y="168"/>
                      <a:pt x="727" y="252"/>
                      <a:pt x="769" y="363"/>
                    </a:cubicBezTo>
                    <a:lnTo>
                      <a:pt x="769" y="98"/>
                    </a:lnTo>
                    <a:cubicBezTo>
                      <a:pt x="692" y="35"/>
                      <a:pt x="594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464;p40">
                <a:extLst>
                  <a:ext uri="{FF2B5EF4-FFF2-40B4-BE49-F238E27FC236}">
                    <a16:creationId xmlns:a16="http://schemas.microsoft.com/office/drawing/2014/main" id="{96E90EAF-4A7B-4ED3-9D4A-8A8EC6289940}"/>
                  </a:ext>
                </a:extLst>
              </p:cNvPr>
              <p:cNvSpPr/>
              <p:nvPr/>
            </p:nvSpPr>
            <p:spPr>
              <a:xfrm>
                <a:off x="5843600" y="1537050"/>
                <a:ext cx="86100" cy="233450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9338" extrusionOk="0">
                    <a:moveTo>
                      <a:pt x="2145" y="0"/>
                    </a:moveTo>
                    <a:cubicBezTo>
                      <a:pt x="1935" y="0"/>
                      <a:pt x="1768" y="168"/>
                      <a:pt x="1768" y="384"/>
                    </a:cubicBezTo>
                    <a:cubicBezTo>
                      <a:pt x="1768" y="531"/>
                      <a:pt x="1851" y="657"/>
                      <a:pt x="1977" y="720"/>
                    </a:cubicBezTo>
                    <a:lnTo>
                      <a:pt x="1977" y="3862"/>
                    </a:lnTo>
                    <a:cubicBezTo>
                      <a:pt x="1977" y="3890"/>
                      <a:pt x="1949" y="3939"/>
                      <a:pt x="1914" y="3953"/>
                    </a:cubicBezTo>
                    <a:cubicBezTo>
                      <a:pt x="734" y="4568"/>
                      <a:pt x="1" y="5769"/>
                      <a:pt x="1" y="7096"/>
                    </a:cubicBezTo>
                    <a:cubicBezTo>
                      <a:pt x="1" y="7829"/>
                      <a:pt x="224" y="8535"/>
                      <a:pt x="650" y="9135"/>
                    </a:cubicBezTo>
                    <a:cubicBezTo>
                      <a:pt x="734" y="9254"/>
                      <a:pt x="908" y="9338"/>
                      <a:pt x="1062" y="9338"/>
                    </a:cubicBezTo>
                    <a:lnTo>
                      <a:pt x="1258" y="9338"/>
                    </a:lnTo>
                    <a:cubicBezTo>
                      <a:pt x="1216" y="9226"/>
                      <a:pt x="1181" y="9114"/>
                      <a:pt x="1153" y="9003"/>
                    </a:cubicBezTo>
                    <a:lnTo>
                      <a:pt x="1062" y="9003"/>
                    </a:lnTo>
                    <a:cubicBezTo>
                      <a:pt x="1020" y="9003"/>
                      <a:pt x="950" y="8968"/>
                      <a:pt x="929" y="8940"/>
                    </a:cubicBezTo>
                    <a:cubicBezTo>
                      <a:pt x="545" y="8395"/>
                      <a:pt x="343" y="7760"/>
                      <a:pt x="343" y="7096"/>
                    </a:cubicBezTo>
                    <a:cubicBezTo>
                      <a:pt x="343" y="6572"/>
                      <a:pt x="468" y="6069"/>
                      <a:pt x="699" y="5622"/>
                    </a:cubicBezTo>
                    <a:cubicBezTo>
                      <a:pt x="999" y="5050"/>
                      <a:pt x="1474" y="4568"/>
                      <a:pt x="2075" y="4254"/>
                    </a:cubicBezTo>
                    <a:cubicBezTo>
                      <a:pt x="2215" y="4184"/>
                      <a:pt x="2319" y="4016"/>
                      <a:pt x="2319" y="3862"/>
                    </a:cubicBezTo>
                    <a:lnTo>
                      <a:pt x="2319" y="761"/>
                    </a:lnTo>
                    <a:lnTo>
                      <a:pt x="3444" y="761"/>
                    </a:lnTo>
                    <a:lnTo>
                      <a:pt x="34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617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2419;p40">
            <a:extLst>
              <a:ext uri="{FF2B5EF4-FFF2-40B4-BE49-F238E27FC236}">
                <a16:creationId xmlns:a16="http://schemas.microsoft.com/office/drawing/2014/main" id="{1E2AE94C-17F7-461C-B16D-2986C548D6B0}"/>
              </a:ext>
            </a:extLst>
          </p:cNvPr>
          <p:cNvSpPr/>
          <p:nvPr/>
        </p:nvSpPr>
        <p:spPr>
          <a:xfrm rot="1535431">
            <a:off x="7593923" y="564054"/>
            <a:ext cx="2110930" cy="2948718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1355A5">
              <a:alpha val="14030"/>
            </a:srgbClr>
          </a:solidFill>
          <a:ln>
            <a:noFill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F3ADF2-D776-49B9-B467-C13EDC2A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623" y="1838162"/>
            <a:ext cx="3783082" cy="2973798"/>
          </a:xfrm>
          <a:prstGeom prst="roundRect">
            <a:avLst>
              <a:gd name="adj" fmla="val 6996"/>
            </a:avLst>
          </a:prstGeom>
        </p:spPr>
      </p:pic>
      <p:sp>
        <p:nvSpPr>
          <p:cNvPr id="2702" name="Google Shape;2702;p44"/>
          <p:cNvSpPr txBox="1">
            <a:spLocks noGrp="1"/>
          </p:cNvSpPr>
          <p:nvPr>
            <p:ph type="title"/>
          </p:nvPr>
        </p:nvSpPr>
        <p:spPr>
          <a:xfrm>
            <a:off x="4781682" y="711363"/>
            <a:ext cx="35391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>
                <a:solidFill>
                  <a:srgbClr val="1355A5"/>
                </a:solidFill>
              </a:rPr>
              <a:t>App </a:t>
            </a:r>
            <a:r>
              <a:rPr lang="en-US" sz="4000" dirty="0">
                <a:solidFill>
                  <a:srgbClr val="7030A0"/>
                </a:solidFill>
              </a:rPr>
              <a:t>Demo</a:t>
            </a:r>
            <a:endParaRPr sz="4000" dirty="0">
              <a:solidFill>
                <a:srgbClr val="7030A0"/>
              </a:solidFill>
            </a:endParaRPr>
          </a:p>
        </p:txBody>
      </p:sp>
      <p:sp>
        <p:nvSpPr>
          <p:cNvPr id="50" name="Google Shape;2657;p43">
            <a:extLst>
              <a:ext uri="{FF2B5EF4-FFF2-40B4-BE49-F238E27FC236}">
                <a16:creationId xmlns:a16="http://schemas.microsoft.com/office/drawing/2014/main" id="{18B9AF1D-D075-4E94-AF08-471232B3E085}"/>
              </a:ext>
            </a:extLst>
          </p:cNvPr>
          <p:cNvSpPr/>
          <p:nvPr/>
        </p:nvSpPr>
        <p:spPr>
          <a:xfrm rot="2247750" flipH="1">
            <a:off x="-407197" y="2284866"/>
            <a:ext cx="2110994" cy="2948624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730041D5-7E76-40C4-80D9-EA86DDEC3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89" y="375508"/>
            <a:ext cx="3958493" cy="4656096"/>
          </a:xfrm>
          <a:prstGeom prst="roundRect">
            <a:avLst>
              <a:gd name="adj" fmla="val 5478"/>
            </a:avLst>
          </a:prstGeom>
        </p:spPr>
      </p:pic>
      <p:sp>
        <p:nvSpPr>
          <p:cNvPr id="53" name="Google Shape;2561;p42">
            <a:extLst>
              <a:ext uri="{FF2B5EF4-FFF2-40B4-BE49-F238E27FC236}">
                <a16:creationId xmlns:a16="http://schemas.microsoft.com/office/drawing/2014/main" id="{6655FA4E-4DB3-4A1F-A4EC-78509ECF3906}"/>
              </a:ext>
            </a:extLst>
          </p:cNvPr>
          <p:cNvSpPr txBox="1">
            <a:spLocks/>
          </p:cNvSpPr>
          <p:nvPr/>
        </p:nvSpPr>
        <p:spPr>
          <a:xfrm>
            <a:off x="6430743" y="3105087"/>
            <a:ext cx="1862171" cy="439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latin typeface="Antic" panose="020B0604020202020204" charset="0"/>
              </a:rPr>
              <a:t>Evaluation function</a:t>
            </a:r>
          </a:p>
        </p:txBody>
      </p: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6ED8EE66-02E2-48D8-9713-01AF7A04CB87}"/>
              </a:ext>
            </a:extLst>
          </p:cNvPr>
          <p:cNvCxnSpPr>
            <a:cxnSpLocks/>
          </p:cNvCxnSpPr>
          <p:nvPr/>
        </p:nvCxnSpPr>
        <p:spPr>
          <a:xfrm flipH="1">
            <a:off x="6024716" y="3545036"/>
            <a:ext cx="989192" cy="4208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26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54"/>
          <p:cNvSpPr/>
          <p:nvPr/>
        </p:nvSpPr>
        <p:spPr>
          <a:xfrm rot="1713632">
            <a:off x="4651402" y="1256105"/>
            <a:ext cx="2865043" cy="4124137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  <a:alpha val="15480"/>
            </a:schemeClr>
          </a:solidFill>
          <a:ln>
            <a:noFill/>
          </a:ln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5A2162-8C45-4213-9D52-A58E04CF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40" y="3137507"/>
            <a:ext cx="4302750" cy="1808286"/>
          </a:xfrm>
          <a:prstGeom prst="rect">
            <a:avLst/>
          </a:prstGeom>
        </p:spPr>
      </p:pic>
      <p:sp>
        <p:nvSpPr>
          <p:cNvPr id="88" name="Google Shape;2802;p45">
            <a:extLst>
              <a:ext uri="{FF2B5EF4-FFF2-40B4-BE49-F238E27FC236}">
                <a16:creationId xmlns:a16="http://schemas.microsoft.com/office/drawing/2014/main" id="{D30E1DF1-0135-4237-BA1C-5B4FFABDA9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800" dirty="0">
                <a:solidFill>
                  <a:srgbClr val="1355A5"/>
                </a:solidFill>
              </a:rPr>
              <a:t>Flashcard Export </a:t>
            </a:r>
            <a:r>
              <a:rPr lang="en-US" sz="2800" dirty="0">
                <a:solidFill>
                  <a:srgbClr val="C00000"/>
                </a:solidFill>
              </a:rPr>
              <a:t>to Image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8D9E49C-18F9-4B73-AA96-30434472A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39" y="1278430"/>
            <a:ext cx="2014772" cy="9112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8706EE6-348E-42C9-95A5-DFC2885A0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342" y="2183959"/>
            <a:ext cx="2014772" cy="924340"/>
          </a:xfrm>
          <a:prstGeom prst="rect">
            <a:avLst/>
          </a:prstGeom>
        </p:spPr>
      </p:pic>
      <p:sp>
        <p:nvSpPr>
          <p:cNvPr id="96" name="Google Shape;2551;p42">
            <a:extLst>
              <a:ext uri="{FF2B5EF4-FFF2-40B4-BE49-F238E27FC236}">
                <a16:creationId xmlns:a16="http://schemas.microsoft.com/office/drawing/2014/main" id="{731E8D67-08AC-4DE2-B009-2C445C342057}"/>
              </a:ext>
            </a:extLst>
          </p:cNvPr>
          <p:cNvSpPr txBox="1">
            <a:spLocks/>
          </p:cNvSpPr>
          <p:nvPr/>
        </p:nvSpPr>
        <p:spPr>
          <a:xfrm>
            <a:off x="833727" y="2366679"/>
            <a:ext cx="2454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rgbClr val="001A49"/>
                </a:solidFill>
                <a:latin typeface="Manrope ExtraBold" panose="020B0604020202020204" charset="0"/>
              </a:rPr>
              <a:t>Export Image</a:t>
            </a:r>
          </a:p>
        </p:txBody>
      </p:sp>
      <p:grpSp>
        <p:nvGrpSpPr>
          <p:cNvPr id="97" name="Google Shape;2556;p42">
            <a:extLst>
              <a:ext uri="{FF2B5EF4-FFF2-40B4-BE49-F238E27FC236}">
                <a16:creationId xmlns:a16="http://schemas.microsoft.com/office/drawing/2014/main" id="{7A270BEC-866A-4AD4-B7B8-783008698EC9}"/>
              </a:ext>
            </a:extLst>
          </p:cNvPr>
          <p:cNvGrpSpPr/>
          <p:nvPr/>
        </p:nvGrpSpPr>
        <p:grpSpPr>
          <a:xfrm>
            <a:off x="1763427" y="1628854"/>
            <a:ext cx="595200" cy="595200"/>
            <a:chOff x="1965900" y="1689025"/>
            <a:chExt cx="595200" cy="595200"/>
          </a:xfrm>
          <a:solidFill>
            <a:srgbClr val="DD4B03"/>
          </a:solidFill>
        </p:grpSpPr>
        <p:sp>
          <p:nvSpPr>
            <p:cNvPr id="98" name="Google Shape;2557;p42">
              <a:extLst>
                <a:ext uri="{FF2B5EF4-FFF2-40B4-BE49-F238E27FC236}">
                  <a16:creationId xmlns:a16="http://schemas.microsoft.com/office/drawing/2014/main" id="{FCBEEBDE-D0C6-4264-8C4F-CA61172D8C39}"/>
                </a:ext>
              </a:extLst>
            </p:cNvPr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58;p42">
              <a:extLst>
                <a:ext uri="{FF2B5EF4-FFF2-40B4-BE49-F238E27FC236}">
                  <a16:creationId xmlns:a16="http://schemas.microsoft.com/office/drawing/2014/main" id="{9A228B11-EB3D-4C6F-9979-233B40155B51}"/>
                </a:ext>
              </a:extLst>
            </p:cNvPr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Google Shape;2561;p42">
            <a:extLst>
              <a:ext uri="{FF2B5EF4-FFF2-40B4-BE49-F238E27FC236}">
                <a16:creationId xmlns:a16="http://schemas.microsoft.com/office/drawing/2014/main" id="{AC34827B-B6CB-40C9-B3BB-4AD2BC990D30}"/>
              </a:ext>
            </a:extLst>
          </p:cNvPr>
          <p:cNvSpPr txBox="1">
            <a:spLocks/>
          </p:cNvSpPr>
          <p:nvPr/>
        </p:nvSpPr>
        <p:spPr>
          <a:xfrm>
            <a:off x="451286" y="2911005"/>
            <a:ext cx="3258151" cy="1231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rgbClr val="001A49"/>
                </a:solidFill>
                <a:latin typeface="Antic" panose="020B0604020202020204" charset="0"/>
              </a:rPr>
              <a:t>To support offline access and content sharing, the Flashcards HTML is captured and converted to PNG using a browser-side rendering library.</a:t>
            </a:r>
          </a:p>
        </p:txBody>
      </p:sp>
      <p:pic>
        <p:nvPicPr>
          <p:cNvPr id="14" name="Gráfico 13" descr="Wi-Fi">
            <a:extLst>
              <a:ext uri="{FF2B5EF4-FFF2-40B4-BE49-F238E27FC236}">
                <a16:creationId xmlns:a16="http://schemas.microsoft.com/office/drawing/2014/main" id="{EE2049EA-EA70-496F-84EE-76E2DECF3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6706" y="1641398"/>
            <a:ext cx="595200" cy="5952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66F392FD-FA43-4511-B7AA-AFD6AFB9342E}"/>
              </a:ext>
            </a:extLst>
          </p:cNvPr>
          <p:cNvSpPr/>
          <p:nvPr/>
        </p:nvSpPr>
        <p:spPr>
          <a:xfrm rot="19316894">
            <a:off x="1902642" y="1899332"/>
            <a:ext cx="41424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2657;p43">
            <a:extLst>
              <a:ext uri="{FF2B5EF4-FFF2-40B4-BE49-F238E27FC236}">
                <a16:creationId xmlns:a16="http://schemas.microsoft.com/office/drawing/2014/main" id="{71B4CFA1-8A52-4843-AA1C-4D73A5DE76F1}"/>
              </a:ext>
            </a:extLst>
          </p:cNvPr>
          <p:cNvSpPr/>
          <p:nvPr/>
        </p:nvSpPr>
        <p:spPr>
          <a:xfrm rot="2247750" flipH="1">
            <a:off x="-1276767" y="761686"/>
            <a:ext cx="2110994" cy="2948624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grpSp>
        <p:nvGrpSpPr>
          <p:cNvPr id="114" name="Google Shape;5352;p70">
            <a:extLst>
              <a:ext uri="{FF2B5EF4-FFF2-40B4-BE49-F238E27FC236}">
                <a16:creationId xmlns:a16="http://schemas.microsoft.com/office/drawing/2014/main" id="{F440196A-9A07-456D-8DEF-41EDEF8A898C}"/>
              </a:ext>
            </a:extLst>
          </p:cNvPr>
          <p:cNvGrpSpPr/>
          <p:nvPr/>
        </p:nvGrpSpPr>
        <p:grpSpPr>
          <a:xfrm>
            <a:off x="181595" y="1309739"/>
            <a:ext cx="652132" cy="715289"/>
            <a:chOff x="6957091" y="2716845"/>
            <a:chExt cx="381992" cy="450898"/>
          </a:xfrm>
        </p:grpSpPr>
        <p:grpSp>
          <p:nvGrpSpPr>
            <p:cNvPr id="115" name="Google Shape;5353;p70">
              <a:extLst>
                <a:ext uri="{FF2B5EF4-FFF2-40B4-BE49-F238E27FC236}">
                  <a16:creationId xmlns:a16="http://schemas.microsoft.com/office/drawing/2014/main" id="{84EBCA87-B0C5-4816-9FFB-C3938F02FD82}"/>
                </a:ext>
              </a:extLst>
            </p:cNvPr>
            <p:cNvGrpSpPr/>
            <p:nvPr/>
          </p:nvGrpSpPr>
          <p:grpSpPr>
            <a:xfrm>
              <a:off x="6957091" y="2716845"/>
              <a:ext cx="381992" cy="450898"/>
              <a:chOff x="8350866" y="3828870"/>
              <a:chExt cx="381992" cy="450898"/>
            </a:xfrm>
          </p:grpSpPr>
          <p:sp>
            <p:nvSpPr>
              <p:cNvPr id="131" name="Google Shape;5354;p70">
                <a:extLst>
                  <a:ext uri="{FF2B5EF4-FFF2-40B4-BE49-F238E27FC236}">
                    <a16:creationId xmlns:a16="http://schemas.microsoft.com/office/drawing/2014/main" id="{8E3B9A59-5649-4383-AC13-D16D0C90D7C0}"/>
                  </a:ext>
                </a:extLst>
              </p:cNvPr>
              <p:cNvSpPr/>
              <p:nvPr/>
            </p:nvSpPr>
            <p:spPr>
              <a:xfrm>
                <a:off x="8438517" y="3828870"/>
                <a:ext cx="21979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5225" extrusionOk="0">
                    <a:moveTo>
                      <a:pt x="4268" y="1"/>
                    </a:moveTo>
                    <a:cubicBezTo>
                      <a:pt x="4149" y="1"/>
                      <a:pt x="3465" y="22"/>
                      <a:pt x="3039" y="392"/>
                    </a:cubicBezTo>
                    <a:cubicBezTo>
                      <a:pt x="2627" y="762"/>
                      <a:pt x="2599" y="1342"/>
                      <a:pt x="2599" y="1468"/>
                    </a:cubicBezTo>
                    <a:cubicBezTo>
                      <a:pt x="2319" y="1398"/>
                      <a:pt x="2068" y="1370"/>
                      <a:pt x="1837" y="1370"/>
                    </a:cubicBezTo>
                    <a:cubicBezTo>
                      <a:pt x="552" y="1370"/>
                      <a:pt x="1" y="2396"/>
                      <a:pt x="287" y="3507"/>
                    </a:cubicBezTo>
                    <a:cubicBezTo>
                      <a:pt x="294" y="3542"/>
                      <a:pt x="308" y="3584"/>
                      <a:pt x="315" y="3619"/>
                    </a:cubicBezTo>
                    <a:cubicBezTo>
                      <a:pt x="322" y="3633"/>
                      <a:pt x="322" y="3640"/>
                      <a:pt x="329" y="3654"/>
                    </a:cubicBezTo>
                    <a:cubicBezTo>
                      <a:pt x="336" y="3682"/>
                      <a:pt x="350" y="3709"/>
                      <a:pt x="357" y="3744"/>
                    </a:cubicBezTo>
                    <a:lnTo>
                      <a:pt x="371" y="3772"/>
                    </a:lnTo>
                    <a:cubicBezTo>
                      <a:pt x="399" y="3849"/>
                      <a:pt x="434" y="3926"/>
                      <a:pt x="468" y="4003"/>
                    </a:cubicBezTo>
                    <a:lnTo>
                      <a:pt x="475" y="4024"/>
                    </a:lnTo>
                    <a:cubicBezTo>
                      <a:pt x="496" y="4059"/>
                      <a:pt x="510" y="4094"/>
                      <a:pt x="531" y="4128"/>
                    </a:cubicBezTo>
                    <a:lnTo>
                      <a:pt x="538" y="4128"/>
                    </a:lnTo>
                    <a:cubicBezTo>
                      <a:pt x="881" y="4750"/>
                      <a:pt x="1474" y="5225"/>
                      <a:pt x="2180" y="5225"/>
                    </a:cubicBezTo>
                    <a:cubicBezTo>
                      <a:pt x="2319" y="5225"/>
                      <a:pt x="2452" y="5211"/>
                      <a:pt x="2599" y="5169"/>
                    </a:cubicBezTo>
                    <a:cubicBezTo>
                      <a:pt x="2738" y="5211"/>
                      <a:pt x="2878" y="5225"/>
                      <a:pt x="3011" y="5225"/>
                    </a:cubicBezTo>
                    <a:cubicBezTo>
                      <a:pt x="3947" y="5225"/>
                      <a:pt x="4673" y="4401"/>
                      <a:pt x="4910" y="3507"/>
                    </a:cubicBezTo>
                    <a:cubicBezTo>
                      <a:pt x="5148" y="2557"/>
                      <a:pt x="4778" y="1663"/>
                      <a:pt x="3856" y="1426"/>
                    </a:cubicBezTo>
                    <a:cubicBezTo>
                      <a:pt x="3814" y="1419"/>
                      <a:pt x="3772" y="1405"/>
                      <a:pt x="3730" y="1398"/>
                    </a:cubicBezTo>
                    <a:lnTo>
                      <a:pt x="3716" y="1398"/>
                    </a:lnTo>
                    <a:cubicBezTo>
                      <a:pt x="3674" y="1391"/>
                      <a:pt x="3632" y="1384"/>
                      <a:pt x="3590" y="1377"/>
                    </a:cubicBezTo>
                    <a:lnTo>
                      <a:pt x="3569" y="1377"/>
                    </a:lnTo>
                    <a:cubicBezTo>
                      <a:pt x="3535" y="1377"/>
                      <a:pt x="3493" y="1370"/>
                      <a:pt x="3451" y="1370"/>
                    </a:cubicBezTo>
                    <a:lnTo>
                      <a:pt x="3381" y="1370"/>
                    </a:lnTo>
                    <a:cubicBezTo>
                      <a:pt x="3548" y="1307"/>
                      <a:pt x="3709" y="1223"/>
                      <a:pt x="3849" y="1104"/>
                    </a:cubicBezTo>
                    <a:cubicBezTo>
                      <a:pt x="4310" y="692"/>
                      <a:pt x="4289" y="1"/>
                      <a:pt x="42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355;p70">
                <a:extLst>
                  <a:ext uri="{FF2B5EF4-FFF2-40B4-BE49-F238E27FC236}">
                    <a16:creationId xmlns:a16="http://schemas.microsoft.com/office/drawing/2014/main" id="{C4ADD015-C41D-49B5-96C9-515B4500E62E}"/>
                  </a:ext>
                </a:extLst>
              </p:cNvPr>
              <p:cNvSpPr/>
              <p:nvPr/>
            </p:nvSpPr>
            <p:spPr>
              <a:xfrm>
                <a:off x="8350866" y="4051905"/>
                <a:ext cx="381992" cy="227863"/>
              </a:xfrm>
              <a:custGeom>
                <a:avLst/>
                <a:gdLst/>
                <a:ahLst/>
                <a:cxnLst/>
                <a:rect l="l" t="t" r="r" b="b"/>
                <a:pathLst>
                  <a:path w="8947" h="5337" extrusionOk="0">
                    <a:moveTo>
                      <a:pt x="552" y="1"/>
                    </a:moveTo>
                    <a:lnTo>
                      <a:pt x="552" y="1782"/>
                    </a:lnTo>
                    <a:lnTo>
                      <a:pt x="859" y="1782"/>
                    </a:lnTo>
                    <a:lnTo>
                      <a:pt x="859" y="3556"/>
                    </a:lnTo>
                    <a:lnTo>
                      <a:pt x="0" y="3556"/>
                    </a:lnTo>
                    <a:lnTo>
                      <a:pt x="0" y="5337"/>
                    </a:lnTo>
                    <a:lnTo>
                      <a:pt x="8088" y="5337"/>
                    </a:lnTo>
                    <a:lnTo>
                      <a:pt x="8088" y="3947"/>
                    </a:lnTo>
                    <a:lnTo>
                      <a:pt x="8088" y="3556"/>
                    </a:lnTo>
                    <a:lnTo>
                      <a:pt x="8947" y="3556"/>
                    </a:lnTo>
                    <a:lnTo>
                      <a:pt x="8947" y="2173"/>
                    </a:lnTo>
                    <a:lnTo>
                      <a:pt x="8947" y="1782"/>
                    </a:lnTo>
                    <a:lnTo>
                      <a:pt x="8640" y="1782"/>
                    </a:lnTo>
                    <a:lnTo>
                      <a:pt x="8640" y="1"/>
                    </a:ln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5356;p70">
              <a:extLst>
                <a:ext uri="{FF2B5EF4-FFF2-40B4-BE49-F238E27FC236}">
                  <a16:creationId xmlns:a16="http://schemas.microsoft.com/office/drawing/2014/main" id="{5C179875-AE34-41FE-B861-495468368F95}"/>
                </a:ext>
              </a:extLst>
            </p:cNvPr>
            <p:cNvGrpSpPr/>
            <p:nvPr/>
          </p:nvGrpSpPr>
          <p:grpSpPr>
            <a:xfrm>
              <a:off x="6957091" y="2716994"/>
              <a:ext cx="381992" cy="450597"/>
              <a:chOff x="8350866" y="1389144"/>
              <a:chExt cx="381992" cy="450597"/>
            </a:xfrm>
          </p:grpSpPr>
          <p:sp>
            <p:nvSpPr>
              <p:cNvPr id="117" name="Google Shape;5357;p70">
                <a:extLst>
                  <a:ext uri="{FF2B5EF4-FFF2-40B4-BE49-F238E27FC236}">
                    <a16:creationId xmlns:a16="http://schemas.microsoft.com/office/drawing/2014/main" id="{B10B40CB-AB8A-44DC-A690-403F28875F9F}"/>
                  </a:ext>
                </a:extLst>
              </p:cNvPr>
              <p:cNvSpPr/>
              <p:nvPr/>
            </p:nvSpPr>
            <p:spPr>
              <a:xfrm>
                <a:off x="8350866" y="1763958"/>
                <a:ext cx="345317" cy="75784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1775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8088" y="1775"/>
                    </a:lnTo>
                    <a:lnTo>
                      <a:pt x="8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358;p70">
                <a:extLst>
                  <a:ext uri="{FF2B5EF4-FFF2-40B4-BE49-F238E27FC236}">
                    <a16:creationId xmlns:a16="http://schemas.microsoft.com/office/drawing/2014/main" id="{23066137-D62A-4BFB-AE0B-F82312A0EB7C}"/>
                  </a:ext>
                </a:extLst>
              </p:cNvPr>
              <p:cNvSpPr/>
              <p:nvPr/>
            </p:nvSpPr>
            <p:spPr>
              <a:xfrm>
                <a:off x="8386345" y="1763958"/>
                <a:ext cx="71600" cy="75784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775" extrusionOk="0">
                    <a:moveTo>
                      <a:pt x="0" y="1"/>
                    </a:moveTo>
                    <a:lnTo>
                      <a:pt x="0" y="1775"/>
                    </a:lnTo>
                    <a:lnTo>
                      <a:pt x="1677" y="1775"/>
                    </a:lnTo>
                    <a:lnTo>
                      <a:pt x="16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359;p70">
                <a:extLst>
                  <a:ext uri="{FF2B5EF4-FFF2-40B4-BE49-F238E27FC236}">
                    <a16:creationId xmlns:a16="http://schemas.microsoft.com/office/drawing/2014/main" id="{E1669567-2782-432C-8B99-83E725F671FA}"/>
                  </a:ext>
                </a:extLst>
              </p:cNvPr>
              <p:cNvSpPr/>
              <p:nvPr/>
            </p:nvSpPr>
            <p:spPr>
              <a:xfrm>
                <a:off x="8468318" y="1763958"/>
                <a:ext cx="14986" cy="75784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775" extrusionOk="0">
                    <a:moveTo>
                      <a:pt x="1" y="1"/>
                    </a:moveTo>
                    <a:lnTo>
                      <a:pt x="1" y="1775"/>
                    </a:lnTo>
                    <a:lnTo>
                      <a:pt x="350" y="1775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360;p70">
                <a:extLst>
                  <a:ext uri="{FF2B5EF4-FFF2-40B4-BE49-F238E27FC236}">
                    <a16:creationId xmlns:a16="http://schemas.microsoft.com/office/drawing/2014/main" id="{5302F058-2C62-4392-85CA-99CE3B66426D}"/>
                  </a:ext>
                </a:extLst>
              </p:cNvPr>
              <p:cNvSpPr/>
              <p:nvPr/>
            </p:nvSpPr>
            <p:spPr>
              <a:xfrm>
                <a:off x="8387540" y="1687919"/>
                <a:ext cx="345317" cy="76082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1782" extrusionOk="0">
                    <a:moveTo>
                      <a:pt x="0" y="1"/>
                    </a:moveTo>
                    <a:lnTo>
                      <a:pt x="0" y="1782"/>
                    </a:lnTo>
                    <a:lnTo>
                      <a:pt x="8088" y="1782"/>
                    </a:lnTo>
                    <a:lnTo>
                      <a:pt x="80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361;p70">
                <a:extLst>
                  <a:ext uri="{FF2B5EF4-FFF2-40B4-BE49-F238E27FC236}">
                    <a16:creationId xmlns:a16="http://schemas.microsoft.com/office/drawing/2014/main" id="{7C540350-F317-49F6-8AA7-17D6B930E784}"/>
                  </a:ext>
                </a:extLst>
              </p:cNvPr>
              <p:cNvSpPr/>
              <p:nvPr/>
            </p:nvSpPr>
            <p:spPr>
              <a:xfrm>
                <a:off x="8423318" y="1687919"/>
                <a:ext cx="71600" cy="76082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782" extrusionOk="0">
                    <a:moveTo>
                      <a:pt x="0" y="1"/>
                    </a:moveTo>
                    <a:lnTo>
                      <a:pt x="0" y="1782"/>
                    </a:lnTo>
                    <a:lnTo>
                      <a:pt x="1677" y="1782"/>
                    </a:lnTo>
                    <a:lnTo>
                      <a:pt x="16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362;p70">
                <a:extLst>
                  <a:ext uri="{FF2B5EF4-FFF2-40B4-BE49-F238E27FC236}">
                    <a16:creationId xmlns:a16="http://schemas.microsoft.com/office/drawing/2014/main" id="{7E8D5983-A948-4B03-8138-938712E2EB72}"/>
                  </a:ext>
                </a:extLst>
              </p:cNvPr>
              <p:cNvSpPr/>
              <p:nvPr/>
            </p:nvSpPr>
            <p:spPr>
              <a:xfrm>
                <a:off x="8505035" y="1687919"/>
                <a:ext cx="14943" cy="76082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782" extrusionOk="0">
                    <a:moveTo>
                      <a:pt x="0" y="1"/>
                    </a:moveTo>
                    <a:lnTo>
                      <a:pt x="0" y="1782"/>
                    </a:lnTo>
                    <a:lnTo>
                      <a:pt x="349" y="1782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363;p70">
                <a:extLst>
                  <a:ext uri="{FF2B5EF4-FFF2-40B4-BE49-F238E27FC236}">
                    <a16:creationId xmlns:a16="http://schemas.microsoft.com/office/drawing/2014/main" id="{FD56A5E3-6DB3-4484-AD4B-C3DFA5CDCA58}"/>
                  </a:ext>
                </a:extLst>
              </p:cNvPr>
              <p:cNvSpPr/>
              <p:nvPr/>
            </p:nvSpPr>
            <p:spPr>
              <a:xfrm>
                <a:off x="8374390" y="1612222"/>
                <a:ext cx="345360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8089" h="1774" extrusionOk="0">
                    <a:moveTo>
                      <a:pt x="1" y="0"/>
                    </a:moveTo>
                    <a:lnTo>
                      <a:pt x="1" y="1774"/>
                    </a:lnTo>
                    <a:lnTo>
                      <a:pt x="8089" y="1774"/>
                    </a:lnTo>
                    <a:lnTo>
                      <a:pt x="80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364;p70">
                <a:extLst>
                  <a:ext uri="{FF2B5EF4-FFF2-40B4-BE49-F238E27FC236}">
                    <a16:creationId xmlns:a16="http://schemas.microsoft.com/office/drawing/2014/main" id="{A7A03B5A-D175-4E2F-BEFD-C8348B167E47}"/>
                  </a:ext>
                </a:extLst>
              </p:cNvPr>
              <p:cNvSpPr/>
              <p:nvPr/>
            </p:nvSpPr>
            <p:spPr>
              <a:xfrm>
                <a:off x="8409912" y="1612222"/>
                <a:ext cx="71600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774" extrusionOk="0">
                    <a:moveTo>
                      <a:pt x="0" y="0"/>
                    </a:moveTo>
                    <a:lnTo>
                      <a:pt x="0" y="1774"/>
                    </a:lnTo>
                    <a:lnTo>
                      <a:pt x="1676" y="177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365;p70">
                <a:extLst>
                  <a:ext uri="{FF2B5EF4-FFF2-40B4-BE49-F238E27FC236}">
                    <a16:creationId xmlns:a16="http://schemas.microsoft.com/office/drawing/2014/main" id="{2189CA69-A746-4758-A0BD-A09AE3EAB854}"/>
                  </a:ext>
                </a:extLst>
              </p:cNvPr>
              <p:cNvSpPr/>
              <p:nvPr/>
            </p:nvSpPr>
            <p:spPr>
              <a:xfrm>
                <a:off x="8491885" y="1612222"/>
                <a:ext cx="14644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774" extrusionOk="0">
                    <a:moveTo>
                      <a:pt x="1" y="0"/>
                    </a:moveTo>
                    <a:lnTo>
                      <a:pt x="1" y="1774"/>
                    </a:lnTo>
                    <a:lnTo>
                      <a:pt x="343" y="1774"/>
                    </a:lnTo>
                    <a:lnTo>
                      <a:pt x="3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366;p70">
                <a:extLst>
                  <a:ext uri="{FF2B5EF4-FFF2-40B4-BE49-F238E27FC236}">
                    <a16:creationId xmlns:a16="http://schemas.microsoft.com/office/drawing/2014/main" id="{4C831384-65AE-4AE3-A33B-F94A3AF84208}"/>
                  </a:ext>
                </a:extLst>
              </p:cNvPr>
              <p:cNvSpPr/>
              <p:nvPr/>
            </p:nvSpPr>
            <p:spPr>
              <a:xfrm>
                <a:off x="8548242" y="1389144"/>
                <a:ext cx="74289" cy="63872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496" extrusionOk="0">
                    <a:moveTo>
                      <a:pt x="1700" y="1"/>
                    </a:moveTo>
                    <a:cubicBezTo>
                      <a:pt x="1577" y="1"/>
                      <a:pt x="893" y="18"/>
                      <a:pt x="469" y="392"/>
                    </a:cubicBezTo>
                    <a:cubicBezTo>
                      <a:pt x="1" y="804"/>
                      <a:pt x="29" y="1495"/>
                      <a:pt x="29" y="1495"/>
                    </a:cubicBezTo>
                    <a:cubicBezTo>
                      <a:pt x="29" y="1495"/>
                      <a:pt x="35" y="1496"/>
                      <a:pt x="48" y="1496"/>
                    </a:cubicBezTo>
                    <a:cubicBezTo>
                      <a:pt x="170" y="1496"/>
                      <a:pt x="854" y="1478"/>
                      <a:pt x="1279" y="1104"/>
                    </a:cubicBezTo>
                    <a:cubicBezTo>
                      <a:pt x="1740" y="692"/>
                      <a:pt x="1719" y="1"/>
                      <a:pt x="1719" y="1"/>
                    </a:cubicBezTo>
                    <a:cubicBezTo>
                      <a:pt x="1719" y="1"/>
                      <a:pt x="1712" y="1"/>
                      <a:pt x="17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367;p70">
                <a:extLst>
                  <a:ext uri="{FF2B5EF4-FFF2-40B4-BE49-F238E27FC236}">
                    <a16:creationId xmlns:a16="http://schemas.microsoft.com/office/drawing/2014/main" id="{37874AB9-B2CE-4873-97A1-6CF9BB755A06}"/>
                  </a:ext>
                </a:extLst>
              </p:cNvPr>
              <p:cNvSpPr/>
              <p:nvPr/>
            </p:nvSpPr>
            <p:spPr>
              <a:xfrm>
                <a:off x="8558104" y="1396914"/>
                <a:ext cx="54906" cy="4863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39" extrusionOk="0">
                    <a:moveTo>
                      <a:pt x="1285" y="0"/>
                    </a:moveTo>
                    <a:lnTo>
                      <a:pt x="1285" y="0"/>
                    </a:lnTo>
                    <a:cubicBezTo>
                      <a:pt x="1285" y="1"/>
                      <a:pt x="1187" y="56"/>
                      <a:pt x="1055" y="154"/>
                    </a:cubicBezTo>
                    <a:cubicBezTo>
                      <a:pt x="929" y="252"/>
                      <a:pt x="754" y="385"/>
                      <a:pt x="594" y="531"/>
                    </a:cubicBezTo>
                    <a:cubicBezTo>
                      <a:pt x="433" y="671"/>
                      <a:pt x="280" y="818"/>
                      <a:pt x="175" y="936"/>
                    </a:cubicBezTo>
                    <a:cubicBezTo>
                      <a:pt x="63" y="1048"/>
                      <a:pt x="0" y="1139"/>
                      <a:pt x="0" y="1139"/>
                    </a:cubicBezTo>
                    <a:cubicBezTo>
                      <a:pt x="0" y="1139"/>
                      <a:pt x="91" y="1076"/>
                      <a:pt x="224" y="978"/>
                    </a:cubicBezTo>
                    <a:cubicBezTo>
                      <a:pt x="356" y="887"/>
                      <a:pt x="524" y="748"/>
                      <a:pt x="685" y="608"/>
                    </a:cubicBezTo>
                    <a:cubicBezTo>
                      <a:pt x="845" y="468"/>
                      <a:pt x="999" y="315"/>
                      <a:pt x="1111" y="203"/>
                    </a:cubicBezTo>
                    <a:cubicBezTo>
                      <a:pt x="1222" y="84"/>
                      <a:pt x="1285" y="1"/>
                      <a:pt x="1285" y="0"/>
                    </a:cubicBezTo>
                    <a:close/>
                  </a:path>
                </a:pathLst>
              </a:custGeom>
              <a:solidFill>
                <a:srgbClr val="495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368;p70">
                <a:extLst>
                  <a:ext uri="{FF2B5EF4-FFF2-40B4-BE49-F238E27FC236}">
                    <a16:creationId xmlns:a16="http://schemas.microsoft.com/office/drawing/2014/main" id="{0DEEF0FF-B234-45FE-BC87-45942F646974}"/>
                  </a:ext>
                </a:extLst>
              </p:cNvPr>
              <p:cNvSpPr/>
              <p:nvPr/>
            </p:nvSpPr>
            <p:spPr>
              <a:xfrm>
                <a:off x="8438603" y="1447379"/>
                <a:ext cx="221758" cy="164717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3858" extrusionOk="0">
                    <a:moveTo>
                      <a:pt x="1840" y="0"/>
                    </a:moveTo>
                    <a:cubicBezTo>
                      <a:pt x="551" y="0"/>
                      <a:pt x="0" y="1033"/>
                      <a:pt x="285" y="2136"/>
                    </a:cubicBezTo>
                    <a:cubicBezTo>
                      <a:pt x="511" y="3034"/>
                      <a:pt x="1245" y="3858"/>
                      <a:pt x="2183" y="3858"/>
                    </a:cubicBezTo>
                    <a:cubicBezTo>
                      <a:pt x="2317" y="3858"/>
                      <a:pt x="2455" y="3841"/>
                      <a:pt x="2597" y="3805"/>
                    </a:cubicBezTo>
                    <a:cubicBezTo>
                      <a:pt x="2737" y="3841"/>
                      <a:pt x="2875" y="3858"/>
                      <a:pt x="3008" y="3858"/>
                    </a:cubicBezTo>
                    <a:cubicBezTo>
                      <a:pt x="3941" y="3858"/>
                      <a:pt x="4676" y="3034"/>
                      <a:pt x="4908" y="2136"/>
                    </a:cubicBezTo>
                    <a:cubicBezTo>
                      <a:pt x="5193" y="1033"/>
                      <a:pt x="4637" y="0"/>
                      <a:pt x="3351" y="0"/>
                    </a:cubicBezTo>
                    <a:cubicBezTo>
                      <a:pt x="3122" y="0"/>
                      <a:pt x="2871" y="33"/>
                      <a:pt x="2597" y="104"/>
                    </a:cubicBezTo>
                    <a:cubicBezTo>
                      <a:pt x="2322" y="33"/>
                      <a:pt x="2069" y="0"/>
                      <a:pt x="18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369;p70">
                <a:extLst>
                  <a:ext uri="{FF2B5EF4-FFF2-40B4-BE49-F238E27FC236}">
                    <a16:creationId xmlns:a16="http://schemas.microsoft.com/office/drawing/2014/main" id="{1E0587A3-4CAD-4056-A29C-6BD495C2092F}"/>
                  </a:ext>
                </a:extLst>
              </p:cNvPr>
              <p:cNvSpPr/>
              <p:nvPr/>
            </p:nvSpPr>
            <p:spPr>
              <a:xfrm>
                <a:off x="8450728" y="1451777"/>
                <a:ext cx="98754" cy="87397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047" extrusionOk="0">
                    <a:moveTo>
                      <a:pt x="1" y="2047"/>
                    </a:moveTo>
                    <a:lnTo>
                      <a:pt x="1" y="2047"/>
                    </a:lnTo>
                    <a:lnTo>
                      <a:pt x="1" y="2047"/>
                    </a:lnTo>
                    <a:close/>
                    <a:moveTo>
                      <a:pt x="2313" y="1"/>
                    </a:moveTo>
                    <a:lnTo>
                      <a:pt x="2313" y="1"/>
                    </a:lnTo>
                    <a:lnTo>
                      <a:pt x="2313" y="1"/>
                    </a:lnTo>
                    <a:lnTo>
                      <a:pt x="23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370;p70">
                <a:extLst>
                  <a:ext uri="{FF2B5EF4-FFF2-40B4-BE49-F238E27FC236}">
                    <a16:creationId xmlns:a16="http://schemas.microsoft.com/office/drawing/2014/main" id="{9BEFAC2D-6DF7-4EC8-9C28-6A12E39E3C24}"/>
                  </a:ext>
                </a:extLst>
              </p:cNvPr>
              <p:cNvSpPr/>
              <p:nvPr/>
            </p:nvSpPr>
            <p:spPr>
              <a:xfrm>
                <a:off x="8549437" y="1451179"/>
                <a:ext cx="2732" cy="640"/>
              </a:xfrm>
              <a:custGeom>
                <a:avLst/>
                <a:gdLst/>
                <a:ahLst/>
                <a:cxnLst/>
                <a:rect l="l" t="t" r="r" b="b"/>
                <a:pathLst>
                  <a:path w="64" h="15" extrusionOk="0">
                    <a:moveTo>
                      <a:pt x="1" y="15"/>
                    </a:moveTo>
                    <a:lnTo>
                      <a:pt x="1" y="15"/>
                    </a:lnTo>
                    <a:cubicBezTo>
                      <a:pt x="22" y="15"/>
                      <a:pt x="43" y="8"/>
                      <a:pt x="64" y="1"/>
                    </a:cubicBezTo>
                    <a:cubicBezTo>
                      <a:pt x="43" y="8"/>
                      <a:pt x="22" y="15"/>
                      <a:pt x="1" y="15"/>
                    </a:cubicBezTo>
                    <a:close/>
                  </a:path>
                </a:pathLst>
              </a:custGeom>
              <a:solidFill>
                <a:srgbClr val="5D6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50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40"/>
          <p:cNvSpPr/>
          <p:nvPr/>
        </p:nvSpPr>
        <p:spPr>
          <a:xfrm rot="-8935740">
            <a:off x="-767302" y="-593150"/>
            <a:ext cx="2114522" cy="2948902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sp>
        <p:nvSpPr>
          <p:cNvPr id="2419" name="Google Shape;2419;p40"/>
          <p:cNvSpPr/>
          <p:nvPr/>
        </p:nvSpPr>
        <p:spPr>
          <a:xfrm rot="2317427">
            <a:off x="7585566" y="-1115056"/>
            <a:ext cx="2110930" cy="2948718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1355A5">
              <a:alpha val="14030"/>
            </a:srgbClr>
          </a:solidFill>
          <a:ln>
            <a:noFill/>
          </a:ln>
        </p:spPr>
      </p:sp>
      <p:sp>
        <p:nvSpPr>
          <p:cNvPr id="2420" name="Google Shape;24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solidFill>
                  <a:srgbClr val="1355A5"/>
                </a:solidFill>
              </a:rPr>
              <a:t>Evaluation </a:t>
            </a:r>
            <a:r>
              <a:rPr lang="en-US" sz="3200" dirty="0">
                <a:solidFill>
                  <a:srgbClr val="E15A84"/>
                </a:solidFill>
              </a:rPr>
              <a:t>Results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421" name="Google Shape;2421;p40"/>
          <p:cNvSpPr txBox="1">
            <a:spLocks noGrp="1"/>
          </p:cNvSpPr>
          <p:nvPr>
            <p:ph type="subTitle" idx="1"/>
          </p:nvPr>
        </p:nvSpPr>
        <p:spPr>
          <a:xfrm>
            <a:off x="4738075" y="1372336"/>
            <a:ext cx="4079620" cy="1699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Best performance</a:t>
            </a:r>
            <a:r>
              <a:rPr lang="en-US" sz="1600" dirty="0"/>
              <a:t>: Technical topics (Knowledge Graphs, DNA).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Lower performance</a:t>
            </a:r>
            <a:r>
              <a:rPr lang="en-US" sz="1600" dirty="0"/>
              <a:t>: General topic (Portugal).</a:t>
            </a:r>
          </a:p>
        </p:txBody>
      </p:sp>
      <p:sp>
        <p:nvSpPr>
          <p:cNvPr id="2422" name="Google Shape;2422;p40"/>
          <p:cNvSpPr txBox="1">
            <a:spLocks noGrp="1"/>
          </p:cNvSpPr>
          <p:nvPr>
            <p:ph type="subTitle" idx="2"/>
          </p:nvPr>
        </p:nvSpPr>
        <p:spPr>
          <a:xfrm>
            <a:off x="326305" y="1372336"/>
            <a:ext cx="4411770" cy="33229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solidFill>
                  <a:srgbClr val="001A49"/>
                </a:solidFill>
                <a:latin typeface="Antic" panose="020B0604020202020204" charset="0"/>
              </a:rPr>
              <a:t>Internal </a:t>
            </a:r>
            <a:r>
              <a:rPr lang="en-US" sz="1600" dirty="0"/>
              <a:t>evaluation </a:t>
            </a:r>
            <a:r>
              <a:rPr lang="en-US" sz="1600" dirty="0">
                <a:solidFill>
                  <a:srgbClr val="001A49"/>
                </a:solidFill>
                <a:latin typeface="Antic" panose="020B0604020202020204" charset="0"/>
              </a:rPr>
              <a:t> due to time and cost constraints. (</a:t>
            </a:r>
            <a:r>
              <a:rPr lang="en-US" sz="1600" dirty="0"/>
              <a:t>No large-scale user study</a:t>
            </a:r>
            <a:r>
              <a:rPr lang="en-US" sz="1600" dirty="0">
                <a:solidFill>
                  <a:srgbClr val="001A49"/>
                </a:solidFill>
                <a:latin typeface="Antic" panose="020B0604020202020204" charset="0"/>
              </a:rPr>
              <a:t>)</a:t>
            </a:r>
          </a:p>
          <a:p>
            <a:pPr algn="ctr"/>
            <a:r>
              <a:rPr lang="en-US" sz="2000" b="1" dirty="0">
                <a:solidFill>
                  <a:schemeClr val="accent4"/>
                </a:solidFill>
                <a:latin typeface="Antic" panose="020B0604020202020204" charset="0"/>
              </a:rPr>
              <a:t>⇓</a:t>
            </a:r>
          </a:p>
          <a:p>
            <a:pPr algn="ctr"/>
            <a:r>
              <a:rPr lang="en-US" sz="1600" dirty="0"/>
              <a:t>1–5 Likert scale.</a:t>
            </a:r>
            <a:r>
              <a:rPr lang="en-US" sz="2000" b="1" dirty="0">
                <a:solidFill>
                  <a:srgbClr val="E15A84"/>
                </a:solidFill>
              </a:rPr>
              <a:t> ⇒ </a:t>
            </a:r>
            <a:r>
              <a:rPr lang="en-US" sz="1600" dirty="0">
                <a:solidFill>
                  <a:srgbClr val="001A49"/>
                </a:solidFill>
              </a:rPr>
              <a:t>x3 rounds: 1 Summary, 2 Facts, 2 Multiple-Choice Questions.</a:t>
            </a:r>
          </a:p>
          <a:p>
            <a:pPr lvl="0" algn="ctr">
              <a:buClr>
                <a:srgbClr val="001A49"/>
              </a:buClr>
            </a:pPr>
            <a:r>
              <a:rPr lang="en-US" sz="2000" b="1" dirty="0">
                <a:solidFill>
                  <a:srgbClr val="E15A84"/>
                </a:solidFill>
                <a:latin typeface="Antic" panose="020B0604020202020204" charset="0"/>
              </a:rPr>
              <a:t>⇓</a:t>
            </a:r>
            <a:endParaRPr lang="en-US" dirty="0">
              <a:solidFill>
                <a:srgbClr val="001A4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A49"/>
                </a:solidFill>
                <a:latin typeface="Antic" panose="020B0604020202020204" charset="0"/>
              </a:rPr>
              <a:t>Clarity:</a:t>
            </a:r>
            <a:r>
              <a:rPr lang="en-US" sz="1600" dirty="0">
                <a:solidFill>
                  <a:srgbClr val="001A49"/>
                </a:solidFill>
                <a:latin typeface="Antic" panose="020B0604020202020204" charset="0"/>
              </a:rPr>
              <a:t> Understandability, structure, grammar.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A49"/>
                </a:solidFill>
                <a:latin typeface="Antic" panose="020B0604020202020204" charset="0"/>
              </a:rPr>
              <a:t>Relevance: </a:t>
            </a:r>
            <a:r>
              <a:rPr lang="en-US" sz="1600" dirty="0">
                <a:solidFill>
                  <a:srgbClr val="001A49"/>
                </a:solidFill>
                <a:latin typeface="Antic" panose="020B0604020202020204" charset="0"/>
              </a:rPr>
              <a:t>Alignment with source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1A49"/>
                </a:solidFill>
                <a:latin typeface="Antic" panose="020B0604020202020204" charset="0"/>
              </a:rPr>
              <a:t>Originality:</a:t>
            </a:r>
            <a:r>
              <a:rPr lang="en-US" sz="1600" dirty="0">
                <a:solidFill>
                  <a:srgbClr val="001A49"/>
                </a:solidFill>
                <a:latin typeface="Antic" panose="020B0604020202020204" charset="0"/>
              </a:rPr>
              <a:t> Rephrasing vs. copying.</a:t>
            </a:r>
          </a:p>
        </p:txBody>
      </p:sp>
      <p:grpSp>
        <p:nvGrpSpPr>
          <p:cNvPr id="2492" name="Google Shape;2492;p40"/>
          <p:cNvGrpSpPr/>
          <p:nvPr/>
        </p:nvGrpSpPr>
        <p:grpSpPr>
          <a:xfrm rot="-935900">
            <a:off x="341778" y="563929"/>
            <a:ext cx="621038" cy="470492"/>
            <a:chOff x="4000218" y="3769449"/>
            <a:chExt cx="621019" cy="470478"/>
          </a:xfrm>
        </p:grpSpPr>
        <p:sp>
          <p:nvSpPr>
            <p:cNvPr id="2493" name="Google Shape;2493;p40"/>
            <p:cNvSpPr/>
            <p:nvPr/>
          </p:nvSpPr>
          <p:spPr>
            <a:xfrm>
              <a:off x="4000225" y="3769449"/>
              <a:ext cx="621012" cy="470470"/>
            </a:xfrm>
            <a:custGeom>
              <a:avLst/>
              <a:gdLst/>
              <a:ahLst/>
              <a:cxnLst/>
              <a:rect l="l" t="t" r="r" b="b"/>
              <a:pathLst>
                <a:path w="11322" h="8577" extrusionOk="0">
                  <a:moveTo>
                    <a:pt x="804" y="0"/>
                  </a:moveTo>
                  <a:cubicBezTo>
                    <a:pt x="364" y="0"/>
                    <a:pt x="0" y="356"/>
                    <a:pt x="0" y="803"/>
                  </a:cubicBezTo>
                  <a:lnTo>
                    <a:pt x="0" y="7773"/>
                  </a:lnTo>
                  <a:cubicBezTo>
                    <a:pt x="0" y="8220"/>
                    <a:pt x="364" y="8577"/>
                    <a:pt x="804" y="8577"/>
                  </a:cubicBezTo>
                  <a:lnTo>
                    <a:pt x="10512" y="8577"/>
                  </a:lnTo>
                  <a:cubicBezTo>
                    <a:pt x="10959" y="8577"/>
                    <a:pt x="11322" y="8220"/>
                    <a:pt x="11322" y="7773"/>
                  </a:cubicBezTo>
                  <a:lnTo>
                    <a:pt x="11322" y="803"/>
                  </a:lnTo>
                  <a:cubicBezTo>
                    <a:pt x="11322" y="356"/>
                    <a:pt x="10959" y="0"/>
                    <a:pt x="10512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40"/>
            <p:cNvGrpSpPr/>
            <p:nvPr/>
          </p:nvGrpSpPr>
          <p:grpSpPr>
            <a:xfrm>
              <a:off x="4000218" y="3769457"/>
              <a:ext cx="621012" cy="470470"/>
              <a:chOff x="6671400" y="1988925"/>
              <a:chExt cx="283050" cy="214425"/>
            </a:xfrm>
          </p:grpSpPr>
          <p:sp>
            <p:nvSpPr>
              <p:cNvPr id="2495" name="Google Shape;2495;p40"/>
              <p:cNvSpPr/>
              <p:nvPr/>
            </p:nvSpPr>
            <p:spPr>
              <a:xfrm>
                <a:off x="6684850" y="2002350"/>
                <a:ext cx="25615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7502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6"/>
                    </a:cubicBezTo>
                    <a:lnTo>
                      <a:pt x="0" y="7236"/>
                    </a:lnTo>
                    <a:cubicBezTo>
                      <a:pt x="0" y="7383"/>
                      <a:pt x="119" y="7502"/>
                      <a:pt x="266" y="7502"/>
                    </a:cubicBezTo>
                    <a:lnTo>
                      <a:pt x="9974" y="7502"/>
                    </a:lnTo>
                    <a:cubicBezTo>
                      <a:pt x="10120" y="7502"/>
                      <a:pt x="10246" y="7383"/>
                      <a:pt x="10246" y="7236"/>
                    </a:cubicBezTo>
                    <a:lnTo>
                      <a:pt x="10246" y="266"/>
                    </a:lnTo>
                    <a:cubicBezTo>
                      <a:pt x="10246" y="120"/>
                      <a:pt x="10120" y="1"/>
                      <a:pt x="99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6" name="Google Shape;2496;p40"/>
              <p:cNvSpPr/>
              <p:nvPr/>
            </p:nvSpPr>
            <p:spPr>
              <a:xfrm>
                <a:off x="6684850" y="2002350"/>
                <a:ext cx="25615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7502" extrusionOk="0">
                    <a:moveTo>
                      <a:pt x="0" y="1"/>
                    </a:moveTo>
                    <a:lnTo>
                      <a:pt x="0" y="266"/>
                    </a:lnTo>
                    <a:cubicBezTo>
                      <a:pt x="0" y="120"/>
                      <a:pt x="112" y="1"/>
                      <a:pt x="259" y="1"/>
                    </a:cubicBezTo>
                    <a:close/>
                    <a:moveTo>
                      <a:pt x="10023" y="1"/>
                    </a:moveTo>
                    <a:cubicBezTo>
                      <a:pt x="10148" y="22"/>
                      <a:pt x="10246" y="134"/>
                      <a:pt x="10246" y="266"/>
                    </a:cubicBezTo>
                    <a:lnTo>
                      <a:pt x="10246" y="1"/>
                    </a:lnTo>
                    <a:close/>
                    <a:moveTo>
                      <a:pt x="0" y="7236"/>
                    </a:moveTo>
                    <a:lnTo>
                      <a:pt x="0" y="7502"/>
                    </a:lnTo>
                    <a:lnTo>
                      <a:pt x="266" y="7502"/>
                    </a:lnTo>
                    <a:cubicBezTo>
                      <a:pt x="119" y="7502"/>
                      <a:pt x="0" y="7383"/>
                      <a:pt x="0" y="7236"/>
                    </a:cubicBezTo>
                    <a:close/>
                  </a:path>
                </a:pathLst>
              </a:custGeom>
              <a:solidFill>
                <a:srgbClr val="C2C3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0"/>
              <p:cNvSpPr/>
              <p:nvPr/>
            </p:nvSpPr>
            <p:spPr>
              <a:xfrm>
                <a:off x="6684850" y="2002350"/>
                <a:ext cx="25615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7502" extrusionOk="0">
                    <a:moveTo>
                      <a:pt x="259" y="1"/>
                    </a:moveTo>
                    <a:cubicBezTo>
                      <a:pt x="112" y="1"/>
                      <a:pt x="0" y="120"/>
                      <a:pt x="0" y="266"/>
                    </a:cubicBezTo>
                    <a:lnTo>
                      <a:pt x="0" y="7236"/>
                    </a:lnTo>
                    <a:cubicBezTo>
                      <a:pt x="0" y="7383"/>
                      <a:pt x="119" y="7502"/>
                      <a:pt x="266" y="7502"/>
                    </a:cubicBezTo>
                    <a:lnTo>
                      <a:pt x="266" y="266"/>
                    </a:lnTo>
                    <a:lnTo>
                      <a:pt x="10246" y="266"/>
                    </a:lnTo>
                    <a:cubicBezTo>
                      <a:pt x="10246" y="134"/>
                      <a:pt x="10148" y="22"/>
                      <a:pt x="10023" y="1"/>
                    </a:cubicBezTo>
                    <a:close/>
                  </a:path>
                </a:pathLst>
              </a:custGeom>
              <a:solidFill>
                <a:srgbClr val="234B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0"/>
              <p:cNvSpPr/>
              <p:nvPr/>
            </p:nvSpPr>
            <p:spPr>
              <a:xfrm>
                <a:off x="6892275" y="2189875"/>
                <a:ext cx="3617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97" extrusionOk="0">
                    <a:moveTo>
                      <a:pt x="0" y="1"/>
                    </a:moveTo>
                    <a:cubicBezTo>
                      <a:pt x="35" y="113"/>
                      <a:pt x="140" y="196"/>
                      <a:pt x="259" y="196"/>
                    </a:cubicBezTo>
                    <a:lnTo>
                      <a:pt x="1188" y="196"/>
                    </a:lnTo>
                    <a:cubicBezTo>
                      <a:pt x="1306" y="196"/>
                      <a:pt x="1411" y="113"/>
                      <a:pt x="1446" y="1"/>
                    </a:cubicBezTo>
                    <a:close/>
                  </a:path>
                </a:pathLst>
              </a:custGeom>
              <a:solidFill>
                <a:srgbClr val="C2C3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0"/>
              <p:cNvSpPr/>
              <p:nvPr/>
            </p:nvSpPr>
            <p:spPr>
              <a:xfrm>
                <a:off x="6892100" y="2175400"/>
                <a:ext cx="3652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580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72"/>
                    </a:cubicBezTo>
                    <a:lnTo>
                      <a:pt x="0" y="510"/>
                    </a:lnTo>
                    <a:cubicBezTo>
                      <a:pt x="0" y="531"/>
                      <a:pt x="0" y="559"/>
                      <a:pt x="7" y="580"/>
                    </a:cubicBezTo>
                    <a:lnTo>
                      <a:pt x="1453" y="580"/>
                    </a:lnTo>
                    <a:cubicBezTo>
                      <a:pt x="1460" y="559"/>
                      <a:pt x="1460" y="531"/>
                      <a:pt x="1460" y="510"/>
                    </a:cubicBezTo>
                    <a:lnTo>
                      <a:pt x="1460" y="272"/>
                    </a:lnTo>
                    <a:cubicBezTo>
                      <a:pt x="1460" y="119"/>
                      <a:pt x="1341" y="0"/>
                      <a:pt x="1195" y="0"/>
                    </a:cubicBezTo>
                    <a:close/>
                  </a:path>
                </a:pathLst>
              </a:custGeom>
              <a:solidFill>
                <a:srgbClr val="234B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0"/>
              <p:cNvSpPr/>
              <p:nvPr/>
            </p:nvSpPr>
            <p:spPr>
              <a:xfrm>
                <a:off x="6671400" y="1988925"/>
                <a:ext cx="283050" cy="214425"/>
              </a:xfrm>
              <a:custGeom>
                <a:avLst/>
                <a:gdLst/>
                <a:ahLst/>
                <a:cxnLst/>
                <a:rect l="l" t="t" r="r" b="b"/>
                <a:pathLst>
                  <a:path w="11322" h="8577" extrusionOk="0">
                    <a:moveTo>
                      <a:pt x="10512" y="538"/>
                    </a:moveTo>
                    <a:cubicBezTo>
                      <a:pt x="10658" y="538"/>
                      <a:pt x="10784" y="657"/>
                      <a:pt x="10784" y="803"/>
                    </a:cubicBezTo>
                    <a:lnTo>
                      <a:pt x="10784" y="7773"/>
                    </a:lnTo>
                    <a:cubicBezTo>
                      <a:pt x="10784" y="7920"/>
                      <a:pt x="10658" y="8039"/>
                      <a:pt x="10512" y="8039"/>
                    </a:cubicBezTo>
                    <a:lnTo>
                      <a:pt x="804" y="8039"/>
                    </a:lnTo>
                    <a:cubicBezTo>
                      <a:pt x="657" y="8039"/>
                      <a:pt x="538" y="7920"/>
                      <a:pt x="538" y="7773"/>
                    </a:cubicBezTo>
                    <a:lnTo>
                      <a:pt x="538" y="803"/>
                    </a:lnTo>
                    <a:cubicBezTo>
                      <a:pt x="538" y="657"/>
                      <a:pt x="657" y="538"/>
                      <a:pt x="804" y="538"/>
                    </a:cubicBezTo>
                    <a:close/>
                    <a:moveTo>
                      <a:pt x="804" y="0"/>
                    </a:moveTo>
                    <a:cubicBezTo>
                      <a:pt x="364" y="0"/>
                      <a:pt x="0" y="356"/>
                      <a:pt x="0" y="803"/>
                    </a:cubicBezTo>
                    <a:lnTo>
                      <a:pt x="0" y="7773"/>
                    </a:lnTo>
                    <a:cubicBezTo>
                      <a:pt x="0" y="8220"/>
                      <a:pt x="364" y="8577"/>
                      <a:pt x="804" y="8577"/>
                    </a:cubicBezTo>
                    <a:lnTo>
                      <a:pt x="10512" y="8577"/>
                    </a:lnTo>
                    <a:cubicBezTo>
                      <a:pt x="10959" y="8577"/>
                      <a:pt x="11322" y="8220"/>
                      <a:pt x="11322" y="7773"/>
                    </a:cubicBezTo>
                    <a:lnTo>
                      <a:pt x="11322" y="803"/>
                    </a:lnTo>
                    <a:cubicBezTo>
                      <a:pt x="11322" y="356"/>
                      <a:pt x="10959" y="0"/>
                      <a:pt x="10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0"/>
              <p:cNvSpPr/>
              <p:nvPr/>
            </p:nvSpPr>
            <p:spPr>
              <a:xfrm>
                <a:off x="6887200" y="2170500"/>
                <a:ext cx="3652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776" extrusionOk="0">
                    <a:moveTo>
                      <a:pt x="266" y="1"/>
                    </a:moveTo>
                    <a:cubicBezTo>
                      <a:pt x="120" y="1"/>
                      <a:pt x="1" y="119"/>
                      <a:pt x="1" y="273"/>
                    </a:cubicBezTo>
                    <a:lnTo>
                      <a:pt x="1" y="510"/>
                    </a:lnTo>
                    <a:cubicBezTo>
                      <a:pt x="1" y="657"/>
                      <a:pt x="120" y="776"/>
                      <a:pt x="266" y="776"/>
                    </a:cubicBezTo>
                    <a:lnTo>
                      <a:pt x="1195" y="776"/>
                    </a:lnTo>
                    <a:cubicBezTo>
                      <a:pt x="1342" y="776"/>
                      <a:pt x="1461" y="657"/>
                      <a:pt x="1461" y="510"/>
                    </a:cubicBezTo>
                    <a:lnTo>
                      <a:pt x="1461" y="273"/>
                    </a:lnTo>
                    <a:cubicBezTo>
                      <a:pt x="1461" y="119"/>
                      <a:pt x="1342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5458;p70">
            <a:extLst>
              <a:ext uri="{FF2B5EF4-FFF2-40B4-BE49-F238E27FC236}">
                <a16:creationId xmlns:a16="http://schemas.microsoft.com/office/drawing/2014/main" id="{21365E9D-03A5-42EC-B304-C2039DC654EC}"/>
              </a:ext>
            </a:extLst>
          </p:cNvPr>
          <p:cNvGrpSpPr/>
          <p:nvPr/>
        </p:nvGrpSpPr>
        <p:grpSpPr>
          <a:xfrm>
            <a:off x="8162766" y="459958"/>
            <a:ext cx="566779" cy="700138"/>
            <a:chOff x="8134966" y="3128589"/>
            <a:chExt cx="322988" cy="398985"/>
          </a:xfrm>
        </p:grpSpPr>
        <p:sp>
          <p:nvSpPr>
            <p:cNvPr id="93" name="Google Shape;5459;p70">
              <a:extLst>
                <a:ext uri="{FF2B5EF4-FFF2-40B4-BE49-F238E27FC236}">
                  <a16:creationId xmlns:a16="http://schemas.microsoft.com/office/drawing/2014/main" id="{37B11803-177C-48B0-80B5-AD933356FF5C}"/>
                </a:ext>
              </a:extLst>
            </p:cNvPr>
            <p:cNvSpPr/>
            <p:nvPr/>
          </p:nvSpPr>
          <p:spPr>
            <a:xfrm>
              <a:off x="8134966" y="3128589"/>
              <a:ext cx="322988" cy="398985"/>
            </a:xfrm>
            <a:custGeom>
              <a:avLst/>
              <a:gdLst/>
              <a:ahLst/>
              <a:cxnLst/>
              <a:rect l="l" t="t" r="r" b="b"/>
              <a:pathLst>
                <a:path w="7565" h="9345" extrusionOk="0">
                  <a:moveTo>
                    <a:pt x="1286" y="1062"/>
                  </a:moveTo>
                  <a:lnTo>
                    <a:pt x="1481" y="1250"/>
                  </a:lnTo>
                  <a:cubicBezTo>
                    <a:pt x="1453" y="1278"/>
                    <a:pt x="1432" y="1306"/>
                    <a:pt x="1411" y="1334"/>
                  </a:cubicBezTo>
                  <a:lnTo>
                    <a:pt x="1383" y="1362"/>
                  </a:lnTo>
                  <a:cubicBezTo>
                    <a:pt x="1328" y="1432"/>
                    <a:pt x="1279" y="1502"/>
                    <a:pt x="1223" y="1572"/>
                  </a:cubicBezTo>
                  <a:lnTo>
                    <a:pt x="1209" y="1600"/>
                  </a:lnTo>
                  <a:cubicBezTo>
                    <a:pt x="916" y="2012"/>
                    <a:pt x="734" y="2473"/>
                    <a:pt x="650" y="2954"/>
                  </a:cubicBezTo>
                  <a:cubicBezTo>
                    <a:pt x="490" y="3876"/>
                    <a:pt x="706" y="4847"/>
                    <a:pt x="1307" y="5622"/>
                  </a:cubicBezTo>
                  <a:cubicBezTo>
                    <a:pt x="1397" y="5741"/>
                    <a:pt x="1488" y="5853"/>
                    <a:pt x="1593" y="5958"/>
                  </a:cubicBezTo>
                  <a:cubicBezTo>
                    <a:pt x="2258" y="6623"/>
                    <a:pt x="3130" y="6955"/>
                    <a:pt x="4003" y="6955"/>
                  </a:cubicBezTo>
                  <a:cubicBezTo>
                    <a:pt x="4826" y="6955"/>
                    <a:pt x="5649" y="6659"/>
                    <a:pt x="6300" y="6069"/>
                  </a:cubicBezTo>
                  <a:lnTo>
                    <a:pt x="6489" y="6265"/>
                  </a:lnTo>
                  <a:cubicBezTo>
                    <a:pt x="5811" y="6886"/>
                    <a:pt x="4938" y="7229"/>
                    <a:pt x="4010" y="7229"/>
                  </a:cubicBezTo>
                  <a:cubicBezTo>
                    <a:pt x="1977" y="7229"/>
                    <a:pt x="322" y="5573"/>
                    <a:pt x="322" y="3541"/>
                  </a:cubicBezTo>
                  <a:cubicBezTo>
                    <a:pt x="322" y="2612"/>
                    <a:pt x="664" y="1739"/>
                    <a:pt x="1286" y="1062"/>
                  </a:cubicBezTo>
                  <a:close/>
                  <a:moveTo>
                    <a:pt x="888" y="0"/>
                  </a:moveTo>
                  <a:cubicBezTo>
                    <a:pt x="650" y="0"/>
                    <a:pt x="462" y="189"/>
                    <a:pt x="462" y="419"/>
                  </a:cubicBezTo>
                  <a:cubicBezTo>
                    <a:pt x="462" y="650"/>
                    <a:pt x="650" y="838"/>
                    <a:pt x="888" y="838"/>
                  </a:cubicBezTo>
                  <a:cubicBezTo>
                    <a:pt x="936" y="838"/>
                    <a:pt x="992" y="831"/>
                    <a:pt x="1034" y="810"/>
                  </a:cubicBezTo>
                  <a:lnTo>
                    <a:pt x="1055" y="831"/>
                  </a:lnTo>
                  <a:cubicBezTo>
                    <a:pt x="378" y="1572"/>
                    <a:pt x="1" y="2528"/>
                    <a:pt x="1" y="3541"/>
                  </a:cubicBezTo>
                  <a:cubicBezTo>
                    <a:pt x="1" y="5615"/>
                    <a:pt x="1579" y="7326"/>
                    <a:pt x="3604" y="7529"/>
                  </a:cubicBezTo>
                  <a:lnTo>
                    <a:pt x="3604" y="8297"/>
                  </a:lnTo>
                  <a:lnTo>
                    <a:pt x="3234" y="8297"/>
                  </a:lnTo>
                  <a:cubicBezTo>
                    <a:pt x="3004" y="8297"/>
                    <a:pt x="2815" y="8486"/>
                    <a:pt x="2815" y="8716"/>
                  </a:cubicBezTo>
                  <a:lnTo>
                    <a:pt x="2857" y="8716"/>
                  </a:lnTo>
                  <a:cubicBezTo>
                    <a:pt x="2515" y="8716"/>
                    <a:pt x="2236" y="8996"/>
                    <a:pt x="2236" y="9345"/>
                  </a:cubicBezTo>
                  <a:lnTo>
                    <a:pt x="5784" y="9345"/>
                  </a:lnTo>
                  <a:cubicBezTo>
                    <a:pt x="5784" y="8996"/>
                    <a:pt x="5504" y="8716"/>
                    <a:pt x="5155" y="8716"/>
                  </a:cubicBezTo>
                  <a:lnTo>
                    <a:pt x="5197" y="8716"/>
                  </a:lnTo>
                  <a:cubicBezTo>
                    <a:pt x="5197" y="8486"/>
                    <a:pt x="5008" y="8297"/>
                    <a:pt x="4778" y="8297"/>
                  </a:cubicBezTo>
                  <a:lnTo>
                    <a:pt x="4415" y="8297"/>
                  </a:lnTo>
                  <a:lnTo>
                    <a:pt x="4415" y="7529"/>
                  </a:lnTo>
                  <a:cubicBezTo>
                    <a:pt x="5274" y="7445"/>
                    <a:pt x="6077" y="7082"/>
                    <a:pt x="6719" y="6495"/>
                  </a:cubicBezTo>
                  <a:lnTo>
                    <a:pt x="6740" y="6516"/>
                  </a:lnTo>
                  <a:cubicBezTo>
                    <a:pt x="6719" y="6558"/>
                    <a:pt x="6712" y="6614"/>
                    <a:pt x="6712" y="6670"/>
                  </a:cubicBezTo>
                  <a:cubicBezTo>
                    <a:pt x="6712" y="6900"/>
                    <a:pt x="6901" y="7089"/>
                    <a:pt x="7131" y="7089"/>
                  </a:cubicBezTo>
                  <a:cubicBezTo>
                    <a:pt x="7362" y="7089"/>
                    <a:pt x="7550" y="6900"/>
                    <a:pt x="7550" y="6670"/>
                  </a:cubicBezTo>
                  <a:cubicBezTo>
                    <a:pt x="7550" y="6433"/>
                    <a:pt x="7362" y="6244"/>
                    <a:pt x="7131" y="6244"/>
                  </a:cubicBezTo>
                  <a:cubicBezTo>
                    <a:pt x="7076" y="6244"/>
                    <a:pt x="7027" y="6258"/>
                    <a:pt x="6978" y="6279"/>
                  </a:cubicBezTo>
                  <a:lnTo>
                    <a:pt x="6538" y="5832"/>
                  </a:lnTo>
                  <a:cubicBezTo>
                    <a:pt x="7299" y="4994"/>
                    <a:pt x="7564" y="3862"/>
                    <a:pt x="7341" y="2815"/>
                  </a:cubicBezTo>
                  <a:lnTo>
                    <a:pt x="7334" y="2787"/>
                  </a:lnTo>
                  <a:cubicBezTo>
                    <a:pt x="7278" y="2535"/>
                    <a:pt x="7187" y="2284"/>
                    <a:pt x="7076" y="2047"/>
                  </a:cubicBezTo>
                  <a:cubicBezTo>
                    <a:pt x="7069" y="2033"/>
                    <a:pt x="7062" y="2019"/>
                    <a:pt x="7055" y="2005"/>
                  </a:cubicBezTo>
                  <a:lnTo>
                    <a:pt x="7041" y="1984"/>
                  </a:lnTo>
                  <a:cubicBezTo>
                    <a:pt x="7006" y="1914"/>
                    <a:pt x="6971" y="1851"/>
                    <a:pt x="6936" y="1788"/>
                  </a:cubicBezTo>
                  <a:lnTo>
                    <a:pt x="6929" y="1781"/>
                  </a:lnTo>
                  <a:cubicBezTo>
                    <a:pt x="6894" y="1718"/>
                    <a:pt x="6852" y="1662"/>
                    <a:pt x="6810" y="1600"/>
                  </a:cubicBezTo>
                  <a:lnTo>
                    <a:pt x="6789" y="1572"/>
                  </a:lnTo>
                  <a:lnTo>
                    <a:pt x="6782" y="1565"/>
                  </a:lnTo>
                  <a:cubicBezTo>
                    <a:pt x="6733" y="1495"/>
                    <a:pt x="6684" y="1425"/>
                    <a:pt x="6629" y="1362"/>
                  </a:cubicBezTo>
                  <a:lnTo>
                    <a:pt x="6608" y="1334"/>
                  </a:lnTo>
                  <a:lnTo>
                    <a:pt x="6601" y="1327"/>
                  </a:lnTo>
                  <a:cubicBezTo>
                    <a:pt x="6538" y="1257"/>
                    <a:pt x="6482" y="1194"/>
                    <a:pt x="6419" y="1132"/>
                  </a:cubicBezTo>
                  <a:cubicBezTo>
                    <a:pt x="6237" y="950"/>
                    <a:pt x="6035" y="789"/>
                    <a:pt x="5825" y="657"/>
                  </a:cubicBezTo>
                  <a:lnTo>
                    <a:pt x="5811" y="650"/>
                  </a:lnTo>
                  <a:lnTo>
                    <a:pt x="5784" y="636"/>
                  </a:lnTo>
                  <a:lnTo>
                    <a:pt x="5784" y="629"/>
                  </a:lnTo>
                  <a:cubicBezTo>
                    <a:pt x="5777" y="622"/>
                    <a:pt x="5763" y="615"/>
                    <a:pt x="5756" y="615"/>
                  </a:cubicBezTo>
                  <a:lnTo>
                    <a:pt x="5749" y="608"/>
                  </a:lnTo>
                  <a:cubicBezTo>
                    <a:pt x="5735" y="601"/>
                    <a:pt x="5714" y="594"/>
                    <a:pt x="5700" y="580"/>
                  </a:cubicBezTo>
                  <a:lnTo>
                    <a:pt x="5693" y="580"/>
                  </a:lnTo>
                  <a:lnTo>
                    <a:pt x="5679" y="566"/>
                  </a:lnTo>
                  <a:cubicBezTo>
                    <a:pt x="5504" y="468"/>
                    <a:pt x="5323" y="384"/>
                    <a:pt x="5134" y="321"/>
                  </a:cubicBezTo>
                  <a:cubicBezTo>
                    <a:pt x="5092" y="307"/>
                    <a:pt x="5057" y="300"/>
                    <a:pt x="5015" y="287"/>
                  </a:cubicBezTo>
                  <a:cubicBezTo>
                    <a:pt x="4903" y="252"/>
                    <a:pt x="4778" y="217"/>
                    <a:pt x="4659" y="196"/>
                  </a:cubicBezTo>
                  <a:lnTo>
                    <a:pt x="4645" y="196"/>
                  </a:lnTo>
                  <a:cubicBezTo>
                    <a:pt x="4589" y="182"/>
                    <a:pt x="4526" y="175"/>
                    <a:pt x="4463" y="161"/>
                  </a:cubicBezTo>
                  <a:lnTo>
                    <a:pt x="4443" y="161"/>
                  </a:lnTo>
                  <a:cubicBezTo>
                    <a:pt x="4380" y="154"/>
                    <a:pt x="4324" y="147"/>
                    <a:pt x="4261" y="140"/>
                  </a:cubicBezTo>
                  <a:lnTo>
                    <a:pt x="4184" y="140"/>
                  </a:lnTo>
                  <a:cubicBezTo>
                    <a:pt x="4163" y="133"/>
                    <a:pt x="4149" y="133"/>
                    <a:pt x="4128" y="133"/>
                  </a:cubicBezTo>
                  <a:lnTo>
                    <a:pt x="4121" y="133"/>
                  </a:lnTo>
                  <a:cubicBezTo>
                    <a:pt x="3975" y="133"/>
                    <a:pt x="3828" y="133"/>
                    <a:pt x="3681" y="147"/>
                  </a:cubicBezTo>
                  <a:lnTo>
                    <a:pt x="3674" y="147"/>
                  </a:lnTo>
                  <a:cubicBezTo>
                    <a:pt x="3590" y="154"/>
                    <a:pt x="3507" y="168"/>
                    <a:pt x="3423" y="182"/>
                  </a:cubicBezTo>
                  <a:lnTo>
                    <a:pt x="3402" y="189"/>
                  </a:lnTo>
                  <a:cubicBezTo>
                    <a:pt x="3318" y="203"/>
                    <a:pt x="3241" y="217"/>
                    <a:pt x="3157" y="238"/>
                  </a:cubicBezTo>
                  <a:cubicBezTo>
                    <a:pt x="2641" y="370"/>
                    <a:pt x="2138" y="629"/>
                    <a:pt x="1719" y="1013"/>
                  </a:cubicBezTo>
                  <a:lnTo>
                    <a:pt x="1279" y="573"/>
                  </a:lnTo>
                  <a:cubicBezTo>
                    <a:pt x="1293" y="524"/>
                    <a:pt x="1307" y="475"/>
                    <a:pt x="1307" y="419"/>
                  </a:cubicBezTo>
                  <a:cubicBezTo>
                    <a:pt x="1307" y="189"/>
                    <a:pt x="1118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5460;p70">
              <a:extLst>
                <a:ext uri="{FF2B5EF4-FFF2-40B4-BE49-F238E27FC236}">
                  <a16:creationId xmlns:a16="http://schemas.microsoft.com/office/drawing/2014/main" id="{ECD8A18D-F780-4889-8723-52A75C046E93}"/>
                </a:ext>
              </a:extLst>
            </p:cNvPr>
            <p:cNvGrpSpPr/>
            <p:nvPr/>
          </p:nvGrpSpPr>
          <p:grpSpPr>
            <a:xfrm>
              <a:off x="8134970" y="3133513"/>
              <a:ext cx="322973" cy="388951"/>
              <a:chOff x="5423850" y="1537050"/>
              <a:chExt cx="193850" cy="233450"/>
            </a:xfrm>
          </p:grpSpPr>
          <p:sp>
            <p:nvSpPr>
              <p:cNvPr id="95" name="Google Shape;5461;p70">
                <a:extLst>
                  <a:ext uri="{FF2B5EF4-FFF2-40B4-BE49-F238E27FC236}">
                    <a16:creationId xmlns:a16="http://schemas.microsoft.com/office/drawing/2014/main" id="{15B094AD-60E7-4C23-BD7E-0595A198AC78}"/>
                  </a:ext>
                </a:extLst>
              </p:cNvPr>
              <p:cNvSpPr/>
              <p:nvPr/>
            </p:nvSpPr>
            <p:spPr>
              <a:xfrm>
                <a:off x="5423850" y="1554675"/>
                <a:ext cx="171150" cy="200300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8012" extrusionOk="0">
                    <a:moveTo>
                      <a:pt x="1174" y="1"/>
                    </a:moveTo>
                    <a:cubicBezTo>
                      <a:pt x="420" y="762"/>
                      <a:pt x="1" y="1768"/>
                      <a:pt x="1" y="2836"/>
                    </a:cubicBezTo>
                    <a:cubicBezTo>
                      <a:pt x="1" y="4910"/>
                      <a:pt x="1579" y="6622"/>
                      <a:pt x="3604" y="6824"/>
                    </a:cubicBezTo>
                    <a:lnTo>
                      <a:pt x="3604" y="8011"/>
                    </a:lnTo>
                    <a:lnTo>
                      <a:pt x="4415" y="8011"/>
                    </a:lnTo>
                    <a:lnTo>
                      <a:pt x="4415" y="6824"/>
                    </a:lnTo>
                    <a:cubicBezTo>
                      <a:pt x="5330" y="6733"/>
                      <a:pt x="6182" y="6335"/>
                      <a:pt x="6845" y="5672"/>
                    </a:cubicBezTo>
                    <a:lnTo>
                      <a:pt x="6615" y="5441"/>
                    </a:lnTo>
                    <a:cubicBezTo>
                      <a:pt x="5916" y="6140"/>
                      <a:pt x="4994" y="6524"/>
                      <a:pt x="4010" y="6524"/>
                    </a:cubicBezTo>
                    <a:cubicBezTo>
                      <a:pt x="1977" y="6524"/>
                      <a:pt x="322" y="4868"/>
                      <a:pt x="322" y="2836"/>
                    </a:cubicBezTo>
                    <a:cubicBezTo>
                      <a:pt x="322" y="1851"/>
                      <a:pt x="706" y="929"/>
                      <a:pt x="1404" y="231"/>
                    </a:cubicBezTo>
                    <a:lnTo>
                      <a:pt x="11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462;p70">
                <a:extLst>
                  <a:ext uri="{FF2B5EF4-FFF2-40B4-BE49-F238E27FC236}">
                    <a16:creationId xmlns:a16="http://schemas.microsoft.com/office/drawing/2014/main" id="{4789B59E-5AE0-4AF0-A690-0B5287634686}"/>
                  </a:ext>
                </a:extLst>
              </p:cNvPr>
              <p:cNvSpPr/>
              <p:nvPr/>
            </p:nvSpPr>
            <p:spPr>
              <a:xfrm>
                <a:off x="5479725" y="1754950"/>
                <a:ext cx="887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622" extrusionOk="0">
                    <a:moveTo>
                      <a:pt x="622" y="0"/>
                    </a:moveTo>
                    <a:cubicBezTo>
                      <a:pt x="280" y="0"/>
                      <a:pt x="1" y="280"/>
                      <a:pt x="1" y="622"/>
                    </a:cubicBezTo>
                    <a:lnTo>
                      <a:pt x="3549" y="622"/>
                    </a:lnTo>
                    <a:cubicBezTo>
                      <a:pt x="3549" y="280"/>
                      <a:pt x="3269" y="0"/>
                      <a:pt x="29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463;p70">
                <a:extLst>
                  <a:ext uri="{FF2B5EF4-FFF2-40B4-BE49-F238E27FC236}">
                    <a16:creationId xmlns:a16="http://schemas.microsoft.com/office/drawing/2014/main" id="{256EE542-A26E-48C5-8091-11551B7DD085}"/>
                  </a:ext>
                </a:extLst>
              </p:cNvPr>
              <p:cNvSpPr/>
              <p:nvPr/>
            </p:nvSpPr>
            <p:spPr>
              <a:xfrm>
                <a:off x="5494225" y="1744475"/>
                <a:ext cx="595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20" extrusionOk="0">
                    <a:moveTo>
                      <a:pt x="419" y="0"/>
                    </a:moveTo>
                    <a:cubicBezTo>
                      <a:pt x="189" y="0"/>
                      <a:pt x="0" y="189"/>
                      <a:pt x="0" y="419"/>
                    </a:cubicBezTo>
                    <a:lnTo>
                      <a:pt x="2382" y="419"/>
                    </a:lnTo>
                    <a:cubicBezTo>
                      <a:pt x="2382" y="189"/>
                      <a:pt x="2193" y="0"/>
                      <a:pt x="1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464;p70">
                <a:extLst>
                  <a:ext uri="{FF2B5EF4-FFF2-40B4-BE49-F238E27FC236}">
                    <a16:creationId xmlns:a16="http://schemas.microsoft.com/office/drawing/2014/main" id="{C1605A7B-DC5D-480A-85ED-3D831BA7DAF8}"/>
                  </a:ext>
                </a:extLst>
              </p:cNvPr>
              <p:cNvSpPr/>
              <p:nvPr/>
            </p:nvSpPr>
            <p:spPr>
              <a:xfrm>
                <a:off x="5435375" y="1537050"/>
                <a:ext cx="177250" cy="177250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7090" extrusionOk="0">
                    <a:moveTo>
                      <a:pt x="427" y="0"/>
                    </a:moveTo>
                    <a:cubicBezTo>
                      <a:pt x="189" y="0"/>
                      <a:pt x="1" y="189"/>
                      <a:pt x="1" y="419"/>
                    </a:cubicBezTo>
                    <a:cubicBezTo>
                      <a:pt x="1" y="650"/>
                      <a:pt x="189" y="838"/>
                      <a:pt x="427" y="838"/>
                    </a:cubicBezTo>
                    <a:cubicBezTo>
                      <a:pt x="475" y="838"/>
                      <a:pt x="531" y="831"/>
                      <a:pt x="573" y="810"/>
                    </a:cubicBezTo>
                    <a:lnTo>
                      <a:pt x="6279" y="6516"/>
                    </a:lnTo>
                    <a:cubicBezTo>
                      <a:pt x="6258" y="6558"/>
                      <a:pt x="6251" y="6614"/>
                      <a:pt x="6251" y="6663"/>
                    </a:cubicBezTo>
                    <a:cubicBezTo>
                      <a:pt x="6251" y="6900"/>
                      <a:pt x="6440" y="7089"/>
                      <a:pt x="6670" y="7089"/>
                    </a:cubicBezTo>
                    <a:cubicBezTo>
                      <a:pt x="6901" y="7089"/>
                      <a:pt x="7089" y="6900"/>
                      <a:pt x="7089" y="6663"/>
                    </a:cubicBezTo>
                    <a:cubicBezTo>
                      <a:pt x="7089" y="6433"/>
                      <a:pt x="6901" y="6244"/>
                      <a:pt x="6670" y="6244"/>
                    </a:cubicBezTo>
                    <a:cubicBezTo>
                      <a:pt x="6615" y="6244"/>
                      <a:pt x="6566" y="6258"/>
                      <a:pt x="6517" y="6272"/>
                    </a:cubicBezTo>
                    <a:lnTo>
                      <a:pt x="811" y="573"/>
                    </a:lnTo>
                    <a:cubicBezTo>
                      <a:pt x="832" y="524"/>
                      <a:pt x="846" y="475"/>
                      <a:pt x="846" y="419"/>
                    </a:cubicBezTo>
                    <a:cubicBezTo>
                      <a:pt x="846" y="189"/>
                      <a:pt x="657" y="0"/>
                      <a:pt x="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465;p70">
                <a:extLst>
                  <a:ext uri="{FF2B5EF4-FFF2-40B4-BE49-F238E27FC236}">
                    <a16:creationId xmlns:a16="http://schemas.microsoft.com/office/drawing/2014/main" id="{2B60A381-80F3-41DA-ACE3-BDBEEA57ED3E}"/>
                  </a:ext>
                </a:extLst>
              </p:cNvPr>
              <p:cNvSpPr/>
              <p:nvPr/>
            </p:nvSpPr>
            <p:spPr>
              <a:xfrm>
                <a:off x="5430500" y="1540325"/>
                <a:ext cx="187200" cy="170550"/>
              </a:xfrm>
              <a:custGeom>
                <a:avLst/>
                <a:gdLst/>
                <a:ahLst/>
                <a:cxnLst/>
                <a:rect l="l" t="t" r="r" b="b"/>
                <a:pathLst>
                  <a:path w="7488" h="6822" extrusionOk="0">
                    <a:moveTo>
                      <a:pt x="3740" y="0"/>
                    </a:moveTo>
                    <a:cubicBezTo>
                      <a:pt x="2867" y="0"/>
                      <a:pt x="1994" y="334"/>
                      <a:pt x="1327" y="1001"/>
                    </a:cubicBezTo>
                    <a:cubicBezTo>
                      <a:pt x="0" y="2335"/>
                      <a:pt x="0" y="4493"/>
                      <a:pt x="1327" y="5827"/>
                    </a:cubicBezTo>
                    <a:cubicBezTo>
                      <a:pt x="1994" y="6490"/>
                      <a:pt x="2867" y="6822"/>
                      <a:pt x="3740" y="6822"/>
                    </a:cubicBezTo>
                    <a:cubicBezTo>
                      <a:pt x="4613" y="6822"/>
                      <a:pt x="5486" y="6490"/>
                      <a:pt x="6153" y="5827"/>
                    </a:cubicBezTo>
                    <a:cubicBezTo>
                      <a:pt x="7487" y="4493"/>
                      <a:pt x="7487" y="2335"/>
                      <a:pt x="6153" y="1001"/>
                    </a:cubicBezTo>
                    <a:cubicBezTo>
                      <a:pt x="5486" y="334"/>
                      <a:pt x="4613" y="0"/>
                      <a:pt x="37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466;p70">
                <a:extLst>
                  <a:ext uri="{FF2B5EF4-FFF2-40B4-BE49-F238E27FC236}">
                    <a16:creationId xmlns:a16="http://schemas.microsoft.com/office/drawing/2014/main" id="{BB481E25-1382-4477-A415-0E46500904CA}"/>
                  </a:ext>
                </a:extLst>
              </p:cNvPr>
              <p:cNvSpPr/>
              <p:nvPr/>
            </p:nvSpPr>
            <p:spPr>
              <a:xfrm>
                <a:off x="5490900" y="1642325"/>
                <a:ext cx="7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3" extrusionOk="0">
                    <a:moveTo>
                      <a:pt x="8" y="1"/>
                    </a:moveTo>
                    <a:lnTo>
                      <a:pt x="8" y="8"/>
                    </a:lnTo>
                    <a:lnTo>
                      <a:pt x="8" y="22"/>
                    </a:lnTo>
                    <a:lnTo>
                      <a:pt x="1" y="22"/>
                    </a:lnTo>
                    <a:cubicBezTo>
                      <a:pt x="1" y="36"/>
                      <a:pt x="15" y="43"/>
                      <a:pt x="15" y="43"/>
                    </a:cubicBezTo>
                    <a:lnTo>
                      <a:pt x="28" y="43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1" y="15"/>
                    </a:lnTo>
                    <a:lnTo>
                      <a:pt x="15" y="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467;p70">
                <a:extLst>
                  <a:ext uri="{FF2B5EF4-FFF2-40B4-BE49-F238E27FC236}">
                    <a16:creationId xmlns:a16="http://schemas.microsoft.com/office/drawing/2014/main" id="{E644CBEF-1B46-4AC3-B40D-6DFBABBACAE8}"/>
                  </a:ext>
                </a:extLst>
              </p:cNvPr>
              <p:cNvSpPr/>
              <p:nvPr/>
            </p:nvSpPr>
            <p:spPr>
              <a:xfrm>
                <a:off x="5491950" y="1642325"/>
                <a:ext cx="7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9" h="36" extrusionOk="0">
                    <a:moveTo>
                      <a:pt x="7" y="1"/>
                    </a:moveTo>
                    <a:lnTo>
                      <a:pt x="7" y="8"/>
                    </a:lnTo>
                    <a:lnTo>
                      <a:pt x="0" y="22"/>
                    </a:lnTo>
                    <a:lnTo>
                      <a:pt x="7" y="36"/>
                    </a:lnTo>
                    <a:lnTo>
                      <a:pt x="21" y="36"/>
                    </a:lnTo>
                    <a:lnTo>
                      <a:pt x="28" y="29"/>
                    </a:lnTo>
                    <a:lnTo>
                      <a:pt x="21" y="15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468;p70">
                <a:extLst>
                  <a:ext uri="{FF2B5EF4-FFF2-40B4-BE49-F238E27FC236}">
                    <a16:creationId xmlns:a16="http://schemas.microsoft.com/office/drawing/2014/main" id="{983352C5-C44F-4FDA-9095-DD16DEF71B53}"/>
                  </a:ext>
                </a:extLst>
              </p:cNvPr>
              <p:cNvSpPr/>
              <p:nvPr/>
            </p:nvSpPr>
            <p:spPr>
              <a:xfrm>
                <a:off x="5487050" y="1637275"/>
                <a:ext cx="5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22" extrusionOk="0">
                    <a:moveTo>
                      <a:pt x="15" y="0"/>
                    </a:moveTo>
                    <a:lnTo>
                      <a:pt x="8" y="7"/>
                    </a:lnTo>
                    <a:lnTo>
                      <a:pt x="1" y="7"/>
                    </a:lnTo>
                    <a:lnTo>
                      <a:pt x="1" y="14"/>
                    </a:lnTo>
                    <a:lnTo>
                      <a:pt x="8" y="14"/>
                    </a:lnTo>
                    <a:lnTo>
                      <a:pt x="22" y="21"/>
                    </a:lnTo>
                    <a:lnTo>
                      <a:pt x="22" y="1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469;p70">
                <a:extLst>
                  <a:ext uri="{FF2B5EF4-FFF2-40B4-BE49-F238E27FC236}">
                    <a16:creationId xmlns:a16="http://schemas.microsoft.com/office/drawing/2014/main" id="{D11E4A55-8585-4920-A319-F5CCC1C208BD}"/>
                  </a:ext>
                </a:extLst>
              </p:cNvPr>
              <p:cNvSpPr/>
              <p:nvPr/>
            </p:nvSpPr>
            <p:spPr>
              <a:xfrm>
                <a:off x="5492650" y="1639700"/>
                <a:ext cx="7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2" extrusionOk="0">
                    <a:moveTo>
                      <a:pt x="14" y="1"/>
                    </a:moveTo>
                    <a:lnTo>
                      <a:pt x="7" y="8"/>
                    </a:lnTo>
                    <a:lnTo>
                      <a:pt x="7" y="15"/>
                    </a:lnTo>
                    <a:lnTo>
                      <a:pt x="0" y="22"/>
                    </a:lnTo>
                    <a:lnTo>
                      <a:pt x="7" y="43"/>
                    </a:lnTo>
                    <a:lnTo>
                      <a:pt x="7" y="57"/>
                    </a:lnTo>
                    <a:lnTo>
                      <a:pt x="14" y="78"/>
                    </a:lnTo>
                    <a:lnTo>
                      <a:pt x="21" y="85"/>
                    </a:lnTo>
                    <a:lnTo>
                      <a:pt x="28" y="92"/>
                    </a:lnTo>
                    <a:lnTo>
                      <a:pt x="28" y="85"/>
                    </a:lnTo>
                    <a:lnTo>
                      <a:pt x="28" y="78"/>
                    </a:lnTo>
                    <a:lnTo>
                      <a:pt x="28" y="71"/>
                    </a:lnTo>
                    <a:cubicBezTo>
                      <a:pt x="28" y="64"/>
                      <a:pt x="21" y="57"/>
                      <a:pt x="14" y="36"/>
                    </a:cubicBezTo>
                    <a:lnTo>
                      <a:pt x="14" y="29"/>
                    </a:lnTo>
                    <a:lnTo>
                      <a:pt x="14" y="15"/>
                    </a:lnTo>
                    <a:lnTo>
                      <a:pt x="14" y="8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470;p70">
                <a:extLst>
                  <a:ext uri="{FF2B5EF4-FFF2-40B4-BE49-F238E27FC236}">
                    <a16:creationId xmlns:a16="http://schemas.microsoft.com/office/drawing/2014/main" id="{8F13AA75-2EB9-4B90-A34D-6D9092D9702A}"/>
                  </a:ext>
                </a:extLst>
              </p:cNvPr>
              <p:cNvSpPr/>
              <p:nvPr/>
            </p:nvSpPr>
            <p:spPr>
              <a:xfrm>
                <a:off x="5485675" y="1636225"/>
                <a:ext cx="7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7" y="0"/>
                    </a:moveTo>
                    <a:lnTo>
                      <a:pt x="0" y="14"/>
                    </a:lnTo>
                    <a:lnTo>
                      <a:pt x="7" y="28"/>
                    </a:lnTo>
                    <a:cubicBezTo>
                      <a:pt x="14" y="42"/>
                      <a:pt x="14" y="42"/>
                      <a:pt x="14" y="49"/>
                    </a:cubicBezTo>
                    <a:lnTo>
                      <a:pt x="21" y="49"/>
                    </a:lnTo>
                    <a:lnTo>
                      <a:pt x="28" y="42"/>
                    </a:lnTo>
                    <a:lnTo>
                      <a:pt x="28" y="28"/>
                    </a:lnTo>
                    <a:lnTo>
                      <a:pt x="21" y="21"/>
                    </a:lnTo>
                    <a:lnTo>
                      <a:pt x="14" y="1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471;p70">
                <a:extLst>
                  <a:ext uri="{FF2B5EF4-FFF2-40B4-BE49-F238E27FC236}">
                    <a16:creationId xmlns:a16="http://schemas.microsoft.com/office/drawing/2014/main" id="{1B70733B-7B84-4308-B526-0493EC0890AC}"/>
                  </a:ext>
                </a:extLst>
              </p:cNvPr>
              <p:cNvSpPr/>
              <p:nvPr/>
            </p:nvSpPr>
            <p:spPr>
              <a:xfrm>
                <a:off x="5539100" y="1708325"/>
                <a:ext cx="107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8" extrusionOk="0">
                    <a:moveTo>
                      <a:pt x="35" y="1"/>
                    </a:moveTo>
                    <a:lnTo>
                      <a:pt x="0" y="8"/>
                    </a:lnTo>
                    <a:lnTo>
                      <a:pt x="28" y="8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472;p70">
                <a:extLst>
                  <a:ext uri="{FF2B5EF4-FFF2-40B4-BE49-F238E27FC236}">
                    <a16:creationId xmlns:a16="http://schemas.microsoft.com/office/drawing/2014/main" id="{766AB114-8965-4350-87F6-5A0779BA6144}"/>
                  </a:ext>
                </a:extLst>
              </p:cNvPr>
              <p:cNvSpPr/>
              <p:nvPr/>
            </p:nvSpPr>
            <p:spPr>
              <a:xfrm>
                <a:off x="5436775" y="1598675"/>
                <a:ext cx="17825" cy="681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2725" extrusionOk="0">
                    <a:moveTo>
                      <a:pt x="615" y="22"/>
                    </a:moveTo>
                    <a:lnTo>
                      <a:pt x="615" y="29"/>
                    </a:lnTo>
                    <a:lnTo>
                      <a:pt x="615" y="35"/>
                    </a:lnTo>
                    <a:lnTo>
                      <a:pt x="615" y="49"/>
                    </a:lnTo>
                    <a:lnTo>
                      <a:pt x="615" y="56"/>
                    </a:lnTo>
                    <a:lnTo>
                      <a:pt x="622" y="49"/>
                    </a:lnTo>
                    <a:lnTo>
                      <a:pt x="629" y="42"/>
                    </a:lnTo>
                    <a:lnTo>
                      <a:pt x="615" y="63"/>
                    </a:lnTo>
                    <a:lnTo>
                      <a:pt x="608" y="63"/>
                    </a:lnTo>
                    <a:lnTo>
                      <a:pt x="601" y="77"/>
                    </a:lnTo>
                    <a:lnTo>
                      <a:pt x="601" y="84"/>
                    </a:lnTo>
                    <a:lnTo>
                      <a:pt x="594" y="84"/>
                    </a:lnTo>
                    <a:lnTo>
                      <a:pt x="594" y="77"/>
                    </a:lnTo>
                    <a:lnTo>
                      <a:pt x="601" y="77"/>
                    </a:lnTo>
                    <a:lnTo>
                      <a:pt x="601" y="63"/>
                    </a:lnTo>
                    <a:lnTo>
                      <a:pt x="608" y="49"/>
                    </a:lnTo>
                    <a:lnTo>
                      <a:pt x="608" y="35"/>
                    </a:lnTo>
                    <a:lnTo>
                      <a:pt x="608" y="29"/>
                    </a:lnTo>
                    <a:lnTo>
                      <a:pt x="608" y="22"/>
                    </a:lnTo>
                    <a:close/>
                    <a:moveTo>
                      <a:pt x="578" y="35"/>
                    </a:moveTo>
                    <a:lnTo>
                      <a:pt x="573" y="49"/>
                    </a:lnTo>
                    <a:lnTo>
                      <a:pt x="566" y="56"/>
                    </a:lnTo>
                    <a:lnTo>
                      <a:pt x="559" y="70"/>
                    </a:lnTo>
                    <a:lnTo>
                      <a:pt x="559" y="77"/>
                    </a:lnTo>
                    <a:lnTo>
                      <a:pt x="559" y="84"/>
                    </a:lnTo>
                    <a:lnTo>
                      <a:pt x="559" y="91"/>
                    </a:lnTo>
                    <a:lnTo>
                      <a:pt x="552" y="91"/>
                    </a:lnTo>
                    <a:lnTo>
                      <a:pt x="552" y="84"/>
                    </a:lnTo>
                    <a:lnTo>
                      <a:pt x="552" y="70"/>
                    </a:lnTo>
                    <a:lnTo>
                      <a:pt x="559" y="70"/>
                    </a:lnTo>
                    <a:lnTo>
                      <a:pt x="566" y="49"/>
                    </a:lnTo>
                    <a:lnTo>
                      <a:pt x="566" y="42"/>
                    </a:lnTo>
                    <a:lnTo>
                      <a:pt x="573" y="35"/>
                    </a:lnTo>
                    <a:close/>
                    <a:moveTo>
                      <a:pt x="545" y="112"/>
                    </a:moveTo>
                    <a:lnTo>
                      <a:pt x="545" y="119"/>
                    </a:lnTo>
                    <a:lnTo>
                      <a:pt x="552" y="126"/>
                    </a:lnTo>
                    <a:lnTo>
                      <a:pt x="545" y="133"/>
                    </a:lnTo>
                    <a:lnTo>
                      <a:pt x="538" y="133"/>
                    </a:lnTo>
                    <a:lnTo>
                      <a:pt x="538" y="126"/>
                    </a:lnTo>
                    <a:lnTo>
                      <a:pt x="538" y="119"/>
                    </a:lnTo>
                    <a:lnTo>
                      <a:pt x="545" y="112"/>
                    </a:lnTo>
                    <a:close/>
                    <a:moveTo>
                      <a:pt x="454" y="231"/>
                    </a:moveTo>
                    <a:lnTo>
                      <a:pt x="454" y="238"/>
                    </a:lnTo>
                    <a:lnTo>
                      <a:pt x="461" y="231"/>
                    </a:lnTo>
                    <a:close/>
                    <a:moveTo>
                      <a:pt x="481" y="302"/>
                    </a:moveTo>
                    <a:cubicBezTo>
                      <a:pt x="479" y="308"/>
                      <a:pt x="478" y="315"/>
                      <a:pt x="475" y="322"/>
                    </a:cubicBezTo>
                    <a:lnTo>
                      <a:pt x="475" y="308"/>
                    </a:lnTo>
                    <a:lnTo>
                      <a:pt x="481" y="302"/>
                    </a:lnTo>
                    <a:close/>
                    <a:moveTo>
                      <a:pt x="426" y="252"/>
                    </a:moveTo>
                    <a:lnTo>
                      <a:pt x="426" y="259"/>
                    </a:lnTo>
                    <a:lnTo>
                      <a:pt x="426" y="266"/>
                    </a:lnTo>
                    <a:lnTo>
                      <a:pt x="419" y="266"/>
                    </a:lnTo>
                    <a:lnTo>
                      <a:pt x="419" y="273"/>
                    </a:lnTo>
                    <a:lnTo>
                      <a:pt x="413" y="280"/>
                    </a:lnTo>
                    <a:lnTo>
                      <a:pt x="413" y="287"/>
                    </a:lnTo>
                    <a:lnTo>
                      <a:pt x="413" y="294"/>
                    </a:lnTo>
                    <a:lnTo>
                      <a:pt x="413" y="301"/>
                    </a:lnTo>
                    <a:lnTo>
                      <a:pt x="413" y="308"/>
                    </a:lnTo>
                    <a:lnTo>
                      <a:pt x="406" y="315"/>
                    </a:lnTo>
                    <a:lnTo>
                      <a:pt x="406" y="322"/>
                    </a:lnTo>
                    <a:lnTo>
                      <a:pt x="399" y="329"/>
                    </a:lnTo>
                    <a:lnTo>
                      <a:pt x="392" y="329"/>
                    </a:lnTo>
                    <a:lnTo>
                      <a:pt x="392" y="336"/>
                    </a:lnTo>
                    <a:lnTo>
                      <a:pt x="385" y="343"/>
                    </a:lnTo>
                    <a:lnTo>
                      <a:pt x="385" y="357"/>
                    </a:lnTo>
                    <a:lnTo>
                      <a:pt x="385" y="364"/>
                    </a:lnTo>
                    <a:lnTo>
                      <a:pt x="378" y="371"/>
                    </a:lnTo>
                    <a:lnTo>
                      <a:pt x="378" y="364"/>
                    </a:lnTo>
                    <a:lnTo>
                      <a:pt x="378" y="357"/>
                    </a:lnTo>
                    <a:lnTo>
                      <a:pt x="385" y="343"/>
                    </a:lnTo>
                    <a:lnTo>
                      <a:pt x="385" y="329"/>
                    </a:lnTo>
                    <a:lnTo>
                      <a:pt x="392" y="329"/>
                    </a:lnTo>
                    <a:lnTo>
                      <a:pt x="392" y="322"/>
                    </a:lnTo>
                    <a:lnTo>
                      <a:pt x="385" y="315"/>
                    </a:lnTo>
                    <a:lnTo>
                      <a:pt x="392" y="315"/>
                    </a:lnTo>
                    <a:lnTo>
                      <a:pt x="392" y="308"/>
                    </a:lnTo>
                    <a:lnTo>
                      <a:pt x="399" y="308"/>
                    </a:lnTo>
                    <a:lnTo>
                      <a:pt x="399" y="301"/>
                    </a:lnTo>
                    <a:lnTo>
                      <a:pt x="406" y="294"/>
                    </a:lnTo>
                    <a:lnTo>
                      <a:pt x="406" y="287"/>
                    </a:lnTo>
                    <a:lnTo>
                      <a:pt x="406" y="280"/>
                    </a:lnTo>
                    <a:lnTo>
                      <a:pt x="406" y="273"/>
                    </a:lnTo>
                    <a:lnTo>
                      <a:pt x="413" y="266"/>
                    </a:lnTo>
                    <a:lnTo>
                      <a:pt x="419" y="266"/>
                    </a:lnTo>
                    <a:lnTo>
                      <a:pt x="419" y="259"/>
                    </a:lnTo>
                    <a:lnTo>
                      <a:pt x="419" y="252"/>
                    </a:lnTo>
                    <a:close/>
                    <a:moveTo>
                      <a:pt x="343" y="545"/>
                    </a:moveTo>
                    <a:lnTo>
                      <a:pt x="350" y="552"/>
                    </a:lnTo>
                    <a:lnTo>
                      <a:pt x="357" y="559"/>
                    </a:lnTo>
                    <a:lnTo>
                      <a:pt x="357" y="559"/>
                    </a:lnTo>
                    <a:lnTo>
                      <a:pt x="343" y="552"/>
                    </a:lnTo>
                    <a:lnTo>
                      <a:pt x="343" y="545"/>
                    </a:lnTo>
                    <a:close/>
                    <a:moveTo>
                      <a:pt x="622" y="1"/>
                    </a:moveTo>
                    <a:lnTo>
                      <a:pt x="615" y="15"/>
                    </a:lnTo>
                    <a:lnTo>
                      <a:pt x="615" y="8"/>
                    </a:lnTo>
                    <a:cubicBezTo>
                      <a:pt x="601" y="15"/>
                      <a:pt x="601" y="15"/>
                      <a:pt x="587" y="29"/>
                    </a:cubicBezTo>
                    <a:lnTo>
                      <a:pt x="580" y="29"/>
                    </a:lnTo>
                    <a:lnTo>
                      <a:pt x="580" y="22"/>
                    </a:lnTo>
                    <a:lnTo>
                      <a:pt x="587" y="22"/>
                    </a:lnTo>
                    <a:lnTo>
                      <a:pt x="587" y="15"/>
                    </a:lnTo>
                    <a:cubicBezTo>
                      <a:pt x="552" y="15"/>
                      <a:pt x="531" y="70"/>
                      <a:pt x="531" y="70"/>
                    </a:cubicBezTo>
                    <a:lnTo>
                      <a:pt x="531" y="77"/>
                    </a:lnTo>
                    <a:lnTo>
                      <a:pt x="517" y="98"/>
                    </a:lnTo>
                    <a:lnTo>
                      <a:pt x="510" y="119"/>
                    </a:lnTo>
                    <a:lnTo>
                      <a:pt x="503" y="133"/>
                    </a:lnTo>
                    <a:lnTo>
                      <a:pt x="503" y="140"/>
                    </a:lnTo>
                    <a:lnTo>
                      <a:pt x="503" y="147"/>
                    </a:lnTo>
                    <a:lnTo>
                      <a:pt x="496" y="147"/>
                    </a:lnTo>
                    <a:lnTo>
                      <a:pt x="496" y="154"/>
                    </a:lnTo>
                    <a:lnTo>
                      <a:pt x="496" y="161"/>
                    </a:lnTo>
                    <a:lnTo>
                      <a:pt x="503" y="161"/>
                    </a:lnTo>
                    <a:lnTo>
                      <a:pt x="510" y="154"/>
                    </a:lnTo>
                    <a:lnTo>
                      <a:pt x="517" y="161"/>
                    </a:lnTo>
                    <a:lnTo>
                      <a:pt x="510" y="161"/>
                    </a:lnTo>
                    <a:lnTo>
                      <a:pt x="503" y="168"/>
                    </a:lnTo>
                    <a:lnTo>
                      <a:pt x="503" y="161"/>
                    </a:lnTo>
                    <a:lnTo>
                      <a:pt x="496" y="168"/>
                    </a:lnTo>
                    <a:lnTo>
                      <a:pt x="496" y="175"/>
                    </a:lnTo>
                    <a:lnTo>
                      <a:pt x="489" y="182"/>
                    </a:lnTo>
                    <a:cubicBezTo>
                      <a:pt x="496" y="196"/>
                      <a:pt x="496" y="196"/>
                      <a:pt x="503" y="203"/>
                    </a:cubicBezTo>
                    <a:lnTo>
                      <a:pt x="510" y="196"/>
                    </a:lnTo>
                    <a:lnTo>
                      <a:pt x="510" y="203"/>
                    </a:lnTo>
                    <a:lnTo>
                      <a:pt x="510" y="210"/>
                    </a:lnTo>
                    <a:lnTo>
                      <a:pt x="524" y="210"/>
                    </a:lnTo>
                    <a:lnTo>
                      <a:pt x="524" y="203"/>
                    </a:lnTo>
                    <a:lnTo>
                      <a:pt x="538" y="203"/>
                    </a:lnTo>
                    <a:lnTo>
                      <a:pt x="538" y="210"/>
                    </a:lnTo>
                    <a:lnTo>
                      <a:pt x="545" y="210"/>
                    </a:lnTo>
                    <a:lnTo>
                      <a:pt x="545" y="203"/>
                    </a:lnTo>
                    <a:lnTo>
                      <a:pt x="552" y="203"/>
                    </a:lnTo>
                    <a:lnTo>
                      <a:pt x="552" y="210"/>
                    </a:lnTo>
                    <a:lnTo>
                      <a:pt x="552" y="217"/>
                    </a:lnTo>
                    <a:lnTo>
                      <a:pt x="559" y="224"/>
                    </a:lnTo>
                    <a:lnTo>
                      <a:pt x="559" y="217"/>
                    </a:lnTo>
                    <a:lnTo>
                      <a:pt x="559" y="210"/>
                    </a:lnTo>
                    <a:lnTo>
                      <a:pt x="566" y="210"/>
                    </a:lnTo>
                    <a:lnTo>
                      <a:pt x="566" y="203"/>
                    </a:lnTo>
                    <a:lnTo>
                      <a:pt x="573" y="203"/>
                    </a:lnTo>
                    <a:lnTo>
                      <a:pt x="573" y="196"/>
                    </a:lnTo>
                    <a:lnTo>
                      <a:pt x="580" y="196"/>
                    </a:lnTo>
                    <a:lnTo>
                      <a:pt x="580" y="189"/>
                    </a:lnTo>
                    <a:cubicBezTo>
                      <a:pt x="580" y="175"/>
                      <a:pt x="580" y="175"/>
                      <a:pt x="587" y="161"/>
                    </a:cubicBezTo>
                    <a:lnTo>
                      <a:pt x="587" y="168"/>
                    </a:lnTo>
                    <a:lnTo>
                      <a:pt x="587" y="175"/>
                    </a:lnTo>
                    <a:lnTo>
                      <a:pt x="587" y="182"/>
                    </a:lnTo>
                    <a:lnTo>
                      <a:pt x="594" y="175"/>
                    </a:lnTo>
                    <a:lnTo>
                      <a:pt x="594" y="182"/>
                    </a:lnTo>
                    <a:lnTo>
                      <a:pt x="587" y="189"/>
                    </a:lnTo>
                    <a:lnTo>
                      <a:pt x="587" y="196"/>
                    </a:lnTo>
                    <a:lnTo>
                      <a:pt x="587" y="203"/>
                    </a:lnTo>
                    <a:lnTo>
                      <a:pt x="594" y="196"/>
                    </a:lnTo>
                    <a:lnTo>
                      <a:pt x="594" y="203"/>
                    </a:lnTo>
                    <a:lnTo>
                      <a:pt x="594" y="210"/>
                    </a:lnTo>
                    <a:lnTo>
                      <a:pt x="601" y="210"/>
                    </a:lnTo>
                    <a:lnTo>
                      <a:pt x="601" y="217"/>
                    </a:lnTo>
                    <a:lnTo>
                      <a:pt x="594" y="217"/>
                    </a:lnTo>
                    <a:lnTo>
                      <a:pt x="594" y="224"/>
                    </a:lnTo>
                    <a:lnTo>
                      <a:pt x="587" y="224"/>
                    </a:lnTo>
                    <a:lnTo>
                      <a:pt x="580" y="245"/>
                    </a:lnTo>
                    <a:lnTo>
                      <a:pt x="587" y="252"/>
                    </a:lnTo>
                    <a:lnTo>
                      <a:pt x="587" y="245"/>
                    </a:lnTo>
                    <a:lnTo>
                      <a:pt x="594" y="238"/>
                    </a:lnTo>
                    <a:lnTo>
                      <a:pt x="594" y="245"/>
                    </a:lnTo>
                    <a:lnTo>
                      <a:pt x="594" y="252"/>
                    </a:lnTo>
                    <a:lnTo>
                      <a:pt x="594" y="259"/>
                    </a:lnTo>
                    <a:lnTo>
                      <a:pt x="601" y="252"/>
                    </a:lnTo>
                    <a:lnTo>
                      <a:pt x="601" y="266"/>
                    </a:lnTo>
                    <a:lnTo>
                      <a:pt x="594" y="266"/>
                    </a:lnTo>
                    <a:lnTo>
                      <a:pt x="594" y="287"/>
                    </a:lnTo>
                    <a:lnTo>
                      <a:pt x="608" y="287"/>
                    </a:lnTo>
                    <a:lnTo>
                      <a:pt x="608" y="280"/>
                    </a:lnTo>
                    <a:lnTo>
                      <a:pt x="608" y="273"/>
                    </a:lnTo>
                    <a:lnTo>
                      <a:pt x="608" y="266"/>
                    </a:lnTo>
                    <a:lnTo>
                      <a:pt x="608" y="259"/>
                    </a:lnTo>
                    <a:lnTo>
                      <a:pt x="615" y="259"/>
                    </a:lnTo>
                    <a:lnTo>
                      <a:pt x="615" y="266"/>
                    </a:lnTo>
                    <a:lnTo>
                      <a:pt x="608" y="273"/>
                    </a:lnTo>
                    <a:lnTo>
                      <a:pt x="615" y="280"/>
                    </a:lnTo>
                    <a:lnTo>
                      <a:pt x="615" y="301"/>
                    </a:lnTo>
                    <a:lnTo>
                      <a:pt x="608" y="308"/>
                    </a:lnTo>
                    <a:lnTo>
                      <a:pt x="601" y="315"/>
                    </a:lnTo>
                    <a:lnTo>
                      <a:pt x="601" y="322"/>
                    </a:lnTo>
                    <a:lnTo>
                      <a:pt x="601" y="329"/>
                    </a:lnTo>
                    <a:lnTo>
                      <a:pt x="594" y="329"/>
                    </a:lnTo>
                    <a:lnTo>
                      <a:pt x="594" y="336"/>
                    </a:lnTo>
                    <a:cubicBezTo>
                      <a:pt x="587" y="350"/>
                      <a:pt x="580" y="357"/>
                      <a:pt x="573" y="371"/>
                    </a:cubicBezTo>
                    <a:lnTo>
                      <a:pt x="573" y="399"/>
                    </a:lnTo>
                    <a:lnTo>
                      <a:pt x="566" y="399"/>
                    </a:lnTo>
                    <a:lnTo>
                      <a:pt x="566" y="413"/>
                    </a:lnTo>
                    <a:lnTo>
                      <a:pt x="559" y="413"/>
                    </a:lnTo>
                    <a:lnTo>
                      <a:pt x="552" y="420"/>
                    </a:lnTo>
                    <a:lnTo>
                      <a:pt x="552" y="427"/>
                    </a:lnTo>
                    <a:lnTo>
                      <a:pt x="545" y="420"/>
                    </a:lnTo>
                    <a:lnTo>
                      <a:pt x="538" y="420"/>
                    </a:lnTo>
                    <a:lnTo>
                      <a:pt x="531" y="427"/>
                    </a:lnTo>
                    <a:lnTo>
                      <a:pt x="531" y="434"/>
                    </a:lnTo>
                    <a:lnTo>
                      <a:pt x="524" y="434"/>
                    </a:lnTo>
                    <a:lnTo>
                      <a:pt x="524" y="441"/>
                    </a:lnTo>
                    <a:lnTo>
                      <a:pt x="517" y="448"/>
                    </a:lnTo>
                    <a:cubicBezTo>
                      <a:pt x="510" y="462"/>
                      <a:pt x="510" y="462"/>
                      <a:pt x="510" y="475"/>
                    </a:cubicBezTo>
                    <a:lnTo>
                      <a:pt x="510" y="482"/>
                    </a:lnTo>
                    <a:lnTo>
                      <a:pt x="517" y="489"/>
                    </a:lnTo>
                    <a:lnTo>
                      <a:pt x="524" y="496"/>
                    </a:lnTo>
                    <a:lnTo>
                      <a:pt x="531" y="482"/>
                    </a:lnTo>
                    <a:lnTo>
                      <a:pt x="538" y="475"/>
                    </a:lnTo>
                    <a:lnTo>
                      <a:pt x="538" y="469"/>
                    </a:lnTo>
                    <a:lnTo>
                      <a:pt x="538" y="462"/>
                    </a:lnTo>
                    <a:lnTo>
                      <a:pt x="545" y="469"/>
                    </a:lnTo>
                    <a:lnTo>
                      <a:pt x="545" y="475"/>
                    </a:lnTo>
                    <a:lnTo>
                      <a:pt x="552" y="475"/>
                    </a:lnTo>
                    <a:lnTo>
                      <a:pt x="552" y="469"/>
                    </a:lnTo>
                    <a:lnTo>
                      <a:pt x="552" y="455"/>
                    </a:lnTo>
                    <a:lnTo>
                      <a:pt x="559" y="455"/>
                    </a:lnTo>
                    <a:lnTo>
                      <a:pt x="559" y="469"/>
                    </a:lnTo>
                    <a:lnTo>
                      <a:pt x="566" y="462"/>
                    </a:lnTo>
                    <a:lnTo>
                      <a:pt x="566" y="475"/>
                    </a:lnTo>
                    <a:lnTo>
                      <a:pt x="566" y="482"/>
                    </a:lnTo>
                    <a:lnTo>
                      <a:pt x="573" y="489"/>
                    </a:lnTo>
                    <a:lnTo>
                      <a:pt x="566" y="489"/>
                    </a:lnTo>
                    <a:lnTo>
                      <a:pt x="566" y="510"/>
                    </a:lnTo>
                    <a:lnTo>
                      <a:pt x="573" y="503"/>
                    </a:lnTo>
                    <a:lnTo>
                      <a:pt x="573" y="510"/>
                    </a:lnTo>
                    <a:lnTo>
                      <a:pt x="573" y="524"/>
                    </a:lnTo>
                    <a:lnTo>
                      <a:pt x="580" y="531"/>
                    </a:lnTo>
                    <a:lnTo>
                      <a:pt x="573" y="538"/>
                    </a:lnTo>
                    <a:lnTo>
                      <a:pt x="580" y="552"/>
                    </a:lnTo>
                    <a:lnTo>
                      <a:pt x="587" y="545"/>
                    </a:lnTo>
                    <a:lnTo>
                      <a:pt x="587" y="538"/>
                    </a:lnTo>
                    <a:lnTo>
                      <a:pt x="594" y="538"/>
                    </a:lnTo>
                    <a:lnTo>
                      <a:pt x="594" y="552"/>
                    </a:lnTo>
                    <a:lnTo>
                      <a:pt x="601" y="552"/>
                    </a:lnTo>
                    <a:lnTo>
                      <a:pt x="601" y="559"/>
                    </a:lnTo>
                    <a:lnTo>
                      <a:pt x="622" y="559"/>
                    </a:lnTo>
                    <a:lnTo>
                      <a:pt x="629" y="566"/>
                    </a:lnTo>
                    <a:cubicBezTo>
                      <a:pt x="629" y="545"/>
                      <a:pt x="629" y="531"/>
                      <a:pt x="629" y="510"/>
                    </a:cubicBezTo>
                    <a:lnTo>
                      <a:pt x="622" y="496"/>
                    </a:lnTo>
                    <a:lnTo>
                      <a:pt x="615" y="489"/>
                    </a:lnTo>
                    <a:lnTo>
                      <a:pt x="615" y="482"/>
                    </a:lnTo>
                    <a:lnTo>
                      <a:pt x="622" y="475"/>
                    </a:lnTo>
                    <a:lnTo>
                      <a:pt x="629" y="482"/>
                    </a:lnTo>
                    <a:cubicBezTo>
                      <a:pt x="622" y="336"/>
                      <a:pt x="629" y="182"/>
                      <a:pt x="643" y="35"/>
                    </a:cubicBezTo>
                    <a:lnTo>
                      <a:pt x="650" y="35"/>
                    </a:lnTo>
                    <a:lnTo>
                      <a:pt x="650" y="29"/>
                    </a:lnTo>
                    <a:lnTo>
                      <a:pt x="650" y="8"/>
                    </a:lnTo>
                    <a:lnTo>
                      <a:pt x="650" y="1"/>
                    </a:lnTo>
                    <a:close/>
                    <a:moveTo>
                      <a:pt x="552" y="1600"/>
                    </a:moveTo>
                    <a:lnTo>
                      <a:pt x="552" y="1614"/>
                    </a:lnTo>
                    <a:lnTo>
                      <a:pt x="545" y="1621"/>
                    </a:lnTo>
                    <a:lnTo>
                      <a:pt x="545" y="1614"/>
                    </a:lnTo>
                    <a:lnTo>
                      <a:pt x="545" y="1607"/>
                    </a:lnTo>
                    <a:lnTo>
                      <a:pt x="552" y="1600"/>
                    </a:lnTo>
                    <a:close/>
                    <a:moveTo>
                      <a:pt x="454" y="1921"/>
                    </a:moveTo>
                    <a:lnTo>
                      <a:pt x="454" y="1928"/>
                    </a:lnTo>
                    <a:lnTo>
                      <a:pt x="451" y="1935"/>
                    </a:lnTo>
                    <a:lnTo>
                      <a:pt x="454" y="1921"/>
                    </a:lnTo>
                    <a:close/>
                    <a:moveTo>
                      <a:pt x="447" y="1956"/>
                    </a:moveTo>
                    <a:lnTo>
                      <a:pt x="451" y="1967"/>
                    </a:lnTo>
                    <a:lnTo>
                      <a:pt x="447" y="1963"/>
                    </a:lnTo>
                    <a:lnTo>
                      <a:pt x="447" y="1956"/>
                    </a:lnTo>
                    <a:close/>
                    <a:moveTo>
                      <a:pt x="392" y="2459"/>
                    </a:moveTo>
                    <a:lnTo>
                      <a:pt x="399" y="2473"/>
                    </a:lnTo>
                    <a:lnTo>
                      <a:pt x="399" y="2466"/>
                    </a:lnTo>
                    <a:lnTo>
                      <a:pt x="392" y="2459"/>
                    </a:lnTo>
                    <a:close/>
                    <a:moveTo>
                      <a:pt x="399" y="2473"/>
                    </a:moveTo>
                    <a:lnTo>
                      <a:pt x="406" y="2487"/>
                    </a:lnTo>
                    <a:lnTo>
                      <a:pt x="406" y="2480"/>
                    </a:lnTo>
                    <a:lnTo>
                      <a:pt x="399" y="2473"/>
                    </a:lnTo>
                    <a:close/>
                    <a:moveTo>
                      <a:pt x="524" y="15"/>
                    </a:moveTo>
                    <a:lnTo>
                      <a:pt x="524" y="22"/>
                    </a:lnTo>
                    <a:lnTo>
                      <a:pt x="510" y="29"/>
                    </a:lnTo>
                    <a:lnTo>
                      <a:pt x="503" y="49"/>
                    </a:lnTo>
                    <a:lnTo>
                      <a:pt x="503" y="42"/>
                    </a:lnTo>
                    <a:lnTo>
                      <a:pt x="496" y="42"/>
                    </a:lnTo>
                    <a:lnTo>
                      <a:pt x="496" y="49"/>
                    </a:lnTo>
                    <a:lnTo>
                      <a:pt x="489" y="56"/>
                    </a:lnTo>
                    <a:lnTo>
                      <a:pt x="489" y="70"/>
                    </a:lnTo>
                    <a:lnTo>
                      <a:pt x="482" y="77"/>
                    </a:lnTo>
                    <a:lnTo>
                      <a:pt x="482" y="84"/>
                    </a:lnTo>
                    <a:lnTo>
                      <a:pt x="475" y="98"/>
                    </a:lnTo>
                    <a:lnTo>
                      <a:pt x="475" y="112"/>
                    </a:lnTo>
                    <a:lnTo>
                      <a:pt x="461" y="140"/>
                    </a:lnTo>
                    <a:lnTo>
                      <a:pt x="454" y="147"/>
                    </a:lnTo>
                    <a:lnTo>
                      <a:pt x="454" y="154"/>
                    </a:lnTo>
                    <a:lnTo>
                      <a:pt x="454" y="161"/>
                    </a:lnTo>
                    <a:lnTo>
                      <a:pt x="447" y="161"/>
                    </a:lnTo>
                    <a:lnTo>
                      <a:pt x="440" y="168"/>
                    </a:lnTo>
                    <a:lnTo>
                      <a:pt x="440" y="175"/>
                    </a:lnTo>
                    <a:lnTo>
                      <a:pt x="433" y="189"/>
                    </a:lnTo>
                    <a:lnTo>
                      <a:pt x="433" y="196"/>
                    </a:lnTo>
                    <a:lnTo>
                      <a:pt x="433" y="203"/>
                    </a:lnTo>
                    <a:lnTo>
                      <a:pt x="426" y="217"/>
                    </a:lnTo>
                    <a:lnTo>
                      <a:pt x="419" y="224"/>
                    </a:lnTo>
                    <a:lnTo>
                      <a:pt x="419" y="231"/>
                    </a:lnTo>
                    <a:lnTo>
                      <a:pt x="419" y="245"/>
                    </a:lnTo>
                    <a:lnTo>
                      <a:pt x="413" y="245"/>
                    </a:lnTo>
                    <a:lnTo>
                      <a:pt x="413" y="252"/>
                    </a:lnTo>
                    <a:lnTo>
                      <a:pt x="406" y="259"/>
                    </a:lnTo>
                    <a:lnTo>
                      <a:pt x="406" y="252"/>
                    </a:lnTo>
                    <a:lnTo>
                      <a:pt x="406" y="245"/>
                    </a:lnTo>
                    <a:lnTo>
                      <a:pt x="406" y="238"/>
                    </a:lnTo>
                    <a:lnTo>
                      <a:pt x="399" y="245"/>
                    </a:lnTo>
                    <a:lnTo>
                      <a:pt x="399" y="252"/>
                    </a:lnTo>
                    <a:lnTo>
                      <a:pt x="392" y="259"/>
                    </a:lnTo>
                    <a:lnTo>
                      <a:pt x="385" y="273"/>
                    </a:lnTo>
                    <a:lnTo>
                      <a:pt x="385" y="280"/>
                    </a:lnTo>
                    <a:lnTo>
                      <a:pt x="378" y="287"/>
                    </a:lnTo>
                    <a:lnTo>
                      <a:pt x="371" y="294"/>
                    </a:lnTo>
                    <a:lnTo>
                      <a:pt x="378" y="294"/>
                    </a:lnTo>
                    <a:lnTo>
                      <a:pt x="385" y="301"/>
                    </a:lnTo>
                    <a:lnTo>
                      <a:pt x="378" y="308"/>
                    </a:lnTo>
                    <a:lnTo>
                      <a:pt x="378" y="315"/>
                    </a:lnTo>
                    <a:lnTo>
                      <a:pt x="371" y="315"/>
                    </a:lnTo>
                    <a:lnTo>
                      <a:pt x="371" y="322"/>
                    </a:lnTo>
                    <a:lnTo>
                      <a:pt x="371" y="329"/>
                    </a:lnTo>
                    <a:lnTo>
                      <a:pt x="364" y="336"/>
                    </a:lnTo>
                    <a:lnTo>
                      <a:pt x="364" y="343"/>
                    </a:lnTo>
                    <a:lnTo>
                      <a:pt x="364" y="350"/>
                    </a:lnTo>
                    <a:lnTo>
                      <a:pt x="336" y="350"/>
                    </a:lnTo>
                    <a:lnTo>
                      <a:pt x="329" y="343"/>
                    </a:lnTo>
                    <a:lnTo>
                      <a:pt x="329" y="336"/>
                    </a:lnTo>
                    <a:lnTo>
                      <a:pt x="329" y="329"/>
                    </a:lnTo>
                    <a:lnTo>
                      <a:pt x="322" y="336"/>
                    </a:lnTo>
                    <a:lnTo>
                      <a:pt x="329" y="322"/>
                    </a:lnTo>
                    <a:lnTo>
                      <a:pt x="329" y="315"/>
                    </a:lnTo>
                    <a:lnTo>
                      <a:pt x="329" y="301"/>
                    </a:lnTo>
                    <a:lnTo>
                      <a:pt x="329" y="294"/>
                    </a:lnTo>
                    <a:lnTo>
                      <a:pt x="322" y="301"/>
                    </a:lnTo>
                    <a:lnTo>
                      <a:pt x="315" y="308"/>
                    </a:lnTo>
                    <a:lnTo>
                      <a:pt x="315" y="301"/>
                    </a:lnTo>
                    <a:lnTo>
                      <a:pt x="308" y="301"/>
                    </a:lnTo>
                    <a:lnTo>
                      <a:pt x="308" y="308"/>
                    </a:lnTo>
                    <a:lnTo>
                      <a:pt x="301" y="308"/>
                    </a:lnTo>
                    <a:lnTo>
                      <a:pt x="294" y="322"/>
                    </a:lnTo>
                    <a:lnTo>
                      <a:pt x="294" y="329"/>
                    </a:lnTo>
                    <a:lnTo>
                      <a:pt x="294" y="343"/>
                    </a:lnTo>
                    <a:lnTo>
                      <a:pt x="294" y="350"/>
                    </a:lnTo>
                    <a:lnTo>
                      <a:pt x="287" y="350"/>
                    </a:lnTo>
                    <a:lnTo>
                      <a:pt x="287" y="364"/>
                    </a:lnTo>
                    <a:lnTo>
                      <a:pt x="287" y="371"/>
                    </a:lnTo>
                    <a:lnTo>
                      <a:pt x="280" y="385"/>
                    </a:lnTo>
                    <a:lnTo>
                      <a:pt x="280" y="378"/>
                    </a:lnTo>
                    <a:lnTo>
                      <a:pt x="280" y="371"/>
                    </a:lnTo>
                    <a:lnTo>
                      <a:pt x="280" y="364"/>
                    </a:lnTo>
                    <a:lnTo>
                      <a:pt x="280" y="357"/>
                    </a:lnTo>
                    <a:lnTo>
                      <a:pt x="280" y="350"/>
                    </a:lnTo>
                    <a:lnTo>
                      <a:pt x="280" y="343"/>
                    </a:lnTo>
                    <a:lnTo>
                      <a:pt x="287" y="343"/>
                    </a:lnTo>
                    <a:lnTo>
                      <a:pt x="287" y="336"/>
                    </a:lnTo>
                    <a:lnTo>
                      <a:pt x="287" y="329"/>
                    </a:lnTo>
                    <a:lnTo>
                      <a:pt x="266" y="350"/>
                    </a:lnTo>
                    <a:lnTo>
                      <a:pt x="259" y="350"/>
                    </a:lnTo>
                    <a:lnTo>
                      <a:pt x="252" y="343"/>
                    </a:lnTo>
                    <a:lnTo>
                      <a:pt x="252" y="336"/>
                    </a:lnTo>
                    <a:lnTo>
                      <a:pt x="252" y="329"/>
                    </a:lnTo>
                    <a:lnTo>
                      <a:pt x="259" y="322"/>
                    </a:lnTo>
                    <a:lnTo>
                      <a:pt x="266" y="322"/>
                    </a:lnTo>
                    <a:lnTo>
                      <a:pt x="266" y="308"/>
                    </a:lnTo>
                    <a:lnTo>
                      <a:pt x="266" y="301"/>
                    </a:lnTo>
                    <a:lnTo>
                      <a:pt x="266" y="280"/>
                    </a:lnTo>
                    <a:lnTo>
                      <a:pt x="259" y="266"/>
                    </a:lnTo>
                    <a:lnTo>
                      <a:pt x="252" y="259"/>
                    </a:lnTo>
                    <a:lnTo>
                      <a:pt x="252" y="252"/>
                    </a:lnTo>
                    <a:lnTo>
                      <a:pt x="252" y="231"/>
                    </a:lnTo>
                    <a:lnTo>
                      <a:pt x="245" y="231"/>
                    </a:lnTo>
                    <a:lnTo>
                      <a:pt x="238" y="238"/>
                    </a:lnTo>
                    <a:lnTo>
                      <a:pt x="238" y="245"/>
                    </a:lnTo>
                    <a:lnTo>
                      <a:pt x="231" y="245"/>
                    </a:lnTo>
                    <a:lnTo>
                      <a:pt x="238" y="238"/>
                    </a:lnTo>
                    <a:lnTo>
                      <a:pt x="245" y="224"/>
                    </a:lnTo>
                    <a:lnTo>
                      <a:pt x="245" y="217"/>
                    </a:lnTo>
                    <a:lnTo>
                      <a:pt x="245" y="210"/>
                    </a:lnTo>
                    <a:lnTo>
                      <a:pt x="238" y="217"/>
                    </a:lnTo>
                    <a:lnTo>
                      <a:pt x="231" y="238"/>
                    </a:lnTo>
                    <a:lnTo>
                      <a:pt x="224" y="238"/>
                    </a:lnTo>
                    <a:lnTo>
                      <a:pt x="224" y="231"/>
                    </a:lnTo>
                    <a:lnTo>
                      <a:pt x="231" y="224"/>
                    </a:lnTo>
                    <a:lnTo>
                      <a:pt x="238" y="196"/>
                    </a:lnTo>
                    <a:lnTo>
                      <a:pt x="238" y="189"/>
                    </a:lnTo>
                    <a:lnTo>
                      <a:pt x="231" y="203"/>
                    </a:lnTo>
                    <a:lnTo>
                      <a:pt x="224" y="217"/>
                    </a:lnTo>
                    <a:lnTo>
                      <a:pt x="217" y="217"/>
                    </a:lnTo>
                    <a:lnTo>
                      <a:pt x="224" y="210"/>
                    </a:lnTo>
                    <a:lnTo>
                      <a:pt x="224" y="203"/>
                    </a:lnTo>
                    <a:lnTo>
                      <a:pt x="224" y="196"/>
                    </a:lnTo>
                    <a:lnTo>
                      <a:pt x="217" y="196"/>
                    </a:lnTo>
                    <a:lnTo>
                      <a:pt x="210" y="203"/>
                    </a:lnTo>
                    <a:lnTo>
                      <a:pt x="210" y="210"/>
                    </a:lnTo>
                    <a:lnTo>
                      <a:pt x="203" y="210"/>
                    </a:lnTo>
                    <a:lnTo>
                      <a:pt x="196" y="217"/>
                    </a:lnTo>
                    <a:lnTo>
                      <a:pt x="196" y="210"/>
                    </a:lnTo>
                    <a:lnTo>
                      <a:pt x="196" y="210"/>
                    </a:lnTo>
                    <a:cubicBezTo>
                      <a:pt x="0" y="943"/>
                      <a:pt x="56" y="1733"/>
                      <a:pt x="364" y="2438"/>
                    </a:cubicBezTo>
                    <a:lnTo>
                      <a:pt x="371" y="2445"/>
                    </a:lnTo>
                    <a:lnTo>
                      <a:pt x="371" y="2452"/>
                    </a:lnTo>
                    <a:lnTo>
                      <a:pt x="378" y="2466"/>
                    </a:lnTo>
                    <a:lnTo>
                      <a:pt x="385" y="2466"/>
                    </a:lnTo>
                    <a:lnTo>
                      <a:pt x="392" y="2473"/>
                    </a:lnTo>
                    <a:lnTo>
                      <a:pt x="392" y="2466"/>
                    </a:lnTo>
                    <a:lnTo>
                      <a:pt x="392" y="2459"/>
                    </a:lnTo>
                    <a:lnTo>
                      <a:pt x="392" y="2452"/>
                    </a:lnTo>
                    <a:lnTo>
                      <a:pt x="392" y="2445"/>
                    </a:lnTo>
                    <a:lnTo>
                      <a:pt x="392" y="2438"/>
                    </a:lnTo>
                    <a:lnTo>
                      <a:pt x="385" y="2438"/>
                    </a:lnTo>
                    <a:lnTo>
                      <a:pt x="385" y="2431"/>
                    </a:lnTo>
                    <a:lnTo>
                      <a:pt x="385" y="2424"/>
                    </a:lnTo>
                    <a:lnTo>
                      <a:pt x="378" y="2417"/>
                    </a:lnTo>
                    <a:lnTo>
                      <a:pt x="392" y="2417"/>
                    </a:lnTo>
                    <a:lnTo>
                      <a:pt x="392" y="2410"/>
                    </a:lnTo>
                    <a:lnTo>
                      <a:pt x="399" y="2417"/>
                    </a:lnTo>
                    <a:lnTo>
                      <a:pt x="399" y="2424"/>
                    </a:lnTo>
                    <a:lnTo>
                      <a:pt x="399" y="2431"/>
                    </a:lnTo>
                    <a:lnTo>
                      <a:pt x="406" y="2424"/>
                    </a:lnTo>
                    <a:lnTo>
                      <a:pt x="406" y="2417"/>
                    </a:lnTo>
                    <a:lnTo>
                      <a:pt x="413" y="2424"/>
                    </a:lnTo>
                    <a:lnTo>
                      <a:pt x="419" y="2424"/>
                    </a:lnTo>
                    <a:lnTo>
                      <a:pt x="419" y="2431"/>
                    </a:lnTo>
                    <a:lnTo>
                      <a:pt x="426" y="2438"/>
                    </a:lnTo>
                    <a:cubicBezTo>
                      <a:pt x="433" y="2445"/>
                      <a:pt x="433" y="2452"/>
                      <a:pt x="433" y="2452"/>
                    </a:cubicBezTo>
                    <a:lnTo>
                      <a:pt x="440" y="2466"/>
                    </a:lnTo>
                    <a:lnTo>
                      <a:pt x="447" y="2459"/>
                    </a:lnTo>
                    <a:lnTo>
                      <a:pt x="447" y="2452"/>
                    </a:lnTo>
                    <a:lnTo>
                      <a:pt x="461" y="2466"/>
                    </a:lnTo>
                    <a:lnTo>
                      <a:pt x="468" y="2473"/>
                    </a:lnTo>
                    <a:lnTo>
                      <a:pt x="475" y="2487"/>
                    </a:lnTo>
                    <a:lnTo>
                      <a:pt x="475" y="2494"/>
                    </a:lnTo>
                    <a:lnTo>
                      <a:pt x="489" y="2501"/>
                    </a:lnTo>
                    <a:lnTo>
                      <a:pt x="489" y="2508"/>
                    </a:lnTo>
                    <a:cubicBezTo>
                      <a:pt x="496" y="2529"/>
                      <a:pt x="503" y="2557"/>
                      <a:pt x="517" y="2578"/>
                    </a:cubicBezTo>
                    <a:lnTo>
                      <a:pt x="524" y="2592"/>
                    </a:lnTo>
                    <a:cubicBezTo>
                      <a:pt x="538" y="2627"/>
                      <a:pt x="545" y="2627"/>
                      <a:pt x="545" y="2634"/>
                    </a:cubicBezTo>
                    <a:lnTo>
                      <a:pt x="552" y="2641"/>
                    </a:lnTo>
                    <a:lnTo>
                      <a:pt x="559" y="2655"/>
                    </a:lnTo>
                    <a:lnTo>
                      <a:pt x="580" y="2682"/>
                    </a:lnTo>
                    <a:lnTo>
                      <a:pt x="594" y="2717"/>
                    </a:lnTo>
                    <a:cubicBezTo>
                      <a:pt x="608" y="2724"/>
                      <a:pt x="608" y="2724"/>
                      <a:pt x="608" y="2724"/>
                    </a:cubicBezTo>
                    <a:lnTo>
                      <a:pt x="608" y="2717"/>
                    </a:lnTo>
                    <a:lnTo>
                      <a:pt x="608" y="2710"/>
                    </a:lnTo>
                    <a:lnTo>
                      <a:pt x="601" y="2696"/>
                    </a:lnTo>
                    <a:lnTo>
                      <a:pt x="601" y="2682"/>
                    </a:lnTo>
                    <a:cubicBezTo>
                      <a:pt x="587" y="2655"/>
                      <a:pt x="587" y="2655"/>
                      <a:pt x="538" y="2550"/>
                    </a:cubicBezTo>
                    <a:lnTo>
                      <a:pt x="531" y="2536"/>
                    </a:lnTo>
                    <a:cubicBezTo>
                      <a:pt x="503" y="2480"/>
                      <a:pt x="503" y="2480"/>
                      <a:pt x="468" y="2263"/>
                    </a:cubicBezTo>
                    <a:cubicBezTo>
                      <a:pt x="440" y="2263"/>
                      <a:pt x="413" y="2263"/>
                      <a:pt x="385" y="2256"/>
                    </a:cubicBezTo>
                    <a:lnTo>
                      <a:pt x="392" y="2249"/>
                    </a:lnTo>
                    <a:cubicBezTo>
                      <a:pt x="413" y="2256"/>
                      <a:pt x="440" y="2256"/>
                      <a:pt x="468" y="2256"/>
                    </a:cubicBezTo>
                    <a:lnTo>
                      <a:pt x="482" y="2235"/>
                    </a:lnTo>
                    <a:cubicBezTo>
                      <a:pt x="482" y="2208"/>
                      <a:pt x="482" y="2208"/>
                      <a:pt x="496" y="2201"/>
                    </a:cubicBezTo>
                    <a:lnTo>
                      <a:pt x="489" y="2180"/>
                    </a:lnTo>
                    <a:lnTo>
                      <a:pt x="489" y="2173"/>
                    </a:lnTo>
                    <a:lnTo>
                      <a:pt x="489" y="2166"/>
                    </a:lnTo>
                    <a:lnTo>
                      <a:pt x="496" y="2166"/>
                    </a:lnTo>
                    <a:cubicBezTo>
                      <a:pt x="496" y="2145"/>
                      <a:pt x="496" y="2131"/>
                      <a:pt x="489" y="2124"/>
                    </a:cubicBezTo>
                    <a:lnTo>
                      <a:pt x="482" y="2117"/>
                    </a:lnTo>
                    <a:lnTo>
                      <a:pt x="482" y="2110"/>
                    </a:lnTo>
                    <a:lnTo>
                      <a:pt x="489" y="2110"/>
                    </a:lnTo>
                    <a:lnTo>
                      <a:pt x="489" y="2096"/>
                    </a:lnTo>
                    <a:lnTo>
                      <a:pt x="482" y="2089"/>
                    </a:lnTo>
                    <a:lnTo>
                      <a:pt x="482" y="2082"/>
                    </a:lnTo>
                    <a:lnTo>
                      <a:pt x="475" y="2075"/>
                    </a:lnTo>
                    <a:lnTo>
                      <a:pt x="475" y="2068"/>
                    </a:lnTo>
                    <a:lnTo>
                      <a:pt x="468" y="2068"/>
                    </a:lnTo>
                    <a:lnTo>
                      <a:pt x="468" y="2061"/>
                    </a:lnTo>
                    <a:lnTo>
                      <a:pt x="461" y="2054"/>
                    </a:lnTo>
                    <a:lnTo>
                      <a:pt x="468" y="2054"/>
                    </a:lnTo>
                    <a:lnTo>
                      <a:pt x="468" y="2047"/>
                    </a:lnTo>
                    <a:lnTo>
                      <a:pt x="468" y="2040"/>
                    </a:lnTo>
                    <a:lnTo>
                      <a:pt x="468" y="2033"/>
                    </a:lnTo>
                    <a:lnTo>
                      <a:pt x="461" y="2033"/>
                    </a:lnTo>
                    <a:lnTo>
                      <a:pt x="461" y="2026"/>
                    </a:lnTo>
                    <a:lnTo>
                      <a:pt x="461" y="2019"/>
                    </a:lnTo>
                    <a:lnTo>
                      <a:pt x="461" y="2005"/>
                    </a:lnTo>
                    <a:lnTo>
                      <a:pt x="454" y="1998"/>
                    </a:lnTo>
                    <a:lnTo>
                      <a:pt x="454" y="1991"/>
                    </a:lnTo>
                    <a:lnTo>
                      <a:pt x="454" y="1984"/>
                    </a:lnTo>
                    <a:lnTo>
                      <a:pt x="461" y="1998"/>
                    </a:lnTo>
                    <a:lnTo>
                      <a:pt x="468" y="2012"/>
                    </a:lnTo>
                    <a:lnTo>
                      <a:pt x="468" y="2019"/>
                    </a:lnTo>
                    <a:lnTo>
                      <a:pt x="468" y="2026"/>
                    </a:lnTo>
                    <a:lnTo>
                      <a:pt x="475" y="2054"/>
                    </a:lnTo>
                    <a:lnTo>
                      <a:pt x="475" y="2040"/>
                    </a:lnTo>
                    <a:lnTo>
                      <a:pt x="475" y="2033"/>
                    </a:lnTo>
                    <a:lnTo>
                      <a:pt x="475" y="2026"/>
                    </a:lnTo>
                    <a:lnTo>
                      <a:pt x="475" y="2019"/>
                    </a:lnTo>
                    <a:lnTo>
                      <a:pt x="482" y="2005"/>
                    </a:lnTo>
                    <a:lnTo>
                      <a:pt x="475" y="1984"/>
                    </a:lnTo>
                    <a:lnTo>
                      <a:pt x="468" y="1956"/>
                    </a:lnTo>
                    <a:lnTo>
                      <a:pt x="468" y="1949"/>
                    </a:lnTo>
                    <a:lnTo>
                      <a:pt x="468" y="1942"/>
                    </a:lnTo>
                    <a:lnTo>
                      <a:pt x="461" y="1928"/>
                    </a:lnTo>
                    <a:lnTo>
                      <a:pt x="461" y="1928"/>
                    </a:lnTo>
                    <a:lnTo>
                      <a:pt x="468" y="1935"/>
                    </a:lnTo>
                    <a:lnTo>
                      <a:pt x="468" y="1942"/>
                    </a:lnTo>
                    <a:lnTo>
                      <a:pt x="475" y="1942"/>
                    </a:lnTo>
                    <a:lnTo>
                      <a:pt x="475" y="1949"/>
                    </a:lnTo>
                    <a:lnTo>
                      <a:pt x="475" y="1963"/>
                    </a:lnTo>
                    <a:lnTo>
                      <a:pt x="482" y="1942"/>
                    </a:lnTo>
                    <a:lnTo>
                      <a:pt x="482" y="1928"/>
                    </a:lnTo>
                    <a:lnTo>
                      <a:pt x="482" y="1914"/>
                    </a:lnTo>
                    <a:lnTo>
                      <a:pt x="482" y="1900"/>
                    </a:lnTo>
                    <a:lnTo>
                      <a:pt x="482" y="1893"/>
                    </a:lnTo>
                    <a:lnTo>
                      <a:pt x="482" y="1879"/>
                    </a:lnTo>
                    <a:lnTo>
                      <a:pt x="482" y="1872"/>
                    </a:lnTo>
                    <a:lnTo>
                      <a:pt x="475" y="1851"/>
                    </a:lnTo>
                    <a:lnTo>
                      <a:pt x="475" y="1844"/>
                    </a:lnTo>
                    <a:lnTo>
                      <a:pt x="482" y="1851"/>
                    </a:lnTo>
                    <a:lnTo>
                      <a:pt x="489" y="1844"/>
                    </a:lnTo>
                    <a:lnTo>
                      <a:pt x="496" y="1844"/>
                    </a:lnTo>
                    <a:lnTo>
                      <a:pt x="496" y="1837"/>
                    </a:lnTo>
                    <a:lnTo>
                      <a:pt x="503" y="1837"/>
                    </a:lnTo>
                    <a:lnTo>
                      <a:pt x="503" y="1830"/>
                    </a:lnTo>
                    <a:lnTo>
                      <a:pt x="510" y="1830"/>
                    </a:lnTo>
                    <a:lnTo>
                      <a:pt x="510" y="1823"/>
                    </a:lnTo>
                    <a:lnTo>
                      <a:pt x="503" y="1816"/>
                    </a:lnTo>
                    <a:lnTo>
                      <a:pt x="496" y="1823"/>
                    </a:lnTo>
                    <a:lnTo>
                      <a:pt x="489" y="1823"/>
                    </a:lnTo>
                    <a:lnTo>
                      <a:pt x="489" y="1816"/>
                    </a:lnTo>
                    <a:lnTo>
                      <a:pt x="503" y="1809"/>
                    </a:lnTo>
                    <a:cubicBezTo>
                      <a:pt x="510" y="1809"/>
                      <a:pt x="517" y="1802"/>
                      <a:pt x="517" y="1789"/>
                    </a:cubicBezTo>
                    <a:lnTo>
                      <a:pt x="517" y="1795"/>
                    </a:lnTo>
                    <a:lnTo>
                      <a:pt x="524" y="1795"/>
                    </a:lnTo>
                    <a:lnTo>
                      <a:pt x="524" y="1789"/>
                    </a:lnTo>
                    <a:lnTo>
                      <a:pt x="531" y="1782"/>
                    </a:lnTo>
                    <a:lnTo>
                      <a:pt x="531" y="1789"/>
                    </a:lnTo>
                    <a:lnTo>
                      <a:pt x="524" y="1795"/>
                    </a:lnTo>
                    <a:lnTo>
                      <a:pt x="524" y="1802"/>
                    </a:lnTo>
                    <a:lnTo>
                      <a:pt x="531" y="1802"/>
                    </a:lnTo>
                    <a:lnTo>
                      <a:pt x="538" y="1789"/>
                    </a:lnTo>
                    <a:lnTo>
                      <a:pt x="538" y="1782"/>
                    </a:lnTo>
                    <a:lnTo>
                      <a:pt x="545" y="1782"/>
                    </a:lnTo>
                    <a:lnTo>
                      <a:pt x="545" y="1775"/>
                    </a:lnTo>
                    <a:lnTo>
                      <a:pt x="545" y="1761"/>
                    </a:lnTo>
                    <a:lnTo>
                      <a:pt x="538" y="1754"/>
                    </a:lnTo>
                    <a:lnTo>
                      <a:pt x="531" y="1740"/>
                    </a:lnTo>
                    <a:lnTo>
                      <a:pt x="531" y="1754"/>
                    </a:lnTo>
                    <a:lnTo>
                      <a:pt x="538" y="1761"/>
                    </a:lnTo>
                    <a:lnTo>
                      <a:pt x="531" y="1768"/>
                    </a:lnTo>
                    <a:lnTo>
                      <a:pt x="524" y="1754"/>
                    </a:lnTo>
                    <a:lnTo>
                      <a:pt x="524" y="1747"/>
                    </a:lnTo>
                    <a:lnTo>
                      <a:pt x="517" y="1740"/>
                    </a:lnTo>
                    <a:lnTo>
                      <a:pt x="517" y="1733"/>
                    </a:lnTo>
                    <a:lnTo>
                      <a:pt x="524" y="1733"/>
                    </a:lnTo>
                    <a:lnTo>
                      <a:pt x="524" y="1726"/>
                    </a:lnTo>
                    <a:lnTo>
                      <a:pt x="524" y="1719"/>
                    </a:lnTo>
                    <a:lnTo>
                      <a:pt x="517" y="1712"/>
                    </a:lnTo>
                    <a:lnTo>
                      <a:pt x="517" y="1705"/>
                    </a:lnTo>
                    <a:cubicBezTo>
                      <a:pt x="524" y="1691"/>
                      <a:pt x="524" y="1691"/>
                      <a:pt x="524" y="1677"/>
                    </a:cubicBezTo>
                    <a:cubicBezTo>
                      <a:pt x="524" y="1663"/>
                      <a:pt x="524" y="1663"/>
                      <a:pt x="524" y="1656"/>
                    </a:cubicBezTo>
                    <a:lnTo>
                      <a:pt x="531" y="1649"/>
                    </a:lnTo>
                    <a:lnTo>
                      <a:pt x="538" y="1649"/>
                    </a:lnTo>
                    <a:lnTo>
                      <a:pt x="538" y="1642"/>
                    </a:lnTo>
                    <a:lnTo>
                      <a:pt x="545" y="1642"/>
                    </a:lnTo>
                    <a:lnTo>
                      <a:pt x="545" y="1628"/>
                    </a:lnTo>
                    <a:lnTo>
                      <a:pt x="552" y="1635"/>
                    </a:lnTo>
                    <a:lnTo>
                      <a:pt x="559" y="1621"/>
                    </a:lnTo>
                    <a:lnTo>
                      <a:pt x="559" y="1614"/>
                    </a:lnTo>
                    <a:lnTo>
                      <a:pt x="559" y="1607"/>
                    </a:lnTo>
                    <a:lnTo>
                      <a:pt x="566" y="1600"/>
                    </a:lnTo>
                    <a:lnTo>
                      <a:pt x="566" y="1593"/>
                    </a:lnTo>
                    <a:lnTo>
                      <a:pt x="573" y="1593"/>
                    </a:lnTo>
                    <a:lnTo>
                      <a:pt x="580" y="1586"/>
                    </a:lnTo>
                    <a:lnTo>
                      <a:pt x="587" y="1579"/>
                    </a:lnTo>
                    <a:lnTo>
                      <a:pt x="587" y="1572"/>
                    </a:lnTo>
                    <a:lnTo>
                      <a:pt x="587" y="1558"/>
                    </a:lnTo>
                    <a:lnTo>
                      <a:pt x="587" y="1551"/>
                    </a:lnTo>
                    <a:lnTo>
                      <a:pt x="594" y="1537"/>
                    </a:lnTo>
                    <a:lnTo>
                      <a:pt x="594" y="1551"/>
                    </a:lnTo>
                    <a:lnTo>
                      <a:pt x="601" y="1551"/>
                    </a:lnTo>
                    <a:lnTo>
                      <a:pt x="601" y="1544"/>
                    </a:lnTo>
                    <a:lnTo>
                      <a:pt x="601" y="1537"/>
                    </a:lnTo>
                    <a:lnTo>
                      <a:pt x="608" y="1523"/>
                    </a:lnTo>
                    <a:lnTo>
                      <a:pt x="615" y="1516"/>
                    </a:lnTo>
                    <a:lnTo>
                      <a:pt x="615" y="1509"/>
                    </a:lnTo>
                    <a:lnTo>
                      <a:pt x="622" y="1502"/>
                    </a:lnTo>
                    <a:lnTo>
                      <a:pt x="622" y="1509"/>
                    </a:lnTo>
                    <a:lnTo>
                      <a:pt x="615" y="1516"/>
                    </a:lnTo>
                    <a:lnTo>
                      <a:pt x="615" y="1523"/>
                    </a:lnTo>
                    <a:lnTo>
                      <a:pt x="615" y="1530"/>
                    </a:lnTo>
                    <a:lnTo>
                      <a:pt x="622" y="1530"/>
                    </a:lnTo>
                    <a:lnTo>
                      <a:pt x="629" y="1516"/>
                    </a:lnTo>
                    <a:lnTo>
                      <a:pt x="636" y="1523"/>
                    </a:lnTo>
                    <a:lnTo>
                      <a:pt x="629" y="1530"/>
                    </a:lnTo>
                    <a:lnTo>
                      <a:pt x="629" y="1537"/>
                    </a:lnTo>
                    <a:lnTo>
                      <a:pt x="615" y="1537"/>
                    </a:lnTo>
                    <a:lnTo>
                      <a:pt x="608" y="1558"/>
                    </a:lnTo>
                    <a:lnTo>
                      <a:pt x="608" y="1565"/>
                    </a:lnTo>
                    <a:lnTo>
                      <a:pt x="608" y="1572"/>
                    </a:lnTo>
                    <a:lnTo>
                      <a:pt x="594" y="1572"/>
                    </a:lnTo>
                    <a:lnTo>
                      <a:pt x="594" y="1586"/>
                    </a:lnTo>
                    <a:lnTo>
                      <a:pt x="594" y="1621"/>
                    </a:lnTo>
                    <a:lnTo>
                      <a:pt x="601" y="1628"/>
                    </a:lnTo>
                    <a:lnTo>
                      <a:pt x="608" y="1635"/>
                    </a:lnTo>
                    <a:lnTo>
                      <a:pt x="615" y="1642"/>
                    </a:lnTo>
                    <a:lnTo>
                      <a:pt x="622" y="1628"/>
                    </a:lnTo>
                    <a:lnTo>
                      <a:pt x="629" y="1621"/>
                    </a:lnTo>
                    <a:lnTo>
                      <a:pt x="629" y="1607"/>
                    </a:lnTo>
                    <a:lnTo>
                      <a:pt x="629" y="1600"/>
                    </a:lnTo>
                    <a:lnTo>
                      <a:pt x="636" y="1586"/>
                    </a:lnTo>
                    <a:lnTo>
                      <a:pt x="636" y="1579"/>
                    </a:lnTo>
                    <a:lnTo>
                      <a:pt x="643" y="1579"/>
                    </a:lnTo>
                    <a:lnTo>
                      <a:pt x="643" y="1572"/>
                    </a:lnTo>
                    <a:lnTo>
                      <a:pt x="650" y="1565"/>
                    </a:lnTo>
                    <a:lnTo>
                      <a:pt x="650" y="1558"/>
                    </a:lnTo>
                    <a:lnTo>
                      <a:pt x="650" y="1551"/>
                    </a:lnTo>
                    <a:lnTo>
                      <a:pt x="664" y="1551"/>
                    </a:lnTo>
                    <a:lnTo>
                      <a:pt x="664" y="1544"/>
                    </a:lnTo>
                    <a:lnTo>
                      <a:pt x="671" y="1537"/>
                    </a:lnTo>
                    <a:cubicBezTo>
                      <a:pt x="685" y="1523"/>
                      <a:pt x="685" y="1523"/>
                      <a:pt x="692" y="1509"/>
                    </a:cubicBezTo>
                    <a:lnTo>
                      <a:pt x="692" y="1488"/>
                    </a:lnTo>
                    <a:lnTo>
                      <a:pt x="699" y="1488"/>
                    </a:lnTo>
                    <a:lnTo>
                      <a:pt x="699" y="1481"/>
                    </a:lnTo>
                    <a:lnTo>
                      <a:pt x="706" y="1474"/>
                    </a:lnTo>
                    <a:lnTo>
                      <a:pt x="713" y="1467"/>
                    </a:lnTo>
                    <a:lnTo>
                      <a:pt x="713" y="1453"/>
                    </a:lnTo>
                    <a:lnTo>
                      <a:pt x="706" y="1446"/>
                    </a:lnTo>
                    <a:lnTo>
                      <a:pt x="706" y="1439"/>
                    </a:lnTo>
                    <a:lnTo>
                      <a:pt x="706" y="1432"/>
                    </a:lnTo>
                    <a:lnTo>
                      <a:pt x="699" y="1432"/>
                    </a:lnTo>
                    <a:lnTo>
                      <a:pt x="699" y="1418"/>
                    </a:lnTo>
                    <a:lnTo>
                      <a:pt x="699" y="1411"/>
                    </a:lnTo>
                    <a:lnTo>
                      <a:pt x="699" y="1397"/>
                    </a:lnTo>
                    <a:lnTo>
                      <a:pt x="692" y="1390"/>
                    </a:lnTo>
                    <a:lnTo>
                      <a:pt x="692" y="1397"/>
                    </a:lnTo>
                    <a:lnTo>
                      <a:pt x="685" y="1404"/>
                    </a:lnTo>
                    <a:lnTo>
                      <a:pt x="685" y="1425"/>
                    </a:lnTo>
                    <a:lnTo>
                      <a:pt x="678" y="1439"/>
                    </a:lnTo>
                    <a:lnTo>
                      <a:pt x="678" y="1446"/>
                    </a:lnTo>
                    <a:lnTo>
                      <a:pt x="678" y="1453"/>
                    </a:lnTo>
                    <a:lnTo>
                      <a:pt x="678" y="1460"/>
                    </a:lnTo>
                    <a:lnTo>
                      <a:pt x="678" y="1474"/>
                    </a:lnTo>
                    <a:lnTo>
                      <a:pt x="678" y="1481"/>
                    </a:lnTo>
                    <a:lnTo>
                      <a:pt x="678" y="1488"/>
                    </a:lnTo>
                    <a:lnTo>
                      <a:pt x="671" y="1481"/>
                    </a:lnTo>
                    <a:lnTo>
                      <a:pt x="671" y="1474"/>
                    </a:lnTo>
                    <a:lnTo>
                      <a:pt x="671" y="1467"/>
                    </a:lnTo>
                    <a:lnTo>
                      <a:pt x="664" y="1474"/>
                    </a:lnTo>
                    <a:lnTo>
                      <a:pt x="664" y="1481"/>
                    </a:lnTo>
                    <a:lnTo>
                      <a:pt x="664" y="1488"/>
                    </a:lnTo>
                    <a:lnTo>
                      <a:pt x="650" y="1488"/>
                    </a:lnTo>
                    <a:lnTo>
                      <a:pt x="636" y="1481"/>
                    </a:lnTo>
                    <a:lnTo>
                      <a:pt x="629" y="1474"/>
                    </a:lnTo>
                    <a:lnTo>
                      <a:pt x="622" y="1467"/>
                    </a:lnTo>
                    <a:lnTo>
                      <a:pt x="615" y="1467"/>
                    </a:lnTo>
                    <a:lnTo>
                      <a:pt x="615" y="1453"/>
                    </a:lnTo>
                    <a:lnTo>
                      <a:pt x="615" y="1446"/>
                    </a:lnTo>
                    <a:lnTo>
                      <a:pt x="615" y="1432"/>
                    </a:lnTo>
                    <a:lnTo>
                      <a:pt x="615" y="1425"/>
                    </a:lnTo>
                    <a:lnTo>
                      <a:pt x="608" y="1418"/>
                    </a:lnTo>
                    <a:lnTo>
                      <a:pt x="608" y="1411"/>
                    </a:lnTo>
                    <a:lnTo>
                      <a:pt x="608" y="1404"/>
                    </a:lnTo>
                    <a:lnTo>
                      <a:pt x="608" y="1397"/>
                    </a:lnTo>
                    <a:lnTo>
                      <a:pt x="615" y="1397"/>
                    </a:lnTo>
                    <a:lnTo>
                      <a:pt x="615" y="1383"/>
                    </a:lnTo>
                    <a:lnTo>
                      <a:pt x="615" y="1376"/>
                    </a:lnTo>
                    <a:lnTo>
                      <a:pt x="615" y="1369"/>
                    </a:lnTo>
                    <a:lnTo>
                      <a:pt x="608" y="1376"/>
                    </a:lnTo>
                    <a:lnTo>
                      <a:pt x="601" y="1376"/>
                    </a:lnTo>
                    <a:lnTo>
                      <a:pt x="601" y="1383"/>
                    </a:lnTo>
                    <a:lnTo>
                      <a:pt x="580" y="1383"/>
                    </a:lnTo>
                    <a:lnTo>
                      <a:pt x="580" y="1376"/>
                    </a:lnTo>
                    <a:lnTo>
                      <a:pt x="587" y="1362"/>
                    </a:lnTo>
                    <a:lnTo>
                      <a:pt x="587" y="1369"/>
                    </a:lnTo>
                    <a:lnTo>
                      <a:pt x="594" y="1369"/>
                    </a:lnTo>
                    <a:lnTo>
                      <a:pt x="601" y="1376"/>
                    </a:lnTo>
                    <a:lnTo>
                      <a:pt x="608" y="1369"/>
                    </a:lnTo>
                    <a:lnTo>
                      <a:pt x="608" y="1362"/>
                    </a:lnTo>
                    <a:lnTo>
                      <a:pt x="608" y="1355"/>
                    </a:lnTo>
                    <a:lnTo>
                      <a:pt x="615" y="1349"/>
                    </a:lnTo>
                    <a:lnTo>
                      <a:pt x="615" y="1342"/>
                    </a:lnTo>
                    <a:lnTo>
                      <a:pt x="622" y="1335"/>
                    </a:lnTo>
                    <a:lnTo>
                      <a:pt x="622" y="1314"/>
                    </a:lnTo>
                    <a:lnTo>
                      <a:pt x="608" y="1300"/>
                    </a:lnTo>
                    <a:lnTo>
                      <a:pt x="594" y="1293"/>
                    </a:lnTo>
                    <a:lnTo>
                      <a:pt x="594" y="1300"/>
                    </a:lnTo>
                    <a:cubicBezTo>
                      <a:pt x="538" y="1349"/>
                      <a:pt x="538" y="1355"/>
                      <a:pt x="510" y="1460"/>
                    </a:cubicBezTo>
                    <a:lnTo>
                      <a:pt x="503" y="1467"/>
                    </a:lnTo>
                    <a:lnTo>
                      <a:pt x="510" y="1453"/>
                    </a:lnTo>
                    <a:cubicBezTo>
                      <a:pt x="510" y="1439"/>
                      <a:pt x="517" y="1425"/>
                      <a:pt x="517" y="1411"/>
                    </a:cubicBezTo>
                    <a:lnTo>
                      <a:pt x="517" y="1404"/>
                    </a:lnTo>
                    <a:lnTo>
                      <a:pt x="524" y="1390"/>
                    </a:lnTo>
                    <a:cubicBezTo>
                      <a:pt x="531" y="1376"/>
                      <a:pt x="531" y="1376"/>
                      <a:pt x="531" y="1362"/>
                    </a:cubicBezTo>
                    <a:lnTo>
                      <a:pt x="538" y="1342"/>
                    </a:lnTo>
                    <a:lnTo>
                      <a:pt x="538" y="1335"/>
                    </a:lnTo>
                    <a:lnTo>
                      <a:pt x="545" y="1328"/>
                    </a:lnTo>
                    <a:lnTo>
                      <a:pt x="552" y="1321"/>
                    </a:lnTo>
                    <a:lnTo>
                      <a:pt x="552" y="1314"/>
                    </a:lnTo>
                    <a:lnTo>
                      <a:pt x="566" y="1314"/>
                    </a:lnTo>
                    <a:lnTo>
                      <a:pt x="566" y="1307"/>
                    </a:lnTo>
                    <a:lnTo>
                      <a:pt x="566" y="1293"/>
                    </a:lnTo>
                    <a:lnTo>
                      <a:pt x="566" y="1286"/>
                    </a:lnTo>
                    <a:lnTo>
                      <a:pt x="566" y="1279"/>
                    </a:lnTo>
                    <a:lnTo>
                      <a:pt x="566" y="1272"/>
                    </a:lnTo>
                    <a:lnTo>
                      <a:pt x="573" y="1265"/>
                    </a:lnTo>
                    <a:cubicBezTo>
                      <a:pt x="587" y="1230"/>
                      <a:pt x="650" y="1216"/>
                      <a:pt x="657" y="1216"/>
                    </a:cubicBezTo>
                    <a:lnTo>
                      <a:pt x="664" y="1230"/>
                    </a:lnTo>
                    <a:lnTo>
                      <a:pt x="664" y="1223"/>
                    </a:lnTo>
                    <a:lnTo>
                      <a:pt x="664" y="1216"/>
                    </a:lnTo>
                    <a:lnTo>
                      <a:pt x="671" y="1216"/>
                    </a:lnTo>
                    <a:lnTo>
                      <a:pt x="678" y="1209"/>
                    </a:lnTo>
                    <a:lnTo>
                      <a:pt x="692" y="1209"/>
                    </a:lnTo>
                    <a:lnTo>
                      <a:pt x="699" y="1188"/>
                    </a:lnTo>
                    <a:lnTo>
                      <a:pt x="699" y="1181"/>
                    </a:lnTo>
                    <a:lnTo>
                      <a:pt x="706" y="1174"/>
                    </a:lnTo>
                    <a:cubicBezTo>
                      <a:pt x="671" y="999"/>
                      <a:pt x="650" y="825"/>
                      <a:pt x="636" y="657"/>
                    </a:cubicBezTo>
                    <a:cubicBezTo>
                      <a:pt x="629" y="671"/>
                      <a:pt x="629" y="685"/>
                      <a:pt x="622" y="692"/>
                    </a:cubicBezTo>
                    <a:lnTo>
                      <a:pt x="622" y="713"/>
                    </a:lnTo>
                    <a:lnTo>
                      <a:pt x="615" y="727"/>
                    </a:lnTo>
                    <a:lnTo>
                      <a:pt x="615" y="741"/>
                    </a:lnTo>
                    <a:lnTo>
                      <a:pt x="608" y="741"/>
                    </a:lnTo>
                    <a:lnTo>
                      <a:pt x="601" y="748"/>
                    </a:lnTo>
                    <a:lnTo>
                      <a:pt x="594" y="769"/>
                    </a:lnTo>
                    <a:lnTo>
                      <a:pt x="587" y="783"/>
                    </a:lnTo>
                    <a:lnTo>
                      <a:pt x="587" y="776"/>
                    </a:lnTo>
                    <a:lnTo>
                      <a:pt x="587" y="769"/>
                    </a:lnTo>
                    <a:lnTo>
                      <a:pt x="580" y="769"/>
                    </a:lnTo>
                    <a:lnTo>
                      <a:pt x="580" y="762"/>
                    </a:lnTo>
                    <a:lnTo>
                      <a:pt x="580" y="755"/>
                    </a:lnTo>
                    <a:lnTo>
                      <a:pt x="573" y="748"/>
                    </a:lnTo>
                    <a:lnTo>
                      <a:pt x="573" y="741"/>
                    </a:lnTo>
                    <a:lnTo>
                      <a:pt x="566" y="727"/>
                    </a:lnTo>
                    <a:lnTo>
                      <a:pt x="566" y="720"/>
                    </a:lnTo>
                    <a:lnTo>
                      <a:pt x="573" y="692"/>
                    </a:lnTo>
                    <a:lnTo>
                      <a:pt x="573" y="685"/>
                    </a:lnTo>
                    <a:lnTo>
                      <a:pt x="573" y="671"/>
                    </a:lnTo>
                    <a:lnTo>
                      <a:pt x="573" y="664"/>
                    </a:lnTo>
                    <a:lnTo>
                      <a:pt x="580" y="657"/>
                    </a:lnTo>
                    <a:lnTo>
                      <a:pt x="580" y="636"/>
                    </a:lnTo>
                    <a:lnTo>
                      <a:pt x="580" y="629"/>
                    </a:lnTo>
                    <a:lnTo>
                      <a:pt x="573" y="643"/>
                    </a:lnTo>
                    <a:lnTo>
                      <a:pt x="573" y="636"/>
                    </a:lnTo>
                    <a:lnTo>
                      <a:pt x="566" y="629"/>
                    </a:lnTo>
                    <a:lnTo>
                      <a:pt x="552" y="629"/>
                    </a:lnTo>
                    <a:lnTo>
                      <a:pt x="559" y="622"/>
                    </a:lnTo>
                    <a:lnTo>
                      <a:pt x="559" y="615"/>
                    </a:lnTo>
                    <a:lnTo>
                      <a:pt x="559" y="608"/>
                    </a:lnTo>
                    <a:lnTo>
                      <a:pt x="559" y="601"/>
                    </a:lnTo>
                    <a:lnTo>
                      <a:pt x="552" y="601"/>
                    </a:lnTo>
                    <a:lnTo>
                      <a:pt x="552" y="594"/>
                    </a:lnTo>
                    <a:lnTo>
                      <a:pt x="552" y="587"/>
                    </a:lnTo>
                    <a:lnTo>
                      <a:pt x="552" y="580"/>
                    </a:lnTo>
                    <a:lnTo>
                      <a:pt x="545" y="580"/>
                    </a:lnTo>
                    <a:lnTo>
                      <a:pt x="545" y="573"/>
                    </a:lnTo>
                    <a:lnTo>
                      <a:pt x="538" y="566"/>
                    </a:lnTo>
                    <a:lnTo>
                      <a:pt x="531" y="573"/>
                    </a:lnTo>
                    <a:lnTo>
                      <a:pt x="531" y="580"/>
                    </a:lnTo>
                    <a:lnTo>
                      <a:pt x="517" y="587"/>
                    </a:lnTo>
                    <a:lnTo>
                      <a:pt x="510" y="587"/>
                    </a:lnTo>
                    <a:lnTo>
                      <a:pt x="503" y="580"/>
                    </a:lnTo>
                    <a:lnTo>
                      <a:pt x="489" y="587"/>
                    </a:lnTo>
                    <a:lnTo>
                      <a:pt x="489" y="594"/>
                    </a:lnTo>
                    <a:lnTo>
                      <a:pt x="482" y="615"/>
                    </a:lnTo>
                    <a:lnTo>
                      <a:pt x="482" y="622"/>
                    </a:lnTo>
                    <a:lnTo>
                      <a:pt x="482" y="643"/>
                    </a:lnTo>
                    <a:cubicBezTo>
                      <a:pt x="475" y="650"/>
                      <a:pt x="475" y="671"/>
                      <a:pt x="468" y="678"/>
                    </a:cubicBezTo>
                    <a:lnTo>
                      <a:pt x="468" y="692"/>
                    </a:lnTo>
                    <a:lnTo>
                      <a:pt x="468" y="706"/>
                    </a:lnTo>
                    <a:lnTo>
                      <a:pt x="468" y="734"/>
                    </a:lnTo>
                    <a:cubicBezTo>
                      <a:pt x="468" y="741"/>
                      <a:pt x="468" y="741"/>
                      <a:pt x="454" y="769"/>
                    </a:cubicBezTo>
                    <a:lnTo>
                      <a:pt x="447" y="776"/>
                    </a:lnTo>
                    <a:lnTo>
                      <a:pt x="447" y="783"/>
                    </a:lnTo>
                    <a:cubicBezTo>
                      <a:pt x="440" y="804"/>
                      <a:pt x="440" y="804"/>
                      <a:pt x="454" y="846"/>
                    </a:cubicBezTo>
                    <a:cubicBezTo>
                      <a:pt x="461" y="922"/>
                      <a:pt x="433" y="978"/>
                      <a:pt x="419" y="1006"/>
                    </a:cubicBezTo>
                    <a:lnTo>
                      <a:pt x="406" y="1020"/>
                    </a:lnTo>
                    <a:lnTo>
                      <a:pt x="392" y="1027"/>
                    </a:lnTo>
                    <a:lnTo>
                      <a:pt x="392" y="1048"/>
                    </a:lnTo>
                    <a:cubicBezTo>
                      <a:pt x="392" y="1062"/>
                      <a:pt x="392" y="1062"/>
                      <a:pt x="392" y="1076"/>
                    </a:cubicBezTo>
                    <a:lnTo>
                      <a:pt x="392" y="1083"/>
                    </a:lnTo>
                    <a:lnTo>
                      <a:pt x="392" y="1090"/>
                    </a:lnTo>
                    <a:lnTo>
                      <a:pt x="392" y="1097"/>
                    </a:lnTo>
                    <a:lnTo>
                      <a:pt x="392" y="1104"/>
                    </a:lnTo>
                    <a:lnTo>
                      <a:pt x="392" y="1118"/>
                    </a:lnTo>
                    <a:lnTo>
                      <a:pt x="392" y="1125"/>
                    </a:lnTo>
                    <a:lnTo>
                      <a:pt x="392" y="1146"/>
                    </a:lnTo>
                    <a:lnTo>
                      <a:pt x="392" y="1167"/>
                    </a:lnTo>
                    <a:lnTo>
                      <a:pt x="392" y="1174"/>
                    </a:lnTo>
                    <a:lnTo>
                      <a:pt x="392" y="1181"/>
                    </a:lnTo>
                    <a:cubicBezTo>
                      <a:pt x="385" y="1195"/>
                      <a:pt x="385" y="1202"/>
                      <a:pt x="385" y="1202"/>
                    </a:cubicBezTo>
                    <a:lnTo>
                      <a:pt x="385" y="1230"/>
                    </a:lnTo>
                    <a:lnTo>
                      <a:pt x="385" y="1237"/>
                    </a:lnTo>
                    <a:lnTo>
                      <a:pt x="378" y="1216"/>
                    </a:lnTo>
                    <a:lnTo>
                      <a:pt x="371" y="1230"/>
                    </a:lnTo>
                    <a:lnTo>
                      <a:pt x="371" y="1237"/>
                    </a:lnTo>
                    <a:lnTo>
                      <a:pt x="364" y="1237"/>
                    </a:lnTo>
                    <a:lnTo>
                      <a:pt x="364" y="1230"/>
                    </a:lnTo>
                    <a:lnTo>
                      <a:pt x="364" y="1223"/>
                    </a:lnTo>
                    <a:lnTo>
                      <a:pt x="364" y="1216"/>
                    </a:lnTo>
                    <a:lnTo>
                      <a:pt x="357" y="1209"/>
                    </a:lnTo>
                    <a:lnTo>
                      <a:pt x="357" y="1195"/>
                    </a:lnTo>
                    <a:lnTo>
                      <a:pt x="350" y="1188"/>
                    </a:lnTo>
                    <a:lnTo>
                      <a:pt x="357" y="1181"/>
                    </a:lnTo>
                    <a:lnTo>
                      <a:pt x="350" y="1174"/>
                    </a:lnTo>
                    <a:lnTo>
                      <a:pt x="350" y="1160"/>
                    </a:lnTo>
                    <a:lnTo>
                      <a:pt x="350" y="1153"/>
                    </a:lnTo>
                    <a:lnTo>
                      <a:pt x="343" y="1146"/>
                    </a:lnTo>
                    <a:lnTo>
                      <a:pt x="343" y="1139"/>
                    </a:lnTo>
                    <a:lnTo>
                      <a:pt x="350" y="1132"/>
                    </a:lnTo>
                    <a:lnTo>
                      <a:pt x="350" y="1125"/>
                    </a:lnTo>
                    <a:lnTo>
                      <a:pt x="350" y="1118"/>
                    </a:lnTo>
                    <a:lnTo>
                      <a:pt x="350" y="1111"/>
                    </a:lnTo>
                    <a:lnTo>
                      <a:pt x="350" y="1104"/>
                    </a:lnTo>
                    <a:lnTo>
                      <a:pt x="350" y="1083"/>
                    </a:lnTo>
                    <a:lnTo>
                      <a:pt x="350" y="1076"/>
                    </a:lnTo>
                    <a:lnTo>
                      <a:pt x="357" y="1069"/>
                    </a:lnTo>
                    <a:lnTo>
                      <a:pt x="357" y="1062"/>
                    </a:lnTo>
                    <a:lnTo>
                      <a:pt x="357" y="1048"/>
                    </a:lnTo>
                    <a:lnTo>
                      <a:pt x="357" y="1027"/>
                    </a:lnTo>
                    <a:cubicBezTo>
                      <a:pt x="357" y="1013"/>
                      <a:pt x="357" y="1013"/>
                      <a:pt x="336" y="1013"/>
                    </a:cubicBezTo>
                    <a:lnTo>
                      <a:pt x="329" y="1013"/>
                    </a:lnTo>
                    <a:lnTo>
                      <a:pt x="329" y="1006"/>
                    </a:lnTo>
                    <a:lnTo>
                      <a:pt x="322" y="999"/>
                    </a:lnTo>
                    <a:lnTo>
                      <a:pt x="322" y="992"/>
                    </a:lnTo>
                    <a:lnTo>
                      <a:pt x="315" y="992"/>
                    </a:lnTo>
                    <a:lnTo>
                      <a:pt x="308" y="978"/>
                    </a:lnTo>
                    <a:lnTo>
                      <a:pt x="301" y="978"/>
                    </a:lnTo>
                    <a:lnTo>
                      <a:pt x="301" y="971"/>
                    </a:lnTo>
                    <a:lnTo>
                      <a:pt x="308" y="971"/>
                    </a:lnTo>
                    <a:lnTo>
                      <a:pt x="301" y="957"/>
                    </a:lnTo>
                    <a:lnTo>
                      <a:pt x="301" y="950"/>
                    </a:lnTo>
                    <a:lnTo>
                      <a:pt x="301" y="943"/>
                    </a:lnTo>
                    <a:lnTo>
                      <a:pt x="301" y="936"/>
                    </a:lnTo>
                    <a:lnTo>
                      <a:pt x="294" y="929"/>
                    </a:lnTo>
                    <a:lnTo>
                      <a:pt x="280" y="909"/>
                    </a:lnTo>
                    <a:lnTo>
                      <a:pt x="273" y="915"/>
                    </a:lnTo>
                    <a:lnTo>
                      <a:pt x="266" y="915"/>
                    </a:lnTo>
                    <a:lnTo>
                      <a:pt x="266" y="922"/>
                    </a:lnTo>
                    <a:lnTo>
                      <a:pt x="259" y="922"/>
                    </a:lnTo>
                    <a:lnTo>
                      <a:pt x="259" y="915"/>
                    </a:lnTo>
                    <a:lnTo>
                      <a:pt x="266" y="915"/>
                    </a:lnTo>
                    <a:lnTo>
                      <a:pt x="266" y="902"/>
                    </a:lnTo>
                    <a:lnTo>
                      <a:pt x="266" y="895"/>
                    </a:lnTo>
                    <a:lnTo>
                      <a:pt x="266" y="881"/>
                    </a:lnTo>
                    <a:lnTo>
                      <a:pt x="266" y="867"/>
                    </a:lnTo>
                    <a:lnTo>
                      <a:pt x="273" y="860"/>
                    </a:lnTo>
                    <a:lnTo>
                      <a:pt x="273" y="846"/>
                    </a:lnTo>
                    <a:lnTo>
                      <a:pt x="273" y="839"/>
                    </a:lnTo>
                    <a:lnTo>
                      <a:pt x="273" y="832"/>
                    </a:lnTo>
                    <a:lnTo>
                      <a:pt x="259" y="832"/>
                    </a:lnTo>
                    <a:lnTo>
                      <a:pt x="259" y="825"/>
                    </a:lnTo>
                    <a:lnTo>
                      <a:pt x="259" y="818"/>
                    </a:lnTo>
                    <a:lnTo>
                      <a:pt x="266" y="811"/>
                    </a:lnTo>
                    <a:lnTo>
                      <a:pt x="266" y="804"/>
                    </a:lnTo>
                    <a:lnTo>
                      <a:pt x="266" y="790"/>
                    </a:lnTo>
                    <a:lnTo>
                      <a:pt x="266" y="783"/>
                    </a:lnTo>
                    <a:lnTo>
                      <a:pt x="273" y="776"/>
                    </a:lnTo>
                    <a:lnTo>
                      <a:pt x="273" y="762"/>
                    </a:lnTo>
                    <a:lnTo>
                      <a:pt x="280" y="741"/>
                    </a:lnTo>
                    <a:lnTo>
                      <a:pt x="280" y="734"/>
                    </a:lnTo>
                    <a:lnTo>
                      <a:pt x="287" y="727"/>
                    </a:lnTo>
                    <a:lnTo>
                      <a:pt x="294" y="713"/>
                    </a:lnTo>
                    <a:lnTo>
                      <a:pt x="294" y="706"/>
                    </a:lnTo>
                    <a:lnTo>
                      <a:pt x="294" y="699"/>
                    </a:lnTo>
                    <a:lnTo>
                      <a:pt x="301" y="692"/>
                    </a:lnTo>
                    <a:lnTo>
                      <a:pt x="301" y="685"/>
                    </a:lnTo>
                    <a:lnTo>
                      <a:pt x="301" y="678"/>
                    </a:lnTo>
                    <a:lnTo>
                      <a:pt x="308" y="678"/>
                    </a:lnTo>
                    <a:lnTo>
                      <a:pt x="308" y="671"/>
                    </a:lnTo>
                    <a:lnTo>
                      <a:pt x="315" y="664"/>
                    </a:lnTo>
                    <a:lnTo>
                      <a:pt x="315" y="657"/>
                    </a:lnTo>
                    <a:lnTo>
                      <a:pt x="315" y="650"/>
                    </a:lnTo>
                    <a:lnTo>
                      <a:pt x="322" y="643"/>
                    </a:lnTo>
                    <a:lnTo>
                      <a:pt x="322" y="636"/>
                    </a:lnTo>
                    <a:lnTo>
                      <a:pt x="329" y="636"/>
                    </a:lnTo>
                    <a:lnTo>
                      <a:pt x="329" y="629"/>
                    </a:lnTo>
                    <a:lnTo>
                      <a:pt x="336" y="622"/>
                    </a:lnTo>
                    <a:lnTo>
                      <a:pt x="336" y="608"/>
                    </a:lnTo>
                    <a:lnTo>
                      <a:pt x="343" y="615"/>
                    </a:lnTo>
                    <a:lnTo>
                      <a:pt x="350" y="608"/>
                    </a:lnTo>
                    <a:lnTo>
                      <a:pt x="350" y="601"/>
                    </a:lnTo>
                    <a:lnTo>
                      <a:pt x="357" y="601"/>
                    </a:lnTo>
                    <a:lnTo>
                      <a:pt x="357" y="587"/>
                    </a:lnTo>
                    <a:lnTo>
                      <a:pt x="357" y="580"/>
                    </a:lnTo>
                    <a:lnTo>
                      <a:pt x="357" y="566"/>
                    </a:lnTo>
                    <a:lnTo>
                      <a:pt x="357" y="559"/>
                    </a:lnTo>
                    <a:lnTo>
                      <a:pt x="364" y="559"/>
                    </a:lnTo>
                    <a:lnTo>
                      <a:pt x="364" y="566"/>
                    </a:lnTo>
                    <a:lnTo>
                      <a:pt x="371" y="559"/>
                    </a:lnTo>
                    <a:lnTo>
                      <a:pt x="378" y="538"/>
                    </a:lnTo>
                    <a:lnTo>
                      <a:pt x="385" y="538"/>
                    </a:lnTo>
                    <a:lnTo>
                      <a:pt x="392" y="531"/>
                    </a:lnTo>
                    <a:lnTo>
                      <a:pt x="399" y="531"/>
                    </a:lnTo>
                    <a:lnTo>
                      <a:pt x="406" y="517"/>
                    </a:lnTo>
                    <a:lnTo>
                      <a:pt x="406" y="510"/>
                    </a:lnTo>
                    <a:lnTo>
                      <a:pt x="406" y="503"/>
                    </a:lnTo>
                    <a:lnTo>
                      <a:pt x="419" y="482"/>
                    </a:lnTo>
                    <a:lnTo>
                      <a:pt x="419" y="475"/>
                    </a:lnTo>
                    <a:lnTo>
                      <a:pt x="426" y="469"/>
                    </a:lnTo>
                    <a:lnTo>
                      <a:pt x="426" y="462"/>
                    </a:lnTo>
                    <a:lnTo>
                      <a:pt x="426" y="455"/>
                    </a:lnTo>
                    <a:lnTo>
                      <a:pt x="433" y="448"/>
                    </a:lnTo>
                    <a:lnTo>
                      <a:pt x="440" y="434"/>
                    </a:lnTo>
                    <a:lnTo>
                      <a:pt x="440" y="427"/>
                    </a:lnTo>
                    <a:lnTo>
                      <a:pt x="447" y="427"/>
                    </a:lnTo>
                    <a:lnTo>
                      <a:pt x="440" y="448"/>
                    </a:lnTo>
                    <a:lnTo>
                      <a:pt x="433" y="448"/>
                    </a:lnTo>
                    <a:lnTo>
                      <a:pt x="433" y="462"/>
                    </a:lnTo>
                    <a:lnTo>
                      <a:pt x="426" y="475"/>
                    </a:lnTo>
                    <a:lnTo>
                      <a:pt x="426" y="482"/>
                    </a:lnTo>
                    <a:lnTo>
                      <a:pt x="426" y="489"/>
                    </a:lnTo>
                    <a:lnTo>
                      <a:pt x="419" y="503"/>
                    </a:lnTo>
                    <a:lnTo>
                      <a:pt x="419" y="510"/>
                    </a:lnTo>
                    <a:lnTo>
                      <a:pt x="419" y="517"/>
                    </a:lnTo>
                    <a:lnTo>
                      <a:pt x="413" y="524"/>
                    </a:lnTo>
                    <a:lnTo>
                      <a:pt x="413" y="531"/>
                    </a:lnTo>
                    <a:lnTo>
                      <a:pt x="406" y="531"/>
                    </a:lnTo>
                    <a:lnTo>
                      <a:pt x="399" y="545"/>
                    </a:lnTo>
                    <a:lnTo>
                      <a:pt x="399" y="559"/>
                    </a:lnTo>
                    <a:lnTo>
                      <a:pt x="413" y="552"/>
                    </a:lnTo>
                    <a:lnTo>
                      <a:pt x="413" y="566"/>
                    </a:lnTo>
                    <a:lnTo>
                      <a:pt x="413" y="580"/>
                    </a:lnTo>
                    <a:lnTo>
                      <a:pt x="426" y="566"/>
                    </a:lnTo>
                    <a:lnTo>
                      <a:pt x="426" y="559"/>
                    </a:lnTo>
                    <a:lnTo>
                      <a:pt x="440" y="538"/>
                    </a:lnTo>
                    <a:lnTo>
                      <a:pt x="440" y="524"/>
                    </a:lnTo>
                    <a:lnTo>
                      <a:pt x="447" y="517"/>
                    </a:lnTo>
                    <a:lnTo>
                      <a:pt x="447" y="524"/>
                    </a:lnTo>
                    <a:lnTo>
                      <a:pt x="447" y="531"/>
                    </a:lnTo>
                    <a:lnTo>
                      <a:pt x="447" y="538"/>
                    </a:lnTo>
                    <a:lnTo>
                      <a:pt x="447" y="545"/>
                    </a:lnTo>
                    <a:lnTo>
                      <a:pt x="454" y="538"/>
                    </a:lnTo>
                    <a:lnTo>
                      <a:pt x="461" y="545"/>
                    </a:lnTo>
                    <a:lnTo>
                      <a:pt x="468" y="545"/>
                    </a:lnTo>
                    <a:lnTo>
                      <a:pt x="475" y="538"/>
                    </a:lnTo>
                    <a:lnTo>
                      <a:pt x="475" y="531"/>
                    </a:lnTo>
                    <a:lnTo>
                      <a:pt x="475" y="524"/>
                    </a:lnTo>
                    <a:lnTo>
                      <a:pt x="475" y="517"/>
                    </a:lnTo>
                    <a:lnTo>
                      <a:pt x="475" y="510"/>
                    </a:lnTo>
                    <a:lnTo>
                      <a:pt x="475" y="503"/>
                    </a:lnTo>
                    <a:lnTo>
                      <a:pt x="468" y="510"/>
                    </a:lnTo>
                    <a:lnTo>
                      <a:pt x="461" y="510"/>
                    </a:lnTo>
                    <a:lnTo>
                      <a:pt x="468" y="503"/>
                    </a:lnTo>
                    <a:lnTo>
                      <a:pt x="468" y="496"/>
                    </a:lnTo>
                    <a:lnTo>
                      <a:pt x="468" y="489"/>
                    </a:lnTo>
                    <a:lnTo>
                      <a:pt x="468" y="482"/>
                    </a:lnTo>
                    <a:lnTo>
                      <a:pt x="468" y="475"/>
                    </a:lnTo>
                    <a:lnTo>
                      <a:pt x="468" y="469"/>
                    </a:lnTo>
                    <a:lnTo>
                      <a:pt x="461" y="469"/>
                    </a:lnTo>
                    <a:lnTo>
                      <a:pt x="461" y="462"/>
                    </a:lnTo>
                    <a:lnTo>
                      <a:pt x="461" y="455"/>
                    </a:lnTo>
                    <a:lnTo>
                      <a:pt x="454" y="455"/>
                    </a:lnTo>
                    <a:lnTo>
                      <a:pt x="454" y="448"/>
                    </a:lnTo>
                    <a:lnTo>
                      <a:pt x="454" y="441"/>
                    </a:lnTo>
                    <a:lnTo>
                      <a:pt x="447" y="455"/>
                    </a:lnTo>
                    <a:lnTo>
                      <a:pt x="447" y="448"/>
                    </a:lnTo>
                    <a:lnTo>
                      <a:pt x="454" y="434"/>
                    </a:lnTo>
                    <a:lnTo>
                      <a:pt x="454" y="420"/>
                    </a:lnTo>
                    <a:lnTo>
                      <a:pt x="447" y="420"/>
                    </a:lnTo>
                    <a:lnTo>
                      <a:pt x="447" y="413"/>
                    </a:lnTo>
                    <a:lnTo>
                      <a:pt x="447" y="406"/>
                    </a:lnTo>
                    <a:lnTo>
                      <a:pt x="454" y="399"/>
                    </a:lnTo>
                    <a:lnTo>
                      <a:pt x="454" y="406"/>
                    </a:lnTo>
                    <a:lnTo>
                      <a:pt x="461" y="413"/>
                    </a:lnTo>
                    <a:lnTo>
                      <a:pt x="461" y="434"/>
                    </a:lnTo>
                    <a:lnTo>
                      <a:pt x="468" y="434"/>
                    </a:lnTo>
                    <a:lnTo>
                      <a:pt x="468" y="427"/>
                    </a:lnTo>
                    <a:lnTo>
                      <a:pt x="468" y="420"/>
                    </a:lnTo>
                    <a:lnTo>
                      <a:pt x="468" y="413"/>
                    </a:lnTo>
                    <a:lnTo>
                      <a:pt x="475" y="413"/>
                    </a:lnTo>
                    <a:lnTo>
                      <a:pt x="475" y="399"/>
                    </a:lnTo>
                    <a:lnTo>
                      <a:pt x="482" y="399"/>
                    </a:lnTo>
                    <a:lnTo>
                      <a:pt x="482" y="392"/>
                    </a:lnTo>
                    <a:lnTo>
                      <a:pt x="489" y="392"/>
                    </a:lnTo>
                    <a:lnTo>
                      <a:pt x="489" y="385"/>
                    </a:lnTo>
                    <a:lnTo>
                      <a:pt x="489" y="378"/>
                    </a:lnTo>
                    <a:lnTo>
                      <a:pt x="496" y="378"/>
                    </a:lnTo>
                    <a:lnTo>
                      <a:pt x="496" y="364"/>
                    </a:lnTo>
                    <a:lnTo>
                      <a:pt x="503" y="364"/>
                    </a:lnTo>
                    <a:lnTo>
                      <a:pt x="510" y="350"/>
                    </a:lnTo>
                    <a:lnTo>
                      <a:pt x="517" y="343"/>
                    </a:lnTo>
                    <a:lnTo>
                      <a:pt x="517" y="315"/>
                    </a:lnTo>
                    <a:lnTo>
                      <a:pt x="517" y="308"/>
                    </a:lnTo>
                    <a:lnTo>
                      <a:pt x="517" y="301"/>
                    </a:lnTo>
                    <a:lnTo>
                      <a:pt x="517" y="294"/>
                    </a:lnTo>
                    <a:lnTo>
                      <a:pt x="524" y="294"/>
                    </a:lnTo>
                    <a:lnTo>
                      <a:pt x="524" y="287"/>
                    </a:lnTo>
                    <a:lnTo>
                      <a:pt x="531" y="280"/>
                    </a:lnTo>
                    <a:lnTo>
                      <a:pt x="531" y="273"/>
                    </a:lnTo>
                    <a:lnTo>
                      <a:pt x="538" y="266"/>
                    </a:lnTo>
                    <a:lnTo>
                      <a:pt x="538" y="252"/>
                    </a:lnTo>
                    <a:lnTo>
                      <a:pt x="538" y="231"/>
                    </a:lnTo>
                    <a:lnTo>
                      <a:pt x="538" y="224"/>
                    </a:lnTo>
                    <a:lnTo>
                      <a:pt x="538" y="217"/>
                    </a:lnTo>
                    <a:lnTo>
                      <a:pt x="531" y="217"/>
                    </a:lnTo>
                    <a:lnTo>
                      <a:pt x="531" y="210"/>
                    </a:lnTo>
                    <a:lnTo>
                      <a:pt x="524" y="210"/>
                    </a:lnTo>
                    <a:lnTo>
                      <a:pt x="517" y="217"/>
                    </a:lnTo>
                    <a:lnTo>
                      <a:pt x="510" y="217"/>
                    </a:lnTo>
                    <a:lnTo>
                      <a:pt x="510" y="224"/>
                    </a:lnTo>
                    <a:lnTo>
                      <a:pt x="510" y="231"/>
                    </a:lnTo>
                    <a:cubicBezTo>
                      <a:pt x="503" y="238"/>
                      <a:pt x="503" y="238"/>
                      <a:pt x="503" y="259"/>
                    </a:cubicBezTo>
                    <a:lnTo>
                      <a:pt x="510" y="259"/>
                    </a:lnTo>
                    <a:lnTo>
                      <a:pt x="503" y="273"/>
                    </a:lnTo>
                    <a:lnTo>
                      <a:pt x="496" y="273"/>
                    </a:lnTo>
                    <a:cubicBezTo>
                      <a:pt x="488" y="282"/>
                      <a:pt x="484" y="290"/>
                      <a:pt x="481" y="301"/>
                    </a:cubicBezTo>
                    <a:lnTo>
                      <a:pt x="475" y="301"/>
                    </a:lnTo>
                    <a:lnTo>
                      <a:pt x="468" y="308"/>
                    </a:lnTo>
                    <a:lnTo>
                      <a:pt x="468" y="315"/>
                    </a:lnTo>
                    <a:lnTo>
                      <a:pt x="468" y="329"/>
                    </a:lnTo>
                    <a:lnTo>
                      <a:pt x="468" y="336"/>
                    </a:lnTo>
                    <a:lnTo>
                      <a:pt x="461" y="343"/>
                    </a:lnTo>
                    <a:lnTo>
                      <a:pt x="461" y="350"/>
                    </a:lnTo>
                    <a:lnTo>
                      <a:pt x="454" y="350"/>
                    </a:lnTo>
                    <a:lnTo>
                      <a:pt x="454" y="343"/>
                    </a:lnTo>
                    <a:lnTo>
                      <a:pt x="454" y="336"/>
                    </a:lnTo>
                    <a:lnTo>
                      <a:pt x="454" y="329"/>
                    </a:lnTo>
                    <a:lnTo>
                      <a:pt x="454" y="322"/>
                    </a:lnTo>
                    <a:lnTo>
                      <a:pt x="461" y="308"/>
                    </a:lnTo>
                    <a:lnTo>
                      <a:pt x="461" y="315"/>
                    </a:lnTo>
                    <a:lnTo>
                      <a:pt x="468" y="308"/>
                    </a:lnTo>
                    <a:lnTo>
                      <a:pt x="468" y="294"/>
                    </a:lnTo>
                    <a:lnTo>
                      <a:pt x="468" y="287"/>
                    </a:lnTo>
                    <a:lnTo>
                      <a:pt x="468" y="280"/>
                    </a:lnTo>
                    <a:lnTo>
                      <a:pt x="475" y="266"/>
                    </a:lnTo>
                    <a:lnTo>
                      <a:pt x="468" y="259"/>
                    </a:lnTo>
                    <a:lnTo>
                      <a:pt x="454" y="280"/>
                    </a:lnTo>
                    <a:lnTo>
                      <a:pt x="447" y="301"/>
                    </a:lnTo>
                    <a:cubicBezTo>
                      <a:pt x="454" y="273"/>
                      <a:pt x="454" y="273"/>
                      <a:pt x="454" y="266"/>
                    </a:cubicBezTo>
                    <a:lnTo>
                      <a:pt x="454" y="273"/>
                    </a:lnTo>
                    <a:lnTo>
                      <a:pt x="461" y="266"/>
                    </a:lnTo>
                    <a:lnTo>
                      <a:pt x="461" y="259"/>
                    </a:lnTo>
                    <a:lnTo>
                      <a:pt x="454" y="238"/>
                    </a:lnTo>
                    <a:lnTo>
                      <a:pt x="454" y="245"/>
                    </a:lnTo>
                    <a:lnTo>
                      <a:pt x="447" y="245"/>
                    </a:lnTo>
                    <a:lnTo>
                      <a:pt x="447" y="238"/>
                    </a:lnTo>
                    <a:lnTo>
                      <a:pt x="454" y="231"/>
                    </a:lnTo>
                    <a:lnTo>
                      <a:pt x="454" y="224"/>
                    </a:lnTo>
                    <a:lnTo>
                      <a:pt x="461" y="224"/>
                    </a:lnTo>
                    <a:lnTo>
                      <a:pt x="461" y="217"/>
                    </a:lnTo>
                    <a:lnTo>
                      <a:pt x="468" y="210"/>
                    </a:lnTo>
                    <a:lnTo>
                      <a:pt x="468" y="203"/>
                    </a:lnTo>
                    <a:lnTo>
                      <a:pt x="468" y="196"/>
                    </a:lnTo>
                    <a:lnTo>
                      <a:pt x="468" y="189"/>
                    </a:lnTo>
                    <a:lnTo>
                      <a:pt x="468" y="182"/>
                    </a:lnTo>
                    <a:cubicBezTo>
                      <a:pt x="468" y="168"/>
                      <a:pt x="475" y="161"/>
                      <a:pt x="475" y="147"/>
                    </a:cubicBezTo>
                    <a:lnTo>
                      <a:pt x="475" y="140"/>
                    </a:lnTo>
                    <a:lnTo>
                      <a:pt x="468" y="140"/>
                    </a:lnTo>
                    <a:lnTo>
                      <a:pt x="468" y="133"/>
                    </a:lnTo>
                    <a:lnTo>
                      <a:pt x="475" y="133"/>
                    </a:lnTo>
                    <a:lnTo>
                      <a:pt x="482" y="119"/>
                    </a:lnTo>
                    <a:lnTo>
                      <a:pt x="489" y="112"/>
                    </a:lnTo>
                    <a:lnTo>
                      <a:pt x="489" y="105"/>
                    </a:lnTo>
                    <a:lnTo>
                      <a:pt x="489" y="91"/>
                    </a:lnTo>
                    <a:lnTo>
                      <a:pt x="503" y="91"/>
                    </a:lnTo>
                    <a:lnTo>
                      <a:pt x="510" y="84"/>
                    </a:lnTo>
                    <a:lnTo>
                      <a:pt x="510" y="77"/>
                    </a:lnTo>
                    <a:lnTo>
                      <a:pt x="517" y="70"/>
                    </a:lnTo>
                    <a:lnTo>
                      <a:pt x="524" y="56"/>
                    </a:lnTo>
                    <a:lnTo>
                      <a:pt x="538" y="42"/>
                    </a:lnTo>
                    <a:lnTo>
                      <a:pt x="538" y="35"/>
                    </a:lnTo>
                    <a:lnTo>
                      <a:pt x="545" y="29"/>
                    </a:lnTo>
                    <a:lnTo>
                      <a:pt x="538" y="22"/>
                    </a:lnTo>
                    <a:lnTo>
                      <a:pt x="531" y="22"/>
                    </a:lnTo>
                    <a:lnTo>
                      <a:pt x="524" y="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473;p70">
                <a:extLst>
                  <a:ext uri="{FF2B5EF4-FFF2-40B4-BE49-F238E27FC236}">
                    <a16:creationId xmlns:a16="http://schemas.microsoft.com/office/drawing/2014/main" id="{C9131601-560F-48EC-B57B-0105DA9F3F38}"/>
                  </a:ext>
                </a:extLst>
              </p:cNvPr>
              <p:cNvSpPr/>
              <p:nvPr/>
            </p:nvSpPr>
            <p:spPr>
              <a:xfrm>
                <a:off x="5456500" y="1677600"/>
                <a:ext cx="91875" cy="3232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1293" extrusionOk="0">
                    <a:moveTo>
                      <a:pt x="420" y="245"/>
                    </a:moveTo>
                    <a:lnTo>
                      <a:pt x="429" y="249"/>
                    </a:lnTo>
                    <a:lnTo>
                      <a:pt x="429" y="249"/>
                    </a:lnTo>
                    <a:lnTo>
                      <a:pt x="427" y="245"/>
                    </a:lnTo>
                    <a:close/>
                    <a:moveTo>
                      <a:pt x="350" y="371"/>
                    </a:moveTo>
                    <a:lnTo>
                      <a:pt x="359" y="375"/>
                    </a:lnTo>
                    <a:lnTo>
                      <a:pt x="357" y="371"/>
                    </a:lnTo>
                    <a:close/>
                    <a:moveTo>
                      <a:pt x="359" y="375"/>
                    </a:moveTo>
                    <a:lnTo>
                      <a:pt x="364" y="385"/>
                    </a:lnTo>
                    <a:lnTo>
                      <a:pt x="371" y="385"/>
                    </a:lnTo>
                    <a:lnTo>
                      <a:pt x="364" y="378"/>
                    </a:lnTo>
                    <a:lnTo>
                      <a:pt x="359" y="375"/>
                    </a:lnTo>
                    <a:close/>
                    <a:moveTo>
                      <a:pt x="3674" y="1146"/>
                    </a:moveTo>
                    <a:lnTo>
                      <a:pt x="3674" y="1146"/>
                    </a:lnTo>
                    <a:cubicBezTo>
                      <a:pt x="3670" y="1146"/>
                      <a:pt x="3662" y="1149"/>
                      <a:pt x="3649" y="1153"/>
                    </a:cubicBezTo>
                    <a:lnTo>
                      <a:pt x="3649" y="1153"/>
                    </a:lnTo>
                    <a:lnTo>
                      <a:pt x="3674" y="1146"/>
                    </a:lnTo>
                    <a:close/>
                    <a:moveTo>
                      <a:pt x="3649" y="1153"/>
                    </a:moveTo>
                    <a:lnTo>
                      <a:pt x="3625" y="1160"/>
                    </a:lnTo>
                    <a:lnTo>
                      <a:pt x="3625" y="1160"/>
                    </a:lnTo>
                    <a:cubicBezTo>
                      <a:pt x="3635" y="1157"/>
                      <a:pt x="3643" y="1155"/>
                      <a:pt x="3649" y="1153"/>
                    </a:cubicBezTo>
                    <a:close/>
                    <a:moveTo>
                      <a:pt x="8" y="0"/>
                    </a:moveTo>
                    <a:lnTo>
                      <a:pt x="8" y="7"/>
                    </a:lnTo>
                    <a:lnTo>
                      <a:pt x="1" y="0"/>
                    </a:lnTo>
                    <a:lnTo>
                      <a:pt x="1" y="0"/>
                    </a:lnTo>
                    <a:cubicBezTo>
                      <a:pt x="57" y="70"/>
                      <a:pt x="105" y="140"/>
                      <a:pt x="168" y="203"/>
                    </a:cubicBezTo>
                    <a:lnTo>
                      <a:pt x="182" y="217"/>
                    </a:lnTo>
                    <a:lnTo>
                      <a:pt x="189" y="224"/>
                    </a:lnTo>
                    <a:lnTo>
                      <a:pt x="196" y="231"/>
                    </a:lnTo>
                    <a:lnTo>
                      <a:pt x="203" y="238"/>
                    </a:lnTo>
                    <a:lnTo>
                      <a:pt x="210" y="245"/>
                    </a:lnTo>
                    <a:cubicBezTo>
                      <a:pt x="224" y="259"/>
                      <a:pt x="231" y="273"/>
                      <a:pt x="245" y="287"/>
                    </a:cubicBezTo>
                    <a:lnTo>
                      <a:pt x="252" y="287"/>
                    </a:lnTo>
                    <a:lnTo>
                      <a:pt x="266" y="301"/>
                    </a:lnTo>
                    <a:lnTo>
                      <a:pt x="294" y="322"/>
                    </a:lnTo>
                    <a:lnTo>
                      <a:pt x="301" y="329"/>
                    </a:lnTo>
                    <a:lnTo>
                      <a:pt x="308" y="336"/>
                    </a:lnTo>
                    <a:cubicBezTo>
                      <a:pt x="322" y="350"/>
                      <a:pt x="322" y="350"/>
                      <a:pt x="343" y="364"/>
                    </a:cubicBezTo>
                    <a:lnTo>
                      <a:pt x="343" y="371"/>
                    </a:lnTo>
                    <a:lnTo>
                      <a:pt x="350" y="371"/>
                    </a:lnTo>
                    <a:lnTo>
                      <a:pt x="350" y="364"/>
                    </a:lnTo>
                    <a:lnTo>
                      <a:pt x="371" y="378"/>
                    </a:lnTo>
                    <a:lnTo>
                      <a:pt x="378" y="385"/>
                    </a:lnTo>
                    <a:lnTo>
                      <a:pt x="385" y="391"/>
                    </a:lnTo>
                    <a:lnTo>
                      <a:pt x="392" y="398"/>
                    </a:lnTo>
                    <a:lnTo>
                      <a:pt x="399" y="405"/>
                    </a:lnTo>
                    <a:lnTo>
                      <a:pt x="406" y="412"/>
                    </a:lnTo>
                    <a:lnTo>
                      <a:pt x="406" y="405"/>
                    </a:lnTo>
                    <a:lnTo>
                      <a:pt x="413" y="412"/>
                    </a:lnTo>
                    <a:lnTo>
                      <a:pt x="427" y="419"/>
                    </a:lnTo>
                    <a:lnTo>
                      <a:pt x="434" y="419"/>
                    </a:lnTo>
                    <a:lnTo>
                      <a:pt x="427" y="412"/>
                    </a:lnTo>
                    <a:lnTo>
                      <a:pt x="427" y="405"/>
                    </a:lnTo>
                    <a:lnTo>
                      <a:pt x="413" y="398"/>
                    </a:lnTo>
                    <a:lnTo>
                      <a:pt x="385" y="378"/>
                    </a:lnTo>
                    <a:lnTo>
                      <a:pt x="385" y="371"/>
                    </a:lnTo>
                    <a:lnTo>
                      <a:pt x="392" y="371"/>
                    </a:lnTo>
                    <a:lnTo>
                      <a:pt x="378" y="357"/>
                    </a:lnTo>
                    <a:lnTo>
                      <a:pt x="378" y="350"/>
                    </a:lnTo>
                    <a:lnTo>
                      <a:pt x="371" y="350"/>
                    </a:lnTo>
                    <a:lnTo>
                      <a:pt x="371" y="343"/>
                    </a:lnTo>
                    <a:lnTo>
                      <a:pt x="385" y="350"/>
                    </a:lnTo>
                    <a:lnTo>
                      <a:pt x="392" y="357"/>
                    </a:lnTo>
                    <a:lnTo>
                      <a:pt x="399" y="364"/>
                    </a:lnTo>
                    <a:lnTo>
                      <a:pt x="406" y="371"/>
                    </a:lnTo>
                    <a:lnTo>
                      <a:pt x="413" y="378"/>
                    </a:lnTo>
                    <a:lnTo>
                      <a:pt x="427" y="391"/>
                    </a:lnTo>
                    <a:lnTo>
                      <a:pt x="441" y="398"/>
                    </a:lnTo>
                    <a:lnTo>
                      <a:pt x="448" y="405"/>
                    </a:lnTo>
                    <a:lnTo>
                      <a:pt x="455" y="412"/>
                    </a:lnTo>
                    <a:lnTo>
                      <a:pt x="469" y="419"/>
                    </a:lnTo>
                    <a:lnTo>
                      <a:pt x="476" y="426"/>
                    </a:lnTo>
                    <a:lnTo>
                      <a:pt x="504" y="454"/>
                    </a:lnTo>
                    <a:lnTo>
                      <a:pt x="510" y="454"/>
                    </a:lnTo>
                    <a:lnTo>
                      <a:pt x="510" y="461"/>
                    </a:lnTo>
                    <a:lnTo>
                      <a:pt x="531" y="475"/>
                    </a:lnTo>
                    <a:lnTo>
                      <a:pt x="531" y="482"/>
                    </a:lnTo>
                    <a:lnTo>
                      <a:pt x="538" y="482"/>
                    </a:lnTo>
                    <a:lnTo>
                      <a:pt x="545" y="489"/>
                    </a:lnTo>
                    <a:lnTo>
                      <a:pt x="538" y="489"/>
                    </a:lnTo>
                    <a:lnTo>
                      <a:pt x="545" y="496"/>
                    </a:lnTo>
                    <a:cubicBezTo>
                      <a:pt x="580" y="517"/>
                      <a:pt x="580" y="517"/>
                      <a:pt x="601" y="538"/>
                    </a:cubicBezTo>
                    <a:lnTo>
                      <a:pt x="608" y="545"/>
                    </a:lnTo>
                    <a:lnTo>
                      <a:pt x="601" y="545"/>
                    </a:lnTo>
                    <a:lnTo>
                      <a:pt x="601" y="552"/>
                    </a:lnTo>
                    <a:lnTo>
                      <a:pt x="608" y="552"/>
                    </a:lnTo>
                    <a:lnTo>
                      <a:pt x="622" y="559"/>
                    </a:lnTo>
                    <a:lnTo>
                      <a:pt x="622" y="566"/>
                    </a:lnTo>
                    <a:lnTo>
                      <a:pt x="636" y="566"/>
                    </a:lnTo>
                    <a:lnTo>
                      <a:pt x="643" y="573"/>
                    </a:lnTo>
                    <a:lnTo>
                      <a:pt x="643" y="580"/>
                    </a:lnTo>
                    <a:lnTo>
                      <a:pt x="650" y="587"/>
                    </a:lnTo>
                    <a:lnTo>
                      <a:pt x="657" y="594"/>
                    </a:lnTo>
                    <a:lnTo>
                      <a:pt x="664" y="601"/>
                    </a:lnTo>
                    <a:lnTo>
                      <a:pt x="671" y="608"/>
                    </a:lnTo>
                    <a:lnTo>
                      <a:pt x="671" y="615"/>
                    </a:lnTo>
                    <a:lnTo>
                      <a:pt x="699" y="636"/>
                    </a:lnTo>
                    <a:lnTo>
                      <a:pt x="692" y="636"/>
                    </a:lnTo>
                    <a:lnTo>
                      <a:pt x="706" y="643"/>
                    </a:lnTo>
                    <a:lnTo>
                      <a:pt x="720" y="657"/>
                    </a:lnTo>
                    <a:lnTo>
                      <a:pt x="720" y="671"/>
                    </a:lnTo>
                    <a:lnTo>
                      <a:pt x="727" y="671"/>
                    </a:lnTo>
                    <a:lnTo>
                      <a:pt x="741" y="678"/>
                    </a:lnTo>
                    <a:lnTo>
                      <a:pt x="748" y="692"/>
                    </a:lnTo>
                    <a:lnTo>
                      <a:pt x="755" y="692"/>
                    </a:lnTo>
                    <a:lnTo>
                      <a:pt x="755" y="699"/>
                    </a:lnTo>
                    <a:lnTo>
                      <a:pt x="762" y="699"/>
                    </a:lnTo>
                    <a:lnTo>
                      <a:pt x="769" y="706"/>
                    </a:lnTo>
                    <a:lnTo>
                      <a:pt x="776" y="713"/>
                    </a:lnTo>
                    <a:lnTo>
                      <a:pt x="783" y="713"/>
                    </a:lnTo>
                    <a:lnTo>
                      <a:pt x="783" y="720"/>
                    </a:lnTo>
                    <a:lnTo>
                      <a:pt x="790" y="720"/>
                    </a:lnTo>
                    <a:lnTo>
                      <a:pt x="790" y="727"/>
                    </a:lnTo>
                    <a:lnTo>
                      <a:pt x="818" y="741"/>
                    </a:lnTo>
                    <a:lnTo>
                      <a:pt x="825" y="748"/>
                    </a:lnTo>
                    <a:lnTo>
                      <a:pt x="832" y="755"/>
                    </a:lnTo>
                    <a:lnTo>
                      <a:pt x="839" y="762"/>
                    </a:lnTo>
                    <a:lnTo>
                      <a:pt x="846" y="762"/>
                    </a:lnTo>
                    <a:lnTo>
                      <a:pt x="860" y="769"/>
                    </a:lnTo>
                    <a:lnTo>
                      <a:pt x="860" y="776"/>
                    </a:lnTo>
                    <a:lnTo>
                      <a:pt x="867" y="776"/>
                    </a:lnTo>
                    <a:lnTo>
                      <a:pt x="874" y="783"/>
                    </a:lnTo>
                    <a:lnTo>
                      <a:pt x="881" y="783"/>
                    </a:lnTo>
                    <a:lnTo>
                      <a:pt x="888" y="790"/>
                    </a:lnTo>
                    <a:lnTo>
                      <a:pt x="895" y="790"/>
                    </a:lnTo>
                    <a:lnTo>
                      <a:pt x="916" y="804"/>
                    </a:lnTo>
                    <a:lnTo>
                      <a:pt x="923" y="811"/>
                    </a:lnTo>
                    <a:lnTo>
                      <a:pt x="937" y="818"/>
                    </a:lnTo>
                    <a:lnTo>
                      <a:pt x="957" y="838"/>
                    </a:lnTo>
                    <a:lnTo>
                      <a:pt x="985" y="852"/>
                    </a:lnTo>
                    <a:lnTo>
                      <a:pt x="992" y="852"/>
                    </a:lnTo>
                    <a:lnTo>
                      <a:pt x="1013" y="866"/>
                    </a:lnTo>
                    <a:lnTo>
                      <a:pt x="1013" y="873"/>
                    </a:lnTo>
                    <a:lnTo>
                      <a:pt x="1020" y="873"/>
                    </a:lnTo>
                    <a:lnTo>
                      <a:pt x="1027" y="880"/>
                    </a:lnTo>
                    <a:lnTo>
                      <a:pt x="1041" y="887"/>
                    </a:lnTo>
                    <a:lnTo>
                      <a:pt x="1048" y="887"/>
                    </a:lnTo>
                    <a:cubicBezTo>
                      <a:pt x="1083" y="908"/>
                      <a:pt x="1125" y="922"/>
                      <a:pt x="1167" y="943"/>
                    </a:cubicBezTo>
                    <a:cubicBezTo>
                      <a:pt x="1195" y="957"/>
                      <a:pt x="1216" y="964"/>
                      <a:pt x="1244" y="978"/>
                    </a:cubicBezTo>
                    <a:lnTo>
                      <a:pt x="1258" y="985"/>
                    </a:lnTo>
                    <a:cubicBezTo>
                      <a:pt x="1321" y="1013"/>
                      <a:pt x="1342" y="1020"/>
                      <a:pt x="1356" y="1027"/>
                    </a:cubicBezTo>
                    <a:lnTo>
                      <a:pt x="1363" y="1027"/>
                    </a:lnTo>
                    <a:lnTo>
                      <a:pt x="1370" y="1034"/>
                    </a:lnTo>
                    <a:lnTo>
                      <a:pt x="1377" y="1034"/>
                    </a:lnTo>
                    <a:lnTo>
                      <a:pt x="1391" y="1041"/>
                    </a:lnTo>
                    <a:lnTo>
                      <a:pt x="1397" y="1041"/>
                    </a:lnTo>
                    <a:lnTo>
                      <a:pt x="1404" y="1048"/>
                    </a:lnTo>
                    <a:cubicBezTo>
                      <a:pt x="1418" y="1048"/>
                      <a:pt x="1432" y="1055"/>
                      <a:pt x="1488" y="1076"/>
                    </a:cubicBezTo>
                    <a:lnTo>
                      <a:pt x="1502" y="1083"/>
                    </a:lnTo>
                    <a:lnTo>
                      <a:pt x="1516" y="1083"/>
                    </a:lnTo>
                    <a:lnTo>
                      <a:pt x="1523" y="1090"/>
                    </a:lnTo>
                    <a:cubicBezTo>
                      <a:pt x="1544" y="1097"/>
                      <a:pt x="1551" y="1097"/>
                      <a:pt x="1600" y="1111"/>
                    </a:cubicBezTo>
                    <a:cubicBezTo>
                      <a:pt x="1614" y="1118"/>
                      <a:pt x="1621" y="1118"/>
                      <a:pt x="1635" y="1125"/>
                    </a:cubicBezTo>
                    <a:lnTo>
                      <a:pt x="1649" y="1125"/>
                    </a:lnTo>
                    <a:cubicBezTo>
                      <a:pt x="1663" y="1132"/>
                      <a:pt x="1677" y="1132"/>
                      <a:pt x="1691" y="1132"/>
                    </a:cubicBezTo>
                    <a:lnTo>
                      <a:pt x="1712" y="1139"/>
                    </a:lnTo>
                    <a:lnTo>
                      <a:pt x="1740" y="1146"/>
                    </a:lnTo>
                    <a:cubicBezTo>
                      <a:pt x="1761" y="1146"/>
                      <a:pt x="1775" y="1153"/>
                      <a:pt x="1796" y="1153"/>
                    </a:cubicBezTo>
                    <a:lnTo>
                      <a:pt x="1817" y="1153"/>
                    </a:lnTo>
                    <a:lnTo>
                      <a:pt x="1824" y="1160"/>
                    </a:lnTo>
                    <a:lnTo>
                      <a:pt x="1851" y="1167"/>
                    </a:lnTo>
                    <a:lnTo>
                      <a:pt x="1872" y="1167"/>
                    </a:lnTo>
                    <a:lnTo>
                      <a:pt x="1886" y="1174"/>
                    </a:lnTo>
                    <a:lnTo>
                      <a:pt x="1900" y="1174"/>
                    </a:lnTo>
                    <a:cubicBezTo>
                      <a:pt x="1914" y="1174"/>
                      <a:pt x="1928" y="1181"/>
                      <a:pt x="1942" y="1181"/>
                    </a:cubicBezTo>
                    <a:lnTo>
                      <a:pt x="1977" y="1188"/>
                    </a:lnTo>
                    <a:lnTo>
                      <a:pt x="1977" y="1195"/>
                    </a:lnTo>
                    <a:lnTo>
                      <a:pt x="2005" y="1202"/>
                    </a:lnTo>
                    <a:lnTo>
                      <a:pt x="2019" y="1202"/>
                    </a:lnTo>
                    <a:cubicBezTo>
                      <a:pt x="2026" y="1202"/>
                      <a:pt x="2040" y="1209"/>
                      <a:pt x="2054" y="1209"/>
                    </a:cubicBezTo>
                    <a:lnTo>
                      <a:pt x="2075" y="1216"/>
                    </a:lnTo>
                    <a:cubicBezTo>
                      <a:pt x="2089" y="1216"/>
                      <a:pt x="2110" y="1223"/>
                      <a:pt x="2131" y="1230"/>
                    </a:cubicBezTo>
                    <a:lnTo>
                      <a:pt x="2145" y="1230"/>
                    </a:lnTo>
                    <a:lnTo>
                      <a:pt x="2152" y="1237"/>
                    </a:lnTo>
                    <a:lnTo>
                      <a:pt x="2187" y="1237"/>
                    </a:lnTo>
                    <a:cubicBezTo>
                      <a:pt x="2201" y="1244"/>
                      <a:pt x="2201" y="1244"/>
                      <a:pt x="2250" y="1251"/>
                    </a:cubicBezTo>
                    <a:lnTo>
                      <a:pt x="2271" y="1251"/>
                    </a:lnTo>
                    <a:lnTo>
                      <a:pt x="2277" y="1258"/>
                    </a:lnTo>
                    <a:lnTo>
                      <a:pt x="2319" y="1258"/>
                    </a:lnTo>
                    <a:cubicBezTo>
                      <a:pt x="2333" y="1265"/>
                      <a:pt x="2354" y="1265"/>
                      <a:pt x="2375" y="1271"/>
                    </a:cubicBezTo>
                    <a:lnTo>
                      <a:pt x="2410" y="1271"/>
                    </a:lnTo>
                    <a:lnTo>
                      <a:pt x="2431" y="1278"/>
                    </a:lnTo>
                    <a:lnTo>
                      <a:pt x="2466" y="1278"/>
                    </a:lnTo>
                    <a:lnTo>
                      <a:pt x="2487" y="1285"/>
                    </a:lnTo>
                    <a:lnTo>
                      <a:pt x="2578" y="1285"/>
                    </a:lnTo>
                    <a:lnTo>
                      <a:pt x="2592" y="1292"/>
                    </a:lnTo>
                    <a:lnTo>
                      <a:pt x="2899" y="1292"/>
                    </a:lnTo>
                    <a:lnTo>
                      <a:pt x="2906" y="1285"/>
                    </a:lnTo>
                    <a:lnTo>
                      <a:pt x="2997" y="1285"/>
                    </a:lnTo>
                    <a:lnTo>
                      <a:pt x="3011" y="1278"/>
                    </a:lnTo>
                    <a:lnTo>
                      <a:pt x="3060" y="1278"/>
                    </a:lnTo>
                    <a:lnTo>
                      <a:pt x="3067" y="1271"/>
                    </a:lnTo>
                    <a:lnTo>
                      <a:pt x="3116" y="1271"/>
                    </a:lnTo>
                    <a:lnTo>
                      <a:pt x="3130" y="1265"/>
                    </a:lnTo>
                    <a:lnTo>
                      <a:pt x="3171" y="1265"/>
                    </a:lnTo>
                    <a:lnTo>
                      <a:pt x="3178" y="1258"/>
                    </a:lnTo>
                    <a:lnTo>
                      <a:pt x="3213" y="1258"/>
                    </a:lnTo>
                    <a:lnTo>
                      <a:pt x="3216" y="1255"/>
                    </a:lnTo>
                    <a:lnTo>
                      <a:pt x="3228" y="1252"/>
                    </a:lnTo>
                    <a:lnTo>
                      <a:pt x="3228" y="1252"/>
                    </a:lnTo>
                    <a:cubicBezTo>
                      <a:pt x="3224" y="1253"/>
                      <a:pt x="3220" y="1254"/>
                      <a:pt x="3216" y="1255"/>
                    </a:cubicBezTo>
                    <a:lnTo>
                      <a:pt x="3216" y="1255"/>
                    </a:lnTo>
                    <a:lnTo>
                      <a:pt x="3220" y="1251"/>
                    </a:lnTo>
                    <a:lnTo>
                      <a:pt x="3234" y="1251"/>
                    </a:lnTo>
                    <a:lnTo>
                      <a:pt x="3228" y="1252"/>
                    </a:lnTo>
                    <a:lnTo>
                      <a:pt x="3228" y="1252"/>
                    </a:lnTo>
                    <a:cubicBezTo>
                      <a:pt x="3238" y="1251"/>
                      <a:pt x="3247" y="1251"/>
                      <a:pt x="3255" y="1251"/>
                    </a:cubicBezTo>
                    <a:lnTo>
                      <a:pt x="3262" y="1244"/>
                    </a:lnTo>
                    <a:lnTo>
                      <a:pt x="3269" y="1244"/>
                    </a:lnTo>
                    <a:lnTo>
                      <a:pt x="3255" y="1251"/>
                    </a:lnTo>
                    <a:lnTo>
                      <a:pt x="3262" y="1251"/>
                    </a:lnTo>
                    <a:lnTo>
                      <a:pt x="3269" y="1244"/>
                    </a:lnTo>
                    <a:lnTo>
                      <a:pt x="3290" y="1244"/>
                    </a:lnTo>
                    <a:lnTo>
                      <a:pt x="3304" y="1237"/>
                    </a:lnTo>
                    <a:cubicBezTo>
                      <a:pt x="3388" y="1223"/>
                      <a:pt x="3500" y="1195"/>
                      <a:pt x="3577" y="1174"/>
                    </a:cubicBezTo>
                    <a:lnTo>
                      <a:pt x="3625" y="1160"/>
                    </a:lnTo>
                    <a:lnTo>
                      <a:pt x="3625" y="1160"/>
                    </a:lnTo>
                    <a:cubicBezTo>
                      <a:pt x="3479" y="1195"/>
                      <a:pt x="3479" y="1195"/>
                      <a:pt x="3479" y="1195"/>
                    </a:cubicBezTo>
                    <a:cubicBezTo>
                      <a:pt x="3451" y="1202"/>
                      <a:pt x="3423" y="1209"/>
                      <a:pt x="3395" y="1216"/>
                    </a:cubicBezTo>
                    <a:lnTo>
                      <a:pt x="3388" y="1216"/>
                    </a:lnTo>
                    <a:cubicBezTo>
                      <a:pt x="3382" y="1216"/>
                      <a:pt x="3377" y="1216"/>
                      <a:pt x="3372" y="1216"/>
                    </a:cubicBezTo>
                    <a:lnTo>
                      <a:pt x="3372" y="1216"/>
                    </a:lnTo>
                    <a:lnTo>
                      <a:pt x="3374" y="1216"/>
                    </a:lnTo>
                    <a:lnTo>
                      <a:pt x="3388" y="1209"/>
                    </a:lnTo>
                    <a:lnTo>
                      <a:pt x="3360" y="1216"/>
                    </a:lnTo>
                    <a:lnTo>
                      <a:pt x="3339" y="1216"/>
                    </a:lnTo>
                    <a:lnTo>
                      <a:pt x="3339" y="1223"/>
                    </a:lnTo>
                    <a:lnTo>
                      <a:pt x="3318" y="1223"/>
                    </a:lnTo>
                    <a:lnTo>
                      <a:pt x="3311" y="1230"/>
                    </a:lnTo>
                    <a:lnTo>
                      <a:pt x="3276" y="1230"/>
                    </a:lnTo>
                    <a:cubicBezTo>
                      <a:pt x="3255" y="1237"/>
                      <a:pt x="3255" y="1237"/>
                      <a:pt x="3248" y="1237"/>
                    </a:cubicBezTo>
                    <a:cubicBezTo>
                      <a:pt x="3269" y="1230"/>
                      <a:pt x="3283" y="1230"/>
                      <a:pt x="3297" y="1223"/>
                    </a:cubicBezTo>
                    <a:lnTo>
                      <a:pt x="3269" y="1223"/>
                    </a:lnTo>
                    <a:lnTo>
                      <a:pt x="3241" y="1230"/>
                    </a:lnTo>
                    <a:cubicBezTo>
                      <a:pt x="3220" y="1230"/>
                      <a:pt x="3206" y="1237"/>
                      <a:pt x="3185" y="1237"/>
                    </a:cubicBezTo>
                    <a:lnTo>
                      <a:pt x="3192" y="1230"/>
                    </a:lnTo>
                    <a:lnTo>
                      <a:pt x="3220" y="1230"/>
                    </a:lnTo>
                    <a:lnTo>
                      <a:pt x="3234" y="1216"/>
                    </a:lnTo>
                    <a:lnTo>
                      <a:pt x="3234" y="1209"/>
                    </a:lnTo>
                    <a:lnTo>
                      <a:pt x="3164" y="1209"/>
                    </a:lnTo>
                    <a:cubicBezTo>
                      <a:pt x="3144" y="1209"/>
                      <a:pt x="3123" y="1216"/>
                      <a:pt x="3095" y="1216"/>
                    </a:cubicBezTo>
                    <a:lnTo>
                      <a:pt x="3081" y="1216"/>
                    </a:lnTo>
                    <a:cubicBezTo>
                      <a:pt x="3059" y="1218"/>
                      <a:pt x="3044" y="1219"/>
                      <a:pt x="3034" y="1220"/>
                    </a:cubicBezTo>
                    <a:lnTo>
                      <a:pt x="3034" y="1220"/>
                    </a:lnTo>
                    <a:lnTo>
                      <a:pt x="3053" y="1216"/>
                    </a:lnTo>
                    <a:cubicBezTo>
                      <a:pt x="3074" y="1209"/>
                      <a:pt x="3081" y="1209"/>
                      <a:pt x="3088" y="1202"/>
                    </a:cubicBezTo>
                    <a:lnTo>
                      <a:pt x="3095" y="1202"/>
                    </a:lnTo>
                    <a:lnTo>
                      <a:pt x="3109" y="1195"/>
                    </a:lnTo>
                    <a:lnTo>
                      <a:pt x="3095" y="1188"/>
                    </a:lnTo>
                    <a:lnTo>
                      <a:pt x="3081" y="1188"/>
                    </a:lnTo>
                    <a:lnTo>
                      <a:pt x="3067" y="1181"/>
                    </a:lnTo>
                    <a:cubicBezTo>
                      <a:pt x="3053" y="1181"/>
                      <a:pt x="2997" y="1167"/>
                      <a:pt x="2997" y="1167"/>
                    </a:cubicBezTo>
                    <a:lnTo>
                      <a:pt x="2990" y="1174"/>
                    </a:lnTo>
                    <a:lnTo>
                      <a:pt x="2969" y="1167"/>
                    </a:lnTo>
                    <a:lnTo>
                      <a:pt x="2962" y="1160"/>
                    </a:lnTo>
                    <a:lnTo>
                      <a:pt x="2948" y="1160"/>
                    </a:lnTo>
                    <a:lnTo>
                      <a:pt x="2948" y="1153"/>
                    </a:lnTo>
                    <a:lnTo>
                      <a:pt x="2962" y="1153"/>
                    </a:lnTo>
                    <a:lnTo>
                      <a:pt x="2969" y="1160"/>
                    </a:lnTo>
                    <a:lnTo>
                      <a:pt x="2976" y="1160"/>
                    </a:lnTo>
                    <a:lnTo>
                      <a:pt x="2997" y="1167"/>
                    </a:lnTo>
                    <a:lnTo>
                      <a:pt x="3004" y="1160"/>
                    </a:lnTo>
                    <a:lnTo>
                      <a:pt x="2997" y="1160"/>
                    </a:lnTo>
                    <a:lnTo>
                      <a:pt x="2976" y="1153"/>
                    </a:lnTo>
                    <a:cubicBezTo>
                      <a:pt x="2969" y="1153"/>
                      <a:pt x="2969" y="1153"/>
                      <a:pt x="2955" y="1146"/>
                    </a:cubicBezTo>
                    <a:lnTo>
                      <a:pt x="2934" y="1146"/>
                    </a:lnTo>
                    <a:lnTo>
                      <a:pt x="2906" y="1139"/>
                    </a:lnTo>
                    <a:cubicBezTo>
                      <a:pt x="2906" y="1125"/>
                      <a:pt x="2906" y="1125"/>
                      <a:pt x="2871" y="1118"/>
                    </a:cubicBezTo>
                    <a:cubicBezTo>
                      <a:pt x="2864" y="1118"/>
                      <a:pt x="2864" y="1118"/>
                      <a:pt x="2815" y="1111"/>
                    </a:cubicBezTo>
                    <a:lnTo>
                      <a:pt x="2794" y="1111"/>
                    </a:lnTo>
                    <a:lnTo>
                      <a:pt x="2780" y="1104"/>
                    </a:lnTo>
                    <a:lnTo>
                      <a:pt x="2773" y="1104"/>
                    </a:lnTo>
                    <a:cubicBezTo>
                      <a:pt x="2759" y="1104"/>
                      <a:pt x="2759" y="1097"/>
                      <a:pt x="2752" y="1097"/>
                    </a:cubicBezTo>
                    <a:lnTo>
                      <a:pt x="2752" y="1090"/>
                    </a:lnTo>
                    <a:lnTo>
                      <a:pt x="2745" y="1090"/>
                    </a:lnTo>
                    <a:lnTo>
                      <a:pt x="2731" y="1083"/>
                    </a:lnTo>
                    <a:cubicBezTo>
                      <a:pt x="2724" y="1069"/>
                      <a:pt x="2724" y="1069"/>
                      <a:pt x="2724" y="1062"/>
                    </a:cubicBezTo>
                    <a:lnTo>
                      <a:pt x="2724" y="1055"/>
                    </a:lnTo>
                    <a:lnTo>
                      <a:pt x="2738" y="1048"/>
                    </a:lnTo>
                    <a:lnTo>
                      <a:pt x="2752" y="1048"/>
                    </a:lnTo>
                    <a:cubicBezTo>
                      <a:pt x="2745" y="1041"/>
                      <a:pt x="2745" y="1041"/>
                      <a:pt x="2731" y="1041"/>
                    </a:cubicBezTo>
                    <a:lnTo>
                      <a:pt x="2731" y="1034"/>
                    </a:lnTo>
                    <a:lnTo>
                      <a:pt x="2731" y="1027"/>
                    </a:lnTo>
                    <a:lnTo>
                      <a:pt x="2724" y="1020"/>
                    </a:lnTo>
                    <a:lnTo>
                      <a:pt x="2731" y="1020"/>
                    </a:lnTo>
                    <a:lnTo>
                      <a:pt x="2738" y="1013"/>
                    </a:lnTo>
                    <a:cubicBezTo>
                      <a:pt x="2745" y="1013"/>
                      <a:pt x="2780" y="992"/>
                      <a:pt x="2780" y="992"/>
                    </a:cubicBezTo>
                    <a:cubicBezTo>
                      <a:pt x="2780" y="985"/>
                      <a:pt x="2780" y="985"/>
                      <a:pt x="2766" y="985"/>
                    </a:cubicBezTo>
                    <a:cubicBezTo>
                      <a:pt x="2766" y="964"/>
                      <a:pt x="2766" y="964"/>
                      <a:pt x="2731" y="950"/>
                    </a:cubicBezTo>
                    <a:lnTo>
                      <a:pt x="2717" y="950"/>
                    </a:lnTo>
                    <a:cubicBezTo>
                      <a:pt x="2717" y="936"/>
                      <a:pt x="2711" y="936"/>
                      <a:pt x="2697" y="929"/>
                    </a:cubicBezTo>
                    <a:cubicBezTo>
                      <a:pt x="2683" y="922"/>
                      <a:pt x="2683" y="922"/>
                      <a:pt x="2683" y="915"/>
                    </a:cubicBezTo>
                    <a:lnTo>
                      <a:pt x="2676" y="908"/>
                    </a:lnTo>
                    <a:lnTo>
                      <a:pt x="2571" y="852"/>
                    </a:lnTo>
                    <a:lnTo>
                      <a:pt x="2522" y="825"/>
                    </a:lnTo>
                    <a:cubicBezTo>
                      <a:pt x="2494" y="811"/>
                      <a:pt x="2466" y="804"/>
                      <a:pt x="2438" y="790"/>
                    </a:cubicBezTo>
                    <a:lnTo>
                      <a:pt x="2431" y="790"/>
                    </a:lnTo>
                    <a:lnTo>
                      <a:pt x="2417" y="783"/>
                    </a:lnTo>
                    <a:cubicBezTo>
                      <a:pt x="2403" y="776"/>
                      <a:pt x="2403" y="776"/>
                      <a:pt x="2396" y="769"/>
                    </a:cubicBezTo>
                    <a:cubicBezTo>
                      <a:pt x="2396" y="762"/>
                      <a:pt x="2396" y="762"/>
                      <a:pt x="2389" y="741"/>
                    </a:cubicBezTo>
                    <a:cubicBezTo>
                      <a:pt x="2375" y="727"/>
                      <a:pt x="2354" y="713"/>
                      <a:pt x="2340" y="692"/>
                    </a:cubicBezTo>
                    <a:cubicBezTo>
                      <a:pt x="2326" y="664"/>
                      <a:pt x="2326" y="636"/>
                      <a:pt x="2312" y="615"/>
                    </a:cubicBezTo>
                    <a:cubicBezTo>
                      <a:pt x="2305" y="601"/>
                      <a:pt x="2284" y="580"/>
                      <a:pt x="2257" y="559"/>
                    </a:cubicBezTo>
                    <a:cubicBezTo>
                      <a:pt x="2257" y="559"/>
                      <a:pt x="2155" y="496"/>
                      <a:pt x="2103" y="496"/>
                    </a:cubicBezTo>
                    <a:cubicBezTo>
                      <a:pt x="2101" y="496"/>
                      <a:pt x="2098" y="496"/>
                      <a:pt x="2096" y="496"/>
                    </a:cubicBezTo>
                    <a:lnTo>
                      <a:pt x="2089" y="503"/>
                    </a:lnTo>
                    <a:lnTo>
                      <a:pt x="2082" y="510"/>
                    </a:lnTo>
                    <a:cubicBezTo>
                      <a:pt x="2075" y="510"/>
                      <a:pt x="2075" y="510"/>
                      <a:pt x="2061" y="517"/>
                    </a:cubicBezTo>
                    <a:lnTo>
                      <a:pt x="2033" y="517"/>
                    </a:lnTo>
                    <a:cubicBezTo>
                      <a:pt x="2028" y="518"/>
                      <a:pt x="2023" y="518"/>
                      <a:pt x="2018" y="518"/>
                    </a:cubicBezTo>
                    <a:cubicBezTo>
                      <a:pt x="1974" y="518"/>
                      <a:pt x="1933" y="497"/>
                      <a:pt x="1893" y="497"/>
                    </a:cubicBezTo>
                    <a:cubicBezTo>
                      <a:pt x="1881" y="497"/>
                      <a:pt x="1870" y="499"/>
                      <a:pt x="1858" y="503"/>
                    </a:cubicBezTo>
                    <a:lnTo>
                      <a:pt x="1831" y="524"/>
                    </a:lnTo>
                    <a:lnTo>
                      <a:pt x="1831" y="531"/>
                    </a:lnTo>
                    <a:cubicBezTo>
                      <a:pt x="1803" y="531"/>
                      <a:pt x="1803" y="531"/>
                      <a:pt x="1796" y="538"/>
                    </a:cubicBezTo>
                    <a:cubicBezTo>
                      <a:pt x="1792" y="539"/>
                      <a:pt x="1789" y="540"/>
                      <a:pt x="1785" y="540"/>
                    </a:cubicBezTo>
                    <a:cubicBezTo>
                      <a:pt x="1775" y="540"/>
                      <a:pt x="1764" y="537"/>
                      <a:pt x="1755" y="537"/>
                    </a:cubicBezTo>
                    <a:cubicBezTo>
                      <a:pt x="1746" y="537"/>
                      <a:pt x="1740" y="540"/>
                      <a:pt x="1740" y="552"/>
                    </a:cubicBezTo>
                    <a:lnTo>
                      <a:pt x="1726" y="552"/>
                    </a:lnTo>
                    <a:lnTo>
                      <a:pt x="1726" y="559"/>
                    </a:lnTo>
                    <a:lnTo>
                      <a:pt x="1726" y="566"/>
                    </a:lnTo>
                    <a:lnTo>
                      <a:pt x="1719" y="559"/>
                    </a:lnTo>
                    <a:lnTo>
                      <a:pt x="1712" y="552"/>
                    </a:lnTo>
                    <a:lnTo>
                      <a:pt x="1698" y="552"/>
                    </a:lnTo>
                    <a:lnTo>
                      <a:pt x="1698" y="545"/>
                    </a:lnTo>
                    <a:lnTo>
                      <a:pt x="1691" y="538"/>
                    </a:lnTo>
                    <a:lnTo>
                      <a:pt x="1677" y="538"/>
                    </a:lnTo>
                    <a:lnTo>
                      <a:pt x="1656" y="531"/>
                    </a:lnTo>
                    <a:lnTo>
                      <a:pt x="1656" y="524"/>
                    </a:lnTo>
                    <a:lnTo>
                      <a:pt x="1649" y="524"/>
                    </a:lnTo>
                    <a:lnTo>
                      <a:pt x="1656" y="538"/>
                    </a:lnTo>
                    <a:lnTo>
                      <a:pt x="1656" y="545"/>
                    </a:lnTo>
                    <a:lnTo>
                      <a:pt x="1642" y="538"/>
                    </a:lnTo>
                    <a:lnTo>
                      <a:pt x="1544" y="538"/>
                    </a:lnTo>
                    <a:cubicBezTo>
                      <a:pt x="1530" y="545"/>
                      <a:pt x="1530" y="545"/>
                      <a:pt x="1551" y="587"/>
                    </a:cubicBezTo>
                    <a:lnTo>
                      <a:pt x="1551" y="601"/>
                    </a:lnTo>
                    <a:lnTo>
                      <a:pt x="1558" y="608"/>
                    </a:lnTo>
                    <a:lnTo>
                      <a:pt x="1565" y="622"/>
                    </a:lnTo>
                    <a:cubicBezTo>
                      <a:pt x="1544" y="608"/>
                      <a:pt x="1544" y="608"/>
                      <a:pt x="1544" y="601"/>
                    </a:cubicBezTo>
                    <a:lnTo>
                      <a:pt x="1544" y="594"/>
                    </a:lnTo>
                    <a:cubicBezTo>
                      <a:pt x="1544" y="587"/>
                      <a:pt x="1544" y="587"/>
                      <a:pt x="1537" y="573"/>
                    </a:cubicBezTo>
                    <a:lnTo>
                      <a:pt x="1523" y="559"/>
                    </a:lnTo>
                    <a:lnTo>
                      <a:pt x="1523" y="552"/>
                    </a:lnTo>
                    <a:cubicBezTo>
                      <a:pt x="1511" y="544"/>
                      <a:pt x="1506" y="541"/>
                      <a:pt x="1497" y="541"/>
                    </a:cubicBezTo>
                    <a:cubicBezTo>
                      <a:pt x="1490" y="541"/>
                      <a:pt x="1482" y="542"/>
                      <a:pt x="1467" y="545"/>
                    </a:cubicBezTo>
                    <a:lnTo>
                      <a:pt x="1453" y="545"/>
                    </a:lnTo>
                    <a:cubicBezTo>
                      <a:pt x="1446" y="538"/>
                      <a:pt x="1443" y="536"/>
                      <a:pt x="1440" y="536"/>
                    </a:cubicBezTo>
                    <a:cubicBezTo>
                      <a:pt x="1438" y="536"/>
                      <a:pt x="1436" y="538"/>
                      <a:pt x="1432" y="538"/>
                    </a:cubicBezTo>
                    <a:lnTo>
                      <a:pt x="1418" y="538"/>
                    </a:lnTo>
                    <a:lnTo>
                      <a:pt x="1418" y="531"/>
                    </a:lnTo>
                    <a:lnTo>
                      <a:pt x="1397" y="510"/>
                    </a:lnTo>
                    <a:lnTo>
                      <a:pt x="1384" y="496"/>
                    </a:lnTo>
                    <a:lnTo>
                      <a:pt x="1370" y="489"/>
                    </a:lnTo>
                    <a:cubicBezTo>
                      <a:pt x="1321" y="475"/>
                      <a:pt x="1321" y="475"/>
                      <a:pt x="1286" y="454"/>
                    </a:cubicBezTo>
                    <a:lnTo>
                      <a:pt x="1272" y="440"/>
                    </a:lnTo>
                    <a:cubicBezTo>
                      <a:pt x="1258" y="433"/>
                      <a:pt x="1244" y="426"/>
                      <a:pt x="1237" y="419"/>
                    </a:cubicBezTo>
                    <a:lnTo>
                      <a:pt x="1209" y="412"/>
                    </a:lnTo>
                    <a:lnTo>
                      <a:pt x="1202" y="412"/>
                    </a:lnTo>
                    <a:lnTo>
                      <a:pt x="1188" y="405"/>
                    </a:lnTo>
                    <a:cubicBezTo>
                      <a:pt x="1125" y="378"/>
                      <a:pt x="1125" y="378"/>
                      <a:pt x="1111" y="378"/>
                    </a:cubicBezTo>
                    <a:lnTo>
                      <a:pt x="1090" y="378"/>
                    </a:lnTo>
                    <a:lnTo>
                      <a:pt x="1076" y="371"/>
                    </a:lnTo>
                    <a:lnTo>
                      <a:pt x="1069" y="371"/>
                    </a:lnTo>
                    <a:lnTo>
                      <a:pt x="1034" y="378"/>
                    </a:lnTo>
                    <a:lnTo>
                      <a:pt x="1034" y="385"/>
                    </a:lnTo>
                    <a:lnTo>
                      <a:pt x="1020" y="385"/>
                    </a:lnTo>
                    <a:lnTo>
                      <a:pt x="1013" y="391"/>
                    </a:lnTo>
                    <a:lnTo>
                      <a:pt x="992" y="398"/>
                    </a:lnTo>
                    <a:lnTo>
                      <a:pt x="971" y="391"/>
                    </a:lnTo>
                    <a:lnTo>
                      <a:pt x="964" y="391"/>
                    </a:lnTo>
                    <a:lnTo>
                      <a:pt x="957" y="385"/>
                    </a:lnTo>
                    <a:lnTo>
                      <a:pt x="951" y="385"/>
                    </a:lnTo>
                    <a:lnTo>
                      <a:pt x="930" y="371"/>
                    </a:lnTo>
                    <a:lnTo>
                      <a:pt x="916" y="371"/>
                    </a:lnTo>
                    <a:lnTo>
                      <a:pt x="916" y="385"/>
                    </a:lnTo>
                    <a:cubicBezTo>
                      <a:pt x="888" y="357"/>
                      <a:pt x="888" y="350"/>
                      <a:pt x="853" y="336"/>
                    </a:cubicBezTo>
                    <a:lnTo>
                      <a:pt x="825" y="322"/>
                    </a:lnTo>
                    <a:lnTo>
                      <a:pt x="818" y="322"/>
                    </a:lnTo>
                    <a:lnTo>
                      <a:pt x="804" y="315"/>
                    </a:lnTo>
                    <a:lnTo>
                      <a:pt x="790" y="308"/>
                    </a:lnTo>
                    <a:lnTo>
                      <a:pt x="783" y="315"/>
                    </a:lnTo>
                    <a:lnTo>
                      <a:pt x="769" y="315"/>
                    </a:lnTo>
                    <a:lnTo>
                      <a:pt x="762" y="308"/>
                    </a:lnTo>
                    <a:lnTo>
                      <a:pt x="755" y="301"/>
                    </a:lnTo>
                    <a:lnTo>
                      <a:pt x="748" y="287"/>
                    </a:lnTo>
                    <a:lnTo>
                      <a:pt x="741" y="280"/>
                    </a:lnTo>
                    <a:lnTo>
                      <a:pt x="734" y="280"/>
                    </a:lnTo>
                    <a:lnTo>
                      <a:pt x="734" y="273"/>
                    </a:lnTo>
                    <a:lnTo>
                      <a:pt x="713" y="273"/>
                    </a:lnTo>
                    <a:lnTo>
                      <a:pt x="699" y="266"/>
                    </a:lnTo>
                    <a:lnTo>
                      <a:pt x="699" y="273"/>
                    </a:lnTo>
                    <a:lnTo>
                      <a:pt x="692" y="266"/>
                    </a:lnTo>
                    <a:lnTo>
                      <a:pt x="685" y="266"/>
                    </a:lnTo>
                    <a:lnTo>
                      <a:pt x="685" y="273"/>
                    </a:lnTo>
                    <a:lnTo>
                      <a:pt x="678" y="266"/>
                    </a:lnTo>
                    <a:lnTo>
                      <a:pt x="671" y="259"/>
                    </a:lnTo>
                    <a:lnTo>
                      <a:pt x="664" y="259"/>
                    </a:lnTo>
                    <a:lnTo>
                      <a:pt x="657" y="252"/>
                    </a:lnTo>
                    <a:lnTo>
                      <a:pt x="650" y="252"/>
                    </a:lnTo>
                    <a:lnTo>
                      <a:pt x="650" y="245"/>
                    </a:lnTo>
                    <a:lnTo>
                      <a:pt x="664" y="245"/>
                    </a:lnTo>
                    <a:lnTo>
                      <a:pt x="664" y="238"/>
                    </a:lnTo>
                    <a:lnTo>
                      <a:pt x="664" y="231"/>
                    </a:lnTo>
                    <a:lnTo>
                      <a:pt x="657" y="224"/>
                    </a:lnTo>
                    <a:lnTo>
                      <a:pt x="650" y="224"/>
                    </a:lnTo>
                    <a:lnTo>
                      <a:pt x="636" y="238"/>
                    </a:lnTo>
                    <a:lnTo>
                      <a:pt x="615" y="238"/>
                    </a:lnTo>
                    <a:lnTo>
                      <a:pt x="615" y="245"/>
                    </a:lnTo>
                    <a:lnTo>
                      <a:pt x="608" y="245"/>
                    </a:lnTo>
                    <a:lnTo>
                      <a:pt x="608" y="252"/>
                    </a:lnTo>
                    <a:lnTo>
                      <a:pt x="615" y="259"/>
                    </a:lnTo>
                    <a:lnTo>
                      <a:pt x="608" y="266"/>
                    </a:lnTo>
                    <a:lnTo>
                      <a:pt x="615" y="280"/>
                    </a:lnTo>
                    <a:lnTo>
                      <a:pt x="601" y="280"/>
                    </a:lnTo>
                    <a:lnTo>
                      <a:pt x="594" y="273"/>
                    </a:lnTo>
                    <a:lnTo>
                      <a:pt x="580" y="273"/>
                    </a:lnTo>
                    <a:lnTo>
                      <a:pt x="573" y="266"/>
                    </a:lnTo>
                    <a:lnTo>
                      <a:pt x="559" y="259"/>
                    </a:lnTo>
                    <a:lnTo>
                      <a:pt x="545" y="259"/>
                    </a:lnTo>
                    <a:lnTo>
                      <a:pt x="538" y="266"/>
                    </a:lnTo>
                    <a:lnTo>
                      <a:pt x="510" y="266"/>
                    </a:lnTo>
                    <a:lnTo>
                      <a:pt x="504" y="259"/>
                    </a:lnTo>
                    <a:lnTo>
                      <a:pt x="504" y="252"/>
                    </a:lnTo>
                    <a:lnTo>
                      <a:pt x="497" y="245"/>
                    </a:lnTo>
                    <a:lnTo>
                      <a:pt x="497" y="238"/>
                    </a:lnTo>
                    <a:lnTo>
                      <a:pt x="483" y="238"/>
                    </a:lnTo>
                    <a:lnTo>
                      <a:pt x="476" y="231"/>
                    </a:lnTo>
                    <a:lnTo>
                      <a:pt x="448" y="231"/>
                    </a:lnTo>
                    <a:lnTo>
                      <a:pt x="441" y="224"/>
                    </a:lnTo>
                    <a:lnTo>
                      <a:pt x="434" y="217"/>
                    </a:lnTo>
                    <a:lnTo>
                      <a:pt x="434" y="210"/>
                    </a:lnTo>
                    <a:lnTo>
                      <a:pt x="427" y="203"/>
                    </a:lnTo>
                    <a:lnTo>
                      <a:pt x="420" y="203"/>
                    </a:lnTo>
                    <a:lnTo>
                      <a:pt x="413" y="196"/>
                    </a:lnTo>
                    <a:lnTo>
                      <a:pt x="413" y="203"/>
                    </a:lnTo>
                    <a:lnTo>
                      <a:pt x="427" y="224"/>
                    </a:lnTo>
                    <a:lnTo>
                      <a:pt x="441" y="231"/>
                    </a:lnTo>
                    <a:lnTo>
                      <a:pt x="441" y="238"/>
                    </a:lnTo>
                    <a:lnTo>
                      <a:pt x="441" y="245"/>
                    </a:lnTo>
                    <a:lnTo>
                      <a:pt x="434" y="245"/>
                    </a:lnTo>
                    <a:lnTo>
                      <a:pt x="441" y="252"/>
                    </a:lnTo>
                    <a:lnTo>
                      <a:pt x="434" y="252"/>
                    </a:lnTo>
                    <a:lnTo>
                      <a:pt x="429" y="249"/>
                    </a:lnTo>
                    <a:lnTo>
                      <a:pt x="429" y="249"/>
                    </a:lnTo>
                    <a:lnTo>
                      <a:pt x="434" y="259"/>
                    </a:lnTo>
                    <a:lnTo>
                      <a:pt x="441" y="266"/>
                    </a:lnTo>
                    <a:lnTo>
                      <a:pt x="427" y="259"/>
                    </a:lnTo>
                    <a:lnTo>
                      <a:pt x="420" y="252"/>
                    </a:lnTo>
                    <a:lnTo>
                      <a:pt x="413" y="245"/>
                    </a:lnTo>
                    <a:lnTo>
                      <a:pt x="406" y="238"/>
                    </a:lnTo>
                    <a:lnTo>
                      <a:pt x="413" y="238"/>
                    </a:lnTo>
                    <a:lnTo>
                      <a:pt x="413" y="231"/>
                    </a:lnTo>
                    <a:lnTo>
                      <a:pt x="406" y="217"/>
                    </a:lnTo>
                    <a:lnTo>
                      <a:pt x="406" y="210"/>
                    </a:lnTo>
                    <a:lnTo>
                      <a:pt x="392" y="203"/>
                    </a:lnTo>
                    <a:lnTo>
                      <a:pt x="378" y="189"/>
                    </a:lnTo>
                    <a:lnTo>
                      <a:pt x="371" y="196"/>
                    </a:lnTo>
                    <a:lnTo>
                      <a:pt x="378" y="217"/>
                    </a:lnTo>
                    <a:lnTo>
                      <a:pt x="378" y="224"/>
                    </a:lnTo>
                    <a:lnTo>
                      <a:pt x="378" y="245"/>
                    </a:lnTo>
                    <a:lnTo>
                      <a:pt x="371" y="245"/>
                    </a:lnTo>
                    <a:lnTo>
                      <a:pt x="364" y="238"/>
                    </a:lnTo>
                    <a:lnTo>
                      <a:pt x="364" y="245"/>
                    </a:lnTo>
                    <a:lnTo>
                      <a:pt x="371" y="252"/>
                    </a:lnTo>
                    <a:lnTo>
                      <a:pt x="378" y="259"/>
                    </a:lnTo>
                    <a:lnTo>
                      <a:pt x="378" y="266"/>
                    </a:lnTo>
                    <a:lnTo>
                      <a:pt x="371" y="259"/>
                    </a:lnTo>
                    <a:lnTo>
                      <a:pt x="364" y="252"/>
                    </a:lnTo>
                    <a:lnTo>
                      <a:pt x="364" y="259"/>
                    </a:lnTo>
                    <a:lnTo>
                      <a:pt x="364" y="266"/>
                    </a:lnTo>
                    <a:lnTo>
                      <a:pt x="371" y="280"/>
                    </a:lnTo>
                    <a:lnTo>
                      <a:pt x="392" y="308"/>
                    </a:lnTo>
                    <a:lnTo>
                      <a:pt x="406" y="322"/>
                    </a:lnTo>
                    <a:lnTo>
                      <a:pt x="413" y="329"/>
                    </a:lnTo>
                    <a:lnTo>
                      <a:pt x="413" y="336"/>
                    </a:lnTo>
                    <a:lnTo>
                      <a:pt x="427" y="357"/>
                    </a:lnTo>
                    <a:lnTo>
                      <a:pt x="427" y="364"/>
                    </a:lnTo>
                    <a:lnTo>
                      <a:pt x="441" y="378"/>
                    </a:lnTo>
                    <a:lnTo>
                      <a:pt x="448" y="388"/>
                    </a:lnTo>
                    <a:lnTo>
                      <a:pt x="441" y="385"/>
                    </a:lnTo>
                    <a:lnTo>
                      <a:pt x="427" y="371"/>
                    </a:lnTo>
                    <a:lnTo>
                      <a:pt x="420" y="364"/>
                    </a:lnTo>
                    <a:lnTo>
                      <a:pt x="406" y="350"/>
                    </a:lnTo>
                    <a:lnTo>
                      <a:pt x="392" y="343"/>
                    </a:lnTo>
                    <a:lnTo>
                      <a:pt x="385" y="343"/>
                    </a:lnTo>
                    <a:lnTo>
                      <a:pt x="371" y="329"/>
                    </a:lnTo>
                    <a:lnTo>
                      <a:pt x="357" y="329"/>
                    </a:lnTo>
                    <a:lnTo>
                      <a:pt x="357" y="322"/>
                    </a:lnTo>
                    <a:lnTo>
                      <a:pt x="350" y="322"/>
                    </a:lnTo>
                    <a:lnTo>
                      <a:pt x="350" y="315"/>
                    </a:lnTo>
                    <a:lnTo>
                      <a:pt x="343" y="315"/>
                    </a:lnTo>
                    <a:lnTo>
                      <a:pt x="343" y="322"/>
                    </a:lnTo>
                    <a:lnTo>
                      <a:pt x="343" y="329"/>
                    </a:lnTo>
                    <a:lnTo>
                      <a:pt x="343" y="336"/>
                    </a:lnTo>
                    <a:lnTo>
                      <a:pt x="322" y="336"/>
                    </a:lnTo>
                    <a:lnTo>
                      <a:pt x="322" y="329"/>
                    </a:lnTo>
                    <a:lnTo>
                      <a:pt x="315" y="329"/>
                    </a:lnTo>
                    <a:lnTo>
                      <a:pt x="308" y="322"/>
                    </a:lnTo>
                    <a:lnTo>
                      <a:pt x="301" y="315"/>
                    </a:lnTo>
                    <a:lnTo>
                      <a:pt x="301" y="308"/>
                    </a:lnTo>
                    <a:lnTo>
                      <a:pt x="280" y="294"/>
                    </a:lnTo>
                    <a:lnTo>
                      <a:pt x="259" y="280"/>
                    </a:lnTo>
                    <a:lnTo>
                      <a:pt x="252" y="266"/>
                    </a:lnTo>
                    <a:lnTo>
                      <a:pt x="245" y="259"/>
                    </a:lnTo>
                    <a:lnTo>
                      <a:pt x="224" y="245"/>
                    </a:lnTo>
                    <a:lnTo>
                      <a:pt x="217" y="231"/>
                    </a:lnTo>
                    <a:lnTo>
                      <a:pt x="210" y="224"/>
                    </a:lnTo>
                    <a:lnTo>
                      <a:pt x="196" y="210"/>
                    </a:lnTo>
                    <a:lnTo>
                      <a:pt x="182" y="196"/>
                    </a:lnTo>
                    <a:lnTo>
                      <a:pt x="175" y="182"/>
                    </a:lnTo>
                    <a:lnTo>
                      <a:pt x="168" y="175"/>
                    </a:lnTo>
                    <a:lnTo>
                      <a:pt x="168" y="168"/>
                    </a:lnTo>
                    <a:lnTo>
                      <a:pt x="161" y="161"/>
                    </a:lnTo>
                    <a:lnTo>
                      <a:pt x="154" y="154"/>
                    </a:lnTo>
                    <a:lnTo>
                      <a:pt x="147" y="147"/>
                    </a:lnTo>
                    <a:lnTo>
                      <a:pt x="126" y="119"/>
                    </a:lnTo>
                    <a:lnTo>
                      <a:pt x="119" y="112"/>
                    </a:lnTo>
                    <a:lnTo>
                      <a:pt x="112" y="105"/>
                    </a:lnTo>
                    <a:lnTo>
                      <a:pt x="112" y="98"/>
                    </a:lnTo>
                    <a:lnTo>
                      <a:pt x="98" y="77"/>
                    </a:lnTo>
                    <a:lnTo>
                      <a:pt x="77" y="56"/>
                    </a:lnTo>
                    <a:lnTo>
                      <a:pt x="70" y="49"/>
                    </a:lnTo>
                    <a:lnTo>
                      <a:pt x="70" y="42"/>
                    </a:lnTo>
                    <a:lnTo>
                      <a:pt x="57" y="42"/>
                    </a:lnTo>
                    <a:lnTo>
                      <a:pt x="50" y="35"/>
                    </a:lnTo>
                    <a:lnTo>
                      <a:pt x="50" y="28"/>
                    </a:lnTo>
                    <a:lnTo>
                      <a:pt x="29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5474;p70">
                <a:extLst>
                  <a:ext uri="{FF2B5EF4-FFF2-40B4-BE49-F238E27FC236}">
                    <a16:creationId xmlns:a16="http://schemas.microsoft.com/office/drawing/2014/main" id="{EA565DDD-7155-491D-B283-CBC35327B59A}"/>
                  </a:ext>
                </a:extLst>
              </p:cNvPr>
              <p:cNvSpPr/>
              <p:nvPr/>
            </p:nvSpPr>
            <p:spPr>
              <a:xfrm>
                <a:off x="5549225" y="1705875"/>
                <a:ext cx="20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8" h="8" extrusionOk="0">
                    <a:moveTo>
                      <a:pt x="0" y="8"/>
                    </a:moveTo>
                    <a:lnTo>
                      <a:pt x="7" y="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5475;p70">
                <a:extLst>
                  <a:ext uri="{FF2B5EF4-FFF2-40B4-BE49-F238E27FC236}">
                    <a16:creationId xmlns:a16="http://schemas.microsoft.com/office/drawing/2014/main" id="{0BE23F13-5DF2-4406-A5DE-9DC049685055}"/>
                  </a:ext>
                </a:extLst>
              </p:cNvPr>
              <p:cNvSpPr/>
              <p:nvPr/>
            </p:nvSpPr>
            <p:spPr>
              <a:xfrm>
                <a:off x="5549400" y="1705875"/>
                <a:ext cx="2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extrusionOk="0">
                    <a:moveTo>
                      <a:pt x="0" y="1"/>
                    </a:moveTo>
                    <a:lnTo>
                      <a:pt x="7" y="1"/>
                    </a:lnTo>
                    <a:lnTo>
                      <a:pt x="7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476;p70">
                <a:extLst>
                  <a:ext uri="{FF2B5EF4-FFF2-40B4-BE49-F238E27FC236}">
                    <a16:creationId xmlns:a16="http://schemas.microsoft.com/office/drawing/2014/main" id="{C793D586-A4DF-4259-9253-56EDFFC49860}"/>
                  </a:ext>
                </a:extLst>
              </p:cNvPr>
              <p:cNvSpPr/>
              <p:nvPr/>
            </p:nvSpPr>
            <p:spPr>
              <a:xfrm>
                <a:off x="5582050" y="1633950"/>
                <a:ext cx="66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13" extrusionOk="0">
                    <a:moveTo>
                      <a:pt x="35" y="0"/>
                    </a:moveTo>
                    <a:lnTo>
                      <a:pt x="35" y="14"/>
                    </a:lnTo>
                    <a:lnTo>
                      <a:pt x="35" y="21"/>
                    </a:lnTo>
                    <a:lnTo>
                      <a:pt x="35" y="28"/>
                    </a:lnTo>
                    <a:cubicBezTo>
                      <a:pt x="28" y="35"/>
                      <a:pt x="28" y="35"/>
                      <a:pt x="49" y="56"/>
                    </a:cubicBezTo>
                    <a:lnTo>
                      <a:pt x="56" y="63"/>
                    </a:lnTo>
                    <a:lnTo>
                      <a:pt x="56" y="70"/>
                    </a:lnTo>
                    <a:lnTo>
                      <a:pt x="63" y="84"/>
                    </a:lnTo>
                    <a:lnTo>
                      <a:pt x="56" y="91"/>
                    </a:lnTo>
                    <a:lnTo>
                      <a:pt x="56" y="98"/>
                    </a:lnTo>
                    <a:lnTo>
                      <a:pt x="42" y="91"/>
                    </a:lnTo>
                    <a:lnTo>
                      <a:pt x="35" y="98"/>
                    </a:lnTo>
                    <a:lnTo>
                      <a:pt x="49" y="112"/>
                    </a:lnTo>
                    <a:lnTo>
                      <a:pt x="49" y="119"/>
                    </a:lnTo>
                    <a:lnTo>
                      <a:pt x="42" y="119"/>
                    </a:lnTo>
                    <a:lnTo>
                      <a:pt x="42" y="126"/>
                    </a:lnTo>
                    <a:cubicBezTo>
                      <a:pt x="42" y="133"/>
                      <a:pt x="49" y="140"/>
                      <a:pt x="56" y="147"/>
                    </a:cubicBezTo>
                    <a:lnTo>
                      <a:pt x="63" y="147"/>
                    </a:lnTo>
                    <a:lnTo>
                      <a:pt x="56" y="154"/>
                    </a:lnTo>
                    <a:lnTo>
                      <a:pt x="56" y="161"/>
                    </a:lnTo>
                    <a:lnTo>
                      <a:pt x="56" y="168"/>
                    </a:lnTo>
                    <a:lnTo>
                      <a:pt x="56" y="175"/>
                    </a:lnTo>
                    <a:lnTo>
                      <a:pt x="70" y="175"/>
                    </a:lnTo>
                    <a:lnTo>
                      <a:pt x="63" y="182"/>
                    </a:lnTo>
                    <a:lnTo>
                      <a:pt x="70" y="189"/>
                    </a:lnTo>
                    <a:lnTo>
                      <a:pt x="56" y="189"/>
                    </a:lnTo>
                    <a:cubicBezTo>
                      <a:pt x="56" y="196"/>
                      <a:pt x="56" y="203"/>
                      <a:pt x="56" y="217"/>
                    </a:cubicBezTo>
                    <a:lnTo>
                      <a:pt x="63" y="224"/>
                    </a:lnTo>
                    <a:lnTo>
                      <a:pt x="63" y="231"/>
                    </a:lnTo>
                    <a:lnTo>
                      <a:pt x="56" y="231"/>
                    </a:lnTo>
                    <a:lnTo>
                      <a:pt x="56" y="238"/>
                    </a:lnTo>
                    <a:lnTo>
                      <a:pt x="56" y="252"/>
                    </a:lnTo>
                    <a:lnTo>
                      <a:pt x="49" y="252"/>
                    </a:lnTo>
                    <a:lnTo>
                      <a:pt x="49" y="259"/>
                    </a:lnTo>
                    <a:lnTo>
                      <a:pt x="49" y="273"/>
                    </a:lnTo>
                    <a:lnTo>
                      <a:pt x="56" y="273"/>
                    </a:lnTo>
                    <a:lnTo>
                      <a:pt x="56" y="280"/>
                    </a:lnTo>
                    <a:lnTo>
                      <a:pt x="49" y="287"/>
                    </a:lnTo>
                    <a:lnTo>
                      <a:pt x="42" y="287"/>
                    </a:lnTo>
                    <a:lnTo>
                      <a:pt x="42" y="294"/>
                    </a:lnTo>
                    <a:lnTo>
                      <a:pt x="35" y="308"/>
                    </a:lnTo>
                    <a:lnTo>
                      <a:pt x="35" y="315"/>
                    </a:lnTo>
                    <a:lnTo>
                      <a:pt x="28" y="315"/>
                    </a:lnTo>
                    <a:lnTo>
                      <a:pt x="28" y="322"/>
                    </a:lnTo>
                    <a:lnTo>
                      <a:pt x="28" y="329"/>
                    </a:lnTo>
                    <a:lnTo>
                      <a:pt x="28" y="336"/>
                    </a:lnTo>
                    <a:lnTo>
                      <a:pt x="21" y="336"/>
                    </a:lnTo>
                    <a:lnTo>
                      <a:pt x="21" y="343"/>
                    </a:lnTo>
                    <a:lnTo>
                      <a:pt x="14" y="336"/>
                    </a:lnTo>
                    <a:lnTo>
                      <a:pt x="7" y="336"/>
                    </a:lnTo>
                    <a:lnTo>
                      <a:pt x="7" y="343"/>
                    </a:lnTo>
                    <a:lnTo>
                      <a:pt x="0" y="343"/>
                    </a:lnTo>
                    <a:lnTo>
                      <a:pt x="0" y="350"/>
                    </a:lnTo>
                    <a:lnTo>
                      <a:pt x="0" y="357"/>
                    </a:lnTo>
                    <a:lnTo>
                      <a:pt x="21" y="357"/>
                    </a:lnTo>
                    <a:lnTo>
                      <a:pt x="21" y="364"/>
                    </a:lnTo>
                    <a:lnTo>
                      <a:pt x="28" y="378"/>
                    </a:lnTo>
                    <a:lnTo>
                      <a:pt x="28" y="398"/>
                    </a:lnTo>
                    <a:lnTo>
                      <a:pt x="28" y="405"/>
                    </a:lnTo>
                    <a:lnTo>
                      <a:pt x="35" y="419"/>
                    </a:lnTo>
                    <a:lnTo>
                      <a:pt x="35" y="426"/>
                    </a:lnTo>
                    <a:lnTo>
                      <a:pt x="35" y="433"/>
                    </a:lnTo>
                    <a:lnTo>
                      <a:pt x="49" y="440"/>
                    </a:lnTo>
                    <a:cubicBezTo>
                      <a:pt x="49" y="461"/>
                      <a:pt x="56" y="461"/>
                      <a:pt x="63" y="461"/>
                    </a:cubicBezTo>
                    <a:lnTo>
                      <a:pt x="70" y="461"/>
                    </a:lnTo>
                    <a:lnTo>
                      <a:pt x="77" y="475"/>
                    </a:lnTo>
                    <a:lnTo>
                      <a:pt x="84" y="475"/>
                    </a:lnTo>
                    <a:lnTo>
                      <a:pt x="91" y="482"/>
                    </a:lnTo>
                    <a:lnTo>
                      <a:pt x="91" y="489"/>
                    </a:lnTo>
                    <a:lnTo>
                      <a:pt x="98" y="503"/>
                    </a:lnTo>
                    <a:lnTo>
                      <a:pt x="105" y="503"/>
                    </a:lnTo>
                    <a:lnTo>
                      <a:pt x="105" y="524"/>
                    </a:lnTo>
                    <a:lnTo>
                      <a:pt x="105" y="545"/>
                    </a:lnTo>
                    <a:lnTo>
                      <a:pt x="105" y="552"/>
                    </a:lnTo>
                    <a:lnTo>
                      <a:pt x="105" y="573"/>
                    </a:lnTo>
                    <a:lnTo>
                      <a:pt x="105" y="587"/>
                    </a:lnTo>
                    <a:lnTo>
                      <a:pt x="112" y="601"/>
                    </a:lnTo>
                    <a:lnTo>
                      <a:pt x="112" y="608"/>
                    </a:lnTo>
                    <a:cubicBezTo>
                      <a:pt x="105" y="622"/>
                      <a:pt x="105" y="622"/>
                      <a:pt x="119" y="636"/>
                    </a:cubicBezTo>
                    <a:lnTo>
                      <a:pt x="126" y="636"/>
                    </a:lnTo>
                    <a:lnTo>
                      <a:pt x="140" y="650"/>
                    </a:lnTo>
                    <a:lnTo>
                      <a:pt x="147" y="664"/>
                    </a:lnTo>
                    <a:lnTo>
                      <a:pt x="154" y="664"/>
                    </a:lnTo>
                    <a:cubicBezTo>
                      <a:pt x="154" y="671"/>
                      <a:pt x="154" y="671"/>
                      <a:pt x="161" y="685"/>
                    </a:cubicBezTo>
                    <a:lnTo>
                      <a:pt x="168" y="692"/>
                    </a:lnTo>
                    <a:lnTo>
                      <a:pt x="168" y="706"/>
                    </a:lnTo>
                    <a:lnTo>
                      <a:pt x="175" y="699"/>
                    </a:lnTo>
                    <a:lnTo>
                      <a:pt x="182" y="706"/>
                    </a:lnTo>
                    <a:lnTo>
                      <a:pt x="182" y="713"/>
                    </a:lnTo>
                    <a:lnTo>
                      <a:pt x="203" y="713"/>
                    </a:lnTo>
                    <a:lnTo>
                      <a:pt x="210" y="706"/>
                    </a:lnTo>
                    <a:lnTo>
                      <a:pt x="210" y="699"/>
                    </a:lnTo>
                    <a:cubicBezTo>
                      <a:pt x="212" y="700"/>
                      <a:pt x="215" y="701"/>
                      <a:pt x="217" y="701"/>
                    </a:cubicBezTo>
                    <a:cubicBezTo>
                      <a:pt x="226" y="701"/>
                      <a:pt x="232" y="689"/>
                      <a:pt x="238" y="678"/>
                    </a:cubicBezTo>
                    <a:lnTo>
                      <a:pt x="245" y="664"/>
                    </a:lnTo>
                    <a:lnTo>
                      <a:pt x="245" y="657"/>
                    </a:lnTo>
                    <a:lnTo>
                      <a:pt x="252" y="650"/>
                    </a:lnTo>
                    <a:lnTo>
                      <a:pt x="252" y="643"/>
                    </a:lnTo>
                    <a:cubicBezTo>
                      <a:pt x="259" y="636"/>
                      <a:pt x="259" y="636"/>
                      <a:pt x="266" y="615"/>
                    </a:cubicBezTo>
                    <a:lnTo>
                      <a:pt x="266" y="601"/>
                    </a:lnTo>
                    <a:lnTo>
                      <a:pt x="259" y="594"/>
                    </a:lnTo>
                    <a:lnTo>
                      <a:pt x="259" y="587"/>
                    </a:lnTo>
                    <a:lnTo>
                      <a:pt x="259" y="573"/>
                    </a:lnTo>
                    <a:cubicBezTo>
                      <a:pt x="259" y="566"/>
                      <a:pt x="259" y="566"/>
                      <a:pt x="252" y="552"/>
                    </a:cubicBezTo>
                    <a:lnTo>
                      <a:pt x="252" y="545"/>
                    </a:lnTo>
                    <a:lnTo>
                      <a:pt x="252" y="538"/>
                    </a:lnTo>
                    <a:lnTo>
                      <a:pt x="252" y="524"/>
                    </a:lnTo>
                    <a:lnTo>
                      <a:pt x="245" y="517"/>
                    </a:lnTo>
                    <a:cubicBezTo>
                      <a:pt x="224" y="496"/>
                      <a:pt x="238" y="461"/>
                      <a:pt x="231" y="433"/>
                    </a:cubicBezTo>
                    <a:cubicBezTo>
                      <a:pt x="224" y="419"/>
                      <a:pt x="203" y="329"/>
                      <a:pt x="196" y="294"/>
                    </a:cubicBezTo>
                    <a:cubicBezTo>
                      <a:pt x="189" y="245"/>
                      <a:pt x="175" y="238"/>
                      <a:pt x="168" y="231"/>
                    </a:cubicBezTo>
                    <a:lnTo>
                      <a:pt x="168" y="224"/>
                    </a:lnTo>
                    <a:lnTo>
                      <a:pt x="168" y="217"/>
                    </a:lnTo>
                    <a:lnTo>
                      <a:pt x="175" y="210"/>
                    </a:lnTo>
                    <a:lnTo>
                      <a:pt x="182" y="210"/>
                    </a:lnTo>
                    <a:lnTo>
                      <a:pt x="182" y="203"/>
                    </a:lnTo>
                    <a:lnTo>
                      <a:pt x="175" y="189"/>
                    </a:lnTo>
                    <a:lnTo>
                      <a:pt x="168" y="189"/>
                    </a:lnTo>
                    <a:lnTo>
                      <a:pt x="168" y="182"/>
                    </a:lnTo>
                    <a:lnTo>
                      <a:pt x="161" y="175"/>
                    </a:lnTo>
                    <a:lnTo>
                      <a:pt x="154" y="168"/>
                    </a:lnTo>
                    <a:lnTo>
                      <a:pt x="147" y="161"/>
                    </a:lnTo>
                    <a:lnTo>
                      <a:pt x="140" y="154"/>
                    </a:lnTo>
                    <a:lnTo>
                      <a:pt x="140" y="147"/>
                    </a:lnTo>
                    <a:lnTo>
                      <a:pt x="147" y="147"/>
                    </a:lnTo>
                    <a:lnTo>
                      <a:pt x="154" y="154"/>
                    </a:lnTo>
                    <a:lnTo>
                      <a:pt x="161" y="154"/>
                    </a:lnTo>
                    <a:lnTo>
                      <a:pt x="161" y="126"/>
                    </a:lnTo>
                    <a:lnTo>
                      <a:pt x="161" y="112"/>
                    </a:lnTo>
                    <a:lnTo>
                      <a:pt x="91" y="42"/>
                    </a:lnTo>
                    <a:lnTo>
                      <a:pt x="91" y="35"/>
                    </a:lnTo>
                    <a:lnTo>
                      <a:pt x="84" y="28"/>
                    </a:lnTo>
                    <a:lnTo>
                      <a:pt x="63" y="28"/>
                    </a:lnTo>
                    <a:lnTo>
                      <a:pt x="63" y="21"/>
                    </a:lnTo>
                    <a:lnTo>
                      <a:pt x="49" y="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477;p70">
                <a:extLst>
                  <a:ext uri="{FF2B5EF4-FFF2-40B4-BE49-F238E27FC236}">
                    <a16:creationId xmlns:a16="http://schemas.microsoft.com/office/drawing/2014/main" id="{C5C9DDA3-247B-48F1-A45E-8846CC4C5729}"/>
                  </a:ext>
                </a:extLst>
              </p:cNvPr>
              <p:cNvSpPr/>
              <p:nvPr/>
            </p:nvSpPr>
            <p:spPr>
              <a:xfrm>
                <a:off x="5548350" y="1706050"/>
                <a:ext cx="90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8" extrusionOk="0">
                    <a:moveTo>
                      <a:pt x="35" y="1"/>
                    </a:moveTo>
                    <a:cubicBezTo>
                      <a:pt x="28" y="1"/>
                      <a:pt x="23" y="3"/>
                      <a:pt x="18" y="4"/>
                    </a:cubicBezTo>
                    <a:lnTo>
                      <a:pt x="35" y="1"/>
                    </a:lnTo>
                    <a:close/>
                    <a:moveTo>
                      <a:pt x="18" y="4"/>
                    </a:moveTo>
                    <a:lnTo>
                      <a:pt x="0" y="8"/>
                    </a:lnTo>
                    <a:cubicBezTo>
                      <a:pt x="7" y="8"/>
                      <a:pt x="13" y="6"/>
                      <a:pt x="18" y="4"/>
                    </a:cubicBez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478;p70">
                <a:extLst>
                  <a:ext uri="{FF2B5EF4-FFF2-40B4-BE49-F238E27FC236}">
                    <a16:creationId xmlns:a16="http://schemas.microsoft.com/office/drawing/2014/main" id="{5B3FD51D-F4A0-4EED-9550-CC333CB5F9CC}"/>
                  </a:ext>
                </a:extLst>
              </p:cNvPr>
              <p:cNvSpPr/>
              <p:nvPr/>
            </p:nvSpPr>
            <p:spPr>
              <a:xfrm>
                <a:off x="5479550" y="1540350"/>
                <a:ext cx="114050" cy="135875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5435" extrusionOk="0">
                    <a:moveTo>
                      <a:pt x="613" y="920"/>
                    </a:moveTo>
                    <a:lnTo>
                      <a:pt x="608" y="930"/>
                    </a:lnTo>
                    <a:lnTo>
                      <a:pt x="608" y="923"/>
                    </a:lnTo>
                    <a:lnTo>
                      <a:pt x="613" y="920"/>
                    </a:lnTo>
                    <a:close/>
                    <a:moveTo>
                      <a:pt x="1307" y="2445"/>
                    </a:moveTo>
                    <a:lnTo>
                      <a:pt x="1314" y="2459"/>
                    </a:lnTo>
                    <a:lnTo>
                      <a:pt x="1307" y="2452"/>
                    </a:lnTo>
                    <a:lnTo>
                      <a:pt x="1307" y="2445"/>
                    </a:lnTo>
                    <a:close/>
                    <a:moveTo>
                      <a:pt x="3870" y="4017"/>
                    </a:moveTo>
                    <a:lnTo>
                      <a:pt x="3870" y="4017"/>
                    </a:lnTo>
                    <a:cubicBezTo>
                      <a:pt x="3852" y="4041"/>
                      <a:pt x="3842" y="4053"/>
                      <a:pt x="3841" y="4053"/>
                    </a:cubicBezTo>
                    <a:cubicBezTo>
                      <a:pt x="3840" y="4053"/>
                      <a:pt x="3849" y="4041"/>
                      <a:pt x="3870" y="4017"/>
                    </a:cubicBezTo>
                    <a:close/>
                    <a:moveTo>
                      <a:pt x="1886" y="1"/>
                    </a:moveTo>
                    <a:cubicBezTo>
                      <a:pt x="1872" y="1"/>
                      <a:pt x="1872" y="1"/>
                      <a:pt x="1809" y="15"/>
                    </a:cubicBezTo>
                    <a:lnTo>
                      <a:pt x="1795" y="22"/>
                    </a:lnTo>
                    <a:lnTo>
                      <a:pt x="1775" y="29"/>
                    </a:lnTo>
                    <a:lnTo>
                      <a:pt x="1789" y="29"/>
                    </a:lnTo>
                    <a:lnTo>
                      <a:pt x="1802" y="22"/>
                    </a:lnTo>
                    <a:lnTo>
                      <a:pt x="1816" y="22"/>
                    </a:lnTo>
                    <a:lnTo>
                      <a:pt x="1823" y="15"/>
                    </a:lnTo>
                    <a:lnTo>
                      <a:pt x="1823" y="22"/>
                    </a:lnTo>
                    <a:lnTo>
                      <a:pt x="1830" y="22"/>
                    </a:lnTo>
                    <a:cubicBezTo>
                      <a:pt x="1844" y="22"/>
                      <a:pt x="1858" y="22"/>
                      <a:pt x="1872" y="15"/>
                    </a:cubicBezTo>
                    <a:lnTo>
                      <a:pt x="1893" y="15"/>
                    </a:lnTo>
                    <a:lnTo>
                      <a:pt x="1886" y="22"/>
                    </a:lnTo>
                    <a:lnTo>
                      <a:pt x="1844" y="22"/>
                    </a:lnTo>
                    <a:lnTo>
                      <a:pt x="1837" y="29"/>
                    </a:lnTo>
                    <a:lnTo>
                      <a:pt x="1823" y="29"/>
                    </a:lnTo>
                    <a:lnTo>
                      <a:pt x="1809" y="36"/>
                    </a:lnTo>
                    <a:lnTo>
                      <a:pt x="1795" y="43"/>
                    </a:lnTo>
                    <a:lnTo>
                      <a:pt x="1789" y="43"/>
                    </a:lnTo>
                    <a:lnTo>
                      <a:pt x="1782" y="50"/>
                    </a:lnTo>
                    <a:lnTo>
                      <a:pt x="1795" y="50"/>
                    </a:lnTo>
                    <a:lnTo>
                      <a:pt x="1795" y="57"/>
                    </a:lnTo>
                    <a:lnTo>
                      <a:pt x="1830" y="57"/>
                    </a:lnTo>
                    <a:lnTo>
                      <a:pt x="1830" y="64"/>
                    </a:lnTo>
                    <a:lnTo>
                      <a:pt x="1823" y="64"/>
                    </a:lnTo>
                    <a:lnTo>
                      <a:pt x="1823" y="71"/>
                    </a:lnTo>
                    <a:lnTo>
                      <a:pt x="1809" y="71"/>
                    </a:lnTo>
                    <a:lnTo>
                      <a:pt x="1809" y="64"/>
                    </a:lnTo>
                    <a:lnTo>
                      <a:pt x="1775" y="64"/>
                    </a:lnTo>
                    <a:cubicBezTo>
                      <a:pt x="1761" y="64"/>
                      <a:pt x="1761" y="64"/>
                      <a:pt x="1747" y="71"/>
                    </a:cubicBezTo>
                    <a:lnTo>
                      <a:pt x="1754" y="78"/>
                    </a:lnTo>
                    <a:lnTo>
                      <a:pt x="1761" y="78"/>
                    </a:lnTo>
                    <a:lnTo>
                      <a:pt x="1775" y="71"/>
                    </a:lnTo>
                    <a:lnTo>
                      <a:pt x="1782" y="71"/>
                    </a:lnTo>
                    <a:lnTo>
                      <a:pt x="1775" y="78"/>
                    </a:lnTo>
                    <a:lnTo>
                      <a:pt x="1782" y="78"/>
                    </a:lnTo>
                    <a:lnTo>
                      <a:pt x="1775" y="85"/>
                    </a:lnTo>
                    <a:lnTo>
                      <a:pt x="1775" y="92"/>
                    </a:lnTo>
                    <a:lnTo>
                      <a:pt x="1761" y="92"/>
                    </a:lnTo>
                    <a:lnTo>
                      <a:pt x="1754" y="85"/>
                    </a:lnTo>
                    <a:lnTo>
                      <a:pt x="1642" y="85"/>
                    </a:lnTo>
                    <a:lnTo>
                      <a:pt x="1628" y="78"/>
                    </a:lnTo>
                    <a:cubicBezTo>
                      <a:pt x="1614" y="78"/>
                      <a:pt x="1607" y="78"/>
                      <a:pt x="1600" y="85"/>
                    </a:cubicBezTo>
                    <a:lnTo>
                      <a:pt x="1579" y="85"/>
                    </a:lnTo>
                    <a:lnTo>
                      <a:pt x="1565" y="78"/>
                    </a:lnTo>
                    <a:lnTo>
                      <a:pt x="1551" y="78"/>
                    </a:lnTo>
                    <a:lnTo>
                      <a:pt x="1537" y="85"/>
                    </a:lnTo>
                    <a:lnTo>
                      <a:pt x="1530" y="85"/>
                    </a:lnTo>
                    <a:lnTo>
                      <a:pt x="1516" y="78"/>
                    </a:lnTo>
                    <a:lnTo>
                      <a:pt x="1509" y="71"/>
                    </a:lnTo>
                    <a:lnTo>
                      <a:pt x="1509" y="64"/>
                    </a:lnTo>
                    <a:lnTo>
                      <a:pt x="1516" y="64"/>
                    </a:lnTo>
                    <a:lnTo>
                      <a:pt x="1516" y="57"/>
                    </a:lnTo>
                    <a:lnTo>
                      <a:pt x="1509" y="57"/>
                    </a:lnTo>
                    <a:lnTo>
                      <a:pt x="1509" y="50"/>
                    </a:lnTo>
                    <a:lnTo>
                      <a:pt x="1516" y="50"/>
                    </a:lnTo>
                    <a:lnTo>
                      <a:pt x="1509" y="43"/>
                    </a:lnTo>
                    <a:lnTo>
                      <a:pt x="1481" y="43"/>
                    </a:lnTo>
                    <a:lnTo>
                      <a:pt x="1488" y="36"/>
                    </a:lnTo>
                    <a:lnTo>
                      <a:pt x="1488" y="29"/>
                    </a:lnTo>
                    <a:lnTo>
                      <a:pt x="1481" y="29"/>
                    </a:lnTo>
                    <a:lnTo>
                      <a:pt x="1481" y="22"/>
                    </a:lnTo>
                    <a:lnTo>
                      <a:pt x="1488" y="22"/>
                    </a:lnTo>
                    <a:cubicBezTo>
                      <a:pt x="1498" y="22"/>
                      <a:pt x="1504" y="25"/>
                      <a:pt x="1509" y="25"/>
                    </a:cubicBezTo>
                    <a:cubicBezTo>
                      <a:pt x="1511" y="25"/>
                      <a:pt x="1514" y="24"/>
                      <a:pt x="1516" y="22"/>
                    </a:cubicBezTo>
                    <a:lnTo>
                      <a:pt x="1509" y="15"/>
                    </a:lnTo>
                    <a:lnTo>
                      <a:pt x="1509" y="8"/>
                    </a:lnTo>
                    <a:cubicBezTo>
                      <a:pt x="1488" y="15"/>
                      <a:pt x="1467" y="15"/>
                      <a:pt x="1446" y="15"/>
                    </a:cubicBezTo>
                    <a:lnTo>
                      <a:pt x="1439" y="15"/>
                    </a:lnTo>
                    <a:cubicBezTo>
                      <a:pt x="1265" y="36"/>
                      <a:pt x="1097" y="64"/>
                      <a:pt x="929" y="106"/>
                    </a:cubicBezTo>
                    <a:lnTo>
                      <a:pt x="929" y="120"/>
                    </a:lnTo>
                    <a:lnTo>
                      <a:pt x="943" y="120"/>
                    </a:lnTo>
                    <a:lnTo>
                      <a:pt x="950" y="113"/>
                    </a:lnTo>
                    <a:lnTo>
                      <a:pt x="957" y="113"/>
                    </a:lnTo>
                    <a:lnTo>
                      <a:pt x="957" y="106"/>
                    </a:lnTo>
                    <a:lnTo>
                      <a:pt x="978" y="99"/>
                    </a:lnTo>
                    <a:lnTo>
                      <a:pt x="985" y="99"/>
                    </a:lnTo>
                    <a:lnTo>
                      <a:pt x="971" y="113"/>
                    </a:lnTo>
                    <a:lnTo>
                      <a:pt x="964" y="113"/>
                    </a:lnTo>
                    <a:lnTo>
                      <a:pt x="964" y="106"/>
                    </a:lnTo>
                    <a:lnTo>
                      <a:pt x="957" y="113"/>
                    </a:lnTo>
                    <a:lnTo>
                      <a:pt x="950" y="120"/>
                    </a:lnTo>
                    <a:lnTo>
                      <a:pt x="943" y="120"/>
                    </a:lnTo>
                    <a:lnTo>
                      <a:pt x="943" y="127"/>
                    </a:lnTo>
                    <a:lnTo>
                      <a:pt x="964" y="127"/>
                    </a:lnTo>
                    <a:cubicBezTo>
                      <a:pt x="971" y="134"/>
                      <a:pt x="971" y="141"/>
                      <a:pt x="964" y="148"/>
                    </a:cubicBezTo>
                    <a:lnTo>
                      <a:pt x="978" y="155"/>
                    </a:lnTo>
                    <a:lnTo>
                      <a:pt x="971" y="155"/>
                    </a:lnTo>
                    <a:lnTo>
                      <a:pt x="964" y="168"/>
                    </a:lnTo>
                    <a:cubicBezTo>
                      <a:pt x="943" y="175"/>
                      <a:pt x="922" y="182"/>
                      <a:pt x="915" y="203"/>
                    </a:cubicBezTo>
                    <a:lnTo>
                      <a:pt x="915" y="217"/>
                    </a:lnTo>
                    <a:lnTo>
                      <a:pt x="922" y="217"/>
                    </a:lnTo>
                    <a:lnTo>
                      <a:pt x="922" y="224"/>
                    </a:lnTo>
                    <a:lnTo>
                      <a:pt x="915" y="231"/>
                    </a:lnTo>
                    <a:lnTo>
                      <a:pt x="902" y="238"/>
                    </a:lnTo>
                    <a:lnTo>
                      <a:pt x="902" y="245"/>
                    </a:lnTo>
                    <a:lnTo>
                      <a:pt x="895" y="252"/>
                    </a:lnTo>
                    <a:lnTo>
                      <a:pt x="895" y="259"/>
                    </a:lnTo>
                    <a:lnTo>
                      <a:pt x="888" y="259"/>
                    </a:lnTo>
                    <a:lnTo>
                      <a:pt x="874" y="266"/>
                    </a:lnTo>
                    <a:lnTo>
                      <a:pt x="853" y="287"/>
                    </a:lnTo>
                    <a:lnTo>
                      <a:pt x="860" y="287"/>
                    </a:lnTo>
                    <a:lnTo>
                      <a:pt x="853" y="294"/>
                    </a:lnTo>
                    <a:lnTo>
                      <a:pt x="846" y="294"/>
                    </a:lnTo>
                    <a:lnTo>
                      <a:pt x="846" y="301"/>
                    </a:lnTo>
                    <a:lnTo>
                      <a:pt x="839" y="308"/>
                    </a:lnTo>
                    <a:lnTo>
                      <a:pt x="839" y="315"/>
                    </a:lnTo>
                    <a:cubicBezTo>
                      <a:pt x="832" y="329"/>
                      <a:pt x="832" y="329"/>
                      <a:pt x="825" y="336"/>
                    </a:cubicBezTo>
                    <a:lnTo>
                      <a:pt x="825" y="343"/>
                    </a:lnTo>
                    <a:lnTo>
                      <a:pt x="832" y="343"/>
                    </a:lnTo>
                    <a:lnTo>
                      <a:pt x="839" y="336"/>
                    </a:lnTo>
                    <a:lnTo>
                      <a:pt x="846" y="336"/>
                    </a:lnTo>
                    <a:lnTo>
                      <a:pt x="846" y="343"/>
                    </a:lnTo>
                    <a:lnTo>
                      <a:pt x="853" y="343"/>
                    </a:lnTo>
                    <a:lnTo>
                      <a:pt x="860" y="336"/>
                    </a:lnTo>
                    <a:lnTo>
                      <a:pt x="867" y="336"/>
                    </a:lnTo>
                    <a:lnTo>
                      <a:pt x="874" y="329"/>
                    </a:lnTo>
                    <a:lnTo>
                      <a:pt x="895" y="322"/>
                    </a:lnTo>
                    <a:lnTo>
                      <a:pt x="888" y="329"/>
                    </a:lnTo>
                    <a:lnTo>
                      <a:pt x="881" y="329"/>
                    </a:lnTo>
                    <a:lnTo>
                      <a:pt x="881" y="336"/>
                    </a:lnTo>
                    <a:lnTo>
                      <a:pt x="888" y="343"/>
                    </a:lnTo>
                    <a:lnTo>
                      <a:pt x="881" y="343"/>
                    </a:lnTo>
                    <a:lnTo>
                      <a:pt x="888" y="357"/>
                    </a:lnTo>
                    <a:lnTo>
                      <a:pt x="895" y="357"/>
                    </a:lnTo>
                    <a:cubicBezTo>
                      <a:pt x="874" y="371"/>
                      <a:pt x="860" y="385"/>
                      <a:pt x="860" y="385"/>
                    </a:cubicBezTo>
                    <a:lnTo>
                      <a:pt x="867" y="385"/>
                    </a:lnTo>
                    <a:lnTo>
                      <a:pt x="895" y="371"/>
                    </a:lnTo>
                    <a:lnTo>
                      <a:pt x="909" y="371"/>
                    </a:lnTo>
                    <a:lnTo>
                      <a:pt x="909" y="378"/>
                    </a:lnTo>
                    <a:cubicBezTo>
                      <a:pt x="895" y="385"/>
                      <a:pt x="881" y="392"/>
                      <a:pt x="874" y="399"/>
                    </a:cubicBezTo>
                    <a:lnTo>
                      <a:pt x="867" y="406"/>
                    </a:lnTo>
                    <a:lnTo>
                      <a:pt x="846" y="413"/>
                    </a:lnTo>
                    <a:lnTo>
                      <a:pt x="825" y="420"/>
                    </a:lnTo>
                    <a:lnTo>
                      <a:pt x="818" y="420"/>
                    </a:lnTo>
                    <a:lnTo>
                      <a:pt x="818" y="427"/>
                    </a:lnTo>
                    <a:lnTo>
                      <a:pt x="804" y="427"/>
                    </a:lnTo>
                    <a:lnTo>
                      <a:pt x="797" y="434"/>
                    </a:lnTo>
                    <a:lnTo>
                      <a:pt x="769" y="448"/>
                    </a:lnTo>
                    <a:lnTo>
                      <a:pt x="762" y="455"/>
                    </a:lnTo>
                    <a:lnTo>
                      <a:pt x="769" y="462"/>
                    </a:lnTo>
                    <a:lnTo>
                      <a:pt x="762" y="462"/>
                    </a:lnTo>
                    <a:lnTo>
                      <a:pt x="762" y="469"/>
                    </a:lnTo>
                    <a:lnTo>
                      <a:pt x="755" y="469"/>
                    </a:lnTo>
                    <a:lnTo>
                      <a:pt x="755" y="476"/>
                    </a:lnTo>
                    <a:lnTo>
                      <a:pt x="748" y="483"/>
                    </a:lnTo>
                    <a:lnTo>
                      <a:pt x="741" y="483"/>
                    </a:lnTo>
                    <a:lnTo>
                      <a:pt x="748" y="490"/>
                    </a:lnTo>
                    <a:lnTo>
                      <a:pt x="755" y="490"/>
                    </a:lnTo>
                    <a:lnTo>
                      <a:pt x="769" y="483"/>
                    </a:lnTo>
                    <a:lnTo>
                      <a:pt x="783" y="476"/>
                    </a:lnTo>
                    <a:lnTo>
                      <a:pt x="790" y="476"/>
                    </a:lnTo>
                    <a:lnTo>
                      <a:pt x="783" y="483"/>
                    </a:lnTo>
                    <a:lnTo>
                      <a:pt x="783" y="490"/>
                    </a:lnTo>
                    <a:lnTo>
                      <a:pt x="776" y="504"/>
                    </a:lnTo>
                    <a:lnTo>
                      <a:pt x="769" y="504"/>
                    </a:lnTo>
                    <a:lnTo>
                      <a:pt x="762" y="511"/>
                    </a:lnTo>
                    <a:lnTo>
                      <a:pt x="755" y="518"/>
                    </a:lnTo>
                    <a:lnTo>
                      <a:pt x="748" y="518"/>
                    </a:lnTo>
                    <a:lnTo>
                      <a:pt x="741" y="525"/>
                    </a:lnTo>
                    <a:lnTo>
                      <a:pt x="734" y="525"/>
                    </a:lnTo>
                    <a:lnTo>
                      <a:pt x="727" y="539"/>
                    </a:lnTo>
                    <a:lnTo>
                      <a:pt x="727" y="546"/>
                    </a:lnTo>
                    <a:lnTo>
                      <a:pt x="720" y="553"/>
                    </a:lnTo>
                    <a:lnTo>
                      <a:pt x="720" y="560"/>
                    </a:lnTo>
                    <a:lnTo>
                      <a:pt x="720" y="567"/>
                    </a:lnTo>
                    <a:lnTo>
                      <a:pt x="727" y="567"/>
                    </a:lnTo>
                    <a:lnTo>
                      <a:pt x="720" y="574"/>
                    </a:lnTo>
                    <a:lnTo>
                      <a:pt x="706" y="574"/>
                    </a:lnTo>
                    <a:lnTo>
                      <a:pt x="699" y="581"/>
                    </a:lnTo>
                    <a:lnTo>
                      <a:pt x="706" y="581"/>
                    </a:lnTo>
                    <a:lnTo>
                      <a:pt x="706" y="588"/>
                    </a:lnTo>
                    <a:lnTo>
                      <a:pt x="692" y="595"/>
                    </a:lnTo>
                    <a:lnTo>
                      <a:pt x="692" y="588"/>
                    </a:lnTo>
                    <a:lnTo>
                      <a:pt x="678" y="581"/>
                    </a:lnTo>
                    <a:lnTo>
                      <a:pt x="678" y="588"/>
                    </a:lnTo>
                    <a:lnTo>
                      <a:pt x="664" y="595"/>
                    </a:lnTo>
                    <a:lnTo>
                      <a:pt x="657" y="595"/>
                    </a:lnTo>
                    <a:lnTo>
                      <a:pt x="664" y="602"/>
                    </a:lnTo>
                    <a:lnTo>
                      <a:pt x="671" y="602"/>
                    </a:lnTo>
                    <a:lnTo>
                      <a:pt x="678" y="595"/>
                    </a:lnTo>
                    <a:lnTo>
                      <a:pt x="685" y="602"/>
                    </a:lnTo>
                    <a:lnTo>
                      <a:pt x="678" y="602"/>
                    </a:lnTo>
                    <a:lnTo>
                      <a:pt x="685" y="608"/>
                    </a:lnTo>
                    <a:lnTo>
                      <a:pt x="699" y="608"/>
                    </a:lnTo>
                    <a:lnTo>
                      <a:pt x="699" y="602"/>
                    </a:lnTo>
                    <a:lnTo>
                      <a:pt x="706" y="602"/>
                    </a:lnTo>
                    <a:lnTo>
                      <a:pt x="706" y="608"/>
                    </a:lnTo>
                    <a:lnTo>
                      <a:pt x="706" y="615"/>
                    </a:lnTo>
                    <a:lnTo>
                      <a:pt x="713" y="615"/>
                    </a:lnTo>
                    <a:lnTo>
                      <a:pt x="713" y="622"/>
                    </a:lnTo>
                    <a:lnTo>
                      <a:pt x="706" y="622"/>
                    </a:lnTo>
                    <a:lnTo>
                      <a:pt x="713" y="629"/>
                    </a:lnTo>
                    <a:lnTo>
                      <a:pt x="720" y="629"/>
                    </a:lnTo>
                    <a:lnTo>
                      <a:pt x="720" y="636"/>
                    </a:lnTo>
                    <a:lnTo>
                      <a:pt x="706" y="636"/>
                    </a:lnTo>
                    <a:lnTo>
                      <a:pt x="706" y="629"/>
                    </a:lnTo>
                    <a:lnTo>
                      <a:pt x="692" y="629"/>
                    </a:lnTo>
                    <a:lnTo>
                      <a:pt x="692" y="622"/>
                    </a:lnTo>
                    <a:lnTo>
                      <a:pt x="685" y="615"/>
                    </a:lnTo>
                    <a:lnTo>
                      <a:pt x="678" y="615"/>
                    </a:lnTo>
                    <a:lnTo>
                      <a:pt x="671" y="608"/>
                    </a:lnTo>
                    <a:lnTo>
                      <a:pt x="664" y="608"/>
                    </a:lnTo>
                    <a:lnTo>
                      <a:pt x="664" y="602"/>
                    </a:lnTo>
                    <a:lnTo>
                      <a:pt x="657" y="602"/>
                    </a:lnTo>
                    <a:lnTo>
                      <a:pt x="643" y="595"/>
                    </a:lnTo>
                    <a:lnTo>
                      <a:pt x="636" y="595"/>
                    </a:lnTo>
                    <a:lnTo>
                      <a:pt x="629" y="602"/>
                    </a:lnTo>
                    <a:lnTo>
                      <a:pt x="615" y="602"/>
                    </a:lnTo>
                    <a:lnTo>
                      <a:pt x="608" y="608"/>
                    </a:lnTo>
                    <a:lnTo>
                      <a:pt x="601" y="608"/>
                    </a:lnTo>
                    <a:lnTo>
                      <a:pt x="594" y="615"/>
                    </a:lnTo>
                    <a:lnTo>
                      <a:pt x="580" y="615"/>
                    </a:lnTo>
                    <a:lnTo>
                      <a:pt x="573" y="622"/>
                    </a:lnTo>
                    <a:lnTo>
                      <a:pt x="566" y="636"/>
                    </a:lnTo>
                    <a:lnTo>
                      <a:pt x="559" y="636"/>
                    </a:lnTo>
                    <a:lnTo>
                      <a:pt x="559" y="643"/>
                    </a:lnTo>
                    <a:lnTo>
                      <a:pt x="552" y="650"/>
                    </a:lnTo>
                    <a:lnTo>
                      <a:pt x="545" y="664"/>
                    </a:lnTo>
                    <a:lnTo>
                      <a:pt x="538" y="664"/>
                    </a:lnTo>
                    <a:lnTo>
                      <a:pt x="545" y="671"/>
                    </a:lnTo>
                    <a:lnTo>
                      <a:pt x="552" y="664"/>
                    </a:lnTo>
                    <a:lnTo>
                      <a:pt x="552" y="671"/>
                    </a:lnTo>
                    <a:lnTo>
                      <a:pt x="545" y="671"/>
                    </a:lnTo>
                    <a:lnTo>
                      <a:pt x="545" y="678"/>
                    </a:lnTo>
                    <a:lnTo>
                      <a:pt x="538" y="671"/>
                    </a:lnTo>
                    <a:lnTo>
                      <a:pt x="531" y="678"/>
                    </a:lnTo>
                    <a:lnTo>
                      <a:pt x="517" y="692"/>
                    </a:lnTo>
                    <a:lnTo>
                      <a:pt x="510" y="699"/>
                    </a:lnTo>
                    <a:lnTo>
                      <a:pt x="496" y="692"/>
                    </a:lnTo>
                    <a:lnTo>
                      <a:pt x="496" y="699"/>
                    </a:lnTo>
                    <a:lnTo>
                      <a:pt x="489" y="699"/>
                    </a:lnTo>
                    <a:lnTo>
                      <a:pt x="482" y="706"/>
                    </a:lnTo>
                    <a:lnTo>
                      <a:pt x="475" y="713"/>
                    </a:lnTo>
                    <a:lnTo>
                      <a:pt x="482" y="720"/>
                    </a:lnTo>
                    <a:lnTo>
                      <a:pt x="482" y="727"/>
                    </a:lnTo>
                    <a:lnTo>
                      <a:pt x="496" y="727"/>
                    </a:lnTo>
                    <a:lnTo>
                      <a:pt x="503" y="734"/>
                    </a:lnTo>
                    <a:lnTo>
                      <a:pt x="510" y="727"/>
                    </a:lnTo>
                    <a:lnTo>
                      <a:pt x="510" y="734"/>
                    </a:lnTo>
                    <a:lnTo>
                      <a:pt x="510" y="741"/>
                    </a:lnTo>
                    <a:lnTo>
                      <a:pt x="517" y="741"/>
                    </a:lnTo>
                    <a:lnTo>
                      <a:pt x="524" y="748"/>
                    </a:lnTo>
                    <a:lnTo>
                      <a:pt x="517" y="755"/>
                    </a:lnTo>
                    <a:lnTo>
                      <a:pt x="503" y="755"/>
                    </a:lnTo>
                    <a:lnTo>
                      <a:pt x="503" y="762"/>
                    </a:lnTo>
                    <a:lnTo>
                      <a:pt x="503" y="769"/>
                    </a:lnTo>
                    <a:lnTo>
                      <a:pt x="496" y="776"/>
                    </a:lnTo>
                    <a:lnTo>
                      <a:pt x="503" y="776"/>
                    </a:lnTo>
                    <a:lnTo>
                      <a:pt x="496" y="783"/>
                    </a:lnTo>
                    <a:lnTo>
                      <a:pt x="489" y="783"/>
                    </a:lnTo>
                    <a:lnTo>
                      <a:pt x="496" y="790"/>
                    </a:lnTo>
                    <a:lnTo>
                      <a:pt x="503" y="797"/>
                    </a:lnTo>
                    <a:cubicBezTo>
                      <a:pt x="607" y="802"/>
                      <a:pt x="638" y="807"/>
                      <a:pt x="595" y="807"/>
                    </a:cubicBezTo>
                    <a:cubicBezTo>
                      <a:pt x="577" y="807"/>
                      <a:pt x="546" y="806"/>
                      <a:pt x="503" y="804"/>
                    </a:cubicBezTo>
                    <a:lnTo>
                      <a:pt x="503" y="811"/>
                    </a:lnTo>
                    <a:lnTo>
                      <a:pt x="496" y="811"/>
                    </a:lnTo>
                    <a:cubicBezTo>
                      <a:pt x="503" y="825"/>
                      <a:pt x="503" y="825"/>
                      <a:pt x="503" y="832"/>
                    </a:cubicBezTo>
                    <a:lnTo>
                      <a:pt x="496" y="832"/>
                    </a:lnTo>
                    <a:lnTo>
                      <a:pt x="503" y="839"/>
                    </a:lnTo>
                    <a:lnTo>
                      <a:pt x="510" y="846"/>
                    </a:lnTo>
                    <a:lnTo>
                      <a:pt x="510" y="853"/>
                    </a:lnTo>
                    <a:lnTo>
                      <a:pt x="517" y="860"/>
                    </a:lnTo>
                    <a:lnTo>
                      <a:pt x="524" y="853"/>
                    </a:lnTo>
                    <a:lnTo>
                      <a:pt x="531" y="846"/>
                    </a:lnTo>
                    <a:lnTo>
                      <a:pt x="538" y="839"/>
                    </a:lnTo>
                    <a:lnTo>
                      <a:pt x="545" y="832"/>
                    </a:lnTo>
                    <a:lnTo>
                      <a:pt x="545" y="839"/>
                    </a:lnTo>
                    <a:lnTo>
                      <a:pt x="552" y="846"/>
                    </a:lnTo>
                    <a:lnTo>
                      <a:pt x="545" y="853"/>
                    </a:lnTo>
                    <a:cubicBezTo>
                      <a:pt x="531" y="874"/>
                      <a:pt x="531" y="881"/>
                      <a:pt x="531" y="895"/>
                    </a:cubicBezTo>
                    <a:lnTo>
                      <a:pt x="545" y="902"/>
                    </a:lnTo>
                    <a:lnTo>
                      <a:pt x="545" y="895"/>
                    </a:lnTo>
                    <a:lnTo>
                      <a:pt x="559" y="895"/>
                    </a:lnTo>
                    <a:lnTo>
                      <a:pt x="566" y="888"/>
                    </a:lnTo>
                    <a:lnTo>
                      <a:pt x="587" y="888"/>
                    </a:lnTo>
                    <a:lnTo>
                      <a:pt x="594" y="881"/>
                    </a:lnTo>
                    <a:lnTo>
                      <a:pt x="601" y="874"/>
                    </a:lnTo>
                    <a:lnTo>
                      <a:pt x="608" y="874"/>
                    </a:lnTo>
                    <a:lnTo>
                      <a:pt x="615" y="867"/>
                    </a:lnTo>
                    <a:lnTo>
                      <a:pt x="622" y="867"/>
                    </a:lnTo>
                    <a:lnTo>
                      <a:pt x="615" y="874"/>
                    </a:lnTo>
                    <a:lnTo>
                      <a:pt x="594" y="888"/>
                    </a:lnTo>
                    <a:lnTo>
                      <a:pt x="580" y="895"/>
                    </a:lnTo>
                    <a:lnTo>
                      <a:pt x="573" y="902"/>
                    </a:lnTo>
                    <a:lnTo>
                      <a:pt x="566" y="902"/>
                    </a:lnTo>
                    <a:lnTo>
                      <a:pt x="566" y="909"/>
                    </a:lnTo>
                    <a:lnTo>
                      <a:pt x="559" y="916"/>
                    </a:lnTo>
                    <a:lnTo>
                      <a:pt x="552" y="909"/>
                    </a:lnTo>
                    <a:lnTo>
                      <a:pt x="559" y="909"/>
                    </a:lnTo>
                    <a:lnTo>
                      <a:pt x="559" y="902"/>
                    </a:lnTo>
                    <a:lnTo>
                      <a:pt x="552" y="902"/>
                    </a:lnTo>
                    <a:lnTo>
                      <a:pt x="538" y="909"/>
                    </a:lnTo>
                    <a:lnTo>
                      <a:pt x="545" y="916"/>
                    </a:lnTo>
                    <a:lnTo>
                      <a:pt x="545" y="923"/>
                    </a:lnTo>
                    <a:lnTo>
                      <a:pt x="559" y="930"/>
                    </a:lnTo>
                    <a:lnTo>
                      <a:pt x="559" y="937"/>
                    </a:lnTo>
                    <a:lnTo>
                      <a:pt x="566" y="930"/>
                    </a:lnTo>
                    <a:lnTo>
                      <a:pt x="566" y="923"/>
                    </a:lnTo>
                    <a:lnTo>
                      <a:pt x="580" y="923"/>
                    </a:lnTo>
                    <a:lnTo>
                      <a:pt x="573" y="930"/>
                    </a:lnTo>
                    <a:lnTo>
                      <a:pt x="566" y="930"/>
                    </a:lnTo>
                    <a:lnTo>
                      <a:pt x="580" y="944"/>
                    </a:lnTo>
                    <a:lnTo>
                      <a:pt x="580" y="937"/>
                    </a:lnTo>
                    <a:lnTo>
                      <a:pt x="594" y="937"/>
                    </a:lnTo>
                    <a:lnTo>
                      <a:pt x="601" y="930"/>
                    </a:lnTo>
                    <a:lnTo>
                      <a:pt x="601" y="937"/>
                    </a:lnTo>
                    <a:lnTo>
                      <a:pt x="601" y="944"/>
                    </a:lnTo>
                    <a:lnTo>
                      <a:pt x="573" y="944"/>
                    </a:lnTo>
                    <a:lnTo>
                      <a:pt x="566" y="951"/>
                    </a:lnTo>
                    <a:lnTo>
                      <a:pt x="559" y="944"/>
                    </a:lnTo>
                    <a:lnTo>
                      <a:pt x="545" y="944"/>
                    </a:lnTo>
                    <a:lnTo>
                      <a:pt x="524" y="951"/>
                    </a:lnTo>
                    <a:lnTo>
                      <a:pt x="517" y="951"/>
                    </a:lnTo>
                    <a:lnTo>
                      <a:pt x="517" y="958"/>
                    </a:lnTo>
                    <a:lnTo>
                      <a:pt x="531" y="958"/>
                    </a:lnTo>
                    <a:lnTo>
                      <a:pt x="545" y="951"/>
                    </a:lnTo>
                    <a:lnTo>
                      <a:pt x="552" y="951"/>
                    </a:lnTo>
                    <a:lnTo>
                      <a:pt x="552" y="958"/>
                    </a:lnTo>
                    <a:lnTo>
                      <a:pt x="552" y="965"/>
                    </a:lnTo>
                    <a:lnTo>
                      <a:pt x="559" y="972"/>
                    </a:lnTo>
                    <a:lnTo>
                      <a:pt x="566" y="972"/>
                    </a:lnTo>
                    <a:lnTo>
                      <a:pt x="566" y="979"/>
                    </a:lnTo>
                    <a:lnTo>
                      <a:pt x="580" y="972"/>
                    </a:lnTo>
                    <a:lnTo>
                      <a:pt x="580" y="965"/>
                    </a:lnTo>
                    <a:lnTo>
                      <a:pt x="587" y="965"/>
                    </a:lnTo>
                    <a:lnTo>
                      <a:pt x="601" y="958"/>
                    </a:lnTo>
                    <a:lnTo>
                      <a:pt x="629" y="958"/>
                    </a:lnTo>
                    <a:lnTo>
                      <a:pt x="636" y="965"/>
                    </a:lnTo>
                    <a:lnTo>
                      <a:pt x="685" y="965"/>
                    </a:lnTo>
                    <a:lnTo>
                      <a:pt x="692" y="958"/>
                    </a:lnTo>
                    <a:lnTo>
                      <a:pt x="692" y="951"/>
                    </a:lnTo>
                    <a:lnTo>
                      <a:pt x="692" y="944"/>
                    </a:lnTo>
                    <a:lnTo>
                      <a:pt x="699" y="937"/>
                    </a:lnTo>
                    <a:lnTo>
                      <a:pt x="699" y="930"/>
                    </a:lnTo>
                    <a:lnTo>
                      <a:pt x="706" y="930"/>
                    </a:lnTo>
                    <a:lnTo>
                      <a:pt x="699" y="944"/>
                    </a:lnTo>
                    <a:lnTo>
                      <a:pt x="699" y="951"/>
                    </a:lnTo>
                    <a:lnTo>
                      <a:pt x="706" y="951"/>
                    </a:lnTo>
                    <a:lnTo>
                      <a:pt x="706" y="958"/>
                    </a:lnTo>
                    <a:lnTo>
                      <a:pt x="734" y="958"/>
                    </a:lnTo>
                    <a:cubicBezTo>
                      <a:pt x="741" y="951"/>
                      <a:pt x="741" y="951"/>
                      <a:pt x="741" y="951"/>
                    </a:cubicBezTo>
                    <a:lnTo>
                      <a:pt x="762" y="951"/>
                    </a:lnTo>
                    <a:lnTo>
                      <a:pt x="762" y="958"/>
                    </a:lnTo>
                    <a:lnTo>
                      <a:pt x="790" y="958"/>
                    </a:lnTo>
                    <a:lnTo>
                      <a:pt x="790" y="965"/>
                    </a:lnTo>
                    <a:lnTo>
                      <a:pt x="790" y="972"/>
                    </a:lnTo>
                    <a:lnTo>
                      <a:pt x="797" y="979"/>
                    </a:lnTo>
                    <a:lnTo>
                      <a:pt x="804" y="979"/>
                    </a:lnTo>
                    <a:lnTo>
                      <a:pt x="804" y="986"/>
                    </a:lnTo>
                    <a:lnTo>
                      <a:pt x="797" y="986"/>
                    </a:lnTo>
                    <a:lnTo>
                      <a:pt x="790" y="993"/>
                    </a:lnTo>
                    <a:lnTo>
                      <a:pt x="790" y="1000"/>
                    </a:lnTo>
                    <a:lnTo>
                      <a:pt x="783" y="1007"/>
                    </a:lnTo>
                    <a:lnTo>
                      <a:pt x="776" y="1014"/>
                    </a:lnTo>
                    <a:lnTo>
                      <a:pt x="769" y="1021"/>
                    </a:lnTo>
                    <a:lnTo>
                      <a:pt x="776" y="1000"/>
                    </a:lnTo>
                    <a:lnTo>
                      <a:pt x="776" y="993"/>
                    </a:lnTo>
                    <a:lnTo>
                      <a:pt x="769" y="986"/>
                    </a:lnTo>
                    <a:lnTo>
                      <a:pt x="762" y="986"/>
                    </a:lnTo>
                    <a:lnTo>
                      <a:pt x="755" y="979"/>
                    </a:lnTo>
                    <a:lnTo>
                      <a:pt x="748" y="972"/>
                    </a:lnTo>
                    <a:lnTo>
                      <a:pt x="720" y="972"/>
                    </a:lnTo>
                    <a:lnTo>
                      <a:pt x="720" y="965"/>
                    </a:lnTo>
                    <a:lnTo>
                      <a:pt x="706" y="965"/>
                    </a:lnTo>
                    <a:cubicBezTo>
                      <a:pt x="678" y="979"/>
                      <a:pt x="678" y="979"/>
                      <a:pt x="671" y="979"/>
                    </a:cubicBezTo>
                    <a:lnTo>
                      <a:pt x="573" y="979"/>
                    </a:lnTo>
                    <a:lnTo>
                      <a:pt x="566" y="986"/>
                    </a:lnTo>
                    <a:lnTo>
                      <a:pt x="545" y="986"/>
                    </a:lnTo>
                    <a:lnTo>
                      <a:pt x="531" y="979"/>
                    </a:lnTo>
                    <a:cubicBezTo>
                      <a:pt x="503" y="979"/>
                      <a:pt x="503" y="979"/>
                      <a:pt x="489" y="993"/>
                    </a:cubicBezTo>
                    <a:lnTo>
                      <a:pt x="469" y="993"/>
                    </a:lnTo>
                    <a:lnTo>
                      <a:pt x="462" y="1000"/>
                    </a:lnTo>
                    <a:lnTo>
                      <a:pt x="455" y="1000"/>
                    </a:lnTo>
                    <a:lnTo>
                      <a:pt x="448" y="1014"/>
                    </a:lnTo>
                    <a:lnTo>
                      <a:pt x="469" y="1014"/>
                    </a:lnTo>
                    <a:lnTo>
                      <a:pt x="469" y="1021"/>
                    </a:lnTo>
                    <a:lnTo>
                      <a:pt x="475" y="1028"/>
                    </a:lnTo>
                    <a:lnTo>
                      <a:pt x="496" y="1028"/>
                    </a:lnTo>
                    <a:lnTo>
                      <a:pt x="510" y="1035"/>
                    </a:lnTo>
                    <a:lnTo>
                      <a:pt x="517" y="1042"/>
                    </a:lnTo>
                    <a:lnTo>
                      <a:pt x="524" y="1055"/>
                    </a:lnTo>
                    <a:lnTo>
                      <a:pt x="531" y="1055"/>
                    </a:lnTo>
                    <a:lnTo>
                      <a:pt x="545" y="1048"/>
                    </a:lnTo>
                    <a:lnTo>
                      <a:pt x="573" y="1048"/>
                    </a:lnTo>
                    <a:lnTo>
                      <a:pt x="573" y="1055"/>
                    </a:lnTo>
                    <a:lnTo>
                      <a:pt x="594" y="1055"/>
                    </a:lnTo>
                    <a:lnTo>
                      <a:pt x="601" y="1048"/>
                    </a:lnTo>
                    <a:lnTo>
                      <a:pt x="608" y="1055"/>
                    </a:lnTo>
                    <a:lnTo>
                      <a:pt x="608" y="1048"/>
                    </a:lnTo>
                    <a:lnTo>
                      <a:pt x="601" y="1042"/>
                    </a:lnTo>
                    <a:lnTo>
                      <a:pt x="615" y="1042"/>
                    </a:lnTo>
                    <a:lnTo>
                      <a:pt x="629" y="1035"/>
                    </a:lnTo>
                    <a:lnTo>
                      <a:pt x="636" y="1035"/>
                    </a:lnTo>
                    <a:lnTo>
                      <a:pt x="643" y="1028"/>
                    </a:lnTo>
                    <a:lnTo>
                      <a:pt x="657" y="1028"/>
                    </a:lnTo>
                    <a:lnTo>
                      <a:pt x="671" y="1035"/>
                    </a:lnTo>
                    <a:lnTo>
                      <a:pt x="643" y="1042"/>
                    </a:lnTo>
                    <a:lnTo>
                      <a:pt x="629" y="1048"/>
                    </a:lnTo>
                    <a:lnTo>
                      <a:pt x="622" y="1048"/>
                    </a:lnTo>
                    <a:lnTo>
                      <a:pt x="608" y="1062"/>
                    </a:lnTo>
                    <a:lnTo>
                      <a:pt x="587" y="1076"/>
                    </a:lnTo>
                    <a:lnTo>
                      <a:pt x="566" y="1083"/>
                    </a:lnTo>
                    <a:lnTo>
                      <a:pt x="559" y="1090"/>
                    </a:lnTo>
                    <a:lnTo>
                      <a:pt x="545" y="1104"/>
                    </a:lnTo>
                    <a:lnTo>
                      <a:pt x="538" y="1104"/>
                    </a:lnTo>
                    <a:lnTo>
                      <a:pt x="538" y="1111"/>
                    </a:lnTo>
                    <a:lnTo>
                      <a:pt x="517" y="1125"/>
                    </a:lnTo>
                    <a:lnTo>
                      <a:pt x="517" y="1132"/>
                    </a:lnTo>
                    <a:lnTo>
                      <a:pt x="517" y="1139"/>
                    </a:lnTo>
                    <a:lnTo>
                      <a:pt x="496" y="1139"/>
                    </a:lnTo>
                    <a:lnTo>
                      <a:pt x="489" y="1146"/>
                    </a:lnTo>
                    <a:lnTo>
                      <a:pt x="482" y="1146"/>
                    </a:lnTo>
                    <a:lnTo>
                      <a:pt x="469" y="1153"/>
                    </a:lnTo>
                    <a:lnTo>
                      <a:pt x="469" y="1160"/>
                    </a:lnTo>
                    <a:lnTo>
                      <a:pt x="475" y="1167"/>
                    </a:lnTo>
                    <a:lnTo>
                      <a:pt x="489" y="1167"/>
                    </a:lnTo>
                    <a:lnTo>
                      <a:pt x="510" y="1153"/>
                    </a:lnTo>
                    <a:lnTo>
                      <a:pt x="524" y="1153"/>
                    </a:lnTo>
                    <a:lnTo>
                      <a:pt x="524" y="1146"/>
                    </a:lnTo>
                    <a:lnTo>
                      <a:pt x="531" y="1146"/>
                    </a:lnTo>
                    <a:lnTo>
                      <a:pt x="545" y="1139"/>
                    </a:lnTo>
                    <a:lnTo>
                      <a:pt x="559" y="1139"/>
                    </a:lnTo>
                    <a:lnTo>
                      <a:pt x="559" y="1146"/>
                    </a:lnTo>
                    <a:lnTo>
                      <a:pt x="552" y="1146"/>
                    </a:lnTo>
                    <a:lnTo>
                      <a:pt x="559" y="1153"/>
                    </a:lnTo>
                    <a:lnTo>
                      <a:pt x="566" y="1153"/>
                    </a:lnTo>
                    <a:lnTo>
                      <a:pt x="566" y="1160"/>
                    </a:lnTo>
                    <a:lnTo>
                      <a:pt x="552" y="1160"/>
                    </a:lnTo>
                    <a:lnTo>
                      <a:pt x="552" y="1153"/>
                    </a:lnTo>
                    <a:lnTo>
                      <a:pt x="545" y="1153"/>
                    </a:lnTo>
                    <a:lnTo>
                      <a:pt x="545" y="1160"/>
                    </a:lnTo>
                    <a:lnTo>
                      <a:pt x="531" y="1160"/>
                    </a:lnTo>
                    <a:lnTo>
                      <a:pt x="531" y="1167"/>
                    </a:lnTo>
                    <a:lnTo>
                      <a:pt x="531" y="1174"/>
                    </a:lnTo>
                    <a:lnTo>
                      <a:pt x="524" y="1174"/>
                    </a:lnTo>
                    <a:lnTo>
                      <a:pt x="524" y="1181"/>
                    </a:lnTo>
                    <a:lnTo>
                      <a:pt x="531" y="1188"/>
                    </a:lnTo>
                    <a:lnTo>
                      <a:pt x="531" y="1195"/>
                    </a:lnTo>
                    <a:lnTo>
                      <a:pt x="524" y="1195"/>
                    </a:lnTo>
                    <a:lnTo>
                      <a:pt x="524" y="1202"/>
                    </a:lnTo>
                    <a:lnTo>
                      <a:pt x="517" y="1209"/>
                    </a:lnTo>
                    <a:lnTo>
                      <a:pt x="517" y="1216"/>
                    </a:lnTo>
                    <a:lnTo>
                      <a:pt x="517" y="1223"/>
                    </a:lnTo>
                    <a:lnTo>
                      <a:pt x="524" y="1230"/>
                    </a:lnTo>
                    <a:lnTo>
                      <a:pt x="517" y="1230"/>
                    </a:lnTo>
                    <a:lnTo>
                      <a:pt x="510" y="1237"/>
                    </a:lnTo>
                    <a:lnTo>
                      <a:pt x="496" y="1237"/>
                    </a:lnTo>
                    <a:lnTo>
                      <a:pt x="489" y="1230"/>
                    </a:lnTo>
                    <a:lnTo>
                      <a:pt x="489" y="1223"/>
                    </a:lnTo>
                    <a:lnTo>
                      <a:pt x="482" y="1230"/>
                    </a:lnTo>
                    <a:lnTo>
                      <a:pt x="475" y="1237"/>
                    </a:lnTo>
                    <a:lnTo>
                      <a:pt x="475" y="1244"/>
                    </a:lnTo>
                    <a:lnTo>
                      <a:pt x="475" y="1251"/>
                    </a:lnTo>
                    <a:lnTo>
                      <a:pt x="482" y="1258"/>
                    </a:lnTo>
                    <a:lnTo>
                      <a:pt x="489" y="1258"/>
                    </a:lnTo>
                    <a:lnTo>
                      <a:pt x="489" y="1265"/>
                    </a:lnTo>
                    <a:lnTo>
                      <a:pt x="475" y="1265"/>
                    </a:lnTo>
                    <a:lnTo>
                      <a:pt x="475" y="1272"/>
                    </a:lnTo>
                    <a:lnTo>
                      <a:pt x="475" y="1279"/>
                    </a:lnTo>
                    <a:lnTo>
                      <a:pt x="469" y="1279"/>
                    </a:lnTo>
                    <a:lnTo>
                      <a:pt x="475" y="1300"/>
                    </a:lnTo>
                    <a:lnTo>
                      <a:pt x="475" y="1307"/>
                    </a:lnTo>
                    <a:lnTo>
                      <a:pt x="469" y="1307"/>
                    </a:lnTo>
                    <a:lnTo>
                      <a:pt x="469" y="1314"/>
                    </a:lnTo>
                    <a:lnTo>
                      <a:pt x="469" y="1321"/>
                    </a:lnTo>
                    <a:lnTo>
                      <a:pt x="469" y="1328"/>
                    </a:lnTo>
                    <a:lnTo>
                      <a:pt x="469" y="1335"/>
                    </a:lnTo>
                    <a:lnTo>
                      <a:pt x="475" y="1335"/>
                    </a:lnTo>
                    <a:lnTo>
                      <a:pt x="489" y="1342"/>
                    </a:lnTo>
                    <a:lnTo>
                      <a:pt x="489" y="1349"/>
                    </a:lnTo>
                    <a:lnTo>
                      <a:pt x="489" y="1356"/>
                    </a:lnTo>
                    <a:lnTo>
                      <a:pt x="482" y="1363"/>
                    </a:lnTo>
                    <a:lnTo>
                      <a:pt x="475" y="1363"/>
                    </a:lnTo>
                    <a:lnTo>
                      <a:pt x="469" y="1370"/>
                    </a:lnTo>
                    <a:lnTo>
                      <a:pt x="448" y="1370"/>
                    </a:lnTo>
                    <a:lnTo>
                      <a:pt x="441" y="1377"/>
                    </a:lnTo>
                    <a:lnTo>
                      <a:pt x="441" y="1363"/>
                    </a:lnTo>
                    <a:lnTo>
                      <a:pt x="441" y="1356"/>
                    </a:lnTo>
                    <a:lnTo>
                      <a:pt x="448" y="1356"/>
                    </a:lnTo>
                    <a:lnTo>
                      <a:pt x="448" y="1349"/>
                    </a:lnTo>
                    <a:lnTo>
                      <a:pt x="448" y="1342"/>
                    </a:lnTo>
                    <a:lnTo>
                      <a:pt x="441" y="1342"/>
                    </a:lnTo>
                    <a:lnTo>
                      <a:pt x="434" y="1349"/>
                    </a:lnTo>
                    <a:lnTo>
                      <a:pt x="399" y="1349"/>
                    </a:lnTo>
                    <a:lnTo>
                      <a:pt x="392" y="1356"/>
                    </a:lnTo>
                    <a:lnTo>
                      <a:pt x="385" y="1370"/>
                    </a:lnTo>
                    <a:lnTo>
                      <a:pt x="378" y="1370"/>
                    </a:lnTo>
                    <a:lnTo>
                      <a:pt x="371" y="1377"/>
                    </a:lnTo>
                    <a:lnTo>
                      <a:pt x="378" y="1384"/>
                    </a:lnTo>
                    <a:lnTo>
                      <a:pt x="392" y="1384"/>
                    </a:lnTo>
                    <a:lnTo>
                      <a:pt x="392" y="1377"/>
                    </a:lnTo>
                    <a:lnTo>
                      <a:pt x="399" y="1377"/>
                    </a:lnTo>
                    <a:lnTo>
                      <a:pt x="427" y="1398"/>
                    </a:lnTo>
                    <a:lnTo>
                      <a:pt x="455" y="1391"/>
                    </a:lnTo>
                    <a:lnTo>
                      <a:pt x="462" y="1391"/>
                    </a:lnTo>
                    <a:lnTo>
                      <a:pt x="482" y="1405"/>
                    </a:lnTo>
                    <a:lnTo>
                      <a:pt x="475" y="1405"/>
                    </a:lnTo>
                    <a:cubicBezTo>
                      <a:pt x="455" y="1412"/>
                      <a:pt x="455" y="1412"/>
                      <a:pt x="441" y="1419"/>
                    </a:cubicBezTo>
                    <a:lnTo>
                      <a:pt x="441" y="1426"/>
                    </a:lnTo>
                    <a:lnTo>
                      <a:pt x="441" y="1433"/>
                    </a:lnTo>
                    <a:lnTo>
                      <a:pt x="441" y="1447"/>
                    </a:lnTo>
                    <a:lnTo>
                      <a:pt x="441" y="1454"/>
                    </a:lnTo>
                    <a:lnTo>
                      <a:pt x="441" y="1461"/>
                    </a:lnTo>
                    <a:lnTo>
                      <a:pt x="441" y="1468"/>
                    </a:lnTo>
                    <a:lnTo>
                      <a:pt x="448" y="1475"/>
                    </a:lnTo>
                    <a:lnTo>
                      <a:pt x="448" y="1482"/>
                    </a:lnTo>
                    <a:lnTo>
                      <a:pt x="482" y="1482"/>
                    </a:lnTo>
                    <a:lnTo>
                      <a:pt x="482" y="1488"/>
                    </a:lnTo>
                    <a:lnTo>
                      <a:pt x="482" y="1495"/>
                    </a:lnTo>
                    <a:lnTo>
                      <a:pt x="475" y="1502"/>
                    </a:lnTo>
                    <a:lnTo>
                      <a:pt x="469" y="1509"/>
                    </a:lnTo>
                    <a:lnTo>
                      <a:pt x="455" y="1509"/>
                    </a:lnTo>
                    <a:lnTo>
                      <a:pt x="455" y="1516"/>
                    </a:lnTo>
                    <a:lnTo>
                      <a:pt x="448" y="1516"/>
                    </a:lnTo>
                    <a:lnTo>
                      <a:pt x="441" y="1523"/>
                    </a:lnTo>
                    <a:lnTo>
                      <a:pt x="420" y="1523"/>
                    </a:lnTo>
                    <a:lnTo>
                      <a:pt x="420" y="1530"/>
                    </a:lnTo>
                    <a:lnTo>
                      <a:pt x="427" y="1537"/>
                    </a:lnTo>
                    <a:lnTo>
                      <a:pt x="427" y="1544"/>
                    </a:lnTo>
                    <a:lnTo>
                      <a:pt x="455" y="1544"/>
                    </a:lnTo>
                    <a:lnTo>
                      <a:pt x="469" y="1537"/>
                    </a:lnTo>
                    <a:lnTo>
                      <a:pt x="469" y="1530"/>
                    </a:lnTo>
                    <a:lnTo>
                      <a:pt x="475" y="1537"/>
                    </a:lnTo>
                    <a:lnTo>
                      <a:pt x="475" y="1544"/>
                    </a:lnTo>
                    <a:lnTo>
                      <a:pt x="475" y="1551"/>
                    </a:lnTo>
                    <a:lnTo>
                      <a:pt x="462" y="1558"/>
                    </a:lnTo>
                    <a:lnTo>
                      <a:pt x="434" y="1558"/>
                    </a:lnTo>
                    <a:lnTo>
                      <a:pt x="434" y="1565"/>
                    </a:lnTo>
                    <a:lnTo>
                      <a:pt x="427" y="1572"/>
                    </a:lnTo>
                    <a:lnTo>
                      <a:pt x="420" y="1572"/>
                    </a:lnTo>
                    <a:lnTo>
                      <a:pt x="399" y="1565"/>
                    </a:lnTo>
                    <a:lnTo>
                      <a:pt x="385" y="1565"/>
                    </a:lnTo>
                    <a:lnTo>
                      <a:pt x="385" y="1558"/>
                    </a:lnTo>
                    <a:lnTo>
                      <a:pt x="371" y="1551"/>
                    </a:lnTo>
                    <a:lnTo>
                      <a:pt x="364" y="1544"/>
                    </a:lnTo>
                    <a:lnTo>
                      <a:pt x="357" y="1544"/>
                    </a:lnTo>
                    <a:lnTo>
                      <a:pt x="350" y="1551"/>
                    </a:lnTo>
                    <a:lnTo>
                      <a:pt x="336" y="1551"/>
                    </a:lnTo>
                    <a:lnTo>
                      <a:pt x="336" y="1558"/>
                    </a:lnTo>
                    <a:lnTo>
                      <a:pt x="308" y="1558"/>
                    </a:lnTo>
                    <a:lnTo>
                      <a:pt x="308" y="1551"/>
                    </a:lnTo>
                    <a:lnTo>
                      <a:pt x="315" y="1551"/>
                    </a:lnTo>
                    <a:lnTo>
                      <a:pt x="329" y="1537"/>
                    </a:lnTo>
                    <a:lnTo>
                      <a:pt x="336" y="1537"/>
                    </a:lnTo>
                    <a:lnTo>
                      <a:pt x="343" y="1530"/>
                    </a:lnTo>
                    <a:lnTo>
                      <a:pt x="364" y="1523"/>
                    </a:lnTo>
                    <a:lnTo>
                      <a:pt x="364" y="1516"/>
                    </a:lnTo>
                    <a:lnTo>
                      <a:pt x="371" y="1516"/>
                    </a:lnTo>
                    <a:cubicBezTo>
                      <a:pt x="385" y="1509"/>
                      <a:pt x="392" y="1502"/>
                      <a:pt x="406" y="1495"/>
                    </a:cubicBezTo>
                    <a:lnTo>
                      <a:pt x="413" y="1482"/>
                    </a:lnTo>
                    <a:lnTo>
                      <a:pt x="427" y="1468"/>
                    </a:lnTo>
                    <a:lnTo>
                      <a:pt x="420" y="1447"/>
                    </a:lnTo>
                    <a:lnTo>
                      <a:pt x="413" y="1433"/>
                    </a:lnTo>
                    <a:lnTo>
                      <a:pt x="399" y="1426"/>
                    </a:lnTo>
                    <a:lnTo>
                      <a:pt x="371" y="1426"/>
                    </a:lnTo>
                    <a:lnTo>
                      <a:pt x="371" y="1433"/>
                    </a:lnTo>
                    <a:lnTo>
                      <a:pt x="350" y="1433"/>
                    </a:lnTo>
                    <a:lnTo>
                      <a:pt x="350" y="1440"/>
                    </a:lnTo>
                    <a:lnTo>
                      <a:pt x="343" y="1440"/>
                    </a:lnTo>
                    <a:lnTo>
                      <a:pt x="336" y="1447"/>
                    </a:lnTo>
                    <a:lnTo>
                      <a:pt x="329" y="1454"/>
                    </a:lnTo>
                    <a:lnTo>
                      <a:pt x="308" y="1454"/>
                    </a:lnTo>
                    <a:cubicBezTo>
                      <a:pt x="294" y="1461"/>
                      <a:pt x="273" y="1461"/>
                      <a:pt x="259" y="1475"/>
                    </a:cubicBezTo>
                    <a:lnTo>
                      <a:pt x="252" y="1475"/>
                    </a:lnTo>
                    <a:lnTo>
                      <a:pt x="245" y="1482"/>
                    </a:lnTo>
                    <a:lnTo>
                      <a:pt x="245" y="1488"/>
                    </a:lnTo>
                    <a:lnTo>
                      <a:pt x="238" y="1488"/>
                    </a:lnTo>
                    <a:lnTo>
                      <a:pt x="231" y="1495"/>
                    </a:lnTo>
                    <a:lnTo>
                      <a:pt x="231" y="1502"/>
                    </a:lnTo>
                    <a:lnTo>
                      <a:pt x="217" y="1502"/>
                    </a:lnTo>
                    <a:lnTo>
                      <a:pt x="217" y="1509"/>
                    </a:lnTo>
                    <a:lnTo>
                      <a:pt x="210" y="1502"/>
                    </a:lnTo>
                    <a:lnTo>
                      <a:pt x="189" y="1502"/>
                    </a:lnTo>
                    <a:lnTo>
                      <a:pt x="189" y="1509"/>
                    </a:lnTo>
                    <a:lnTo>
                      <a:pt x="182" y="1523"/>
                    </a:lnTo>
                    <a:lnTo>
                      <a:pt x="175" y="1537"/>
                    </a:lnTo>
                    <a:lnTo>
                      <a:pt x="168" y="1537"/>
                    </a:lnTo>
                    <a:lnTo>
                      <a:pt x="168" y="1523"/>
                    </a:lnTo>
                    <a:lnTo>
                      <a:pt x="168" y="1516"/>
                    </a:lnTo>
                    <a:lnTo>
                      <a:pt x="168" y="1509"/>
                    </a:lnTo>
                    <a:lnTo>
                      <a:pt x="161" y="1509"/>
                    </a:lnTo>
                    <a:lnTo>
                      <a:pt x="147" y="1516"/>
                    </a:lnTo>
                    <a:lnTo>
                      <a:pt x="147" y="1523"/>
                    </a:lnTo>
                    <a:lnTo>
                      <a:pt x="140" y="1523"/>
                    </a:lnTo>
                    <a:lnTo>
                      <a:pt x="126" y="1530"/>
                    </a:lnTo>
                    <a:lnTo>
                      <a:pt x="119" y="1530"/>
                    </a:lnTo>
                    <a:lnTo>
                      <a:pt x="126" y="1537"/>
                    </a:lnTo>
                    <a:lnTo>
                      <a:pt x="126" y="1544"/>
                    </a:lnTo>
                    <a:lnTo>
                      <a:pt x="119" y="1537"/>
                    </a:lnTo>
                    <a:lnTo>
                      <a:pt x="119" y="1530"/>
                    </a:lnTo>
                    <a:lnTo>
                      <a:pt x="112" y="1530"/>
                    </a:lnTo>
                    <a:lnTo>
                      <a:pt x="105" y="1537"/>
                    </a:lnTo>
                    <a:lnTo>
                      <a:pt x="98" y="1537"/>
                    </a:lnTo>
                    <a:lnTo>
                      <a:pt x="105" y="1544"/>
                    </a:lnTo>
                    <a:lnTo>
                      <a:pt x="105" y="1551"/>
                    </a:lnTo>
                    <a:lnTo>
                      <a:pt x="112" y="1558"/>
                    </a:lnTo>
                    <a:lnTo>
                      <a:pt x="112" y="1565"/>
                    </a:lnTo>
                    <a:lnTo>
                      <a:pt x="105" y="1565"/>
                    </a:lnTo>
                    <a:lnTo>
                      <a:pt x="105" y="1558"/>
                    </a:lnTo>
                    <a:lnTo>
                      <a:pt x="98" y="1558"/>
                    </a:lnTo>
                    <a:lnTo>
                      <a:pt x="98" y="1551"/>
                    </a:lnTo>
                    <a:lnTo>
                      <a:pt x="91" y="1551"/>
                    </a:lnTo>
                    <a:lnTo>
                      <a:pt x="91" y="1558"/>
                    </a:lnTo>
                    <a:lnTo>
                      <a:pt x="98" y="1593"/>
                    </a:lnTo>
                    <a:lnTo>
                      <a:pt x="91" y="1572"/>
                    </a:lnTo>
                    <a:lnTo>
                      <a:pt x="91" y="1565"/>
                    </a:lnTo>
                    <a:lnTo>
                      <a:pt x="84" y="1558"/>
                    </a:lnTo>
                    <a:lnTo>
                      <a:pt x="77" y="1558"/>
                    </a:lnTo>
                    <a:lnTo>
                      <a:pt x="77" y="1565"/>
                    </a:lnTo>
                    <a:lnTo>
                      <a:pt x="77" y="1572"/>
                    </a:lnTo>
                    <a:lnTo>
                      <a:pt x="70" y="1572"/>
                    </a:lnTo>
                    <a:lnTo>
                      <a:pt x="70" y="1579"/>
                    </a:lnTo>
                    <a:lnTo>
                      <a:pt x="77" y="1593"/>
                    </a:lnTo>
                    <a:lnTo>
                      <a:pt x="70" y="1593"/>
                    </a:lnTo>
                    <a:lnTo>
                      <a:pt x="70" y="1600"/>
                    </a:lnTo>
                    <a:lnTo>
                      <a:pt x="63" y="1600"/>
                    </a:lnTo>
                    <a:lnTo>
                      <a:pt x="63" y="1593"/>
                    </a:lnTo>
                    <a:lnTo>
                      <a:pt x="56" y="1600"/>
                    </a:lnTo>
                    <a:lnTo>
                      <a:pt x="56" y="1607"/>
                    </a:lnTo>
                    <a:lnTo>
                      <a:pt x="49" y="1614"/>
                    </a:lnTo>
                    <a:lnTo>
                      <a:pt x="49" y="1621"/>
                    </a:lnTo>
                    <a:lnTo>
                      <a:pt x="63" y="1621"/>
                    </a:lnTo>
                    <a:lnTo>
                      <a:pt x="63" y="1628"/>
                    </a:lnTo>
                    <a:lnTo>
                      <a:pt x="56" y="1628"/>
                    </a:lnTo>
                    <a:lnTo>
                      <a:pt x="56" y="1635"/>
                    </a:lnTo>
                    <a:lnTo>
                      <a:pt x="49" y="1635"/>
                    </a:lnTo>
                    <a:lnTo>
                      <a:pt x="49" y="1642"/>
                    </a:lnTo>
                    <a:lnTo>
                      <a:pt x="42" y="1642"/>
                    </a:lnTo>
                    <a:lnTo>
                      <a:pt x="42" y="1649"/>
                    </a:lnTo>
                    <a:lnTo>
                      <a:pt x="49" y="1663"/>
                    </a:lnTo>
                    <a:lnTo>
                      <a:pt x="49" y="1670"/>
                    </a:lnTo>
                    <a:lnTo>
                      <a:pt x="42" y="1663"/>
                    </a:lnTo>
                    <a:lnTo>
                      <a:pt x="35" y="1649"/>
                    </a:lnTo>
                    <a:lnTo>
                      <a:pt x="29" y="1649"/>
                    </a:lnTo>
                    <a:lnTo>
                      <a:pt x="29" y="1656"/>
                    </a:lnTo>
                    <a:lnTo>
                      <a:pt x="29" y="1663"/>
                    </a:lnTo>
                    <a:lnTo>
                      <a:pt x="29" y="1670"/>
                    </a:lnTo>
                    <a:lnTo>
                      <a:pt x="29" y="1677"/>
                    </a:lnTo>
                    <a:lnTo>
                      <a:pt x="29" y="1691"/>
                    </a:lnTo>
                    <a:lnTo>
                      <a:pt x="35" y="1698"/>
                    </a:lnTo>
                    <a:lnTo>
                      <a:pt x="42" y="1698"/>
                    </a:lnTo>
                    <a:lnTo>
                      <a:pt x="42" y="1705"/>
                    </a:lnTo>
                    <a:lnTo>
                      <a:pt x="35" y="1698"/>
                    </a:lnTo>
                    <a:lnTo>
                      <a:pt x="22" y="1698"/>
                    </a:lnTo>
                    <a:lnTo>
                      <a:pt x="22" y="1705"/>
                    </a:lnTo>
                    <a:lnTo>
                      <a:pt x="29" y="1719"/>
                    </a:lnTo>
                    <a:lnTo>
                      <a:pt x="35" y="1726"/>
                    </a:lnTo>
                    <a:lnTo>
                      <a:pt x="15" y="1726"/>
                    </a:lnTo>
                    <a:lnTo>
                      <a:pt x="8" y="1733"/>
                    </a:lnTo>
                    <a:lnTo>
                      <a:pt x="8" y="1740"/>
                    </a:lnTo>
                    <a:lnTo>
                      <a:pt x="1" y="1740"/>
                    </a:lnTo>
                    <a:lnTo>
                      <a:pt x="1" y="1747"/>
                    </a:lnTo>
                    <a:lnTo>
                      <a:pt x="8" y="1754"/>
                    </a:lnTo>
                    <a:lnTo>
                      <a:pt x="15" y="1775"/>
                    </a:lnTo>
                    <a:lnTo>
                      <a:pt x="8" y="1789"/>
                    </a:lnTo>
                    <a:cubicBezTo>
                      <a:pt x="1" y="1796"/>
                      <a:pt x="1" y="1796"/>
                      <a:pt x="1" y="1796"/>
                    </a:cubicBezTo>
                    <a:lnTo>
                      <a:pt x="8" y="1803"/>
                    </a:lnTo>
                    <a:lnTo>
                      <a:pt x="15" y="1810"/>
                    </a:lnTo>
                    <a:lnTo>
                      <a:pt x="15" y="1803"/>
                    </a:lnTo>
                    <a:lnTo>
                      <a:pt x="22" y="1782"/>
                    </a:lnTo>
                    <a:lnTo>
                      <a:pt x="22" y="1775"/>
                    </a:lnTo>
                    <a:lnTo>
                      <a:pt x="29" y="1768"/>
                    </a:lnTo>
                    <a:lnTo>
                      <a:pt x="29" y="1761"/>
                    </a:lnTo>
                    <a:lnTo>
                      <a:pt x="35" y="1775"/>
                    </a:lnTo>
                    <a:lnTo>
                      <a:pt x="35" y="1782"/>
                    </a:lnTo>
                    <a:lnTo>
                      <a:pt x="42" y="1789"/>
                    </a:lnTo>
                    <a:lnTo>
                      <a:pt x="42" y="1803"/>
                    </a:lnTo>
                    <a:lnTo>
                      <a:pt x="42" y="1810"/>
                    </a:lnTo>
                    <a:lnTo>
                      <a:pt x="42" y="1817"/>
                    </a:lnTo>
                    <a:lnTo>
                      <a:pt x="42" y="1824"/>
                    </a:lnTo>
                    <a:lnTo>
                      <a:pt x="42" y="1838"/>
                    </a:lnTo>
                    <a:lnTo>
                      <a:pt x="49" y="1852"/>
                    </a:lnTo>
                    <a:lnTo>
                      <a:pt x="49" y="1859"/>
                    </a:lnTo>
                    <a:lnTo>
                      <a:pt x="49" y="1866"/>
                    </a:lnTo>
                    <a:lnTo>
                      <a:pt x="56" y="1873"/>
                    </a:lnTo>
                    <a:lnTo>
                      <a:pt x="56" y="1880"/>
                    </a:lnTo>
                    <a:lnTo>
                      <a:pt x="56" y="1887"/>
                    </a:lnTo>
                    <a:lnTo>
                      <a:pt x="63" y="1894"/>
                    </a:lnTo>
                    <a:lnTo>
                      <a:pt x="63" y="1901"/>
                    </a:lnTo>
                    <a:lnTo>
                      <a:pt x="56" y="1901"/>
                    </a:lnTo>
                    <a:lnTo>
                      <a:pt x="56" y="1908"/>
                    </a:lnTo>
                    <a:lnTo>
                      <a:pt x="63" y="1908"/>
                    </a:lnTo>
                    <a:lnTo>
                      <a:pt x="56" y="1915"/>
                    </a:lnTo>
                    <a:lnTo>
                      <a:pt x="56" y="1922"/>
                    </a:lnTo>
                    <a:lnTo>
                      <a:pt x="63" y="1922"/>
                    </a:lnTo>
                    <a:lnTo>
                      <a:pt x="63" y="1928"/>
                    </a:lnTo>
                    <a:lnTo>
                      <a:pt x="63" y="1956"/>
                    </a:lnTo>
                    <a:lnTo>
                      <a:pt x="70" y="1963"/>
                    </a:lnTo>
                    <a:lnTo>
                      <a:pt x="63" y="1963"/>
                    </a:lnTo>
                    <a:lnTo>
                      <a:pt x="63" y="1970"/>
                    </a:lnTo>
                    <a:lnTo>
                      <a:pt x="63" y="1984"/>
                    </a:lnTo>
                    <a:lnTo>
                      <a:pt x="63" y="1991"/>
                    </a:lnTo>
                    <a:lnTo>
                      <a:pt x="56" y="1984"/>
                    </a:lnTo>
                    <a:lnTo>
                      <a:pt x="49" y="1984"/>
                    </a:lnTo>
                    <a:lnTo>
                      <a:pt x="49" y="1991"/>
                    </a:lnTo>
                    <a:lnTo>
                      <a:pt x="56" y="1998"/>
                    </a:lnTo>
                    <a:lnTo>
                      <a:pt x="56" y="2005"/>
                    </a:lnTo>
                    <a:lnTo>
                      <a:pt x="49" y="2005"/>
                    </a:lnTo>
                    <a:lnTo>
                      <a:pt x="42" y="1998"/>
                    </a:lnTo>
                    <a:lnTo>
                      <a:pt x="42" y="2005"/>
                    </a:lnTo>
                    <a:lnTo>
                      <a:pt x="49" y="2019"/>
                    </a:lnTo>
                    <a:lnTo>
                      <a:pt x="56" y="2019"/>
                    </a:lnTo>
                    <a:lnTo>
                      <a:pt x="56" y="2026"/>
                    </a:lnTo>
                    <a:lnTo>
                      <a:pt x="63" y="2033"/>
                    </a:lnTo>
                    <a:lnTo>
                      <a:pt x="49" y="2033"/>
                    </a:lnTo>
                    <a:lnTo>
                      <a:pt x="49" y="2040"/>
                    </a:lnTo>
                    <a:lnTo>
                      <a:pt x="49" y="2047"/>
                    </a:lnTo>
                    <a:lnTo>
                      <a:pt x="56" y="2054"/>
                    </a:lnTo>
                    <a:lnTo>
                      <a:pt x="42" y="2061"/>
                    </a:lnTo>
                    <a:lnTo>
                      <a:pt x="42" y="2068"/>
                    </a:lnTo>
                    <a:lnTo>
                      <a:pt x="42" y="2075"/>
                    </a:lnTo>
                    <a:lnTo>
                      <a:pt x="35" y="2089"/>
                    </a:lnTo>
                    <a:lnTo>
                      <a:pt x="35" y="2096"/>
                    </a:lnTo>
                    <a:lnTo>
                      <a:pt x="29" y="2089"/>
                    </a:lnTo>
                    <a:lnTo>
                      <a:pt x="29" y="2096"/>
                    </a:lnTo>
                    <a:lnTo>
                      <a:pt x="42" y="2117"/>
                    </a:lnTo>
                    <a:lnTo>
                      <a:pt x="49" y="2124"/>
                    </a:lnTo>
                    <a:lnTo>
                      <a:pt x="56" y="2131"/>
                    </a:lnTo>
                    <a:lnTo>
                      <a:pt x="56" y="2138"/>
                    </a:lnTo>
                    <a:lnTo>
                      <a:pt x="77" y="2152"/>
                    </a:lnTo>
                    <a:lnTo>
                      <a:pt x="77" y="2159"/>
                    </a:lnTo>
                    <a:lnTo>
                      <a:pt x="84" y="2173"/>
                    </a:lnTo>
                    <a:lnTo>
                      <a:pt x="91" y="2173"/>
                    </a:lnTo>
                    <a:lnTo>
                      <a:pt x="98" y="2187"/>
                    </a:lnTo>
                    <a:lnTo>
                      <a:pt x="105" y="2194"/>
                    </a:lnTo>
                    <a:lnTo>
                      <a:pt x="112" y="2201"/>
                    </a:lnTo>
                    <a:lnTo>
                      <a:pt x="119" y="2201"/>
                    </a:lnTo>
                    <a:lnTo>
                      <a:pt x="119" y="2194"/>
                    </a:lnTo>
                    <a:lnTo>
                      <a:pt x="126" y="2194"/>
                    </a:lnTo>
                    <a:lnTo>
                      <a:pt x="126" y="2201"/>
                    </a:lnTo>
                    <a:lnTo>
                      <a:pt x="140" y="2222"/>
                    </a:lnTo>
                    <a:lnTo>
                      <a:pt x="182" y="2222"/>
                    </a:lnTo>
                    <a:lnTo>
                      <a:pt x="189" y="2215"/>
                    </a:lnTo>
                    <a:lnTo>
                      <a:pt x="196" y="2194"/>
                    </a:lnTo>
                    <a:lnTo>
                      <a:pt x="203" y="2187"/>
                    </a:lnTo>
                    <a:lnTo>
                      <a:pt x="203" y="2180"/>
                    </a:lnTo>
                    <a:lnTo>
                      <a:pt x="203" y="2166"/>
                    </a:lnTo>
                    <a:lnTo>
                      <a:pt x="203" y="2159"/>
                    </a:lnTo>
                    <a:lnTo>
                      <a:pt x="203" y="2152"/>
                    </a:lnTo>
                    <a:lnTo>
                      <a:pt x="203" y="2138"/>
                    </a:lnTo>
                    <a:lnTo>
                      <a:pt x="203" y="2131"/>
                    </a:lnTo>
                    <a:lnTo>
                      <a:pt x="210" y="2131"/>
                    </a:lnTo>
                    <a:lnTo>
                      <a:pt x="210" y="2124"/>
                    </a:lnTo>
                    <a:lnTo>
                      <a:pt x="203" y="2110"/>
                    </a:lnTo>
                    <a:lnTo>
                      <a:pt x="217" y="2110"/>
                    </a:lnTo>
                    <a:lnTo>
                      <a:pt x="238" y="2124"/>
                    </a:lnTo>
                    <a:lnTo>
                      <a:pt x="259" y="2138"/>
                    </a:lnTo>
                    <a:lnTo>
                      <a:pt x="266" y="2145"/>
                    </a:lnTo>
                    <a:lnTo>
                      <a:pt x="273" y="2145"/>
                    </a:lnTo>
                    <a:lnTo>
                      <a:pt x="280" y="2152"/>
                    </a:lnTo>
                    <a:lnTo>
                      <a:pt x="287" y="2159"/>
                    </a:lnTo>
                    <a:lnTo>
                      <a:pt x="301" y="2159"/>
                    </a:lnTo>
                    <a:lnTo>
                      <a:pt x="329" y="2166"/>
                    </a:lnTo>
                    <a:lnTo>
                      <a:pt x="329" y="2173"/>
                    </a:lnTo>
                    <a:lnTo>
                      <a:pt x="336" y="2187"/>
                    </a:lnTo>
                    <a:lnTo>
                      <a:pt x="329" y="2187"/>
                    </a:lnTo>
                    <a:lnTo>
                      <a:pt x="329" y="2194"/>
                    </a:lnTo>
                    <a:lnTo>
                      <a:pt x="329" y="2208"/>
                    </a:lnTo>
                    <a:lnTo>
                      <a:pt x="329" y="2215"/>
                    </a:lnTo>
                    <a:lnTo>
                      <a:pt x="322" y="2208"/>
                    </a:lnTo>
                    <a:lnTo>
                      <a:pt x="322" y="2215"/>
                    </a:lnTo>
                    <a:lnTo>
                      <a:pt x="315" y="2215"/>
                    </a:lnTo>
                    <a:lnTo>
                      <a:pt x="315" y="2222"/>
                    </a:lnTo>
                    <a:lnTo>
                      <a:pt x="322" y="2229"/>
                    </a:lnTo>
                    <a:lnTo>
                      <a:pt x="329" y="2236"/>
                    </a:lnTo>
                    <a:lnTo>
                      <a:pt x="336" y="2243"/>
                    </a:lnTo>
                    <a:lnTo>
                      <a:pt x="343" y="2250"/>
                    </a:lnTo>
                    <a:lnTo>
                      <a:pt x="350" y="2243"/>
                    </a:lnTo>
                    <a:lnTo>
                      <a:pt x="357" y="2243"/>
                    </a:lnTo>
                    <a:lnTo>
                      <a:pt x="357" y="2250"/>
                    </a:lnTo>
                    <a:lnTo>
                      <a:pt x="350" y="2264"/>
                    </a:lnTo>
                    <a:lnTo>
                      <a:pt x="357" y="2271"/>
                    </a:lnTo>
                    <a:lnTo>
                      <a:pt x="371" y="2264"/>
                    </a:lnTo>
                    <a:lnTo>
                      <a:pt x="378" y="2257"/>
                    </a:lnTo>
                    <a:lnTo>
                      <a:pt x="378" y="2250"/>
                    </a:lnTo>
                    <a:lnTo>
                      <a:pt x="378" y="2236"/>
                    </a:lnTo>
                    <a:lnTo>
                      <a:pt x="378" y="2229"/>
                    </a:lnTo>
                    <a:lnTo>
                      <a:pt x="364" y="2229"/>
                    </a:lnTo>
                    <a:lnTo>
                      <a:pt x="364" y="2201"/>
                    </a:lnTo>
                    <a:lnTo>
                      <a:pt x="378" y="2201"/>
                    </a:lnTo>
                    <a:lnTo>
                      <a:pt x="392" y="2187"/>
                    </a:lnTo>
                    <a:lnTo>
                      <a:pt x="399" y="2180"/>
                    </a:lnTo>
                    <a:lnTo>
                      <a:pt x="392" y="2180"/>
                    </a:lnTo>
                    <a:lnTo>
                      <a:pt x="385" y="2173"/>
                    </a:lnTo>
                    <a:lnTo>
                      <a:pt x="385" y="2166"/>
                    </a:lnTo>
                    <a:lnTo>
                      <a:pt x="385" y="2159"/>
                    </a:lnTo>
                    <a:lnTo>
                      <a:pt x="385" y="2152"/>
                    </a:lnTo>
                    <a:lnTo>
                      <a:pt x="385" y="2145"/>
                    </a:lnTo>
                    <a:lnTo>
                      <a:pt x="392" y="2138"/>
                    </a:lnTo>
                    <a:lnTo>
                      <a:pt x="406" y="2124"/>
                    </a:lnTo>
                    <a:lnTo>
                      <a:pt x="406" y="2117"/>
                    </a:lnTo>
                    <a:lnTo>
                      <a:pt x="406" y="2110"/>
                    </a:lnTo>
                    <a:lnTo>
                      <a:pt x="413" y="2117"/>
                    </a:lnTo>
                    <a:lnTo>
                      <a:pt x="406" y="2096"/>
                    </a:lnTo>
                    <a:lnTo>
                      <a:pt x="399" y="2075"/>
                    </a:lnTo>
                    <a:lnTo>
                      <a:pt x="392" y="2068"/>
                    </a:lnTo>
                    <a:lnTo>
                      <a:pt x="385" y="2068"/>
                    </a:lnTo>
                    <a:lnTo>
                      <a:pt x="385" y="2082"/>
                    </a:lnTo>
                    <a:lnTo>
                      <a:pt x="364" y="2054"/>
                    </a:lnTo>
                    <a:lnTo>
                      <a:pt x="357" y="2047"/>
                    </a:lnTo>
                    <a:lnTo>
                      <a:pt x="343" y="2026"/>
                    </a:lnTo>
                    <a:lnTo>
                      <a:pt x="343" y="2019"/>
                    </a:lnTo>
                    <a:lnTo>
                      <a:pt x="350" y="2012"/>
                    </a:lnTo>
                    <a:lnTo>
                      <a:pt x="350" y="1984"/>
                    </a:lnTo>
                    <a:lnTo>
                      <a:pt x="357" y="1984"/>
                    </a:lnTo>
                    <a:lnTo>
                      <a:pt x="350" y="1977"/>
                    </a:lnTo>
                    <a:lnTo>
                      <a:pt x="343" y="1956"/>
                    </a:lnTo>
                    <a:lnTo>
                      <a:pt x="336" y="1949"/>
                    </a:lnTo>
                    <a:lnTo>
                      <a:pt x="315" y="1942"/>
                    </a:lnTo>
                    <a:lnTo>
                      <a:pt x="308" y="1942"/>
                    </a:lnTo>
                    <a:lnTo>
                      <a:pt x="308" y="1935"/>
                    </a:lnTo>
                    <a:lnTo>
                      <a:pt x="301" y="1935"/>
                    </a:lnTo>
                    <a:lnTo>
                      <a:pt x="287" y="1949"/>
                    </a:lnTo>
                    <a:lnTo>
                      <a:pt x="280" y="1949"/>
                    </a:lnTo>
                    <a:lnTo>
                      <a:pt x="266" y="1942"/>
                    </a:lnTo>
                    <a:lnTo>
                      <a:pt x="266" y="1935"/>
                    </a:lnTo>
                    <a:lnTo>
                      <a:pt x="252" y="1928"/>
                    </a:lnTo>
                    <a:lnTo>
                      <a:pt x="252" y="1922"/>
                    </a:lnTo>
                    <a:lnTo>
                      <a:pt x="245" y="1915"/>
                    </a:lnTo>
                    <a:lnTo>
                      <a:pt x="238" y="1908"/>
                    </a:lnTo>
                    <a:lnTo>
                      <a:pt x="238" y="1901"/>
                    </a:lnTo>
                    <a:lnTo>
                      <a:pt x="238" y="1894"/>
                    </a:lnTo>
                    <a:lnTo>
                      <a:pt x="231" y="1880"/>
                    </a:lnTo>
                    <a:lnTo>
                      <a:pt x="231" y="1873"/>
                    </a:lnTo>
                    <a:lnTo>
                      <a:pt x="231" y="1866"/>
                    </a:lnTo>
                    <a:lnTo>
                      <a:pt x="231" y="1859"/>
                    </a:lnTo>
                    <a:lnTo>
                      <a:pt x="231" y="1852"/>
                    </a:lnTo>
                    <a:lnTo>
                      <a:pt x="231" y="1845"/>
                    </a:lnTo>
                    <a:lnTo>
                      <a:pt x="231" y="1831"/>
                    </a:lnTo>
                    <a:lnTo>
                      <a:pt x="238" y="1824"/>
                    </a:lnTo>
                    <a:lnTo>
                      <a:pt x="238" y="1817"/>
                    </a:lnTo>
                    <a:lnTo>
                      <a:pt x="238" y="1810"/>
                    </a:lnTo>
                    <a:lnTo>
                      <a:pt x="238" y="1803"/>
                    </a:lnTo>
                    <a:lnTo>
                      <a:pt x="231" y="1789"/>
                    </a:lnTo>
                    <a:lnTo>
                      <a:pt x="231" y="1782"/>
                    </a:lnTo>
                    <a:lnTo>
                      <a:pt x="224" y="1775"/>
                    </a:lnTo>
                    <a:lnTo>
                      <a:pt x="217" y="1768"/>
                    </a:lnTo>
                    <a:lnTo>
                      <a:pt x="210" y="1768"/>
                    </a:lnTo>
                    <a:lnTo>
                      <a:pt x="210" y="1761"/>
                    </a:lnTo>
                    <a:cubicBezTo>
                      <a:pt x="210" y="1754"/>
                      <a:pt x="210" y="1740"/>
                      <a:pt x="210" y="1726"/>
                    </a:cubicBezTo>
                    <a:lnTo>
                      <a:pt x="224" y="1712"/>
                    </a:lnTo>
                    <a:lnTo>
                      <a:pt x="231" y="1712"/>
                    </a:lnTo>
                    <a:lnTo>
                      <a:pt x="238" y="1705"/>
                    </a:lnTo>
                    <a:lnTo>
                      <a:pt x="238" y="1698"/>
                    </a:lnTo>
                    <a:lnTo>
                      <a:pt x="252" y="1705"/>
                    </a:lnTo>
                    <a:lnTo>
                      <a:pt x="266" y="1705"/>
                    </a:lnTo>
                    <a:lnTo>
                      <a:pt x="266" y="1712"/>
                    </a:lnTo>
                    <a:lnTo>
                      <a:pt x="252" y="1712"/>
                    </a:lnTo>
                    <a:lnTo>
                      <a:pt x="252" y="1719"/>
                    </a:lnTo>
                    <a:lnTo>
                      <a:pt x="259" y="1726"/>
                    </a:lnTo>
                    <a:lnTo>
                      <a:pt x="259" y="1747"/>
                    </a:lnTo>
                    <a:lnTo>
                      <a:pt x="266" y="1761"/>
                    </a:lnTo>
                    <a:lnTo>
                      <a:pt x="266" y="1789"/>
                    </a:lnTo>
                    <a:lnTo>
                      <a:pt x="266" y="1803"/>
                    </a:lnTo>
                    <a:lnTo>
                      <a:pt x="266" y="1810"/>
                    </a:lnTo>
                    <a:lnTo>
                      <a:pt x="266" y="1817"/>
                    </a:lnTo>
                    <a:lnTo>
                      <a:pt x="273" y="1831"/>
                    </a:lnTo>
                    <a:lnTo>
                      <a:pt x="273" y="1838"/>
                    </a:lnTo>
                    <a:lnTo>
                      <a:pt x="280" y="1845"/>
                    </a:lnTo>
                    <a:lnTo>
                      <a:pt x="294" y="1845"/>
                    </a:lnTo>
                    <a:lnTo>
                      <a:pt x="301" y="1852"/>
                    </a:lnTo>
                    <a:lnTo>
                      <a:pt x="315" y="1859"/>
                    </a:lnTo>
                    <a:lnTo>
                      <a:pt x="322" y="1859"/>
                    </a:lnTo>
                    <a:lnTo>
                      <a:pt x="322" y="1866"/>
                    </a:lnTo>
                    <a:lnTo>
                      <a:pt x="329" y="1873"/>
                    </a:lnTo>
                    <a:lnTo>
                      <a:pt x="336" y="1880"/>
                    </a:lnTo>
                    <a:lnTo>
                      <a:pt x="343" y="1880"/>
                    </a:lnTo>
                    <a:lnTo>
                      <a:pt x="357" y="1894"/>
                    </a:lnTo>
                    <a:lnTo>
                      <a:pt x="371" y="1887"/>
                    </a:lnTo>
                    <a:lnTo>
                      <a:pt x="385" y="1880"/>
                    </a:lnTo>
                    <a:lnTo>
                      <a:pt x="392" y="1873"/>
                    </a:lnTo>
                    <a:lnTo>
                      <a:pt x="413" y="1859"/>
                    </a:lnTo>
                    <a:lnTo>
                      <a:pt x="420" y="1859"/>
                    </a:lnTo>
                    <a:lnTo>
                      <a:pt x="420" y="1852"/>
                    </a:lnTo>
                    <a:lnTo>
                      <a:pt x="427" y="1845"/>
                    </a:lnTo>
                    <a:lnTo>
                      <a:pt x="427" y="1838"/>
                    </a:lnTo>
                    <a:lnTo>
                      <a:pt x="427" y="1831"/>
                    </a:lnTo>
                    <a:lnTo>
                      <a:pt x="434" y="1831"/>
                    </a:lnTo>
                    <a:lnTo>
                      <a:pt x="434" y="1824"/>
                    </a:lnTo>
                    <a:lnTo>
                      <a:pt x="441" y="1817"/>
                    </a:lnTo>
                    <a:lnTo>
                      <a:pt x="441" y="1810"/>
                    </a:lnTo>
                    <a:lnTo>
                      <a:pt x="448" y="1803"/>
                    </a:lnTo>
                    <a:lnTo>
                      <a:pt x="455" y="1796"/>
                    </a:lnTo>
                    <a:lnTo>
                      <a:pt x="462" y="1782"/>
                    </a:lnTo>
                    <a:lnTo>
                      <a:pt x="469" y="1775"/>
                    </a:lnTo>
                    <a:lnTo>
                      <a:pt x="475" y="1768"/>
                    </a:lnTo>
                    <a:lnTo>
                      <a:pt x="489" y="1775"/>
                    </a:lnTo>
                    <a:lnTo>
                      <a:pt x="503" y="1768"/>
                    </a:lnTo>
                    <a:lnTo>
                      <a:pt x="510" y="1761"/>
                    </a:lnTo>
                    <a:lnTo>
                      <a:pt x="503" y="1775"/>
                    </a:lnTo>
                    <a:lnTo>
                      <a:pt x="496" y="1782"/>
                    </a:lnTo>
                    <a:lnTo>
                      <a:pt x="496" y="1789"/>
                    </a:lnTo>
                    <a:lnTo>
                      <a:pt x="496" y="1803"/>
                    </a:lnTo>
                    <a:lnTo>
                      <a:pt x="496" y="1810"/>
                    </a:lnTo>
                    <a:lnTo>
                      <a:pt x="489" y="1817"/>
                    </a:lnTo>
                    <a:lnTo>
                      <a:pt x="482" y="1817"/>
                    </a:lnTo>
                    <a:lnTo>
                      <a:pt x="482" y="1824"/>
                    </a:lnTo>
                    <a:lnTo>
                      <a:pt x="469" y="1831"/>
                    </a:lnTo>
                    <a:lnTo>
                      <a:pt x="455" y="1838"/>
                    </a:lnTo>
                    <a:lnTo>
                      <a:pt x="455" y="1852"/>
                    </a:lnTo>
                    <a:lnTo>
                      <a:pt x="448" y="1859"/>
                    </a:lnTo>
                    <a:lnTo>
                      <a:pt x="441" y="1880"/>
                    </a:lnTo>
                    <a:lnTo>
                      <a:pt x="441" y="1887"/>
                    </a:lnTo>
                    <a:lnTo>
                      <a:pt x="434" y="1887"/>
                    </a:lnTo>
                    <a:lnTo>
                      <a:pt x="434" y="1894"/>
                    </a:lnTo>
                    <a:lnTo>
                      <a:pt x="441" y="1901"/>
                    </a:lnTo>
                    <a:lnTo>
                      <a:pt x="434" y="1908"/>
                    </a:lnTo>
                    <a:lnTo>
                      <a:pt x="434" y="1922"/>
                    </a:lnTo>
                    <a:lnTo>
                      <a:pt x="434" y="1942"/>
                    </a:lnTo>
                    <a:lnTo>
                      <a:pt x="434" y="1949"/>
                    </a:lnTo>
                    <a:lnTo>
                      <a:pt x="441" y="1956"/>
                    </a:lnTo>
                    <a:lnTo>
                      <a:pt x="448" y="1956"/>
                    </a:lnTo>
                    <a:lnTo>
                      <a:pt x="455" y="1963"/>
                    </a:lnTo>
                    <a:lnTo>
                      <a:pt x="455" y="1949"/>
                    </a:lnTo>
                    <a:lnTo>
                      <a:pt x="455" y="1942"/>
                    </a:lnTo>
                    <a:lnTo>
                      <a:pt x="455" y="1935"/>
                    </a:lnTo>
                    <a:lnTo>
                      <a:pt x="462" y="1928"/>
                    </a:lnTo>
                    <a:lnTo>
                      <a:pt x="448" y="1915"/>
                    </a:lnTo>
                    <a:lnTo>
                      <a:pt x="455" y="1915"/>
                    </a:lnTo>
                    <a:lnTo>
                      <a:pt x="469" y="1908"/>
                    </a:lnTo>
                    <a:lnTo>
                      <a:pt x="482" y="1908"/>
                    </a:lnTo>
                    <a:lnTo>
                      <a:pt x="489" y="1915"/>
                    </a:lnTo>
                    <a:lnTo>
                      <a:pt x="496" y="1922"/>
                    </a:lnTo>
                    <a:lnTo>
                      <a:pt x="510" y="1928"/>
                    </a:lnTo>
                    <a:lnTo>
                      <a:pt x="524" y="1935"/>
                    </a:lnTo>
                    <a:lnTo>
                      <a:pt x="517" y="1949"/>
                    </a:lnTo>
                    <a:lnTo>
                      <a:pt x="503" y="1956"/>
                    </a:lnTo>
                    <a:lnTo>
                      <a:pt x="496" y="1956"/>
                    </a:lnTo>
                    <a:lnTo>
                      <a:pt x="489" y="1949"/>
                    </a:lnTo>
                    <a:lnTo>
                      <a:pt x="462" y="1956"/>
                    </a:lnTo>
                    <a:lnTo>
                      <a:pt x="462" y="1984"/>
                    </a:lnTo>
                    <a:lnTo>
                      <a:pt x="469" y="1991"/>
                    </a:lnTo>
                    <a:lnTo>
                      <a:pt x="475" y="1998"/>
                    </a:lnTo>
                    <a:lnTo>
                      <a:pt x="475" y="2005"/>
                    </a:lnTo>
                    <a:cubicBezTo>
                      <a:pt x="482" y="2019"/>
                      <a:pt x="489" y="2019"/>
                      <a:pt x="503" y="2033"/>
                    </a:cubicBezTo>
                    <a:lnTo>
                      <a:pt x="524" y="2047"/>
                    </a:lnTo>
                    <a:lnTo>
                      <a:pt x="531" y="2061"/>
                    </a:lnTo>
                    <a:lnTo>
                      <a:pt x="517" y="2082"/>
                    </a:lnTo>
                    <a:lnTo>
                      <a:pt x="524" y="2096"/>
                    </a:lnTo>
                    <a:lnTo>
                      <a:pt x="531" y="2110"/>
                    </a:lnTo>
                    <a:lnTo>
                      <a:pt x="524" y="2117"/>
                    </a:lnTo>
                    <a:lnTo>
                      <a:pt x="524" y="2124"/>
                    </a:lnTo>
                    <a:lnTo>
                      <a:pt x="496" y="2124"/>
                    </a:lnTo>
                    <a:lnTo>
                      <a:pt x="489" y="2131"/>
                    </a:lnTo>
                    <a:lnTo>
                      <a:pt x="482" y="2131"/>
                    </a:lnTo>
                    <a:cubicBezTo>
                      <a:pt x="469" y="2152"/>
                      <a:pt x="482" y="2187"/>
                      <a:pt x="455" y="2208"/>
                    </a:cubicBezTo>
                    <a:lnTo>
                      <a:pt x="455" y="2215"/>
                    </a:lnTo>
                    <a:lnTo>
                      <a:pt x="448" y="2222"/>
                    </a:lnTo>
                    <a:lnTo>
                      <a:pt x="441" y="2236"/>
                    </a:lnTo>
                    <a:lnTo>
                      <a:pt x="441" y="2229"/>
                    </a:lnTo>
                    <a:lnTo>
                      <a:pt x="427" y="2236"/>
                    </a:lnTo>
                    <a:lnTo>
                      <a:pt x="420" y="2229"/>
                    </a:lnTo>
                    <a:lnTo>
                      <a:pt x="413" y="2229"/>
                    </a:lnTo>
                    <a:lnTo>
                      <a:pt x="406" y="2222"/>
                    </a:lnTo>
                    <a:lnTo>
                      <a:pt x="399" y="2236"/>
                    </a:lnTo>
                    <a:lnTo>
                      <a:pt x="399" y="2243"/>
                    </a:lnTo>
                    <a:lnTo>
                      <a:pt x="392" y="2250"/>
                    </a:lnTo>
                    <a:lnTo>
                      <a:pt x="392" y="2271"/>
                    </a:lnTo>
                    <a:lnTo>
                      <a:pt x="385" y="2271"/>
                    </a:lnTo>
                    <a:lnTo>
                      <a:pt x="385" y="2285"/>
                    </a:lnTo>
                    <a:lnTo>
                      <a:pt x="378" y="2292"/>
                    </a:lnTo>
                    <a:lnTo>
                      <a:pt x="371" y="2292"/>
                    </a:lnTo>
                    <a:lnTo>
                      <a:pt x="371" y="2285"/>
                    </a:lnTo>
                    <a:lnTo>
                      <a:pt x="371" y="2278"/>
                    </a:lnTo>
                    <a:lnTo>
                      <a:pt x="357" y="2271"/>
                    </a:lnTo>
                    <a:lnTo>
                      <a:pt x="350" y="2285"/>
                    </a:lnTo>
                    <a:lnTo>
                      <a:pt x="329" y="2278"/>
                    </a:lnTo>
                    <a:lnTo>
                      <a:pt x="315" y="2278"/>
                    </a:lnTo>
                    <a:lnTo>
                      <a:pt x="308" y="2271"/>
                    </a:lnTo>
                    <a:cubicBezTo>
                      <a:pt x="301" y="2257"/>
                      <a:pt x="301" y="2243"/>
                      <a:pt x="301" y="2229"/>
                    </a:cubicBezTo>
                    <a:lnTo>
                      <a:pt x="294" y="2229"/>
                    </a:lnTo>
                    <a:lnTo>
                      <a:pt x="294" y="2222"/>
                    </a:lnTo>
                    <a:lnTo>
                      <a:pt x="287" y="2215"/>
                    </a:lnTo>
                    <a:lnTo>
                      <a:pt x="280" y="2208"/>
                    </a:lnTo>
                    <a:lnTo>
                      <a:pt x="273" y="2208"/>
                    </a:lnTo>
                    <a:lnTo>
                      <a:pt x="273" y="2194"/>
                    </a:lnTo>
                    <a:lnTo>
                      <a:pt x="266" y="2194"/>
                    </a:lnTo>
                    <a:cubicBezTo>
                      <a:pt x="266" y="2173"/>
                      <a:pt x="259" y="2173"/>
                      <a:pt x="259" y="2173"/>
                    </a:cubicBezTo>
                    <a:lnTo>
                      <a:pt x="252" y="2166"/>
                    </a:lnTo>
                    <a:lnTo>
                      <a:pt x="245" y="2166"/>
                    </a:lnTo>
                    <a:lnTo>
                      <a:pt x="238" y="2187"/>
                    </a:lnTo>
                    <a:lnTo>
                      <a:pt x="245" y="2194"/>
                    </a:lnTo>
                    <a:lnTo>
                      <a:pt x="238" y="2208"/>
                    </a:lnTo>
                    <a:lnTo>
                      <a:pt x="231" y="2222"/>
                    </a:lnTo>
                    <a:lnTo>
                      <a:pt x="231" y="2229"/>
                    </a:lnTo>
                    <a:cubicBezTo>
                      <a:pt x="231" y="2250"/>
                      <a:pt x="231" y="2250"/>
                      <a:pt x="252" y="2278"/>
                    </a:cubicBezTo>
                    <a:lnTo>
                      <a:pt x="266" y="2285"/>
                    </a:lnTo>
                    <a:lnTo>
                      <a:pt x="266" y="2292"/>
                    </a:lnTo>
                    <a:lnTo>
                      <a:pt x="287" y="2313"/>
                    </a:lnTo>
                    <a:lnTo>
                      <a:pt x="294" y="2313"/>
                    </a:lnTo>
                    <a:lnTo>
                      <a:pt x="294" y="2320"/>
                    </a:lnTo>
                    <a:lnTo>
                      <a:pt x="301" y="2327"/>
                    </a:lnTo>
                    <a:lnTo>
                      <a:pt x="308" y="2320"/>
                    </a:lnTo>
                    <a:lnTo>
                      <a:pt x="308" y="2313"/>
                    </a:lnTo>
                    <a:lnTo>
                      <a:pt x="315" y="2320"/>
                    </a:lnTo>
                    <a:lnTo>
                      <a:pt x="315" y="2327"/>
                    </a:lnTo>
                    <a:lnTo>
                      <a:pt x="315" y="2334"/>
                    </a:lnTo>
                    <a:lnTo>
                      <a:pt x="329" y="2334"/>
                    </a:lnTo>
                    <a:lnTo>
                      <a:pt x="329" y="2341"/>
                    </a:lnTo>
                    <a:lnTo>
                      <a:pt x="329" y="2362"/>
                    </a:lnTo>
                    <a:lnTo>
                      <a:pt x="315" y="2362"/>
                    </a:lnTo>
                    <a:lnTo>
                      <a:pt x="308" y="2368"/>
                    </a:lnTo>
                    <a:lnTo>
                      <a:pt x="308" y="2382"/>
                    </a:lnTo>
                    <a:lnTo>
                      <a:pt x="308" y="2389"/>
                    </a:lnTo>
                    <a:lnTo>
                      <a:pt x="308" y="2396"/>
                    </a:lnTo>
                    <a:lnTo>
                      <a:pt x="294" y="2403"/>
                    </a:lnTo>
                    <a:lnTo>
                      <a:pt x="287" y="2410"/>
                    </a:lnTo>
                    <a:lnTo>
                      <a:pt x="280" y="2424"/>
                    </a:lnTo>
                    <a:lnTo>
                      <a:pt x="280" y="2445"/>
                    </a:lnTo>
                    <a:lnTo>
                      <a:pt x="280" y="2452"/>
                    </a:lnTo>
                    <a:lnTo>
                      <a:pt x="287" y="2480"/>
                    </a:lnTo>
                    <a:lnTo>
                      <a:pt x="294" y="2487"/>
                    </a:lnTo>
                    <a:lnTo>
                      <a:pt x="294" y="2501"/>
                    </a:lnTo>
                    <a:lnTo>
                      <a:pt x="294" y="2508"/>
                    </a:lnTo>
                    <a:lnTo>
                      <a:pt x="294" y="2515"/>
                    </a:lnTo>
                    <a:lnTo>
                      <a:pt x="294" y="2522"/>
                    </a:lnTo>
                    <a:lnTo>
                      <a:pt x="294" y="2529"/>
                    </a:lnTo>
                    <a:lnTo>
                      <a:pt x="287" y="2536"/>
                    </a:lnTo>
                    <a:lnTo>
                      <a:pt x="287" y="2550"/>
                    </a:lnTo>
                    <a:lnTo>
                      <a:pt x="280" y="2557"/>
                    </a:lnTo>
                    <a:lnTo>
                      <a:pt x="280" y="2564"/>
                    </a:lnTo>
                    <a:lnTo>
                      <a:pt x="280" y="2578"/>
                    </a:lnTo>
                    <a:lnTo>
                      <a:pt x="273" y="2585"/>
                    </a:lnTo>
                    <a:lnTo>
                      <a:pt x="273" y="2592"/>
                    </a:lnTo>
                    <a:lnTo>
                      <a:pt x="266" y="2592"/>
                    </a:lnTo>
                    <a:lnTo>
                      <a:pt x="273" y="2606"/>
                    </a:lnTo>
                    <a:lnTo>
                      <a:pt x="273" y="2613"/>
                    </a:lnTo>
                    <a:lnTo>
                      <a:pt x="280" y="2620"/>
                    </a:lnTo>
                    <a:lnTo>
                      <a:pt x="287" y="2641"/>
                    </a:lnTo>
                    <a:cubicBezTo>
                      <a:pt x="280" y="2655"/>
                      <a:pt x="273" y="2669"/>
                      <a:pt x="273" y="2683"/>
                    </a:cubicBezTo>
                    <a:lnTo>
                      <a:pt x="273" y="2697"/>
                    </a:lnTo>
                    <a:lnTo>
                      <a:pt x="280" y="2697"/>
                    </a:lnTo>
                    <a:lnTo>
                      <a:pt x="273" y="2704"/>
                    </a:lnTo>
                    <a:lnTo>
                      <a:pt x="266" y="2711"/>
                    </a:lnTo>
                    <a:lnTo>
                      <a:pt x="259" y="2711"/>
                    </a:lnTo>
                    <a:lnTo>
                      <a:pt x="252" y="2718"/>
                    </a:lnTo>
                    <a:lnTo>
                      <a:pt x="252" y="2725"/>
                    </a:lnTo>
                    <a:lnTo>
                      <a:pt x="245" y="2718"/>
                    </a:lnTo>
                    <a:lnTo>
                      <a:pt x="238" y="2711"/>
                    </a:lnTo>
                    <a:lnTo>
                      <a:pt x="231" y="2718"/>
                    </a:lnTo>
                    <a:lnTo>
                      <a:pt x="217" y="2718"/>
                    </a:lnTo>
                    <a:lnTo>
                      <a:pt x="217" y="2725"/>
                    </a:lnTo>
                    <a:lnTo>
                      <a:pt x="245" y="2739"/>
                    </a:lnTo>
                    <a:lnTo>
                      <a:pt x="252" y="2753"/>
                    </a:lnTo>
                    <a:lnTo>
                      <a:pt x="259" y="2760"/>
                    </a:lnTo>
                    <a:lnTo>
                      <a:pt x="259" y="2767"/>
                    </a:lnTo>
                    <a:lnTo>
                      <a:pt x="252" y="2774"/>
                    </a:lnTo>
                    <a:lnTo>
                      <a:pt x="245" y="2781"/>
                    </a:lnTo>
                    <a:lnTo>
                      <a:pt x="238" y="2788"/>
                    </a:lnTo>
                    <a:lnTo>
                      <a:pt x="231" y="2788"/>
                    </a:lnTo>
                    <a:lnTo>
                      <a:pt x="217" y="2795"/>
                    </a:lnTo>
                    <a:lnTo>
                      <a:pt x="203" y="2808"/>
                    </a:lnTo>
                    <a:lnTo>
                      <a:pt x="189" y="2822"/>
                    </a:lnTo>
                    <a:lnTo>
                      <a:pt x="189" y="2829"/>
                    </a:lnTo>
                    <a:lnTo>
                      <a:pt x="189" y="2836"/>
                    </a:lnTo>
                    <a:lnTo>
                      <a:pt x="189" y="2843"/>
                    </a:lnTo>
                    <a:lnTo>
                      <a:pt x="203" y="2843"/>
                    </a:lnTo>
                    <a:lnTo>
                      <a:pt x="210" y="2857"/>
                    </a:lnTo>
                    <a:lnTo>
                      <a:pt x="224" y="2857"/>
                    </a:lnTo>
                    <a:lnTo>
                      <a:pt x="231" y="2850"/>
                    </a:lnTo>
                    <a:lnTo>
                      <a:pt x="252" y="2843"/>
                    </a:lnTo>
                    <a:lnTo>
                      <a:pt x="273" y="2843"/>
                    </a:lnTo>
                    <a:lnTo>
                      <a:pt x="273" y="2836"/>
                    </a:lnTo>
                    <a:lnTo>
                      <a:pt x="280" y="2843"/>
                    </a:lnTo>
                    <a:lnTo>
                      <a:pt x="287" y="2850"/>
                    </a:lnTo>
                    <a:lnTo>
                      <a:pt x="301" y="2850"/>
                    </a:lnTo>
                    <a:lnTo>
                      <a:pt x="301" y="2857"/>
                    </a:lnTo>
                    <a:lnTo>
                      <a:pt x="308" y="2871"/>
                    </a:lnTo>
                    <a:lnTo>
                      <a:pt x="343" y="2871"/>
                    </a:lnTo>
                    <a:lnTo>
                      <a:pt x="364" y="2899"/>
                    </a:lnTo>
                    <a:lnTo>
                      <a:pt x="378" y="2927"/>
                    </a:lnTo>
                    <a:lnTo>
                      <a:pt x="378" y="2941"/>
                    </a:lnTo>
                    <a:lnTo>
                      <a:pt x="385" y="2948"/>
                    </a:lnTo>
                    <a:cubicBezTo>
                      <a:pt x="399" y="2962"/>
                      <a:pt x="399" y="2962"/>
                      <a:pt x="406" y="2997"/>
                    </a:cubicBezTo>
                    <a:lnTo>
                      <a:pt x="399" y="3018"/>
                    </a:lnTo>
                    <a:lnTo>
                      <a:pt x="392" y="3025"/>
                    </a:lnTo>
                    <a:lnTo>
                      <a:pt x="378" y="3025"/>
                    </a:lnTo>
                    <a:lnTo>
                      <a:pt x="378" y="3032"/>
                    </a:lnTo>
                    <a:lnTo>
                      <a:pt x="378" y="3039"/>
                    </a:lnTo>
                    <a:lnTo>
                      <a:pt x="371" y="3039"/>
                    </a:lnTo>
                    <a:lnTo>
                      <a:pt x="364" y="3046"/>
                    </a:lnTo>
                    <a:cubicBezTo>
                      <a:pt x="322" y="3074"/>
                      <a:pt x="322" y="3074"/>
                      <a:pt x="315" y="3081"/>
                    </a:cubicBezTo>
                    <a:lnTo>
                      <a:pt x="308" y="3088"/>
                    </a:lnTo>
                    <a:lnTo>
                      <a:pt x="301" y="3095"/>
                    </a:lnTo>
                    <a:lnTo>
                      <a:pt x="294" y="3102"/>
                    </a:lnTo>
                    <a:lnTo>
                      <a:pt x="280" y="3109"/>
                    </a:lnTo>
                    <a:lnTo>
                      <a:pt x="273" y="3116"/>
                    </a:lnTo>
                    <a:lnTo>
                      <a:pt x="259" y="3116"/>
                    </a:lnTo>
                    <a:lnTo>
                      <a:pt x="245" y="3123"/>
                    </a:lnTo>
                    <a:lnTo>
                      <a:pt x="238" y="3123"/>
                    </a:lnTo>
                    <a:lnTo>
                      <a:pt x="238" y="3130"/>
                    </a:lnTo>
                    <a:lnTo>
                      <a:pt x="238" y="3151"/>
                    </a:lnTo>
                    <a:lnTo>
                      <a:pt x="231" y="3165"/>
                    </a:lnTo>
                    <a:lnTo>
                      <a:pt x="224" y="3186"/>
                    </a:lnTo>
                    <a:lnTo>
                      <a:pt x="245" y="3200"/>
                    </a:lnTo>
                    <a:lnTo>
                      <a:pt x="252" y="3200"/>
                    </a:lnTo>
                    <a:lnTo>
                      <a:pt x="259" y="3228"/>
                    </a:lnTo>
                    <a:lnTo>
                      <a:pt x="280" y="3255"/>
                    </a:lnTo>
                    <a:lnTo>
                      <a:pt x="294" y="3269"/>
                    </a:lnTo>
                    <a:lnTo>
                      <a:pt x="294" y="3276"/>
                    </a:lnTo>
                    <a:cubicBezTo>
                      <a:pt x="301" y="3290"/>
                      <a:pt x="308" y="3304"/>
                      <a:pt x="315" y="3318"/>
                    </a:cubicBezTo>
                    <a:lnTo>
                      <a:pt x="322" y="3332"/>
                    </a:lnTo>
                    <a:lnTo>
                      <a:pt x="329" y="3353"/>
                    </a:lnTo>
                    <a:lnTo>
                      <a:pt x="329" y="3374"/>
                    </a:lnTo>
                    <a:lnTo>
                      <a:pt x="336" y="3388"/>
                    </a:lnTo>
                    <a:lnTo>
                      <a:pt x="350" y="3409"/>
                    </a:lnTo>
                    <a:lnTo>
                      <a:pt x="364" y="3416"/>
                    </a:lnTo>
                    <a:lnTo>
                      <a:pt x="371" y="3416"/>
                    </a:lnTo>
                    <a:lnTo>
                      <a:pt x="378" y="3409"/>
                    </a:lnTo>
                    <a:lnTo>
                      <a:pt x="378" y="3416"/>
                    </a:lnTo>
                    <a:lnTo>
                      <a:pt x="392" y="3437"/>
                    </a:lnTo>
                    <a:cubicBezTo>
                      <a:pt x="392" y="3444"/>
                      <a:pt x="392" y="3444"/>
                      <a:pt x="413" y="3479"/>
                    </a:cubicBezTo>
                    <a:lnTo>
                      <a:pt x="413" y="3486"/>
                    </a:lnTo>
                    <a:lnTo>
                      <a:pt x="420" y="3493"/>
                    </a:lnTo>
                    <a:lnTo>
                      <a:pt x="420" y="3486"/>
                    </a:lnTo>
                    <a:lnTo>
                      <a:pt x="427" y="3479"/>
                    </a:lnTo>
                    <a:lnTo>
                      <a:pt x="427" y="3472"/>
                    </a:lnTo>
                    <a:lnTo>
                      <a:pt x="427" y="3465"/>
                    </a:lnTo>
                    <a:lnTo>
                      <a:pt x="441" y="3465"/>
                    </a:lnTo>
                    <a:lnTo>
                      <a:pt x="448" y="3458"/>
                    </a:lnTo>
                    <a:lnTo>
                      <a:pt x="455" y="3451"/>
                    </a:lnTo>
                    <a:lnTo>
                      <a:pt x="448" y="3444"/>
                    </a:lnTo>
                    <a:lnTo>
                      <a:pt x="455" y="3430"/>
                    </a:lnTo>
                    <a:lnTo>
                      <a:pt x="462" y="3430"/>
                    </a:lnTo>
                    <a:lnTo>
                      <a:pt x="496" y="3437"/>
                    </a:lnTo>
                    <a:lnTo>
                      <a:pt x="496" y="3444"/>
                    </a:lnTo>
                    <a:cubicBezTo>
                      <a:pt x="510" y="3451"/>
                      <a:pt x="510" y="3451"/>
                      <a:pt x="545" y="3458"/>
                    </a:cubicBezTo>
                    <a:lnTo>
                      <a:pt x="545" y="3451"/>
                    </a:lnTo>
                    <a:lnTo>
                      <a:pt x="552" y="3444"/>
                    </a:lnTo>
                    <a:lnTo>
                      <a:pt x="552" y="3437"/>
                    </a:lnTo>
                    <a:lnTo>
                      <a:pt x="559" y="3430"/>
                    </a:lnTo>
                    <a:lnTo>
                      <a:pt x="552" y="3423"/>
                    </a:lnTo>
                    <a:lnTo>
                      <a:pt x="552" y="3416"/>
                    </a:lnTo>
                    <a:lnTo>
                      <a:pt x="552" y="3409"/>
                    </a:lnTo>
                    <a:lnTo>
                      <a:pt x="559" y="3402"/>
                    </a:lnTo>
                    <a:lnTo>
                      <a:pt x="566" y="3395"/>
                    </a:lnTo>
                    <a:lnTo>
                      <a:pt x="580" y="3381"/>
                    </a:lnTo>
                    <a:lnTo>
                      <a:pt x="601" y="3360"/>
                    </a:lnTo>
                    <a:lnTo>
                      <a:pt x="622" y="3339"/>
                    </a:lnTo>
                    <a:lnTo>
                      <a:pt x="622" y="3332"/>
                    </a:lnTo>
                    <a:lnTo>
                      <a:pt x="622" y="3325"/>
                    </a:lnTo>
                    <a:lnTo>
                      <a:pt x="622" y="3311"/>
                    </a:lnTo>
                    <a:lnTo>
                      <a:pt x="615" y="3290"/>
                    </a:lnTo>
                    <a:lnTo>
                      <a:pt x="636" y="3269"/>
                    </a:lnTo>
                    <a:lnTo>
                      <a:pt x="636" y="3255"/>
                    </a:lnTo>
                    <a:lnTo>
                      <a:pt x="629" y="3248"/>
                    </a:lnTo>
                    <a:lnTo>
                      <a:pt x="622" y="3235"/>
                    </a:lnTo>
                    <a:lnTo>
                      <a:pt x="622" y="3228"/>
                    </a:lnTo>
                    <a:lnTo>
                      <a:pt x="622" y="3214"/>
                    </a:lnTo>
                    <a:lnTo>
                      <a:pt x="622" y="3193"/>
                    </a:lnTo>
                    <a:lnTo>
                      <a:pt x="622" y="3186"/>
                    </a:lnTo>
                    <a:lnTo>
                      <a:pt x="622" y="3179"/>
                    </a:lnTo>
                    <a:lnTo>
                      <a:pt x="594" y="3179"/>
                    </a:lnTo>
                    <a:lnTo>
                      <a:pt x="587" y="3172"/>
                    </a:lnTo>
                    <a:lnTo>
                      <a:pt x="580" y="3158"/>
                    </a:lnTo>
                    <a:cubicBezTo>
                      <a:pt x="573" y="3081"/>
                      <a:pt x="573" y="3081"/>
                      <a:pt x="566" y="3074"/>
                    </a:cubicBezTo>
                    <a:lnTo>
                      <a:pt x="566" y="3067"/>
                    </a:lnTo>
                    <a:lnTo>
                      <a:pt x="573" y="3046"/>
                    </a:lnTo>
                    <a:lnTo>
                      <a:pt x="587" y="3018"/>
                    </a:lnTo>
                    <a:lnTo>
                      <a:pt x="587" y="3011"/>
                    </a:lnTo>
                    <a:cubicBezTo>
                      <a:pt x="587" y="3004"/>
                      <a:pt x="594" y="2983"/>
                      <a:pt x="594" y="2976"/>
                    </a:cubicBezTo>
                    <a:lnTo>
                      <a:pt x="594" y="2962"/>
                    </a:lnTo>
                    <a:lnTo>
                      <a:pt x="580" y="2948"/>
                    </a:lnTo>
                    <a:lnTo>
                      <a:pt x="573" y="2941"/>
                    </a:lnTo>
                    <a:lnTo>
                      <a:pt x="566" y="2927"/>
                    </a:lnTo>
                    <a:lnTo>
                      <a:pt x="559" y="2913"/>
                    </a:lnTo>
                    <a:lnTo>
                      <a:pt x="559" y="2885"/>
                    </a:lnTo>
                    <a:lnTo>
                      <a:pt x="559" y="2878"/>
                    </a:lnTo>
                    <a:lnTo>
                      <a:pt x="573" y="2878"/>
                    </a:lnTo>
                    <a:lnTo>
                      <a:pt x="594" y="2857"/>
                    </a:lnTo>
                    <a:lnTo>
                      <a:pt x="608" y="2857"/>
                    </a:lnTo>
                    <a:lnTo>
                      <a:pt x="615" y="2850"/>
                    </a:lnTo>
                    <a:lnTo>
                      <a:pt x="629" y="2843"/>
                    </a:lnTo>
                    <a:lnTo>
                      <a:pt x="636" y="2829"/>
                    </a:lnTo>
                    <a:lnTo>
                      <a:pt x="636" y="2815"/>
                    </a:lnTo>
                    <a:lnTo>
                      <a:pt x="643" y="2815"/>
                    </a:lnTo>
                    <a:lnTo>
                      <a:pt x="643" y="2808"/>
                    </a:lnTo>
                    <a:lnTo>
                      <a:pt x="657" y="2808"/>
                    </a:lnTo>
                    <a:lnTo>
                      <a:pt x="657" y="2795"/>
                    </a:lnTo>
                    <a:lnTo>
                      <a:pt x="650" y="2781"/>
                    </a:lnTo>
                    <a:lnTo>
                      <a:pt x="650" y="2774"/>
                    </a:lnTo>
                    <a:lnTo>
                      <a:pt x="650" y="2760"/>
                    </a:lnTo>
                    <a:lnTo>
                      <a:pt x="650" y="2739"/>
                    </a:lnTo>
                    <a:lnTo>
                      <a:pt x="657" y="2725"/>
                    </a:lnTo>
                    <a:lnTo>
                      <a:pt x="657" y="2718"/>
                    </a:lnTo>
                    <a:lnTo>
                      <a:pt x="671" y="2718"/>
                    </a:lnTo>
                    <a:lnTo>
                      <a:pt x="685" y="2725"/>
                    </a:lnTo>
                    <a:lnTo>
                      <a:pt x="692" y="2718"/>
                    </a:lnTo>
                    <a:lnTo>
                      <a:pt x="706" y="2718"/>
                    </a:lnTo>
                    <a:lnTo>
                      <a:pt x="713" y="2725"/>
                    </a:lnTo>
                    <a:lnTo>
                      <a:pt x="727" y="2732"/>
                    </a:lnTo>
                    <a:lnTo>
                      <a:pt x="734" y="2739"/>
                    </a:lnTo>
                    <a:lnTo>
                      <a:pt x="741" y="2739"/>
                    </a:lnTo>
                    <a:lnTo>
                      <a:pt x="741" y="2746"/>
                    </a:lnTo>
                    <a:lnTo>
                      <a:pt x="741" y="2753"/>
                    </a:lnTo>
                    <a:lnTo>
                      <a:pt x="741" y="2760"/>
                    </a:lnTo>
                    <a:lnTo>
                      <a:pt x="748" y="2767"/>
                    </a:lnTo>
                    <a:lnTo>
                      <a:pt x="755" y="2760"/>
                    </a:lnTo>
                    <a:lnTo>
                      <a:pt x="762" y="2753"/>
                    </a:lnTo>
                    <a:lnTo>
                      <a:pt x="755" y="2746"/>
                    </a:lnTo>
                    <a:lnTo>
                      <a:pt x="769" y="2746"/>
                    </a:lnTo>
                    <a:lnTo>
                      <a:pt x="776" y="2753"/>
                    </a:lnTo>
                    <a:lnTo>
                      <a:pt x="783" y="2753"/>
                    </a:lnTo>
                    <a:lnTo>
                      <a:pt x="790" y="2760"/>
                    </a:lnTo>
                    <a:lnTo>
                      <a:pt x="790" y="2753"/>
                    </a:lnTo>
                    <a:lnTo>
                      <a:pt x="797" y="2746"/>
                    </a:lnTo>
                    <a:lnTo>
                      <a:pt x="804" y="2746"/>
                    </a:lnTo>
                    <a:lnTo>
                      <a:pt x="804" y="2753"/>
                    </a:lnTo>
                    <a:lnTo>
                      <a:pt x="825" y="2753"/>
                    </a:lnTo>
                    <a:lnTo>
                      <a:pt x="839" y="2760"/>
                    </a:lnTo>
                    <a:lnTo>
                      <a:pt x="853" y="2760"/>
                    </a:lnTo>
                    <a:lnTo>
                      <a:pt x="860" y="2753"/>
                    </a:lnTo>
                    <a:lnTo>
                      <a:pt x="874" y="2753"/>
                    </a:lnTo>
                    <a:lnTo>
                      <a:pt x="881" y="2746"/>
                    </a:lnTo>
                    <a:lnTo>
                      <a:pt x="895" y="2746"/>
                    </a:lnTo>
                    <a:lnTo>
                      <a:pt x="902" y="2739"/>
                    </a:lnTo>
                    <a:lnTo>
                      <a:pt x="909" y="2746"/>
                    </a:lnTo>
                    <a:lnTo>
                      <a:pt x="915" y="2746"/>
                    </a:lnTo>
                    <a:lnTo>
                      <a:pt x="929" y="2739"/>
                    </a:lnTo>
                    <a:lnTo>
                      <a:pt x="929" y="2746"/>
                    </a:lnTo>
                    <a:lnTo>
                      <a:pt x="936" y="2753"/>
                    </a:lnTo>
                    <a:lnTo>
                      <a:pt x="943" y="2746"/>
                    </a:lnTo>
                    <a:lnTo>
                      <a:pt x="950" y="2739"/>
                    </a:lnTo>
                    <a:lnTo>
                      <a:pt x="964" y="2746"/>
                    </a:lnTo>
                    <a:lnTo>
                      <a:pt x="985" y="2746"/>
                    </a:lnTo>
                    <a:lnTo>
                      <a:pt x="992" y="2739"/>
                    </a:lnTo>
                    <a:lnTo>
                      <a:pt x="1006" y="2739"/>
                    </a:lnTo>
                    <a:lnTo>
                      <a:pt x="1020" y="2746"/>
                    </a:lnTo>
                    <a:lnTo>
                      <a:pt x="1020" y="2753"/>
                    </a:lnTo>
                    <a:lnTo>
                      <a:pt x="1034" y="2753"/>
                    </a:lnTo>
                    <a:lnTo>
                      <a:pt x="1034" y="2760"/>
                    </a:lnTo>
                    <a:lnTo>
                      <a:pt x="1041" y="2767"/>
                    </a:lnTo>
                    <a:lnTo>
                      <a:pt x="1055" y="2767"/>
                    </a:lnTo>
                    <a:lnTo>
                      <a:pt x="1055" y="2774"/>
                    </a:lnTo>
                    <a:lnTo>
                      <a:pt x="1055" y="2781"/>
                    </a:lnTo>
                    <a:lnTo>
                      <a:pt x="1055" y="2788"/>
                    </a:lnTo>
                    <a:lnTo>
                      <a:pt x="1062" y="2795"/>
                    </a:lnTo>
                    <a:lnTo>
                      <a:pt x="1062" y="2802"/>
                    </a:lnTo>
                    <a:lnTo>
                      <a:pt x="1055" y="2815"/>
                    </a:lnTo>
                    <a:lnTo>
                      <a:pt x="1048" y="2822"/>
                    </a:lnTo>
                    <a:lnTo>
                      <a:pt x="1034" y="2850"/>
                    </a:lnTo>
                    <a:lnTo>
                      <a:pt x="1034" y="2857"/>
                    </a:lnTo>
                    <a:lnTo>
                      <a:pt x="1027" y="2857"/>
                    </a:lnTo>
                    <a:lnTo>
                      <a:pt x="1027" y="2864"/>
                    </a:lnTo>
                    <a:lnTo>
                      <a:pt x="999" y="2864"/>
                    </a:lnTo>
                    <a:lnTo>
                      <a:pt x="999" y="2871"/>
                    </a:lnTo>
                    <a:lnTo>
                      <a:pt x="992" y="2885"/>
                    </a:lnTo>
                    <a:lnTo>
                      <a:pt x="985" y="2885"/>
                    </a:lnTo>
                    <a:lnTo>
                      <a:pt x="985" y="2892"/>
                    </a:lnTo>
                    <a:lnTo>
                      <a:pt x="992" y="2906"/>
                    </a:lnTo>
                    <a:lnTo>
                      <a:pt x="1006" y="2913"/>
                    </a:lnTo>
                    <a:lnTo>
                      <a:pt x="1020" y="2913"/>
                    </a:lnTo>
                    <a:lnTo>
                      <a:pt x="1027" y="2906"/>
                    </a:lnTo>
                    <a:lnTo>
                      <a:pt x="1062" y="2906"/>
                    </a:lnTo>
                    <a:lnTo>
                      <a:pt x="1069" y="2899"/>
                    </a:lnTo>
                    <a:lnTo>
                      <a:pt x="1104" y="2899"/>
                    </a:lnTo>
                    <a:lnTo>
                      <a:pt x="1111" y="2892"/>
                    </a:lnTo>
                    <a:lnTo>
                      <a:pt x="1118" y="2885"/>
                    </a:lnTo>
                    <a:lnTo>
                      <a:pt x="1111" y="2885"/>
                    </a:lnTo>
                    <a:lnTo>
                      <a:pt x="1111" y="2864"/>
                    </a:lnTo>
                    <a:lnTo>
                      <a:pt x="1104" y="2864"/>
                    </a:lnTo>
                    <a:lnTo>
                      <a:pt x="1090" y="2850"/>
                    </a:lnTo>
                    <a:lnTo>
                      <a:pt x="1076" y="2843"/>
                    </a:lnTo>
                    <a:lnTo>
                      <a:pt x="1076" y="2829"/>
                    </a:lnTo>
                    <a:lnTo>
                      <a:pt x="1076" y="2822"/>
                    </a:lnTo>
                    <a:lnTo>
                      <a:pt x="1083" y="2822"/>
                    </a:lnTo>
                    <a:lnTo>
                      <a:pt x="1090" y="2815"/>
                    </a:lnTo>
                    <a:lnTo>
                      <a:pt x="1090" y="2808"/>
                    </a:lnTo>
                    <a:lnTo>
                      <a:pt x="1090" y="2802"/>
                    </a:lnTo>
                    <a:lnTo>
                      <a:pt x="1090" y="2795"/>
                    </a:lnTo>
                    <a:lnTo>
                      <a:pt x="1090" y="2788"/>
                    </a:lnTo>
                    <a:lnTo>
                      <a:pt x="1090" y="2781"/>
                    </a:lnTo>
                    <a:lnTo>
                      <a:pt x="1083" y="2774"/>
                    </a:lnTo>
                    <a:lnTo>
                      <a:pt x="1083" y="2767"/>
                    </a:lnTo>
                    <a:lnTo>
                      <a:pt x="1076" y="2760"/>
                    </a:lnTo>
                    <a:lnTo>
                      <a:pt x="1076" y="2753"/>
                    </a:lnTo>
                    <a:lnTo>
                      <a:pt x="1083" y="2746"/>
                    </a:lnTo>
                    <a:lnTo>
                      <a:pt x="1083" y="2739"/>
                    </a:lnTo>
                    <a:lnTo>
                      <a:pt x="1069" y="2725"/>
                    </a:lnTo>
                    <a:lnTo>
                      <a:pt x="1062" y="2718"/>
                    </a:lnTo>
                    <a:lnTo>
                      <a:pt x="1027" y="2718"/>
                    </a:lnTo>
                    <a:lnTo>
                      <a:pt x="1027" y="2711"/>
                    </a:lnTo>
                    <a:lnTo>
                      <a:pt x="1013" y="2683"/>
                    </a:lnTo>
                    <a:lnTo>
                      <a:pt x="1013" y="2676"/>
                    </a:lnTo>
                    <a:lnTo>
                      <a:pt x="1020" y="2683"/>
                    </a:lnTo>
                    <a:lnTo>
                      <a:pt x="1027" y="2683"/>
                    </a:lnTo>
                    <a:lnTo>
                      <a:pt x="1034" y="2676"/>
                    </a:lnTo>
                    <a:lnTo>
                      <a:pt x="1041" y="2676"/>
                    </a:lnTo>
                    <a:lnTo>
                      <a:pt x="1041" y="2669"/>
                    </a:lnTo>
                    <a:lnTo>
                      <a:pt x="1048" y="2669"/>
                    </a:lnTo>
                    <a:lnTo>
                      <a:pt x="1076" y="2676"/>
                    </a:lnTo>
                    <a:lnTo>
                      <a:pt x="1076" y="2669"/>
                    </a:lnTo>
                    <a:cubicBezTo>
                      <a:pt x="1069" y="2655"/>
                      <a:pt x="1062" y="2648"/>
                      <a:pt x="1034" y="2648"/>
                    </a:cubicBezTo>
                    <a:lnTo>
                      <a:pt x="992" y="2648"/>
                    </a:lnTo>
                    <a:lnTo>
                      <a:pt x="985" y="2655"/>
                    </a:lnTo>
                    <a:lnTo>
                      <a:pt x="978" y="2655"/>
                    </a:lnTo>
                    <a:lnTo>
                      <a:pt x="943" y="2662"/>
                    </a:lnTo>
                    <a:lnTo>
                      <a:pt x="943" y="2648"/>
                    </a:lnTo>
                    <a:lnTo>
                      <a:pt x="915" y="2648"/>
                    </a:lnTo>
                    <a:lnTo>
                      <a:pt x="909" y="2662"/>
                    </a:lnTo>
                    <a:lnTo>
                      <a:pt x="902" y="2669"/>
                    </a:lnTo>
                    <a:lnTo>
                      <a:pt x="860" y="2669"/>
                    </a:lnTo>
                    <a:lnTo>
                      <a:pt x="846" y="2662"/>
                    </a:lnTo>
                    <a:lnTo>
                      <a:pt x="839" y="2662"/>
                    </a:lnTo>
                    <a:lnTo>
                      <a:pt x="825" y="2655"/>
                    </a:lnTo>
                    <a:lnTo>
                      <a:pt x="818" y="2648"/>
                    </a:lnTo>
                    <a:lnTo>
                      <a:pt x="811" y="2641"/>
                    </a:lnTo>
                    <a:lnTo>
                      <a:pt x="776" y="2641"/>
                    </a:lnTo>
                    <a:cubicBezTo>
                      <a:pt x="771" y="2641"/>
                      <a:pt x="763" y="2644"/>
                      <a:pt x="757" y="2644"/>
                    </a:cubicBezTo>
                    <a:cubicBezTo>
                      <a:pt x="753" y="2644"/>
                      <a:pt x="750" y="2643"/>
                      <a:pt x="748" y="2641"/>
                    </a:cubicBezTo>
                    <a:lnTo>
                      <a:pt x="734" y="2641"/>
                    </a:lnTo>
                    <a:lnTo>
                      <a:pt x="727" y="2627"/>
                    </a:lnTo>
                    <a:lnTo>
                      <a:pt x="727" y="2620"/>
                    </a:lnTo>
                    <a:lnTo>
                      <a:pt x="727" y="2613"/>
                    </a:lnTo>
                    <a:lnTo>
                      <a:pt x="713" y="2606"/>
                    </a:lnTo>
                    <a:lnTo>
                      <a:pt x="706" y="2606"/>
                    </a:lnTo>
                    <a:lnTo>
                      <a:pt x="706" y="2599"/>
                    </a:lnTo>
                    <a:lnTo>
                      <a:pt x="706" y="2592"/>
                    </a:lnTo>
                    <a:lnTo>
                      <a:pt x="713" y="2571"/>
                    </a:lnTo>
                    <a:lnTo>
                      <a:pt x="727" y="2571"/>
                    </a:lnTo>
                    <a:lnTo>
                      <a:pt x="748" y="2585"/>
                    </a:lnTo>
                    <a:lnTo>
                      <a:pt x="755" y="2585"/>
                    </a:lnTo>
                    <a:lnTo>
                      <a:pt x="769" y="2592"/>
                    </a:lnTo>
                    <a:lnTo>
                      <a:pt x="769" y="2578"/>
                    </a:lnTo>
                    <a:lnTo>
                      <a:pt x="783" y="2585"/>
                    </a:lnTo>
                    <a:lnTo>
                      <a:pt x="790" y="2578"/>
                    </a:lnTo>
                    <a:lnTo>
                      <a:pt x="790" y="2571"/>
                    </a:lnTo>
                    <a:lnTo>
                      <a:pt x="804" y="2578"/>
                    </a:lnTo>
                    <a:lnTo>
                      <a:pt x="811" y="2578"/>
                    </a:lnTo>
                    <a:lnTo>
                      <a:pt x="818" y="2585"/>
                    </a:lnTo>
                    <a:lnTo>
                      <a:pt x="818" y="2592"/>
                    </a:lnTo>
                    <a:lnTo>
                      <a:pt x="825" y="2592"/>
                    </a:lnTo>
                    <a:lnTo>
                      <a:pt x="832" y="2585"/>
                    </a:lnTo>
                    <a:lnTo>
                      <a:pt x="860" y="2585"/>
                    </a:lnTo>
                    <a:lnTo>
                      <a:pt x="867" y="2592"/>
                    </a:lnTo>
                    <a:lnTo>
                      <a:pt x="888" y="2585"/>
                    </a:lnTo>
                    <a:lnTo>
                      <a:pt x="895" y="2592"/>
                    </a:lnTo>
                    <a:lnTo>
                      <a:pt x="902" y="2592"/>
                    </a:lnTo>
                    <a:lnTo>
                      <a:pt x="902" y="2599"/>
                    </a:lnTo>
                    <a:lnTo>
                      <a:pt x="909" y="2592"/>
                    </a:lnTo>
                    <a:lnTo>
                      <a:pt x="915" y="2585"/>
                    </a:lnTo>
                    <a:cubicBezTo>
                      <a:pt x="929" y="2571"/>
                      <a:pt x="936" y="2571"/>
                      <a:pt x="950" y="2564"/>
                    </a:cubicBezTo>
                    <a:lnTo>
                      <a:pt x="1027" y="2564"/>
                    </a:lnTo>
                    <a:lnTo>
                      <a:pt x="1027" y="2571"/>
                    </a:lnTo>
                    <a:lnTo>
                      <a:pt x="1034" y="2578"/>
                    </a:lnTo>
                    <a:lnTo>
                      <a:pt x="1034" y="2585"/>
                    </a:lnTo>
                    <a:lnTo>
                      <a:pt x="1041" y="2585"/>
                    </a:lnTo>
                    <a:lnTo>
                      <a:pt x="1048" y="2592"/>
                    </a:lnTo>
                    <a:lnTo>
                      <a:pt x="1055" y="2599"/>
                    </a:lnTo>
                    <a:lnTo>
                      <a:pt x="1062" y="2606"/>
                    </a:lnTo>
                    <a:lnTo>
                      <a:pt x="1069" y="2613"/>
                    </a:lnTo>
                    <a:lnTo>
                      <a:pt x="1083" y="2627"/>
                    </a:lnTo>
                    <a:lnTo>
                      <a:pt x="1111" y="2620"/>
                    </a:lnTo>
                    <a:lnTo>
                      <a:pt x="1118" y="2627"/>
                    </a:lnTo>
                    <a:lnTo>
                      <a:pt x="1111" y="2627"/>
                    </a:lnTo>
                    <a:lnTo>
                      <a:pt x="1111" y="2641"/>
                    </a:lnTo>
                    <a:lnTo>
                      <a:pt x="1160" y="2641"/>
                    </a:lnTo>
                    <a:lnTo>
                      <a:pt x="1195" y="2648"/>
                    </a:lnTo>
                    <a:lnTo>
                      <a:pt x="1216" y="2648"/>
                    </a:lnTo>
                    <a:lnTo>
                      <a:pt x="1216" y="2641"/>
                    </a:lnTo>
                    <a:lnTo>
                      <a:pt x="1223" y="2641"/>
                    </a:lnTo>
                    <a:lnTo>
                      <a:pt x="1230" y="2634"/>
                    </a:lnTo>
                    <a:lnTo>
                      <a:pt x="1237" y="2634"/>
                    </a:lnTo>
                    <a:lnTo>
                      <a:pt x="1237" y="2627"/>
                    </a:lnTo>
                    <a:lnTo>
                      <a:pt x="1251" y="2620"/>
                    </a:lnTo>
                    <a:lnTo>
                      <a:pt x="1258" y="2613"/>
                    </a:lnTo>
                    <a:lnTo>
                      <a:pt x="1265" y="2606"/>
                    </a:lnTo>
                    <a:lnTo>
                      <a:pt x="1272" y="2599"/>
                    </a:lnTo>
                    <a:lnTo>
                      <a:pt x="1286" y="2606"/>
                    </a:lnTo>
                    <a:lnTo>
                      <a:pt x="1300" y="2606"/>
                    </a:lnTo>
                    <a:lnTo>
                      <a:pt x="1307" y="2599"/>
                    </a:lnTo>
                    <a:lnTo>
                      <a:pt x="1328" y="2599"/>
                    </a:lnTo>
                    <a:lnTo>
                      <a:pt x="1328" y="2592"/>
                    </a:lnTo>
                    <a:lnTo>
                      <a:pt x="1307" y="2578"/>
                    </a:lnTo>
                    <a:lnTo>
                      <a:pt x="1314" y="2571"/>
                    </a:lnTo>
                    <a:lnTo>
                      <a:pt x="1321" y="2571"/>
                    </a:lnTo>
                    <a:lnTo>
                      <a:pt x="1321" y="2557"/>
                    </a:lnTo>
                    <a:lnTo>
                      <a:pt x="1300" y="2557"/>
                    </a:lnTo>
                    <a:lnTo>
                      <a:pt x="1293" y="2564"/>
                    </a:lnTo>
                    <a:lnTo>
                      <a:pt x="1286" y="2557"/>
                    </a:lnTo>
                    <a:lnTo>
                      <a:pt x="1230" y="2557"/>
                    </a:lnTo>
                    <a:lnTo>
                      <a:pt x="1202" y="2550"/>
                    </a:lnTo>
                    <a:lnTo>
                      <a:pt x="1188" y="2550"/>
                    </a:lnTo>
                    <a:lnTo>
                      <a:pt x="1174" y="2543"/>
                    </a:lnTo>
                    <a:lnTo>
                      <a:pt x="1160" y="2536"/>
                    </a:lnTo>
                    <a:lnTo>
                      <a:pt x="1160" y="2529"/>
                    </a:lnTo>
                    <a:lnTo>
                      <a:pt x="1181" y="2529"/>
                    </a:lnTo>
                    <a:lnTo>
                      <a:pt x="1188" y="2522"/>
                    </a:lnTo>
                    <a:lnTo>
                      <a:pt x="1195" y="2522"/>
                    </a:lnTo>
                    <a:lnTo>
                      <a:pt x="1195" y="2515"/>
                    </a:lnTo>
                    <a:lnTo>
                      <a:pt x="1195" y="2508"/>
                    </a:lnTo>
                    <a:lnTo>
                      <a:pt x="1188" y="2487"/>
                    </a:lnTo>
                    <a:lnTo>
                      <a:pt x="1188" y="2480"/>
                    </a:lnTo>
                    <a:lnTo>
                      <a:pt x="1188" y="2466"/>
                    </a:lnTo>
                    <a:lnTo>
                      <a:pt x="1188" y="2459"/>
                    </a:lnTo>
                    <a:lnTo>
                      <a:pt x="1195" y="2452"/>
                    </a:lnTo>
                    <a:lnTo>
                      <a:pt x="1216" y="2445"/>
                    </a:lnTo>
                    <a:lnTo>
                      <a:pt x="1230" y="2424"/>
                    </a:lnTo>
                    <a:lnTo>
                      <a:pt x="1244" y="2431"/>
                    </a:lnTo>
                    <a:lnTo>
                      <a:pt x="1251" y="2431"/>
                    </a:lnTo>
                    <a:lnTo>
                      <a:pt x="1258" y="2424"/>
                    </a:lnTo>
                    <a:lnTo>
                      <a:pt x="1265" y="2424"/>
                    </a:lnTo>
                    <a:lnTo>
                      <a:pt x="1272" y="2438"/>
                    </a:lnTo>
                    <a:lnTo>
                      <a:pt x="1265" y="2452"/>
                    </a:lnTo>
                    <a:lnTo>
                      <a:pt x="1272" y="2459"/>
                    </a:lnTo>
                    <a:lnTo>
                      <a:pt x="1293" y="2473"/>
                    </a:lnTo>
                    <a:lnTo>
                      <a:pt x="1300" y="2473"/>
                    </a:lnTo>
                    <a:lnTo>
                      <a:pt x="1293" y="2487"/>
                    </a:lnTo>
                    <a:lnTo>
                      <a:pt x="1300" y="2494"/>
                    </a:lnTo>
                    <a:lnTo>
                      <a:pt x="1314" y="2487"/>
                    </a:lnTo>
                    <a:lnTo>
                      <a:pt x="1321" y="2480"/>
                    </a:lnTo>
                    <a:lnTo>
                      <a:pt x="1328" y="2480"/>
                    </a:lnTo>
                    <a:lnTo>
                      <a:pt x="1328" y="2466"/>
                    </a:lnTo>
                    <a:lnTo>
                      <a:pt x="1321" y="2466"/>
                    </a:lnTo>
                    <a:lnTo>
                      <a:pt x="1314" y="2459"/>
                    </a:lnTo>
                    <a:lnTo>
                      <a:pt x="1328" y="2466"/>
                    </a:lnTo>
                    <a:lnTo>
                      <a:pt x="1335" y="2466"/>
                    </a:lnTo>
                    <a:lnTo>
                      <a:pt x="1342" y="2473"/>
                    </a:lnTo>
                    <a:lnTo>
                      <a:pt x="1342" y="2480"/>
                    </a:lnTo>
                    <a:lnTo>
                      <a:pt x="1335" y="2487"/>
                    </a:lnTo>
                    <a:lnTo>
                      <a:pt x="1342" y="2494"/>
                    </a:lnTo>
                    <a:lnTo>
                      <a:pt x="1335" y="2501"/>
                    </a:lnTo>
                    <a:lnTo>
                      <a:pt x="1328" y="2501"/>
                    </a:lnTo>
                    <a:lnTo>
                      <a:pt x="1328" y="2515"/>
                    </a:lnTo>
                    <a:lnTo>
                      <a:pt x="1342" y="2522"/>
                    </a:lnTo>
                    <a:lnTo>
                      <a:pt x="1355" y="2522"/>
                    </a:lnTo>
                    <a:lnTo>
                      <a:pt x="1349" y="2515"/>
                    </a:lnTo>
                    <a:lnTo>
                      <a:pt x="1349" y="2501"/>
                    </a:lnTo>
                    <a:lnTo>
                      <a:pt x="1355" y="2508"/>
                    </a:lnTo>
                    <a:lnTo>
                      <a:pt x="1376" y="2508"/>
                    </a:lnTo>
                    <a:lnTo>
                      <a:pt x="1376" y="2501"/>
                    </a:lnTo>
                    <a:lnTo>
                      <a:pt x="1390" y="2494"/>
                    </a:lnTo>
                    <a:lnTo>
                      <a:pt x="1397" y="2501"/>
                    </a:lnTo>
                    <a:lnTo>
                      <a:pt x="1390" y="2508"/>
                    </a:lnTo>
                    <a:lnTo>
                      <a:pt x="1383" y="2508"/>
                    </a:lnTo>
                    <a:lnTo>
                      <a:pt x="1390" y="2522"/>
                    </a:lnTo>
                    <a:lnTo>
                      <a:pt x="1404" y="2522"/>
                    </a:lnTo>
                    <a:lnTo>
                      <a:pt x="1404" y="2515"/>
                    </a:lnTo>
                    <a:lnTo>
                      <a:pt x="1404" y="2508"/>
                    </a:lnTo>
                    <a:lnTo>
                      <a:pt x="1418" y="2522"/>
                    </a:lnTo>
                    <a:lnTo>
                      <a:pt x="1425" y="2522"/>
                    </a:lnTo>
                    <a:lnTo>
                      <a:pt x="1432" y="2515"/>
                    </a:lnTo>
                    <a:lnTo>
                      <a:pt x="1432" y="2522"/>
                    </a:lnTo>
                    <a:lnTo>
                      <a:pt x="1439" y="2529"/>
                    </a:lnTo>
                    <a:lnTo>
                      <a:pt x="1439" y="2536"/>
                    </a:lnTo>
                    <a:lnTo>
                      <a:pt x="1439" y="2543"/>
                    </a:lnTo>
                    <a:lnTo>
                      <a:pt x="1446" y="2557"/>
                    </a:lnTo>
                    <a:lnTo>
                      <a:pt x="1453" y="2564"/>
                    </a:lnTo>
                    <a:lnTo>
                      <a:pt x="1453" y="2557"/>
                    </a:lnTo>
                    <a:lnTo>
                      <a:pt x="1446" y="2522"/>
                    </a:lnTo>
                    <a:lnTo>
                      <a:pt x="1453" y="2515"/>
                    </a:lnTo>
                    <a:lnTo>
                      <a:pt x="1453" y="2508"/>
                    </a:lnTo>
                    <a:lnTo>
                      <a:pt x="1460" y="2515"/>
                    </a:lnTo>
                    <a:lnTo>
                      <a:pt x="1453" y="2515"/>
                    </a:lnTo>
                    <a:lnTo>
                      <a:pt x="1453" y="2522"/>
                    </a:lnTo>
                    <a:lnTo>
                      <a:pt x="1460" y="2536"/>
                    </a:lnTo>
                    <a:lnTo>
                      <a:pt x="1467" y="2536"/>
                    </a:lnTo>
                    <a:lnTo>
                      <a:pt x="1467" y="2529"/>
                    </a:lnTo>
                    <a:lnTo>
                      <a:pt x="1467" y="2522"/>
                    </a:lnTo>
                    <a:lnTo>
                      <a:pt x="1474" y="2522"/>
                    </a:lnTo>
                    <a:lnTo>
                      <a:pt x="1481" y="2529"/>
                    </a:lnTo>
                    <a:lnTo>
                      <a:pt x="1481" y="2550"/>
                    </a:lnTo>
                    <a:lnTo>
                      <a:pt x="1495" y="2557"/>
                    </a:lnTo>
                    <a:lnTo>
                      <a:pt x="1502" y="2557"/>
                    </a:lnTo>
                    <a:lnTo>
                      <a:pt x="1502" y="2543"/>
                    </a:lnTo>
                    <a:lnTo>
                      <a:pt x="1495" y="2529"/>
                    </a:lnTo>
                    <a:lnTo>
                      <a:pt x="1495" y="2522"/>
                    </a:lnTo>
                    <a:lnTo>
                      <a:pt x="1488" y="2515"/>
                    </a:lnTo>
                    <a:lnTo>
                      <a:pt x="1481" y="2508"/>
                    </a:lnTo>
                    <a:lnTo>
                      <a:pt x="1481" y="2501"/>
                    </a:lnTo>
                    <a:lnTo>
                      <a:pt x="1502" y="2501"/>
                    </a:lnTo>
                    <a:lnTo>
                      <a:pt x="1502" y="2487"/>
                    </a:lnTo>
                    <a:lnTo>
                      <a:pt x="1516" y="2494"/>
                    </a:lnTo>
                    <a:lnTo>
                      <a:pt x="1516" y="2501"/>
                    </a:lnTo>
                    <a:lnTo>
                      <a:pt x="1544" y="2501"/>
                    </a:lnTo>
                    <a:lnTo>
                      <a:pt x="1551" y="2494"/>
                    </a:lnTo>
                    <a:lnTo>
                      <a:pt x="1558" y="2487"/>
                    </a:lnTo>
                    <a:lnTo>
                      <a:pt x="1565" y="2480"/>
                    </a:lnTo>
                    <a:lnTo>
                      <a:pt x="1565" y="2473"/>
                    </a:lnTo>
                    <a:lnTo>
                      <a:pt x="1565" y="2466"/>
                    </a:lnTo>
                    <a:lnTo>
                      <a:pt x="1565" y="2459"/>
                    </a:lnTo>
                    <a:cubicBezTo>
                      <a:pt x="1551" y="2445"/>
                      <a:pt x="1551" y="2445"/>
                      <a:pt x="1551" y="2445"/>
                    </a:cubicBezTo>
                    <a:lnTo>
                      <a:pt x="1544" y="2438"/>
                    </a:lnTo>
                    <a:lnTo>
                      <a:pt x="1544" y="2431"/>
                    </a:lnTo>
                    <a:lnTo>
                      <a:pt x="1551" y="2424"/>
                    </a:lnTo>
                    <a:lnTo>
                      <a:pt x="1558" y="2424"/>
                    </a:lnTo>
                    <a:lnTo>
                      <a:pt x="1572" y="2417"/>
                    </a:lnTo>
                    <a:lnTo>
                      <a:pt x="1593" y="2410"/>
                    </a:lnTo>
                    <a:lnTo>
                      <a:pt x="1621" y="2410"/>
                    </a:lnTo>
                    <a:lnTo>
                      <a:pt x="1635" y="2396"/>
                    </a:lnTo>
                    <a:lnTo>
                      <a:pt x="1649" y="2382"/>
                    </a:lnTo>
                    <a:lnTo>
                      <a:pt x="1649" y="2375"/>
                    </a:lnTo>
                    <a:lnTo>
                      <a:pt x="1656" y="2368"/>
                    </a:lnTo>
                    <a:lnTo>
                      <a:pt x="1656" y="2362"/>
                    </a:lnTo>
                    <a:lnTo>
                      <a:pt x="1656" y="2348"/>
                    </a:lnTo>
                    <a:lnTo>
                      <a:pt x="1649" y="2334"/>
                    </a:lnTo>
                    <a:lnTo>
                      <a:pt x="1649" y="2327"/>
                    </a:lnTo>
                    <a:lnTo>
                      <a:pt x="1649" y="2320"/>
                    </a:lnTo>
                    <a:lnTo>
                      <a:pt x="1656" y="2320"/>
                    </a:lnTo>
                    <a:lnTo>
                      <a:pt x="1670" y="2313"/>
                    </a:lnTo>
                    <a:lnTo>
                      <a:pt x="1677" y="2313"/>
                    </a:lnTo>
                    <a:lnTo>
                      <a:pt x="1677" y="2306"/>
                    </a:lnTo>
                    <a:lnTo>
                      <a:pt x="1677" y="2292"/>
                    </a:lnTo>
                    <a:lnTo>
                      <a:pt x="1677" y="2285"/>
                    </a:lnTo>
                    <a:lnTo>
                      <a:pt x="1677" y="2278"/>
                    </a:lnTo>
                    <a:lnTo>
                      <a:pt x="1698" y="2278"/>
                    </a:lnTo>
                    <a:lnTo>
                      <a:pt x="1698" y="2285"/>
                    </a:lnTo>
                    <a:lnTo>
                      <a:pt x="1698" y="2299"/>
                    </a:lnTo>
                    <a:lnTo>
                      <a:pt x="1705" y="2306"/>
                    </a:lnTo>
                    <a:lnTo>
                      <a:pt x="1712" y="2306"/>
                    </a:lnTo>
                    <a:lnTo>
                      <a:pt x="1712" y="2313"/>
                    </a:lnTo>
                    <a:lnTo>
                      <a:pt x="1719" y="2320"/>
                    </a:lnTo>
                    <a:lnTo>
                      <a:pt x="1726" y="2327"/>
                    </a:lnTo>
                    <a:lnTo>
                      <a:pt x="1733" y="2327"/>
                    </a:lnTo>
                    <a:lnTo>
                      <a:pt x="1733" y="2334"/>
                    </a:lnTo>
                    <a:lnTo>
                      <a:pt x="1754" y="2334"/>
                    </a:lnTo>
                    <a:lnTo>
                      <a:pt x="1761" y="2348"/>
                    </a:lnTo>
                    <a:lnTo>
                      <a:pt x="1782" y="2348"/>
                    </a:lnTo>
                    <a:lnTo>
                      <a:pt x="1782" y="2355"/>
                    </a:lnTo>
                    <a:lnTo>
                      <a:pt x="1795" y="2382"/>
                    </a:lnTo>
                    <a:lnTo>
                      <a:pt x="1809" y="2389"/>
                    </a:lnTo>
                    <a:lnTo>
                      <a:pt x="1809" y="2396"/>
                    </a:lnTo>
                    <a:lnTo>
                      <a:pt x="1816" y="2403"/>
                    </a:lnTo>
                    <a:lnTo>
                      <a:pt x="1816" y="2410"/>
                    </a:lnTo>
                    <a:lnTo>
                      <a:pt x="1830" y="2424"/>
                    </a:lnTo>
                    <a:lnTo>
                      <a:pt x="1837" y="2431"/>
                    </a:lnTo>
                    <a:lnTo>
                      <a:pt x="1844" y="2445"/>
                    </a:lnTo>
                    <a:lnTo>
                      <a:pt x="1851" y="2452"/>
                    </a:lnTo>
                    <a:lnTo>
                      <a:pt x="1865" y="2466"/>
                    </a:lnTo>
                    <a:lnTo>
                      <a:pt x="1872" y="2473"/>
                    </a:lnTo>
                    <a:lnTo>
                      <a:pt x="1879" y="2480"/>
                    </a:lnTo>
                    <a:lnTo>
                      <a:pt x="1886" y="2494"/>
                    </a:lnTo>
                    <a:lnTo>
                      <a:pt x="1893" y="2501"/>
                    </a:lnTo>
                    <a:lnTo>
                      <a:pt x="1893" y="2522"/>
                    </a:lnTo>
                    <a:lnTo>
                      <a:pt x="1893" y="2529"/>
                    </a:lnTo>
                    <a:lnTo>
                      <a:pt x="1886" y="2536"/>
                    </a:lnTo>
                    <a:lnTo>
                      <a:pt x="1886" y="2543"/>
                    </a:lnTo>
                    <a:lnTo>
                      <a:pt x="1879" y="2550"/>
                    </a:lnTo>
                    <a:lnTo>
                      <a:pt x="1872" y="2557"/>
                    </a:lnTo>
                    <a:lnTo>
                      <a:pt x="1865" y="2564"/>
                    </a:lnTo>
                    <a:lnTo>
                      <a:pt x="1865" y="2571"/>
                    </a:lnTo>
                    <a:lnTo>
                      <a:pt x="1865" y="2578"/>
                    </a:lnTo>
                    <a:lnTo>
                      <a:pt x="1858" y="2585"/>
                    </a:lnTo>
                    <a:lnTo>
                      <a:pt x="1844" y="2592"/>
                    </a:lnTo>
                    <a:lnTo>
                      <a:pt x="1823" y="2585"/>
                    </a:lnTo>
                    <a:lnTo>
                      <a:pt x="1816" y="2585"/>
                    </a:lnTo>
                    <a:lnTo>
                      <a:pt x="1816" y="2592"/>
                    </a:lnTo>
                    <a:lnTo>
                      <a:pt x="1816" y="2599"/>
                    </a:lnTo>
                    <a:lnTo>
                      <a:pt x="1802" y="2606"/>
                    </a:lnTo>
                    <a:lnTo>
                      <a:pt x="1789" y="2606"/>
                    </a:lnTo>
                    <a:lnTo>
                      <a:pt x="1789" y="2613"/>
                    </a:lnTo>
                    <a:lnTo>
                      <a:pt x="1789" y="2620"/>
                    </a:lnTo>
                    <a:lnTo>
                      <a:pt x="1782" y="2627"/>
                    </a:lnTo>
                    <a:lnTo>
                      <a:pt x="1775" y="2641"/>
                    </a:lnTo>
                    <a:lnTo>
                      <a:pt x="1782" y="2655"/>
                    </a:lnTo>
                    <a:lnTo>
                      <a:pt x="1775" y="2662"/>
                    </a:lnTo>
                    <a:lnTo>
                      <a:pt x="1775" y="2669"/>
                    </a:lnTo>
                    <a:lnTo>
                      <a:pt x="1775" y="2683"/>
                    </a:lnTo>
                    <a:lnTo>
                      <a:pt x="1775" y="2690"/>
                    </a:lnTo>
                    <a:lnTo>
                      <a:pt x="1775" y="2704"/>
                    </a:lnTo>
                    <a:lnTo>
                      <a:pt x="1754" y="2704"/>
                    </a:lnTo>
                    <a:lnTo>
                      <a:pt x="1747" y="2711"/>
                    </a:lnTo>
                    <a:lnTo>
                      <a:pt x="1740" y="2718"/>
                    </a:lnTo>
                    <a:lnTo>
                      <a:pt x="1712" y="2732"/>
                    </a:lnTo>
                    <a:lnTo>
                      <a:pt x="1705" y="2732"/>
                    </a:lnTo>
                    <a:lnTo>
                      <a:pt x="1691" y="2739"/>
                    </a:lnTo>
                    <a:lnTo>
                      <a:pt x="1684" y="2746"/>
                    </a:lnTo>
                    <a:lnTo>
                      <a:pt x="1677" y="2753"/>
                    </a:lnTo>
                    <a:lnTo>
                      <a:pt x="1656" y="2767"/>
                    </a:lnTo>
                    <a:lnTo>
                      <a:pt x="1649" y="2774"/>
                    </a:lnTo>
                    <a:lnTo>
                      <a:pt x="1642" y="2774"/>
                    </a:lnTo>
                    <a:lnTo>
                      <a:pt x="1628" y="2788"/>
                    </a:lnTo>
                    <a:lnTo>
                      <a:pt x="1621" y="2788"/>
                    </a:lnTo>
                    <a:lnTo>
                      <a:pt x="1607" y="2781"/>
                    </a:lnTo>
                    <a:lnTo>
                      <a:pt x="1586" y="2795"/>
                    </a:lnTo>
                    <a:lnTo>
                      <a:pt x="1579" y="2802"/>
                    </a:lnTo>
                    <a:lnTo>
                      <a:pt x="1572" y="2808"/>
                    </a:lnTo>
                    <a:lnTo>
                      <a:pt x="1551" y="2808"/>
                    </a:lnTo>
                    <a:lnTo>
                      <a:pt x="1551" y="2815"/>
                    </a:lnTo>
                    <a:lnTo>
                      <a:pt x="1544" y="2822"/>
                    </a:lnTo>
                    <a:lnTo>
                      <a:pt x="1530" y="2829"/>
                    </a:lnTo>
                    <a:lnTo>
                      <a:pt x="1516" y="2815"/>
                    </a:lnTo>
                    <a:lnTo>
                      <a:pt x="1509" y="2822"/>
                    </a:lnTo>
                    <a:lnTo>
                      <a:pt x="1495" y="2829"/>
                    </a:lnTo>
                    <a:lnTo>
                      <a:pt x="1488" y="2829"/>
                    </a:lnTo>
                    <a:lnTo>
                      <a:pt x="1460" y="2850"/>
                    </a:lnTo>
                    <a:lnTo>
                      <a:pt x="1453" y="2857"/>
                    </a:lnTo>
                    <a:lnTo>
                      <a:pt x="1453" y="2864"/>
                    </a:lnTo>
                    <a:lnTo>
                      <a:pt x="1446" y="2892"/>
                    </a:lnTo>
                    <a:lnTo>
                      <a:pt x="1446" y="2899"/>
                    </a:lnTo>
                    <a:lnTo>
                      <a:pt x="1446" y="2920"/>
                    </a:lnTo>
                    <a:lnTo>
                      <a:pt x="1467" y="2948"/>
                    </a:lnTo>
                    <a:lnTo>
                      <a:pt x="1481" y="2962"/>
                    </a:lnTo>
                    <a:lnTo>
                      <a:pt x="1488" y="2962"/>
                    </a:lnTo>
                    <a:lnTo>
                      <a:pt x="1495" y="2969"/>
                    </a:lnTo>
                    <a:lnTo>
                      <a:pt x="1509" y="2997"/>
                    </a:lnTo>
                    <a:lnTo>
                      <a:pt x="1495" y="3032"/>
                    </a:lnTo>
                    <a:lnTo>
                      <a:pt x="1481" y="3039"/>
                    </a:lnTo>
                    <a:lnTo>
                      <a:pt x="1453" y="3039"/>
                    </a:lnTo>
                    <a:cubicBezTo>
                      <a:pt x="1390" y="3053"/>
                      <a:pt x="1383" y="3067"/>
                      <a:pt x="1369" y="3081"/>
                    </a:cubicBezTo>
                    <a:cubicBezTo>
                      <a:pt x="1355" y="3081"/>
                      <a:pt x="1342" y="3081"/>
                      <a:pt x="1328" y="3074"/>
                    </a:cubicBezTo>
                    <a:cubicBezTo>
                      <a:pt x="1313" y="3069"/>
                      <a:pt x="1301" y="3064"/>
                      <a:pt x="1289" y="3064"/>
                    </a:cubicBezTo>
                    <a:cubicBezTo>
                      <a:pt x="1283" y="3064"/>
                      <a:pt x="1278" y="3065"/>
                      <a:pt x="1272" y="3067"/>
                    </a:cubicBezTo>
                    <a:lnTo>
                      <a:pt x="1265" y="3074"/>
                    </a:lnTo>
                    <a:lnTo>
                      <a:pt x="1237" y="3088"/>
                    </a:lnTo>
                    <a:cubicBezTo>
                      <a:pt x="1223" y="3102"/>
                      <a:pt x="1223" y="3102"/>
                      <a:pt x="1153" y="3130"/>
                    </a:cubicBezTo>
                    <a:lnTo>
                      <a:pt x="1139" y="3137"/>
                    </a:lnTo>
                    <a:lnTo>
                      <a:pt x="1132" y="3123"/>
                    </a:lnTo>
                    <a:cubicBezTo>
                      <a:pt x="1125" y="3123"/>
                      <a:pt x="1125" y="3123"/>
                      <a:pt x="1111" y="3130"/>
                    </a:cubicBezTo>
                    <a:lnTo>
                      <a:pt x="1104" y="3137"/>
                    </a:lnTo>
                    <a:lnTo>
                      <a:pt x="1104" y="3144"/>
                    </a:lnTo>
                    <a:lnTo>
                      <a:pt x="1097" y="3144"/>
                    </a:lnTo>
                    <a:cubicBezTo>
                      <a:pt x="1083" y="3144"/>
                      <a:pt x="1083" y="3144"/>
                      <a:pt x="1076" y="3116"/>
                    </a:cubicBezTo>
                    <a:lnTo>
                      <a:pt x="1076" y="3109"/>
                    </a:lnTo>
                    <a:lnTo>
                      <a:pt x="1069" y="3088"/>
                    </a:lnTo>
                    <a:lnTo>
                      <a:pt x="1069" y="3074"/>
                    </a:lnTo>
                    <a:lnTo>
                      <a:pt x="1055" y="3053"/>
                    </a:lnTo>
                    <a:lnTo>
                      <a:pt x="1041" y="3039"/>
                    </a:lnTo>
                    <a:cubicBezTo>
                      <a:pt x="1020" y="3032"/>
                      <a:pt x="1020" y="3032"/>
                      <a:pt x="1013" y="3032"/>
                    </a:cubicBezTo>
                    <a:lnTo>
                      <a:pt x="1006" y="3032"/>
                    </a:lnTo>
                    <a:cubicBezTo>
                      <a:pt x="999" y="3018"/>
                      <a:pt x="999" y="3018"/>
                      <a:pt x="999" y="3011"/>
                    </a:cubicBezTo>
                    <a:lnTo>
                      <a:pt x="999" y="3004"/>
                    </a:lnTo>
                    <a:cubicBezTo>
                      <a:pt x="999" y="3004"/>
                      <a:pt x="999" y="3004"/>
                      <a:pt x="992" y="2983"/>
                    </a:cubicBezTo>
                    <a:lnTo>
                      <a:pt x="985" y="2976"/>
                    </a:lnTo>
                    <a:lnTo>
                      <a:pt x="978" y="2983"/>
                    </a:lnTo>
                    <a:lnTo>
                      <a:pt x="971" y="3004"/>
                    </a:lnTo>
                    <a:lnTo>
                      <a:pt x="957" y="2997"/>
                    </a:lnTo>
                    <a:lnTo>
                      <a:pt x="950" y="2997"/>
                    </a:lnTo>
                    <a:cubicBezTo>
                      <a:pt x="936" y="2997"/>
                      <a:pt x="936" y="2997"/>
                      <a:pt x="929" y="3011"/>
                    </a:cubicBezTo>
                    <a:lnTo>
                      <a:pt x="922" y="3025"/>
                    </a:lnTo>
                    <a:lnTo>
                      <a:pt x="922" y="3039"/>
                    </a:lnTo>
                    <a:lnTo>
                      <a:pt x="902" y="3067"/>
                    </a:lnTo>
                    <a:lnTo>
                      <a:pt x="902" y="3074"/>
                    </a:lnTo>
                    <a:lnTo>
                      <a:pt x="895" y="3067"/>
                    </a:lnTo>
                    <a:lnTo>
                      <a:pt x="881" y="3067"/>
                    </a:lnTo>
                    <a:lnTo>
                      <a:pt x="881" y="3081"/>
                    </a:lnTo>
                    <a:lnTo>
                      <a:pt x="874" y="3088"/>
                    </a:lnTo>
                    <a:lnTo>
                      <a:pt x="867" y="3095"/>
                    </a:lnTo>
                    <a:lnTo>
                      <a:pt x="853" y="3095"/>
                    </a:lnTo>
                    <a:lnTo>
                      <a:pt x="853" y="3109"/>
                    </a:lnTo>
                    <a:lnTo>
                      <a:pt x="853" y="3116"/>
                    </a:lnTo>
                    <a:lnTo>
                      <a:pt x="846" y="3116"/>
                    </a:lnTo>
                    <a:lnTo>
                      <a:pt x="839" y="3130"/>
                    </a:lnTo>
                    <a:lnTo>
                      <a:pt x="832" y="3130"/>
                    </a:lnTo>
                    <a:lnTo>
                      <a:pt x="832" y="3144"/>
                    </a:lnTo>
                    <a:lnTo>
                      <a:pt x="832" y="3151"/>
                    </a:lnTo>
                    <a:lnTo>
                      <a:pt x="839" y="3158"/>
                    </a:lnTo>
                    <a:lnTo>
                      <a:pt x="832" y="3158"/>
                    </a:lnTo>
                    <a:lnTo>
                      <a:pt x="825" y="3151"/>
                    </a:lnTo>
                    <a:lnTo>
                      <a:pt x="818" y="3151"/>
                    </a:lnTo>
                    <a:cubicBezTo>
                      <a:pt x="818" y="3151"/>
                      <a:pt x="790" y="3172"/>
                      <a:pt x="783" y="3179"/>
                    </a:cubicBezTo>
                    <a:cubicBezTo>
                      <a:pt x="776" y="3193"/>
                      <a:pt x="776" y="3193"/>
                      <a:pt x="769" y="3200"/>
                    </a:cubicBezTo>
                    <a:lnTo>
                      <a:pt x="755" y="3214"/>
                    </a:lnTo>
                    <a:lnTo>
                      <a:pt x="755" y="3221"/>
                    </a:lnTo>
                    <a:lnTo>
                      <a:pt x="755" y="3228"/>
                    </a:lnTo>
                    <a:lnTo>
                      <a:pt x="748" y="3228"/>
                    </a:lnTo>
                    <a:lnTo>
                      <a:pt x="748" y="3235"/>
                    </a:lnTo>
                    <a:lnTo>
                      <a:pt x="741" y="3242"/>
                    </a:lnTo>
                    <a:cubicBezTo>
                      <a:pt x="727" y="3255"/>
                      <a:pt x="720" y="3262"/>
                      <a:pt x="713" y="3283"/>
                    </a:cubicBezTo>
                    <a:cubicBezTo>
                      <a:pt x="699" y="3304"/>
                      <a:pt x="699" y="3304"/>
                      <a:pt x="706" y="3318"/>
                    </a:cubicBezTo>
                    <a:lnTo>
                      <a:pt x="706" y="3325"/>
                    </a:lnTo>
                    <a:lnTo>
                      <a:pt x="699" y="3325"/>
                    </a:lnTo>
                    <a:lnTo>
                      <a:pt x="692" y="3332"/>
                    </a:lnTo>
                    <a:lnTo>
                      <a:pt x="692" y="3339"/>
                    </a:lnTo>
                    <a:lnTo>
                      <a:pt x="692" y="3346"/>
                    </a:lnTo>
                    <a:lnTo>
                      <a:pt x="685" y="3353"/>
                    </a:lnTo>
                    <a:lnTo>
                      <a:pt x="685" y="3360"/>
                    </a:lnTo>
                    <a:lnTo>
                      <a:pt x="685" y="3367"/>
                    </a:lnTo>
                    <a:lnTo>
                      <a:pt x="685" y="3381"/>
                    </a:lnTo>
                    <a:lnTo>
                      <a:pt x="678" y="3395"/>
                    </a:lnTo>
                    <a:cubicBezTo>
                      <a:pt x="671" y="3416"/>
                      <a:pt x="664" y="3416"/>
                      <a:pt x="650" y="3423"/>
                    </a:cubicBezTo>
                    <a:lnTo>
                      <a:pt x="650" y="3416"/>
                    </a:lnTo>
                    <a:lnTo>
                      <a:pt x="643" y="3416"/>
                    </a:lnTo>
                    <a:lnTo>
                      <a:pt x="636" y="3423"/>
                    </a:lnTo>
                    <a:lnTo>
                      <a:pt x="636" y="3430"/>
                    </a:lnTo>
                    <a:lnTo>
                      <a:pt x="629" y="3437"/>
                    </a:lnTo>
                    <a:cubicBezTo>
                      <a:pt x="622" y="3437"/>
                      <a:pt x="622" y="3437"/>
                      <a:pt x="615" y="3451"/>
                    </a:cubicBezTo>
                    <a:cubicBezTo>
                      <a:pt x="615" y="3458"/>
                      <a:pt x="615" y="3458"/>
                      <a:pt x="601" y="3465"/>
                    </a:cubicBezTo>
                    <a:lnTo>
                      <a:pt x="587" y="3465"/>
                    </a:lnTo>
                    <a:lnTo>
                      <a:pt x="566" y="3458"/>
                    </a:lnTo>
                    <a:cubicBezTo>
                      <a:pt x="564" y="3457"/>
                      <a:pt x="562" y="3457"/>
                      <a:pt x="560" y="3457"/>
                    </a:cubicBezTo>
                    <a:cubicBezTo>
                      <a:pt x="549" y="3457"/>
                      <a:pt x="538" y="3472"/>
                      <a:pt x="538" y="3472"/>
                    </a:cubicBezTo>
                    <a:lnTo>
                      <a:pt x="545" y="3479"/>
                    </a:lnTo>
                    <a:cubicBezTo>
                      <a:pt x="552" y="3493"/>
                      <a:pt x="552" y="3507"/>
                      <a:pt x="559" y="3521"/>
                    </a:cubicBezTo>
                    <a:cubicBezTo>
                      <a:pt x="559" y="3528"/>
                      <a:pt x="559" y="3528"/>
                      <a:pt x="566" y="3556"/>
                    </a:cubicBezTo>
                    <a:lnTo>
                      <a:pt x="566" y="3577"/>
                    </a:lnTo>
                    <a:lnTo>
                      <a:pt x="566" y="3598"/>
                    </a:lnTo>
                    <a:lnTo>
                      <a:pt x="566" y="3605"/>
                    </a:lnTo>
                    <a:lnTo>
                      <a:pt x="559" y="3619"/>
                    </a:lnTo>
                    <a:lnTo>
                      <a:pt x="559" y="3626"/>
                    </a:lnTo>
                    <a:lnTo>
                      <a:pt x="559" y="3633"/>
                    </a:lnTo>
                    <a:cubicBezTo>
                      <a:pt x="545" y="3668"/>
                      <a:pt x="545" y="3668"/>
                      <a:pt x="545" y="3695"/>
                    </a:cubicBezTo>
                    <a:cubicBezTo>
                      <a:pt x="552" y="3716"/>
                      <a:pt x="559" y="3737"/>
                      <a:pt x="559" y="3758"/>
                    </a:cubicBezTo>
                    <a:cubicBezTo>
                      <a:pt x="559" y="3765"/>
                      <a:pt x="566" y="3779"/>
                      <a:pt x="573" y="3793"/>
                    </a:cubicBezTo>
                    <a:lnTo>
                      <a:pt x="580" y="3800"/>
                    </a:lnTo>
                    <a:lnTo>
                      <a:pt x="608" y="3828"/>
                    </a:lnTo>
                    <a:lnTo>
                      <a:pt x="615" y="3828"/>
                    </a:lnTo>
                    <a:lnTo>
                      <a:pt x="615" y="3856"/>
                    </a:lnTo>
                    <a:lnTo>
                      <a:pt x="622" y="3884"/>
                    </a:lnTo>
                    <a:lnTo>
                      <a:pt x="622" y="3891"/>
                    </a:lnTo>
                    <a:lnTo>
                      <a:pt x="629" y="3905"/>
                    </a:lnTo>
                    <a:lnTo>
                      <a:pt x="629" y="3912"/>
                    </a:lnTo>
                    <a:lnTo>
                      <a:pt x="622" y="3933"/>
                    </a:lnTo>
                    <a:cubicBezTo>
                      <a:pt x="622" y="3947"/>
                      <a:pt x="622" y="3968"/>
                      <a:pt x="622" y="3982"/>
                    </a:cubicBezTo>
                    <a:lnTo>
                      <a:pt x="615" y="4003"/>
                    </a:lnTo>
                    <a:lnTo>
                      <a:pt x="594" y="4031"/>
                    </a:lnTo>
                    <a:lnTo>
                      <a:pt x="594" y="4038"/>
                    </a:lnTo>
                    <a:lnTo>
                      <a:pt x="594" y="4052"/>
                    </a:lnTo>
                    <a:cubicBezTo>
                      <a:pt x="594" y="4059"/>
                      <a:pt x="594" y="4073"/>
                      <a:pt x="601" y="4087"/>
                    </a:cubicBezTo>
                    <a:lnTo>
                      <a:pt x="608" y="4101"/>
                    </a:lnTo>
                    <a:lnTo>
                      <a:pt x="608" y="4135"/>
                    </a:lnTo>
                    <a:lnTo>
                      <a:pt x="601" y="4156"/>
                    </a:lnTo>
                    <a:lnTo>
                      <a:pt x="615" y="4191"/>
                    </a:lnTo>
                    <a:lnTo>
                      <a:pt x="622" y="4205"/>
                    </a:lnTo>
                    <a:lnTo>
                      <a:pt x="622" y="4219"/>
                    </a:lnTo>
                    <a:lnTo>
                      <a:pt x="629" y="4233"/>
                    </a:lnTo>
                    <a:lnTo>
                      <a:pt x="636" y="4233"/>
                    </a:lnTo>
                    <a:lnTo>
                      <a:pt x="636" y="4247"/>
                    </a:lnTo>
                    <a:lnTo>
                      <a:pt x="636" y="4254"/>
                    </a:lnTo>
                    <a:lnTo>
                      <a:pt x="643" y="4268"/>
                    </a:lnTo>
                    <a:lnTo>
                      <a:pt x="643" y="4296"/>
                    </a:lnTo>
                    <a:lnTo>
                      <a:pt x="643" y="4303"/>
                    </a:lnTo>
                    <a:lnTo>
                      <a:pt x="636" y="4317"/>
                    </a:lnTo>
                    <a:lnTo>
                      <a:pt x="650" y="4331"/>
                    </a:lnTo>
                    <a:lnTo>
                      <a:pt x="650" y="4338"/>
                    </a:lnTo>
                    <a:lnTo>
                      <a:pt x="657" y="4352"/>
                    </a:lnTo>
                    <a:lnTo>
                      <a:pt x="657" y="4359"/>
                    </a:lnTo>
                    <a:lnTo>
                      <a:pt x="671" y="4387"/>
                    </a:lnTo>
                    <a:lnTo>
                      <a:pt x="678" y="4401"/>
                    </a:lnTo>
                    <a:lnTo>
                      <a:pt x="678" y="4436"/>
                    </a:lnTo>
                    <a:lnTo>
                      <a:pt x="685" y="4457"/>
                    </a:lnTo>
                    <a:lnTo>
                      <a:pt x="692" y="4464"/>
                    </a:lnTo>
                    <a:lnTo>
                      <a:pt x="706" y="4485"/>
                    </a:lnTo>
                    <a:lnTo>
                      <a:pt x="720" y="4499"/>
                    </a:lnTo>
                    <a:lnTo>
                      <a:pt x="727" y="4499"/>
                    </a:lnTo>
                    <a:lnTo>
                      <a:pt x="727" y="4485"/>
                    </a:lnTo>
                    <a:lnTo>
                      <a:pt x="741" y="4485"/>
                    </a:lnTo>
                    <a:lnTo>
                      <a:pt x="748" y="4492"/>
                    </a:lnTo>
                    <a:lnTo>
                      <a:pt x="755" y="4499"/>
                    </a:lnTo>
                    <a:lnTo>
                      <a:pt x="769" y="4506"/>
                    </a:lnTo>
                    <a:lnTo>
                      <a:pt x="776" y="4527"/>
                    </a:lnTo>
                    <a:lnTo>
                      <a:pt x="783" y="4541"/>
                    </a:lnTo>
                    <a:lnTo>
                      <a:pt x="783" y="4548"/>
                    </a:lnTo>
                    <a:lnTo>
                      <a:pt x="790" y="4555"/>
                    </a:lnTo>
                    <a:lnTo>
                      <a:pt x="811" y="4562"/>
                    </a:lnTo>
                    <a:lnTo>
                      <a:pt x="818" y="4568"/>
                    </a:lnTo>
                    <a:cubicBezTo>
                      <a:pt x="839" y="4582"/>
                      <a:pt x="839" y="4582"/>
                      <a:pt x="860" y="4617"/>
                    </a:cubicBezTo>
                    <a:lnTo>
                      <a:pt x="867" y="4624"/>
                    </a:lnTo>
                    <a:lnTo>
                      <a:pt x="881" y="4652"/>
                    </a:lnTo>
                    <a:lnTo>
                      <a:pt x="888" y="4666"/>
                    </a:lnTo>
                    <a:lnTo>
                      <a:pt x="895" y="4687"/>
                    </a:lnTo>
                    <a:lnTo>
                      <a:pt x="909" y="4701"/>
                    </a:lnTo>
                    <a:cubicBezTo>
                      <a:pt x="922" y="4722"/>
                      <a:pt x="922" y="4722"/>
                      <a:pt x="929" y="4764"/>
                    </a:cubicBezTo>
                    <a:cubicBezTo>
                      <a:pt x="936" y="4785"/>
                      <a:pt x="936" y="4792"/>
                      <a:pt x="964" y="4799"/>
                    </a:cubicBezTo>
                    <a:lnTo>
                      <a:pt x="971" y="4799"/>
                    </a:lnTo>
                    <a:lnTo>
                      <a:pt x="992" y="4820"/>
                    </a:lnTo>
                    <a:lnTo>
                      <a:pt x="992" y="4827"/>
                    </a:lnTo>
                    <a:lnTo>
                      <a:pt x="999" y="4834"/>
                    </a:lnTo>
                    <a:lnTo>
                      <a:pt x="1020" y="4855"/>
                    </a:lnTo>
                    <a:lnTo>
                      <a:pt x="1027" y="4862"/>
                    </a:lnTo>
                    <a:lnTo>
                      <a:pt x="1034" y="4869"/>
                    </a:lnTo>
                    <a:lnTo>
                      <a:pt x="1041" y="4883"/>
                    </a:lnTo>
                    <a:lnTo>
                      <a:pt x="1055" y="4897"/>
                    </a:lnTo>
                    <a:lnTo>
                      <a:pt x="1062" y="4890"/>
                    </a:lnTo>
                    <a:lnTo>
                      <a:pt x="1076" y="4890"/>
                    </a:lnTo>
                    <a:lnTo>
                      <a:pt x="1090" y="4897"/>
                    </a:lnTo>
                    <a:lnTo>
                      <a:pt x="1097" y="4897"/>
                    </a:lnTo>
                    <a:lnTo>
                      <a:pt x="1111" y="4883"/>
                    </a:lnTo>
                    <a:lnTo>
                      <a:pt x="1111" y="4876"/>
                    </a:lnTo>
                    <a:lnTo>
                      <a:pt x="1118" y="4883"/>
                    </a:lnTo>
                    <a:lnTo>
                      <a:pt x="1132" y="4890"/>
                    </a:lnTo>
                    <a:lnTo>
                      <a:pt x="1167" y="4904"/>
                    </a:lnTo>
                    <a:lnTo>
                      <a:pt x="1181" y="4897"/>
                    </a:lnTo>
                    <a:lnTo>
                      <a:pt x="1188" y="4904"/>
                    </a:lnTo>
                    <a:lnTo>
                      <a:pt x="1202" y="4911"/>
                    </a:lnTo>
                    <a:lnTo>
                      <a:pt x="1216" y="4918"/>
                    </a:lnTo>
                    <a:lnTo>
                      <a:pt x="1244" y="4918"/>
                    </a:lnTo>
                    <a:lnTo>
                      <a:pt x="1251" y="4911"/>
                    </a:lnTo>
                    <a:lnTo>
                      <a:pt x="1258" y="4911"/>
                    </a:lnTo>
                    <a:lnTo>
                      <a:pt x="1265" y="4918"/>
                    </a:lnTo>
                    <a:lnTo>
                      <a:pt x="1272" y="4925"/>
                    </a:lnTo>
                    <a:lnTo>
                      <a:pt x="1286" y="4932"/>
                    </a:lnTo>
                    <a:lnTo>
                      <a:pt x="1307" y="4939"/>
                    </a:lnTo>
                    <a:lnTo>
                      <a:pt x="1314" y="4946"/>
                    </a:lnTo>
                    <a:lnTo>
                      <a:pt x="1328" y="4960"/>
                    </a:lnTo>
                    <a:lnTo>
                      <a:pt x="1342" y="4967"/>
                    </a:lnTo>
                    <a:lnTo>
                      <a:pt x="1349" y="4974"/>
                    </a:lnTo>
                    <a:lnTo>
                      <a:pt x="1390" y="4974"/>
                    </a:lnTo>
                    <a:lnTo>
                      <a:pt x="1404" y="4981"/>
                    </a:lnTo>
                    <a:lnTo>
                      <a:pt x="1411" y="4988"/>
                    </a:lnTo>
                    <a:lnTo>
                      <a:pt x="1432" y="4988"/>
                    </a:lnTo>
                    <a:lnTo>
                      <a:pt x="1453" y="4981"/>
                    </a:lnTo>
                    <a:lnTo>
                      <a:pt x="1467" y="4988"/>
                    </a:lnTo>
                    <a:lnTo>
                      <a:pt x="1495" y="4988"/>
                    </a:lnTo>
                    <a:lnTo>
                      <a:pt x="1516" y="4995"/>
                    </a:lnTo>
                    <a:lnTo>
                      <a:pt x="1537" y="4995"/>
                    </a:lnTo>
                    <a:lnTo>
                      <a:pt x="1544" y="4988"/>
                    </a:lnTo>
                    <a:cubicBezTo>
                      <a:pt x="1586" y="4988"/>
                      <a:pt x="1635" y="4995"/>
                      <a:pt x="1635" y="4995"/>
                    </a:cubicBezTo>
                    <a:cubicBezTo>
                      <a:pt x="1652" y="4998"/>
                      <a:pt x="1663" y="5000"/>
                      <a:pt x="1671" y="5000"/>
                    </a:cubicBezTo>
                    <a:cubicBezTo>
                      <a:pt x="1679" y="5000"/>
                      <a:pt x="1684" y="4998"/>
                      <a:pt x="1691" y="4995"/>
                    </a:cubicBezTo>
                    <a:lnTo>
                      <a:pt x="1712" y="4988"/>
                    </a:lnTo>
                    <a:cubicBezTo>
                      <a:pt x="1726" y="4960"/>
                      <a:pt x="1726" y="4960"/>
                      <a:pt x="1733" y="4939"/>
                    </a:cubicBezTo>
                    <a:lnTo>
                      <a:pt x="1733" y="4918"/>
                    </a:lnTo>
                    <a:lnTo>
                      <a:pt x="1754" y="4897"/>
                    </a:lnTo>
                    <a:lnTo>
                      <a:pt x="1761" y="4883"/>
                    </a:lnTo>
                    <a:cubicBezTo>
                      <a:pt x="1775" y="4869"/>
                      <a:pt x="1789" y="4855"/>
                      <a:pt x="1802" y="4841"/>
                    </a:cubicBezTo>
                    <a:lnTo>
                      <a:pt x="1809" y="4841"/>
                    </a:lnTo>
                    <a:cubicBezTo>
                      <a:pt x="1830" y="4827"/>
                      <a:pt x="1830" y="4827"/>
                      <a:pt x="1851" y="4820"/>
                    </a:cubicBezTo>
                    <a:lnTo>
                      <a:pt x="1865" y="4820"/>
                    </a:lnTo>
                    <a:lnTo>
                      <a:pt x="1886" y="4813"/>
                    </a:lnTo>
                    <a:lnTo>
                      <a:pt x="1893" y="4792"/>
                    </a:lnTo>
                    <a:lnTo>
                      <a:pt x="1893" y="4778"/>
                    </a:lnTo>
                    <a:lnTo>
                      <a:pt x="1914" y="4757"/>
                    </a:lnTo>
                    <a:lnTo>
                      <a:pt x="1921" y="4743"/>
                    </a:lnTo>
                    <a:lnTo>
                      <a:pt x="1921" y="4715"/>
                    </a:lnTo>
                    <a:cubicBezTo>
                      <a:pt x="1928" y="4701"/>
                      <a:pt x="1928" y="4701"/>
                      <a:pt x="1935" y="4680"/>
                    </a:cubicBezTo>
                    <a:lnTo>
                      <a:pt x="1942" y="4680"/>
                    </a:lnTo>
                    <a:lnTo>
                      <a:pt x="1949" y="4673"/>
                    </a:lnTo>
                    <a:lnTo>
                      <a:pt x="1949" y="4659"/>
                    </a:lnTo>
                    <a:lnTo>
                      <a:pt x="1949" y="4645"/>
                    </a:lnTo>
                    <a:lnTo>
                      <a:pt x="1956" y="4638"/>
                    </a:lnTo>
                    <a:cubicBezTo>
                      <a:pt x="1963" y="4631"/>
                      <a:pt x="1970" y="4617"/>
                      <a:pt x="1977" y="4603"/>
                    </a:cubicBezTo>
                    <a:lnTo>
                      <a:pt x="2005" y="4575"/>
                    </a:lnTo>
                    <a:lnTo>
                      <a:pt x="2012" y="4568"/>
                    </a:lnTo>
                    <a:lnTo>
                      <a:pt x="2019" y="4562"/>
                    </a:lnTo>
                    <a:lnTo>
                      <a:pt x="2033" y="4555"/>
                    </a:lnTo>
                    <a:lnTo>
                      <a:pt x="2033" y="4548"/>
                    </a:lnTo>
                    <a:lnTo>
                      <a:pt x="2047" y="4541"/>
                    </a:lnTo>
                    <a:lnTo>
                      <a:pt x="2061" y="4541"/>
                    </a:lnTo>
                    <a:cubicBezTo>
                      <a:pt x="2075" y="4541"/>
                      <a:pt x="2096" y="4548"/>
                      <a:pt x="2117" y="4555"/>
                    </a:cubicBezTo>
                    <a:cubicBezTo>
                      <a:pt x="2138" y="4562"/>
                      <a:pt x="2152" y="4575"/>
                      <a:pt x="2180" y="4575"/>
                    </a:cubicBezTo>
                    <a:lnTo>
                      <a:pt x="2194" y="4575"/>
                    </a:lnTo>
                    <a:lnTo>
                      <a:pt x="2201" y="4568"/>
                    </a:lnTo>
                    <a:lnTo>
                      <a:pt x="2208" y="4562"/>
                    </a:lnTo>
                    <a:lnTo>
                      <a:pt x="2208" y="4555"/>
                    </a:lnTo>
                    <a:lnTo>
                      <a:pt x="2208" y="4541"/>
                    </a:lnTo>
                    <a:lnTo>
                      <a:pt x="2229" y="4541"/>
                    </a:lnTo>
                    <a:lnTo>
                      <a:pt x="2235" y="4527"/>
                    </a:lnTo>
                    <a:lnTo>
                      <a:pt x="2249" y="4506"/>
                    </a:lnTo>
                    <a:lnTo>
                      <a:pt x="2249" y="4499"/>
                    </a:lnTo>
                    <a:lnTo>
                      <a:pt x="2256" y="4492"/>
                    </a:lnTo>
                    <a:lnTo>
                      <a:pt x="2270" y="4485"/>
                    </a:lnTo>
                    <a:lnTo>
                      <a:pt x="2270" y="4478"/>
                    </a:lnTo>
                    <a:lnTo>
                      <a:pt x="2291" y="4485"/>
                    </a:lnTo>
                    <a:lnTo>
                      <a:pt x="2305" y="4492"/>
                    </a:lnTo>
                    <a:lnTo>
                      <a:pt x="2312" y="4492"/>
                    </a:lnTo>
                    <a:lnTo>
                      <a:pt x="2326" y="4485"/>
                    </a:lnTo>
                    <a:lnTo>
                      <a:pt x="2326" y="4478"/>
                    </a:lnTo>
                    <a:lnTo>
                      <a:pt x="2326" y="4471"/>
                    </a:lnTo>
                    <a:lnTo>
                      <a:pt x="2333" y="4478"/>
                    </a:lnTo>
                    <a:lnTo>
                      <a:pt x="2361" y="4492"/>
                    </a:lnTo>
                    <a:lnTo>
                      <a:pt x="2368" y="4499"/>
                    </a:lnTo>
                    <a:lnTo>
                      <a:pt x="2382" y="4513"/>
                    </a:lnTo>
                    <a:cubicBezTo>
                      <a:pt x="2410" y="4548"/>
                      <a:pt x="2410" y="4548"/>
                      <a:pt x="2417" y="4562"/>
                    </a:cubicBezTo>
                    <a:lnTo>
                      <a:pt x="2417" y="4575"/>
                    </a:lnTo>
                    <a:lnTo>
                      <a:pt x="2424" y="4582"/>
                    </a:lnTo>
                    <a:lnTo>
                      <a:pt x="2431" y="4596"/>
                    </a:lnTo>
                    <a:lnTo>
                      <a:pt x="2438" y="4589"/>
                    </a:lnTo>
                    <a:lnTo>
                      <a:pt x="2445" y="4589"/>
                    </a:lnTo>
                    <a:lnTo>
                      <a:pt x="2459" y="4603"/>
                    </a:lnTo>
                    <a:lnTo>
                      <a:pt x="2466" y="4610"/>
                    </a:lnTo>
                    <a:lnTo>
                      <a:pt x="2473" y="4617"/>
                    </a:lnTo>
                    <a:lnTo>
                      <a:pt x="2466" y="4617"/>
                    </a:lnTo>
                    <a:lnTo>
                      <a:pt x="2473" y="4631"/>
                    </a:lnTo>
                    <a:lnTo>
                      <a:pt x="2480" y="4638"/>
                    </a:lnTo>
                    <a:lnTo>
                      <a:pt x="2487" y="4645"/>
                    </a:lnTo>
                    <a:lnTo>
                      <a:pt x="2487" y="4673"/>
                    </a:lnTo>
                    <a:lnTo>
                      <a:pt x="2487" y="4680"/>
                    </a:lnTo>
                    <a:lnTo>
                      <a:pt x="2480" y="4680"/>
                    </a:lnTo>
                    <a:lnTo>
                      <a:pt x="2487" y="4687"/>
                    </a:lnTo>
                    <a:lnTo>
                      <a:pt x="2522" y="4701"/>
                    </a:lnTo>
                    <a:lnTo>
                      <a:pt x="2536" y="4708"/>
                    </a:lnTo>
                    <a:cubicBezTo>
                      <a:pt x="2564" y="4722"/>
                      <a:pt x="2564" y="4722"/>
                      <a:pt x="2606" y="4722"/>
                    </a:cubicBezTo>
                    <a:lnTo>
                      <a:pt x="2627" y="4729"/>
                    </a:lnTo>
                    <a:lnTo>
                      <a:pt x="2682" y="4729"/>
                    </a:lnTo>
                    <a:cubicBezTo>
                      <a:pt x="2703" y="4736"/>
                      <a:pt x="2717" y="4736"/>
                      <a:pt x="2738" y="4743"/>
                    </a:cubicBezTo>
                    <a:cubicBezTo>
                      <a:pt x="2780" y="4750"/>
                      <a:pt x="2780" y="4750"/>
                      <a:pt x="2780" y="4750"/>
                    </a:cubicBezTo>
                    <a:lnTo>
                      <a:pt x="2794" y="4757"/>
                    </a:lnTo>
                    <a:lnTo>
                      <a:pt x="2794" y="4764"/>
                    </a:lnTo>
                    <a:lnTo>
                      <a:pt x="2794" y="4771"/>
                    </a:lnTo>
                    <a:lnTo>
                      <a:pt x="2801" y="4771"/>
                    </a:lnTo>
                    <a:lnTo>
                      <a:pt x="2815" y="4778"/>
                    </a:lnTo>
                    <a:lnTo>
                      <a:pt x="2836" y="4778"/>
                    </a:lnTo>
                    <a:lnTo>
                      <a:pt x="2836" y="4785"/>
                    </a:lnTo>
                    <a:lnTo>
                      <a:pt x="2850" y="4792"/>
                    </a:lnTo>
                    <a:cubicBezTo>
                      <a:pt x="2864" y="4792"/>
                      <a:pt x="2878" y="4799"/>
                      <a:pt x="2885" y="4806"/>
                    </a:cubicBezTo>
                    <a:cubicBezTo>
                      <a:pt x="2899" y="4806"/>
                      <a:pt x="2913" y="4813"/>
                      <a:pt x="2927" y="4813"/>
                    </a:cubicBezTo>
                    <a:cubicBezTo>
                      <a:pt x="2941" y="4820"/>
                      <a:pt x="2941" y="4820"/>
                      <a:pt x="2941" y="4820"/>
                    </a:cubicBezTo>
                    <a:lnTo>
                      <a:pt x="2955" y="4834"/>
                    </a:lnTo>
                    <a:lnTo>
                      <a:pt x="2948" y="4848"/>
                    </a:lnTo>
                    <a:lnTo>
                      <a:pt x="2983" y="4876"/>
                    </a:lnTo>
                    <a:lnTo>
                      <a:pt x="2990" y="4883"/>
                    </a:lnTo>
                    <a:lnTo>
                      <a:pt x="3004" y="4883"/>
                    </a:lnTo>
                    <a:lnTo>
                      <a:pt x="3011" y="4890"/>
                    </a:lnTo>
                    <a:lnTo>
                      <a:pt x="3025" y="4890"/>
                    </a:lnTo>
                    <a:lnTo>
                      <a:pt x="3039" y="4897"/>
                    </a:lnTo>
                    <a:lnTo>
                      <a:pt x="3046" y="4897"/>
                    </a:lnTo>
                    <a:lnTo>
                      <a:pt x="3046" y="4904"/>
                    </a:lnTo>
                    <a:lnTo>
                      <a:pt x="3053" y="4904"/>
                    </a:lnTo>
                    <a:lnTo>
                      <a:pt x="3060" y="4911"/>
                    </a:lnTo>
                    <a:lnTo>
                      <a:pt x="3067" y="4918"/>
                    </a:lnTo>
                    <a:cubicBezTo>
                      <a:pt x="3074" y="4925"/>
                      <a:pt x="3074" y="4925"/>
                      <a:pt x="3081" y="4946"/>
                    </a:cubicBezTo>
                    <a:cubicBezTo>
                      <a:pt x="3088" y="4960"/>
                      <a:pt x="3074" y="4974"/>
                      <a:pt x="3081" y="4988"/>
                    </a:cubicBezTo>
                    <a:lnTo>
                      <a:pt x="3088" y="5001"/>
                    </a:lnTo>
                    <a:lnTo>
                      <a:pt x="3088" y="5008"/>
                    </a:lnTo>
                    <a:cubicBezTo>
                      <a:pt x="3088" y="5022"/>
                      <a:pt x="3102" y="5029"/>
                      <a:pt x="3109" y="5043"/>
                    </a:cubicBezTo>
                    <a:lnTo>
                      <a:pt x="3116" y="5050"/>
                    </a:lnTo>
                    <a:lnTo>
                      <a:pt x="3122" y="5064"/>
                    </a:lnTo>
                    <a:lnTo>
                      <a:pt x="3129" y="5071"/>
                    </a:lnTo>
                    <a:lnTo>
                      <a:pt x="3136" y="5092"/>
                    </a:lnTo>
                    <a:lnTo>
                      <a:pt x="3143" y="5106"/>
                    </a:lnTo>
                    <a:lnTo>
                      <a:pt x="3150" y="5113"/>
                    </a:lnTo>
                    <a:lnTo>
                      <a:pt x="3150" y="5120"/>
                    </a:lnTo>
                    <a:lnTo>
                      <a:pt x="3171" y="5134"/>
                    </a:lnTo>
                    <a:lnTo>
                      <a:pt x="3178" y="5141"/>
                    </a:lnTo>
                    <a:lnTo>
                      <a:pt x="3199" y="5162"/>
                    </a:lnTo>
                    <a:lnTo>
                      <a:pt x="3206" y="5169"/>
                    </a:lnTo>
                    <a:cubicBezTo>
                      <a:pt x="3206" y="5176"/>
                      <a:pt x="3206" y="5176"/>
                      <a:pt x="3220" y="5183"/>
                    </a:cubicBezTo>
                    <a:cubicBezTo>
                      <a:pt x="3227" y="5190"/>
                      <a:pt x="3227" y="5190"/>
                      <a:pt x="3269" y="5190"/>
                    </a:cubicBezTo>
                    <a:lnTo>
                      <a:pt x="3290" y="5197"/>
                    </a:lnTo>
                    <a:cubicBezTo>
                      <a:pt x="3304" y="5204"/>
                      <a:pt x="3304" y="5204"/>
                      <a:pt x="3318" y="5211"/>
                    </a:cubicBezTo>
                    <a:lnTo>
                      <a:pt x="3332" y="5211"/>
                    </a:lnTo>
                    <a:lnTo>
                      <a:pt x="3346" y="5218"/>
                    </a:lnTo>
                    <a:cubicBezTo>
                      <a:pt x="3360" y="5225"/>
                      <a:pt x="3360" y="5225"/>
                      <a:pt x="3374" y="5225"/>
                    </a:cubicBezTo>
                    <a:lnTo>
                      <a:pt x="3395" y="5225"/>
                    </a:lnTo>
                    <a:cubicBezTo>
                      <a:pt x="3409" y="5232"/>
                      <a:pt x="3423" y="5232"/>
                      <a:pt x="3444" y="5239"/>
                    </a:cubicBezTo>
                    <a:lnTo>
                      <a:pt x="3451" y="5246"/>
                    </a:lnTo>
                    <a:lnTo>
                      <a:pt x="3465" y="5260"/>
                    </a:lnTo>
                    <a:cubicBezTo>
                      <a:pt x="3479" y="5267"/>
                      <a:pt x="3486" y="5288"/>
                      <a:pt x="3507" y="5288"/>
                    </a:cubicBezTo>
                    <a:lnTo>
                      <a:pt x="3514" y="5295"/>
                    </a:lnTo>
                    <a:lnTo>
                      <a:pt x="3528" y="5295"/>
                    </a:lnTo>
                    <a:lnTo>
                      <a:pt x="3535" y="5302"/>
                    </a:lnTo>
                    <a:lnTo>
                      <a:pt x="3562" y="5330"/>
                    </a:lnTo>
                    <a:lnTo>
                      <a:pt x="3569" y="5323"/>
                    </a:lnTo>
                    <a:lnTo>
                      <a:pt x="3576" y="5330"/>
                    </a:lnTo>
                    <a:lnTo>
                      <a:pt x="3576" y="5337"/>
                    </a:lnTo>
                    <a:lnTo>
                      <a:pt x="3590" y="5344"/>
                    </a:lnTo>
                    <a:lnTo>
                      <a:pt x="3597" y="5344"/>
                    </a:lnTo>
                    <a:cubicBezTo>
                      <a:pt x="3597" y="5344"/>
                      <a:pt x="3611" y="5344"/>
                      <a:pt x="3639" y="5351"/>
                    </a:cubicBezTo>
                    <a:lnTo>
                      <a:pt x="3646" y="5344"/>
                    </a:lnTo>
                    <a:cubicBezTo>
                      <a:pt x="3688" y="5351"/>
                      <a:pt x="3695" y="5358"/>
                      <a:pt x="3709" y="5358"/>
                    </a:cubicBezTo>
                    <a:lnTo>
                      <a:pt x="3709" y="5365"/>
                    </a:lnTo>
                    <a:cubicBezTo>
                      <a:pt x="3716" y="5365"/>
                      <a:pt x="3716" y="5365"/>
                      <a:pt x="3765" y="5372"/>
                    </a:cubicBezTo>
                    <a:lnTo>
                      <a:pt x="3779" y="5379"/>
                    </a:lnTo>
                    <a:lnTo>
                      <a:pt x="3786" y="5379"/>
                    </a:lnTo>
                    <a:lnTo>
                      <a:pt x="3793" y="5386"/>
                    </a:lnTo>
                    <a:lnTo>
                      <a:pt x="3800" y="5400"/>
                    </a:lnTo>
                    <a:lnTo>
                      <a:pt x="3793" y="5400"/>
                    </a:lnTo>
                    <a:lnTo>
                      <a:pt x="3793" y="5407"/>
                    </a:lnTo>
                    <a:lnTo>
                      <a:pt x="3793" y="5414"/>
                    </a:lnTo>
                    <a:lnTo>
                      <a:pt x="3821" y="5414"/>
                    </a:lnTo>
                    <a:lnTo>
                      <a:pt x="3828" y="5421"/>
                    </a:lnTo>
                    <a:lnTo>
                      <a:pt x="3828" y="5428"/>
                    </a:lnTo>
                    <a:lnTo>
                      <a:pt x="3835" y="5428"/>
                    </a:lnTo>
                    <a:lnTo>
                      <a:pt x="3835" y="5435"/>
                    </a:lnTo>
                    <a:lnTo>
                      <a:pt x="3842" y="5428"/>
                    </a:lnTo>
                    <a:lnTo>
                      <a:pt x="3842" y="5421"/>
                    </a:lnTo>
                    <a:lnTo>
                      <a:pt x="3849" y="5421"/>
                    </a:lnTo>
                    <a:lnTo>
                      <a:pt x="3863" y="5414"/>
                    </a:lnTo>
                    <a:lnTo>
                      <a:pt x="3870" y="5414"/>
                    </a:lnTo>
                    <a:cubicBezTo>
                      <a:pt x="3884" y="5414"/>
                      <a:pt x="3891" y="5407"/>
                      <a:pt x="3891" y="5386"/>
                    </a:cubicBezTo>
                    <a:lnTo>
                      <a:pt x="3891" y="5379"/>
                    </a:lnTo>
                    <a:lnTo>
                      <a:pt x="3905" y="5379"/>
                    </a:lnTo>
                    <a:lnTo>
                      <a:pt x="3905" y="5365"/>
                    </a:lnTo>
                    <a:lnTo>
                      <a:pt x="3912" y="5358"/>
                    </a:lnTo>
                    <a:lnTo>
                      <a:pt x="3919" y="5344"/>
                    </a:lnTo>
                    <a:lnTo>
                      <a:pt x="3926" y="5337"/>
                    </a:lnTo>
                    <a:lnTo>
                      <a:pt x="3933" y="5323"/>
                    </a:lnTo>
                    <a:lnTo>
                      <a:pt x="3940" y="5323"/>
                    </a:lnTo>
                    <a:lnTo>
                      <a:pt x="3954" y="5309"/>
                    </a:lnTo>
                    <a:lnTo>
                      <a:pt x="3961" y="5302"/>
                    </a:lnTo>
                    <a:lnTo>
                      <a:pt x="3961" y="5295"/>
                    </a:lnTo>
                    <a:lnTo>
                      <a:pt x="3968" y="5295"/>
                    </a:lnTo>
                    <a:lnTo>
                      <a:pt x="3982" y="5288"/>
                    </a:lnTo>
                    <a:lnTo>
                      <a:pt x="3989" y="5267"/>
                    </a:lnTo>
                    <a:lnTo>
                      <a:pt x="3989" y="5260"/>
                    </a:lnTo>
                    <a:lnTo>
                      <a:pt x="4002" y="5260"/>
                    </a:lnTo>
                    <a:lnTo>
                      <a:pt x="4009" y="5253"/>
                    </a:lnTo>
                    <a:lnTo>
                      <a:pt x="4002" y="5246"/>
                    </a:lnTo>
                    <a:lnTo>
                      <a:pt x="4002" y="5239"/>
                    </a:lnTo>
                    <a:lnTo>
                      <a:pt x="4016" y="5232"/>
                    </a:lnTo>
                    <a:lnTo>
                      <a:pt x="4016" y="5225"/>
                    </a:lnTo>
                    <a:cubicBezTo>
                      <a:pt x="4037" y="5197"/>
                      <a:pt x="4044" y="5148"/>
                      <a:pt x="4051" y="5127"/>
                    </a:cubicBezTo>
                    <a:cubicBezTo>
                      <a:pt x="4051" y="5106"/>
                      <a:pt x="4051" y="5092"/>
                      <a:pt x="4058" y="5071"/>
                    </a:cubicBezTo>
                    <a:cubicBezTo>
                      <a:pt x="4065" y="5057"/>
                      <a:pt x="4065" y="5057"/>
                      <a:pt x="4058" y="4988"/>
                    </a:cubicBezTo>
                    <a:cubicBezTo>
                      <a:pt x="4058" y="4939"/>
                      <a:pt x="4058" y="4897"/>
                      <a:pt x="4051" y="4855"/>
                    </a:cubicBezTo>
                    <a:cubicBezTo>
                      <a:pt x="4051" y="4834"/>
                      <a:pt x="4051" y="4834"/>
                      <a:pt x="4037" y="4820"/>
                    </a:cubicBezTo>
                    <a:lnTo>
                      <a:pt x="4030" y="4820"/>
                    </a:lnTo>
                    <a:lnTo>
                      <a:pt x="4030" y="4827"/>
                    </a:lnTo>
                    <a:lnTo>
                      <a:pt x="4023" y="4820"/>
                    </a:lnTo>
                    <a:cubicBezTo>
                      <a:pt x="4016" y="4806"/>
                      <a:pt x="4030" y="4778"/>
                      <a:pt x="4030" y="4771"/>
                    </a:cubicBezTo>
                    <a:lnTo>
                      <a:pt x="4044" y="4743"/>
                    </a:lnTo>
                    <a:lnTo>
                      <a:pt x="4051" y="4729"/>
                    </a:lnTo>
                    <a:lnTo>
                      <a:pt x="4058" y="4722"/>
                    </a:lnTo>
                    <a:cubicBezTo>
                      <a:pt x="4058" y="4715"/>
                      <a:pt x="4058" y="4715"/>
                      <a:pt x="4058" y="4694"/>
                    </a:cubicBezTo>
                    <a:cubicBezTo>
                      <a:pt x="4065" y="4673"/>
                      <a:pt x="4065" y="4673"/>
                      <a:pt x="4058" y="4666"/>
                    </a:cubicBezTo>
                    <a:lnTo>
                      <a:pt x="4051" y="4666"/>
                    </a:lnTo>
                    <a:lnTo>
                      <a:pt x="4044" y="4659"/>
                    </a:lnTo>
                    <a:cubicBezTo>
                      <a:pt x="4044" y="4638"/>
                      <a:pt x="4044" y="4631"/>
                      <a:pt x="4023" y="4610"/>
                    </a:cubicBezTo>
                    <a:lnTo>
                      <a:pt x="4016" y="4610"/>
                    </a:lnTo>
                    <a:lnTo>
                      <a:pt x="4009" y="4603"/>
                    </a:lnTo>
                    <a:lnTo>
                      <a:pt x="4002" y="4596"/>
                    </a:lnTo>
                    <a:lnTo>
                      <a:pt x="3996" y="4596"/>
                    </a:lnTo>
                    <a:lnTo>
                      <a:pt x="3989" y="4589"/>
                    </a:lnTo>
                    <a:lnTo>
                      <a:pt x="3982" y="4575"/>
                    </a:lnTo>
                    <a:lnTo>
                      <a:pt x="3968" y="4568"/>
                    </a:lnTo>
                    <a:cubicBezTo>
                      <a:pt x="3954" y="4568"/>
                      <a:pt x="3954" y="4568"/>
                      <a:pt x="3947" y="4548"/>
                    </a:cubicBezTo>
                    <a:lnTo>
                      <a:pt x="3940" y="4548"/>
                    </a:lnTo>
                    <a:cubicBezTo>
                      <a:pt x="3954" y="4541"/>
                      <a:pt x="3954" y="4541"/>
                      <a:pt x="3954" y="4527"/>
                    </a:cubicBezTo>
                    <a:lnTo>
                      <a:pt x="3954" y="4513"/>
                    </a:lnTo>
                    <a:lnTo>
                      <a:pt x="3954" y="4492"/>
                    </a:lnTo>
                    <a:lnTo>
                      <a:pt x="3954" y="4485"/>
                    </a:lnTo>
                    <a:lnTo>
                      <a:pt x="3961" y="4478"/>
                    </a:lnTo>
                    <a:lnTo>
                      <a:pt x="3961" y="4471"/>
                    </a:lnTo>
                    <a:lnTo>
                      <a:pt x="3968" y="4464"/>
                    </a:lnTo>
                    <a:cubicBezTo>
                      <a:pt x="3968" y="4450"/>
                      <a:pt x="3961" y="4436"/>
                      <a:pt x="3961" y="4422"/>
                    </a:cubicBezTo>
                    <a:cubicBezTo>
                      <a:pt x="3961" y="4415"/>
                      <a:pt x="3961" y="4401"/>
                      <a:pt x="3961" y="4387"/>
                    </a:cubicBezTo>
                    <a:lnTo>
                      <a:pt x="3968" y="4387"/>
                    </a:lnTo>
                    <a:cubicBezTo>
                      <a:pt x="3975" y="4373"/>
                      <a:pt x="3975" y="4373"/>
                      <a:pt x="3975" y="4352"/>
                    </a:cubicBezTo>
                    <a:lnTo>
                      <a:pt x="3975" y="4345"/>
                    </a:lnTo>
                    <a:lnTo>
                      <a:pt x="3975" y="4331"/>
                    </a:lnTo>
                    <a:lnTo>
                      <a:pt x="3975" y="4324"/>
                    </a:lnTo>
                    <a:lnTo>
                      <a:pt x="3982" y="4317"/>
                    </a:lnTo>
                    <a:lnTo>
                      <a:pt x="3989" y="4296"/>
                    </a:lnTo>
                    <a:lnTo>
                      <a:pt x="3996" y="4289"/>
                    </a:lnTo>
                    <a:lnTo>
                      <a:pt x="3996" y="4282"/>
                    </a:lnTo>
                    <a:lnTo>
                      <a:pt x="3996" y="4261"/>
                    </a:lnTo>
                    <a:lnTo>
                      <a:pt x="3996" y="4254"/>
                    </a:lnTo>
                    <a:cubicBezTo>
                      <a:pt x="3996" y="4233"/>
                      <a:pt x="3996" y="4212"/>
                      <a:pt x="3996" y="4191"/>
                    </a:cubicBezTo>
                    <a:cubicBezTo>
                      <a:pt x="3996" y="4184"/>
                      <a:pt x="3989" y="4170"/>
                      <a:pt x="3982" y="4156"/>
                    </a:cubicBezTo>
                    <a:lnTo>
                      <a:pt x="3982" y="4149"/>
                    </a:lnTo>
                    <a:lnTo>
                      <a:pt x="3975" y="4142"/>
                    </a:lnTo>
                    <a:cubicBezTo>
                      <a:pt x="3961" y="4135"/>
                      <a:pt x="3961" y="4135"/>
                      <a:pt x="3947" y="4115"/>
                    </a:cubicBezTo>
                    <a:lnTo>
                      <a:pt x="3940" y="4108"/>
                    </a:lnTo>
                    <a:lnTo>
                      <a:pt x="3933" y="4101"/>
                    </a:lnTo>
                    <a:cubicBezTo>
                      <a:pt x="3905" y="4066"/>
                      <a:pt x="3905" y="4059"/>
                      <a:pt x="3891" y="4052"/>
                    </a:cubicBezTo>
                    <a:lnTo>
                      <a:pt x="3884" y="4038"/>
                    </a:lnTo>
                    <a:lnTo>
                      <a:pt x="3877" y="4031"/>
                    </a:lnTo>
                    <a:lnTo>
                      <a:pt x="3870" y="4017"/>
                    </a:lnTo>
                    <a:lnTo>
                      <a:pt x="3870" y="4010"/>
                    </a:lnTo>
                    <a:lnTo>
                      <a:pt x="3863" y="3989"/>
                    </a:lnTo>
                    <a:lnTo>
                      <a:pt x="3835" y="3989"/>
                    </a:lnTo>
                    <a:lnTo>
                      <a:pt x="3800" y="3982"/>
                    </a:lnTo>
                    <a:lnTo>
                      <a:pt x="3786" y="3968"/>
                    </a:lnTo>
                    <a:lnTo>
                      <a:pt x="3765" y="3961"/>
                    </a:lnTo>
                    <a:lnTo>
                      <a:pt x="3751" y="3954"/>
                    </a:lnTo>
                    <a:lnTo>
                      <a:pt x="3751" y="3940"/>
                    </a:lnTo>
                    <a:lnTo>
                      <a:pt x="3751" y="3926"/>
                    </a:lnTo>
                    <a:lnTo>
                      <a:pt x="3744" y="3926"/>
                    </a:lnTo>
                    <a:lnTo>
                      <a:pt x="3737" y="3919"/>
                    </a:lnTo>
                    <a:lnTo>
                      <a:pt x="3730" y="3919"/>
                    </a:lnTo>
                    <a:lnTo>
                      <a:pt x="3730" y="3912"/>
                    </a:lnTo>
                    <a:lnTo>
                      <a:pt x="3723" y="3898"/>
                    </a:lnTo>
                    <a:lnTo>
                      <a:pt x="3723" y="3891"/>
                    </a:lnTo>
                    <a:lnTo>
                      <a:pt x="3723" y="3884"/>
                    </a:lnTo>
                    <a:lnTo>
                      <a:pt x="3716" y="3884"/>
                    </a:lnTo>
                    <a:lnTo>
                      <a:pt x="3702" y="3877"/>
                    </a:lnTo>
                    <a:lnTo>
                      <a:pt x="3688" y="3877"/>
                    </a:lnTo>
                    <a:lnTo>
                      <a:pt x="3674" y="3884"/>
                    </a:lnTo>
                    <a:lnTo>
                      <a:pt x="3667" y="3877"/>
                    </a:lnTo>
                    <a:lnTo>
                      <a:pt x="3660" y="3877"/>
                    </a:lnTo>
                    <a:lnTo>
                      <a:pt x="3653" y="3842"/>
                    </a:lnTo>
                    <a:cubicBezTo>
                      <a:pt x="3639" y="3821"/>
                      <a:pt x="3639" y="3814"/>
                      <a:pt x="3632" y="3793"/>
                    </a:cubicBezTo>
                    <a:lnTo>
                      <a:pt x="3632" y="3779"/>
                    </a:lnTo>
                    <a:lnTo>
                      <a:pt x="3625" y="3765"/>
                    </a:lnTo>
                    <a:lnTo>
                      <a:pt x="3618" y="3737"/>
                    </a:lnTo>
                    <a:lnTo>
                      <a:pt x="3611" y="3723"/>
                    </a:lnTo>
                    <a:lnTo>
                      <a:pt x="3597" y="3695"/>
                    </a:lnTo>
                    <a:lnTo>
                      <a:pt x="3597" y="3688"/>
                    </a:lnTo>
                    <a:lnTo>
                      <a:pt x="3590" y="3682"/>
                    </a:lnTo>
                    <a:lnTo>
                      <a:pt x="3597" y="3654"/>
                    </a:lnTo>
                    <a:lnTo>
                      <a:pt x="3604" y="3647"/>
                    </a:lnTo>
                    <a:lnTo>
                      <a:pt x="3597" y="3626"/>
                    </a:lnTo>
                    <a:lnTo>
                      <a:pt x="3597" y="3612"/>
                    </a:lnTo>
                    <a:lnTo>
                      <a:pt x="3597" y="3598"/>
                    </a:lnTo>
                    <a:lnTo>
                      <a:pt x="3597" y="3584"/>
                    </a:lnTo>
                    <a:lnTo>
                      <a:pt x="3590" y="3563"/>
                    </a:lnTo>
                    <a:lnTo>
                      <a:pt x="3583" y="3549"/>
                    </a:lnTo>
                    <a:lnTo>
                      <a:pt x="3583" y="3535"/>
                    </a:lnTo>
                    <a:lnTo>
                      <a:pt x="3576" y="3507"/>
                    </a:lnTo>
                    <a:cubicBezTo>
                      <a:pt x="3576" y="3493"/>
                      <a:pt x="3576" y="3479"/>
                      <a:pt x="3576" y="3465"/>
                    </a:cubicBezTo>
                    <a:cubicBezTo>
                      <a:pt x="3576" y="3444"/>
                      <a:pt x="3576" y="3444"/>
                      <a:pt x="3569" y="3395"/>
                    </a:cubicBezTo>
                    <a:cubicBezTo>
                      <a:pt x="3562" y="3388"/>
                      <a:pt x="3562" y="3367"/>
                      <a:pt x="3562" y="3360"/>
                    </a:cubicBezTo>
                    <a:cubicBezTo>
                      <a:pt x="3569" y="3214"/>
                      <a:pt x="3569" y="3214"/>
                      <a:pt x="3562" y="3165"/>
                    </a:cubicBezTo>
                    <a:cubicBezTo>
                      <a:pt x="3556" y="3123"/>
                      <a:pt x="3535" y="3074"/>
                      <a:pt x="3521" y="3032"/>
                    </a:cubicBezTo>
                    <a:cubicBezTo>
                      <a:pt x="3514" y="2997"/>
                      <a:pt x="3514" y="2997"/>
                      <a:pt x="3500" y="2969"/>
                    </a:cubicBezTo>
                    <a:cubicBezTo>
                      <a:pt x="3493" y="2962"/>
                      <a:pt x="3479" y="2941"/>
                      <a:pt x="3479" y="2927"/>
                    </a:cubicBezTo>
                    <a:cubicBezTo>
                      <a:pt x="3472" y="2899"/>
                      <a:pt x="3472" y="2899"/>
                      <a:pt x="3451" y="2871"/>
                    </a:cubicBezTo>
                    <a:lnTo>
                      <a:pt x="3444" y="2850"/>
                    </a:lnTo>
                    <a:cubicBezTo>
                      <a:pt x="3437" y="2829"/>
                      <a:pt x="3416" y="2815"/>
                      <a:pt x="3416" y="2795"/>
                    </a:cubicBezTo>
                    <a:lnTo>
                      <a:pt x="3402" y="2767"/>
                    </a:lnTo>
                    <a:lnTo>
                      <a:pt x="3381" y="2746"/>
                    </a:lnTo>
                    <a:lnTo>
                      <a:pt x="3381" y="2732"/>
                    </a:lnTo>
                    <a:lnTo>
                      <a:pt x="3381" y="2725"/>
                    </a:lnTo>
                    <a:lnTo>
                      <a:pt x="3388" y="2725"/>
                    </a:lnTo>
                    <a:lnTo>
                      <a:pt x="3388" y="2718"/>
                    </a:lnTo>
                    <a:lnTo>
                      <a:pt x="3367" y="2718"/>
                    </a:lnTo>
                    <a:lnTo>
                      <a:pt x="3360" y="2711"/>
                    </a:lnTo>
                    <a:lnTo>
                      <a:pt x="3346" y="2704"/>
                    </a:lnTo>
                    <a:lnTo>
                      <a:pt x="3339" y="2697"/>
                    </a:lnTo>
                    <a:lnTo>
                      <a:pt x="3332" y="2690"/>
                    </a:lnTo>
                    <a:lnTo>
                      <a:pt x="3332" y="2683"/>
                    </a:lnTo>
                    <a:lnTo>
                      <a:pt x="3325" y="2669"/>
                    </a:lnTo>
                    <a:lnTo>
                      <a:pt x="3311" y="2662"/>
                    </a:lnTo>
                    <a:lnTo>
                      <a:pt x="3304" y="2662"/>
                    </a:lnTo>
                    <a:lnTo>
                      <a:pt x="3290" y="2669"/>
                    </a:lnTo>
                    <a:lnTo>
                      <a:pt x="3290" y="2697"/>
                    </a:lnTo>
                    <a:lnTo>
                      <a:pt x="3297" y="2704"/>
                    </a:lnTo>
                    <a:lnTo>
                      <a:pt x="3283" y="2732"/>
                    </a:lnTo>
                    <a:lnTo>
                      <a:pt x="3283" y="2739"/>
                    </a:lnTo>
                    <a:lnTo>
                      <a:pt x="3283" y="2746"/>
                    </a:lnTo>
                    <a:lnTo>
                      <a:pt x="3283" y="2753"/>
                    </a:lnTo>
                    <a:lnTo>
                      <a:pt x="3276" y="2774"/>
                    </a:lnTo>
                    <a:lnTo>
                      <a:pt x="3262" y="2781"/>
                    </a:lnTo>
                    <a:lnTo>
                      <a:pt x="3255" y="2788"/>
                    </a:lnTo>
                    <a:lnTo>
                      <a:pt x="3255" y="2795"/>
                    </a:lnTo>
                    <a:lnTo>
                      <a:pt x="3255" y="2808"/>
                    </a:lnTo>
                    <a:lnTo>
                      <a:pt x="3234" y="2829"/>
                    </a:lnTo>
                    <a:lnTo>
                      <a:pt x="3234" y="2836"/>
                    </a:lnTo>
                    <a:lnTo>
                      <a:pt x="3234" y="2843"/>
                    </a:lnTo>
                    <a:lnTo>
                      <a:pt x="3234" y="2857"/>
                    </a:lnTo>
                    <a:lnTo>
                      <a:pt x="3234" y="2864"/>
                    </a:lnTo>
                    <a:lnTo>
                      <a:pt x="3227" y="2885"/>
                    </a:lnTo>
                    <a:lnTo>
                      <a:pt x="3220" y="2892"/>
                    </a:lnTo>
                    <a:lnTo>
                      <a:pt x="3199" y="2913"/>
                    </a:lnTo>
                    <a:cubicBezTo>
                      <a:pt x="3199" y="2941"/>
                      <a:pt x="3199" y="2948"/>
                      <a:pt x="3185" y="2969"/>
                    </a:cubicBezTo>
                    <a:cubicBezTo>
                      <a:pt x="3171" y="2973"/>
                      <a:pt x="3164" y="2974"/>
                      <a:pt x="3157" y="2974"/>
                    </a:cubicBezTo>
                    <a:cubicBezTo>
                      <a:pt x="3149" y="2974"/>
                      <a:pt x="3140" y="2973"/>
                      <a:pt x="3122" y="2969"/>
                    </a:cubicBezTo>
                    <a:lnTo>
                      <a:pt x="3102" y="2969"/>
                    </a:lnTo>
                    <a:lnTo>
                      <a:pt x="3095" y="2976"/>
                    </a:lnTo>
                    <a:lnTo>
                      <a:pt x="3095" y="2983"/>
                    </a:lnTo>
                    <a:lnTo>
                      <a:pt x="3088" y="2990"/>
                    </a:lnTo>
                    <a:lnTo>
                      <a:pt x="3081" y="2997"/>
                    </a:lnTo>
                    <a:lnTo>
                      <a:pt x="3081" y="2990"/>
                    </a:lnTo>
                    <a:lnTo>
                      <a:pt x="3081" y="2962"/>
                    </a:lnTo>
                    <a:lnTo>
                      <a:pt x="3081" y="2948"/>
                    </a:lnTo>
                    <a:lnTo>
                      <a:pt x="3067" y="2927"/>
                    </a:lnTo>
                    <a:lnTo>
                      <a:pt x="3053" y="2927"/>
                    </a:lnTo>
                    <a:lnTo>
                      <a:pt x="3039" y="2920"/>
                    </a:lnTo>
                    <a:lnTo>
                      <a:pt x="3025" y="2920"/>
                    </a:lnTo>
                    <a:lnTo>
                      <a:pt x="3011" y="2927"/>
                    </a:lnTo>
                    <a:lnTo>
                      <a:pt x="2983" y="2927"/>
                    </a:lnTo>
                    <a:cubicBezTo>
                      <a:pt x="2934" y="2927"/>
                      <a:pt x="2934" y="2927"/>
                      <a:pt x="2920" y="2920"/>
                    </a:cubicBezTo>
                    <a:cubicBezTo>
                      <a:pt x="2906" y="2920"/>
                      <a:pt x="2906" y="2920"/>
                      <a:pt x="2864" y="2927"/>
                    </a:cubicBezTo>
                    <a:cubicBezTo>
                      <a:pt x="2857" y="2934"/>
                      <a:pt x="2843" y="2934"/>
                      <a:pt x="2829" y="2941"/>
                    </a:cubicBezTo>
                    <a:lnTo>
                      <a:pt x="2822" y="2941"/>
                    </a:lnTo>
                    <a:cubicBezTo>
                      <a:pt x="2787" y="2941"/>
                      <a:pt x="2752" y="2927"/>
                      <a:pt x="2724" y="2906"/>
                    </a:cubicBezTo>
                    <a:cubicBezTo>
                      <a:pt x="2694" y="2894"/>
                      <a:pt x="2664" y="2877"/>
                      <a:pt x="2629" y="2877"/>
                    </a:cubicBezTo>
                    <a:cubicBezTo>
                      <a:pt x="2624" y="2877"/>
                      <a:pt x="2618" y="2877"/>
                      <a:pt x="2613" y="2878"/>
                    </a:cubicBezTo>
                    <a:cubicBezTo>
                      <a:pt x="2604" y="2878"/>
                      <a:pt x="2598" y="2879"/>
                      <a:pt x="2592" y="2879"/>
                    </a:cubicBezTo>
                    <a:cubicBezTo>
                      <a:pt x="2584" y="2879"/>
                      <a:pt x="2576" y="2877"/>
                      <a:pt x="2564" y="2864"/>
                    </a:cubicBezTo>
                    <a:lnTo>
                      <a:pt x="2557" y="2864"/>
                    </a:lnTo>
                    <a:cubicBezTo>
                      <a:pt x="2529" y="2850"/>
                      <a:pt x="2501" y="2829"/>
                      <a:pt x="2480" y="2808"/>
                    </a:cubicBezTo>
                    <a:lnTo>
                      <a:pt x="2473" y="2808"/>
                    </a:lnTo>
                    <a:lnTo>
                      <a:pt x="2445" y="2795"/>
                    </a:lnTo>
                    <a:cubicBezTo>
                      <a:pt x="2396" y="2774"/>
                      <a:pt x="2396" y="2774"/>
                      <a:pt x="2389" y="2774"/>
                    </a:cubicBezTo>
                    <a:lnTo>
                      <a:pt x="2368" y="2774"/>
                    </a:lnTo>
                    <a:lnTo>
                      <a:pt x="2354" y="2781"/>
                    </a:lnTo>
                    <a:lnTo>
                      <a:pt x="2326" y="2781"/>
                    </a:lnTo>
                    <a:cubicBezTo>
                      <a:pt x="2312" y="2774"/>
                      <a:pt x="2312" y="2774"/>
                      <a:pt x="2312" y="2774"/>
                    </a:cubicBezTo>
                    <a:lnTo>
                      <a:pt x="2291" y="2760"/>
                    </a:lnTo>
                    <a:lnTo>
                      <a:pt x="2291" y="2753"/>
                    </a:lnTo>
                    <a:lnTo>
                      <a:pt x="2298" y="2753"/>
                    </a:lnTo>
                    <a:lnTo>
                      <a:pt x="2298" y="2739"/>
                    </a:lnTo>
                    <a:lnTo>
                      <a:pt x="2291" y="2739"/>
                    </a:lnTo>
                    <a:cubicBezTo>
                      <a:pt x="2263" y="2739"/>
                      <a:pt x="2263" y="2739"/>
                      <a:pt x="2222" y="2725"/>
                    </a:cubicBezTo>
                    <a:cubicBezTo>
                      <a:pt x="2187" y="2718"/>
                      <a:pt x="2187" y="2718"/>
                      <a:pt x="2159" y="2711"/>
                    </a:cubicBezTo>
                    <a:lnTo>
                      <a:pt x="2138" y="2704"/>
                    </a:lnTo>
                    <a:lnTo>
                      <a:pt x="2124" y="2697"/>
                    </a:lnTo>
                    <a:lnTo>
                      <a:pt x="2103" y="2690"/>
                    </a:lnTo>
                    <a:lnTo>
                      <a:pt x="2082" y="2683"/>
                    </a:lnTo>
                    <a:lnTo>
                      <a:pt x="2075" y="2683"/>
                    </a:lnTo>
                    <a:lnTo>
                      <a:pt x="2061" y="2676"/>
                    </a:lnTo>
                    <a:lnTo>
                      <a:pt x="2054" y="2676"/>
                    </a:lnTo>
                    <a:lnTo>
                      <a:pt x="2019" y="2662"/>
                    </a:lnTo>
                    <a:cubicBezTo>
                      <a:pt x="1991" y="2662"/>
                      <a:pt x="1991" y="2662"/>
                      <a:pt x="1956" y="2655"/>
                    </a:cubicBezTo>
                    <a:lnTo>
                      <a:pt x="1949" y="2648"/>
                    </a:lnTo>
                    <a:lnTo>
                      <a:pt x="1935" y="2641"/>
                    </a:lnTo>
                    <a:lnTo>
                      <a:pt x="1921" y="2634"/>
                    </a:lnTo>
                    <a:lnTo>
                      <a:pt x="1949" y="2634"/>
                    </a:lnTo>
                    <a:lnTo>
                      <a:pt x="1963" y="2641"/>
                    </a:lnTo>
                    <a:lnTo>
                      <a:pt x="1977" y="2641"/>
                    </a:lnTo>
                    <a:lnTo>
                      <a:pt x="1998" y="2655"/>
                    </a:lnTo>
                    <a:lnTo>
                      <a:pt x="2068" y="2655"/>
                    </a:lnTo>
                    <a:lnTo>
                      <a:pt x="2068" y="2648"/>
                    </a:lnTo>
                    <a:cubicBezTo>
                      <a:pt x="2054" y="2627"/>
                      <a:pt x="2040" y="2613"/>
                      <a:pt x="2026" y="2592"/>
                    </a:cubicBezTo>
                    <a:lnTo>
                      <a:pt x="2019" y="2578"/>
                    </a:lnTo>
                    <a:lnTo>
                      <a:pt x="2033" y="2592"/>
                    </a:lnTo>
                    <a:lnTo>
                      <a:pt x="2040" y="2599"/>
                    </a:lnTo>
                    <a:lnTo>
                      <a:pt x="2068" y="2627"/>
                    </a:lnTo>
                    <a:lnTo>
                      <a:pt x="2075" y="2620"/>
                    </a:lnTo>
                    <a:lnTo>
                      <a:pt x="2089" y="2613"/>
                    </a:lnTo>
                    <a:lnTo>
                      <a:pt x="2096" y="2620"/>
                    </a:lnTo>
                    <a:lnTo>
                      <a:pt x="2131" y="2620"/>
                    </a:lnTo>
                    <a:cubicBezTo>
                      <a:pt x="2180" y="2634"/>
                      <a:pt x="2249" y="2641"/>
                      <a:pt x="2249" y="2641"/>
                    </a:cubicBezTo>
                    <a:lnTo>
                      <a:pt x="2256" y="2641"/>
                    </a:lnTo>
                    <a:lnTo>
                      <a:pt x="2284" y="2648"/>
                    </a:lnTo>
                    <a:lnTo>
                      <a:pt x="2284" y="2655"/>
                    </a:lnTo>
                    <a:lnTo>
                      <a:pt x="2291" y="2662"/>
                    </a:lnTo>
                    <a:lnTo>
                      <a:pt x="2305" y="2669"/>
                    </a:lnTo>
                    <a:lnTo>
                      <a:pt x="2319" y="2676"/>
                    </a:lnTo>
                    <a:lnTo>
                      <a:pt x="2347" y="2669"/>
                    </a:lnTo>
                    <a:lnTo>
                      <a:pt x="2354" y="2669"/>
                    </a:lnTo>
                    <a:cubicBezTo>
                      <a:pt x="2361" y="2666"/>
                      <a:pt x="2369" y="2666"/>
                      <a:pt x="2377" y="2666"/>
                    </a:cubicBezTo>
                    <a:cubicBezTo>
                      <a:pt x="2417" y="2666"/>
                      <a:pt x="2466" y="2690"/>
                      <a:pt x="2466" y="2690"/>
                    </a:cubicBezTo>
                    <a:cubicBezTo>
                      <a:pt x="2480" y="2704"/>
                      <a:pt x="2487" y="2711"/>
                      <a:pt x="2508" y="2718"/>
                    </a:cubicBezTo>
                    <a:lnTo>
                      <a:pt x="2515" y="2725"/>
                    </a:lnTo>
                    <a:lnTo>
                      <a:pt x="2522" y="2732"/>
                    </a:lnTo>
                    <a:cubicBezTo>
                      <a:pt x="2534" y="2740"/>
                      <a:pt x="2539" y="2743"/>
                      <a:pt x="2548" y="2743"/>
                    </a:cubicBezTo>
                    <a:cubicBezTo>
                      <a:pt x="2555" y="2743"/>
                      <a:pt x="2563" y="2742"/>
                      <a:pt x="2578" y="2739"/>
                    </a:cubicBezTo>
                    <a:lnTo>
                      <a:pt x="2578" y="2746"/>
                    </a:lnTo>
                    <a:lnTo>
                      <a:pt x="2620" y="2746"/>
                    </a:lnTo>
                    <a:cubicBezTo>
                      <a:pt x="2627" y="2739"/>
                      <a:pt x="2648" y="2739"/>
                      <a:pt x="2655" y="2739"/>
                    </a:cubicBezTo>
                    <a:cubicBezTo>
                      <a:pt x="2696" y="2746"/>
                      <a:pt x="2696" y="2746"/>
                      <a:pt x="2717" y="2760"/>
                    </a:cubicBezTo>
                    <a:lnTo>
                      <a:pt x="2731" y="2767"/>
                    </a:lnTo>
                    <a:lnTo>
                      <a:pt x="2738" y="2767"/>
                    </a:lnTo>
                    <a:cubicBezTo>
                      <a:pt x="2752" y="2770"/>
                      <a:pt x="2759" y="2772"/>
                      <a:pt x="2765" y="2772"/>
                    </a:cubicBezTo>
                    <a:cubicBezTo>
                      <a:pt x="2772" y="2772"/>
                      <a:pt x="2777" y="2770"/>
                      <a:pt x="2787" y="2767"/>
                    </a:cubicBezTo>
                    <a:lnTo>
                      <a:pt x="2801" y="2774"/>
                    </a:lnTo>
                    <a:lnTo>
                      <a:pt x="2808" y="2781"/>
                    </a:lnTo>
                    <a:lnTo>
                      <a:pt x="2822" y="2781"/>
                    </a:lnTo>
                    <a:cubicBezTo>
                      <a:pt x="2836" y="2788"/>
                      <a:pt x="2857" y="2795"/>
                      <a:pt x="2864" y="2795"/>
                    </a:cubicBezTo>
                    <a:cubicBezTo>
                      <a:pt x="2885" y="2808"/>
                      <a:pt x="2899" y="2829"/>
                      <a:pt x="2920" y="2843"/>
                    </a:cubicBezTo>
                    <a:lnTo>
                      <a:pt x="2948" y="2857"/>
                    </a:lnTo>
                    <a:cubicBezTo>
                      <a:pt x="2969" y="2864"/>
                      <a:pt x="2983" y="2871"/>
                      <a:pt x="2997" y="2878"/>
                    </a:cubicBezTo>
                    <a:cubicBezTo>
                      <a:pt x="3039" y="2913"/>
                      <a:pt x="3039" y="2913"/>
                      <a:pt x="3046" y="2913"/>
                    </a:cubicBezTo>
                    <a:lnTo>
                      <a:pt x="3060" y="2913"/>
                    </a:lnTo>
                    <a:lnTo>
                      <a:pt x="3067" y="2906"/>
                    </a:lnTo>
                    <a:lnTo>
                      <a:pt x="3074" y="2906"/>
                    </a:lnTo>
                    <a:lnTo>
                      <a:pt x="3088" y="2878"/>
                    </a:lnTo>
                    <a:lnTo>
                      <a:pt x="3088" y="2864"/>
                    </a:lnTo>
                    <a:lnTo>
                      <a:pt x="3088" y="2843"/>
                    </a:lnTo>
                    <a:lnTo>
                      <a:pt x="3095" y="2836"/>
                    </a:lnTo>
                    <a:lnTo>
                      <a:pt x="3088" y="2808"/>
                    </a:lnTo>
                    <a:lnTo>
                      <a:pt x="3095" y="2802"/>
                    </a:lnTo>
                    <a:cubicBezTo>
                      <a:pt x="3109" y="2781"/>
                      <a:pt x="3109" y="2774"/>
                      <a:pt x="3116" y="2753"/>
                    </a:cubicBezTo>
                    <a:lnTo>
                      <a:pt x="3122" y="2746"/>
                    </a:lnTo>
                    <a:lnTo>
                      <a:pt x="3129" y="2732"/>
                    </a:lnTo>
                    <a:lnTo>
                      <a:pt x="3129" y="2697"/>
                    </a:lnTo>
                    <a:cubicBezTo>
                      <a:pt x="3143" y="2676"/>
                      <a:pt x="3143" y="2669"/>
                      <a:pt x="3136" y="2634"/>
                    </a:cubicBezTo>
                    <a:lnTo>
                      <a:pt x="3129" y="2613"/>
                    </a:lnTo>
                    <a:lnTo>
                      <a:pt x="3136" y="2606"/>
                    </a:lnTo>
                    <a:lnTo>
                      <a:pt x="3143" y="2599"/>
                    </a:lnTo>
                    <a:lnTo>
                      <a:pt x="3150" y="2592"/>
                    </a:lnTo>
                    <a:lnTo>
                      <a:pt x="3150" y="2578"/>
                    </a:lnTo>
                    <a:lnTo>
                      <a:pt x="3150" y="2564"/>
                    </a:lnTo>
                    <a:lnTo>
                      <a:pt x="3157" y="2564"/>
                    </a:lnTo>
                    <a:cubicBezTo>
                      <a:pt x="3164" y="2543"/>
                      <a:pt x="3164" y="2515"/>
                      <a:pt x="3164" y="2494"/>
                    </a:cubicBezTo>
                    <a:lnTo>
                      <a:pt x="3171" y="2494"/>
                    </a:lnTo>
                    <a:lnTo>
                      <a:pt x="3171" y="2487"/>
                    </a:lnTo>
                    <a:lnTo>
                      <a:pt x="3143" y="2459"/>
                    </a:lnTo>
                    <a:lnTo>
                      <a:pt x="3136" y="2445"/>
                    </a:lnTo>
                    <a:cubicBezTo>
                      <a:pt x="3136" y="2424"/>
                      <a:pt x="3143" y="2410"/>
                      <a:pt x="3143" y="2389"/>
                    </a:cubicBezTo>
                    <a:lnTo>
                      <a:pt x="3150" y="2375"/>
                    </a:lnTo>
                    <a:lnTo>
                      <a:pt x="3157" y="2355"/>
                    </a:lnTo>
                    <a:lnTo>
                      <a:pt x="3157" y="2348"/>
                    </a:lnTo>
                    <a:lnTo>
                      <a:pt x="3164" y="2341"/>
                    </a:lnTo>
                    <a:lnTo>
                      <a:pt x="3171" y="2341"/>
                    </a:lnTo>
                    <a:lnTo>
                      <a:pt x="3171" y="2327"/>
                    </a:lnTo>
                    <a:cubicBezTo>
                      <a:pt x="3164" y="2313"/>
                      <a:pt x="3157" y="2299"/>
                      <a:pt x="3150" y="2292"/>
                    </a:cubicBezTo>
                    <a:cubicBezTo>
                      <a:pt x="3143" y="2229"/>
                      <a:pt x="3143" y="2229"/>
                      <a:pt x="3129" y="2208"/>
                    </a:cubicBezTo>
                    <a:cubicBezTo>
                      <a:pt x="3136" y="2194"/>
                      <a:pt x="3136" y="2180"/>
                      <a:pt x="3143" y="2166"/>
                    </a:cubicBezTo>
                    <a:lnTo>
                      <a:pt x="3122" y="2145"/>
                    </a:lnTo>
                    <a:lnTo>
                      <a:pt x="3095" y="2124"/>
                    </a:lnTo>
                    <a:cubicBezTo>
                      <a:pt x="3088" y="2117"/>
                      <a:pt x="3074" y="2103"/>
                      <a:pt x="3067" y="2096"/>
                    </a:cubicBezTo>
                    <a:lnTo>
                      <a:pt x="3088" y="2096"/>
                    </a:lnTo>
                    <a:lnTo>
                      <a:pt x="3088" y="2082"/>
                    </a:lnTo>
                    <a:cubicBezTo>
                      <a:pt x="3074" y="2061"/>
                      <a:pt x="3067" y="2054"/>
                      <a:pt x="3060" y="2026"/>
                    </a:cubicBezTo>
                    <a:cubicBezTo>
                      <a:pt x="3053" y="2012"/>
                      <a:pt x="3039" y="1998"/>
                      <a:pt x="3032" y="1991"/>
                    </a:cubicBezTo>
                    <a:lnTo>
                      <a:pt x="3032" y="1977"/>
                    </a:lnTo>
                    <a:lnTo>
                      <a:pt x="3025" y="1963"/>
                    </a:lnTo>
                    <a:lnTo>
                      <a:pt x="3011" y="1963"/>
                    </a:lnTo>
                    <a:lnTo>
                      <a:pt x="3004" y="1970"/>
                    </a:lnTo>
                    <a:lnTo>
                      <a:pt x="3004" y="1977"/>
                    </a:lnTo>
                    <a:lnTo>
                      <a:pt x="3004" y="1984"/>
                    </a:lnTo>
                    <a:cubicBezTo>
                      <a:pt x="2983" y="1977"/>
                      <a:pt x="2962" y="1977"/>
                      <a:pt x="2948" y="1970"/>
                    </a:cubicBezTo>
                    <a:lnTo>
                      <a:pt x="2927" y="1970"/>
                    </a:lnTo>
                    <a:cubicBezTo>
                      <a:pt x="2913" y="1977"/>
                      <a:pt x="2899" y="1991"/>
                      <a:pt x="2885" y="2005"/>
                    </a:cubicBezTo>
                    <a:lnTo>
                      <a:pt x="2829" y="2005"/>
                    </a:lnTo>
                    <a:cubicBezTo>
                      <a:pt x="2801" y="1998"/>
                      <a:pt x="2801" y="1998"/>
                      <a:pt x="2752" y="1970"/>
                    </a:cubicBezTo>
                    <a:lnTo>
                      <a:pt x="2738" y="1970"/>
                    </a:lnTo>
                    <a:lnTo>
                      <a:pt x="2745" y="1984"/>
                    </a:lnTo>
                    <a:lnTo>
                      <a:pt x="2745" y="1991"/>
                    </a:lnTo>
                    <a:lnTo>
                      <a:pt x="2745" y="2005"/>
                    </a:lnTo>
                    <a:cubicBezTo>
                      <a:pt x="2759" y="2040"/>
                      <a:pt x="2773" y="2075"/>
                      <a:pt x="2787" y="2117"/>
                    </a:cubicBezTo>
                    <a:lnTo>
                      <a:pt x="2780" y="2117"/>
                    </a:lnTo>
                    <a:lnTo>
                      <a:pt x="2773" y="2131"/>
                    </a:lnTo>
                    <a:cubicBezTo>
                      <a:pt x="2759" y="2145"/>
                      <a:pt x="2759" y="2152"/>
                      <a:pt x="2759" y="2152"/>
                    </a:cubicBezTo>
                    <a:lnTo>
                      <a:pt x="2752" y="2166"/>
                    </a:lnTo>
                    <a:lnTo>
                      <a:pt x="2752" y="2180"/>
                    </a:lnTo>
                    <a:lnTo>
                      <a:pt x="2696" y="2180"/>
                    </a:lnTo>
                    <a:lnTo>
                      <a:pt x="2696" y="2173"/>
                    </a:lnTo>
                    <a:lnTo>
                      <a:pt x="2696" y="2166"/>
                    </a:lnTo>
                    <a:lnTo>
                      <a:pt x="2675" y="2152"/>
                    </a:lnTo>
                    <a:lnTo>
                      <a:pt x="2655" y="2145"/>
                    </a:lnTo>
                    <a:lnTo>
                      <a:pt x="2655" y="2138"/>
                    </a:lnTo>
                    <a:lnTo>
                      <a:pt x="2648" y="2131"/>
                    </a:lnTo>
                    <a:lnTo>
                      <a:pt x="2620" y="2131"/>
                    </a:lnTo>
                    <a:lnTo>
                      <a:pt x="2627" y="2166"/>
                    </a:lnTo>
                    <a:lnTo>
                      <a:pt x="2641" y="2180"/>
                    </a:lnTo>
                    <a:lnTo>
                      <a:pt x="2648" y="2180"/>
                    </a:lnTo>
                    <a:lnTo>
                      <a:pt x="2648" y="2187"/>
                    </a:lnTo>
                    <a:lnTo>
                      <a:pt x="2641" y="2187"/>
                    </a:lnTo>
                    <a:lnTo>
                      <a:pt x="2634" y="2180"/>
                    </a:lnTo>
                    <a:lnTo>
                      <a:pt x="2613" y="2187"/>
                    </a:lnTo>
                    <a:lnTo>
                      <a:pt x="2599" y="2187"/>
                    </a:lnTo>
                    <a:lnTo>
                      <a:pt x="2592" y="2180"/>
                    </a:lnTo>
                    <a:lnTo>
                      <a:pt x="2592" y="2166"/>
                    </a:lnTo>
                    <a:lnTo>
                      <a:pt x="2564" y="2159"/>
                    </a:lnTo>
                    <a:lnTo>
                      <a:pt x="2557" y="2152"/>
                    </a:lnTo>
                    <a:lnTo>
                      <a:pt x="2536" y="2159"/>
                    </a:lnTo>
                    <a:lnTo>
                      <a:pt x="2431" y="2159"/>
                    </a:lnTo>
                    <a:cubicBezTo>
                      <a:pt x="2403" y="2152"/>
                      <a:pt x="2403" y="2152"/>
                      <a:pt x="2368" y="2138"/>
                    </a:cubicBezTo>
                    <a:lnTo>
                      <a:pt x="2361" y="2124"/>
                    </a:lnTo>
                    <a:lnTo>
                      <a:pt x="2361" y="2117"/>
                    </a:lnTo>
                    <a:lnTo>
                      <a:pt x="2361" y="2110"/>
                    </a:lnTo>
                    <a:lnTo>
                      <a:pt x="2354" y="2096"/>
                    </a:lnTo>
                    <a:lnTo>
                      <a:pt x="2347" y="2089"/>
                    </a:lnTo>
                    <a:lnTo>
                      <a:pt x="2354" y="2089"/>
                    </a:lnTo>
                    <a:lnTo>
                      <a:pt x="2368" y="2068"/>
                    </a:lnTo>
                    <a:lnTo>
                      <a:pt x="2361" y="2047"/>
                    </a:lnTo>
                    <a:lnTo>
                      <a:pt x="2368" y="2047"/>
                    </a:lnTo>
                    <a:lnTo>
                      <a:pt x="2396" y="2054"/>
                    </a:lnTo>
                    <a:lnTo>
                      <a:pt x="2438" y="2054"/>
                    </a:lnTo>
                    <a:lnTo>
                      <a:pt x="2459" y="2061"/>
                    </a:lnTo>
                    <a:cubicBezTo>
                      <a:pt x="2494" y="2061"/>
                      <a:pt x="2494" y="2061"/>
                      <a:pt x="2515" y="2068"/>
                    </a:cubicBezTo>
                    <a:lnTo>
                      <a:pt x="2529" y="2075"/>
                    </a:lnTo>
                    <a:lnTo>
                      <a:pt x="2543" y="2068"/>
                    </a:lnTo>
                    <a:lnTo>
                      <a:pt x="2557" y="2061"/>
                    </a:lnTo>
                    <a:cubicBezTo>
                      <a:pt x="2564" y="2054"/>
                      <a:pt x="2578" y="2054"/>
                      <a:pt x="2592" y="2054"/>
                    </a:cubicBezTo>
                    <a:lnTo>
                      <a:pt x="2606" y="2054"/>
                    </a:lnTo>
                    <a:lnTo>
                      <a:pt x="2606" y="2047"/>
                    </a:lnTo>
                    <a:lnTo>
                      <a:pt x="2620" y="2040"/>
                    </a:lnTo>
                    <a:lnTo>
                      <a:pt x="2627" y="2033"/>
                    </a:lnTo>
                    <a:lnTo>
                      <a:pt x="2634" y="2040"/>
                    </a:lnTo>
                    <a:lnTo>
                      <a:pt x="2655" y="2033"/>
                    </a:lnTo>
                    <a:lnTo>
                      <a:pt x="2662" y="2026"/>
                    </a:lnTo>
                    <a:lnTo>
                      <a:pt x="2675" y="2019"/>
                    </a:lnTo>
                    <a:lnTo>
                      <a:pt x="2682" y="2012"/>
                    </a:lnTo>
                    <a:lnTo>
                      <a:pt x="2689" y="2012"/>
                    </a:lnTo>
                    <a:lnTo>
                      <a:pt x="2689" y="1998"/>
                    </a:lnTo>
                    <a:lnTo>
                      <a:pt x="2682" y="1984"/>
                    </a:lnTo>
                    <a:lnTo>
                      <a:pt x="2682" y="1977"/>
                    </a:lnTo>
                    <a:lnTo>
                      <a:pt x="2682" y="1970"/>
                    </a:lnTo>
                    <a:lnTo>
                      <a:pt x="2689" y="1977"/>
                    </a:lnTo>
                    <a:lnTo>
                      <a:pt x="2703" y="1977"/>
                    </a:lnTo>
                    <a:lnTo>
                      <a:pt x="2703" y="1970"/>
                    </a:lnTo>
                    <a:lnTo>
                      <a:pt x="2703" y="1963"/>
                    </a:lnTo>
                    <a:lnTo>
                      <a:pt x="2689" y="1942"/>
                    </a:lnTo>
                    <a:lnTo>
                      <a:pt x="2682" y="1942"/>
                    </a:lnTo>
                    <a:lnTo>
                      <a:pt x="2682" y="1935"/>
                    </a:lnTo>
                    <a:lnTo>
                      <a:pt x="2696" y="1935"/>
                    </a:lnTo>
                    <a:lnTo>
                      <a:pt x="2717" y="1928"/>
                    </a:lnTo>
                    <a:lnTo>
                      <a:pt x="2731" y="1928"/>
                    </a:lnTo>
                    <a:cubicBezTo>
                      <a:pt x="2745" y="1935"/>
                      <a:pt x="2759" y="1942"/>
                      <a:pt x="2773" y="1949"/>
                    </a:cubicBezTo>
                    <a:lnTo>
                      <a:pt x="2801" y="1942"/>
                    </a:lnTo>
                    <a:lnTo>
                      <a:pt x="2815" y="1928"/>
                    </a:lnTo>
                    <a:lnTo>
                      <a:pt x="2822" y="1922"/>
                    </a:lnTo>
                    <a:lnTo>
                      <a:pt x="2829" y="1908"/>
                    </a:lnTo>
                    <a:lnTo>
                      <a:pt x="2836" y="1901"/>
                    </a:lnTo>
                    <a:lnTo>
                      <a:pt x="2857" y="1887"/>
                    </a:lnTo>
                    <a:lnTo>
                      <a:pt x="2885" y="1859"/>
                    </a:lnTo>
                    <a:lnTo>
                      <a:pt x="2892" y="1852"/>
                    </a:lnTo>
                    <a:lnTo>
                      <a:pt x="2899" y="1852"/>
                    </a:lnTo>
                    <a:cubicBezTo>
                      <a:pt x="2913" y="1845"/>
                      <a:pt x="2920" y="1831"/>
                      <a:pt x="2920" y="1817"/>
                    </a:cubicBezTo>
                    <a:lnTo>
                      <a:pt x="2927" y="1810"/>
                    </a:lnTo>
                    <a:lnTo>
                      <a:pt x="2941" y="1775"/>
                    </a:lnTo>
                    <a:lnTo>
                      <a:pt x="2948" y="1775"/>
                    </a:lnTo>
                    <a:lnTo>
                      <a:pt x="2955" y="1768"/>
                    </a:lnTo>
                    <a:lnTo>
                      <a:pt x="2955" y="1761"/>
                    </a:lnTo>
                    <a:lnTo>
                      <a:pt x="2955" y="1754"/>
                    </a:lnTo>
                    <a:lnTo>
                      <a:pt x="2955" y="1747"/>
                    </a:lnTo>
                    <a:lnTo>
                      <a:pt x="2962" y="1740"/>
                    </a:lnTo>
                    <a:cubicBezTo>
                      <a:pt x="2976" y="1726"/>
                      <a:pt x="2976" y="1726"/>
                      <a:pt x="2990" y="1691"/>
                    </a:cubicBezTo>
                    <a:lnTo>
                      <a:pt x="3004" y="1670"/>
                    </a:lnTo>
                    <a:lnTo>
                      <a:pt x="3018" y="1670"/>
                    </a:lnTo>
                    <a:lnTo>
                      <a:pt x="3032" y="1677"/>
                    </a:lnTo>
                    <a:lnTo>
                      <a:pt x="3039" y="1670"/>
                    </a:lnTo>
                    <a:lnTo>
                      <a:pt x="3046" y="1663"/>
                    </a:lnTo>
                    <a:lnTo>
                      <a:pt x="3060" y="1670"/>
                    </a:lnTo>
                    <a:cubicBezTo>
                      <a:pt x="3074" y="1684"/>
                      <a:pt x="3074" y="1684"/>
                      <a:pt x="3095" y="1684"/>
                    </a:cubicBezTo>
                    <a:lnTo>
                      <a:pt x="3109" y="1677"/>
                    </a:lnTo>
                    <a:lnTo>
                      <a:pt x="3129" y="1663"/>
                    </a:lnTo>
                    <a:lnTo>
                      <a:pt x="3136" y="1663"/>
                    </a:lnTo>
                    <a:lnTo>
                      <a:pt x="3150" y="1670"/>
                    </a:lnTo>
                    <a:cubicBezTo>
                      <a:pt x="3178" y="1670"/>
                      <a:pt x="3178" y="1670"/>
                      <a:pt x="3192" y="1663"/>
                    </a:cubicBezTo>
                    <a:lnTo>
                      <a:pt x="3199" y="1656"/>
                    </a:lnTo>
                    <a:lnTo>
                      <a:pt x="3199" y="1642"/>
                    </a:lnTo>
                    <a:lnTo>
                      <a:pt x="3199" y="1621"/>
                    </a:lnTo>
                    <a:lnTo>
                      <a:pt x="3213" y="1628"/>
                    </a:lnTo>
                    <a:cubicBezTo>
                      <a:pt x="3213" y="1642"/>
                      <a:pt x="3213" y="1656"/>
                      <a:pt x="3213" y="1670"/>
                    </a:cubicBezTo>
                    <a:lnTo>
                      <a:pt x="3206" y="1670"/>
                    </a:lnTo>
                    <a:lnTo>
                      <a:pt x="3206" y="1677"/>
                    </a:lnTo>
                    <a:lnTo>
                      <a:pt x="3199" y="1684"/>
                    </a:lnTo>
                    <a:lnTo>
                      <a:pt x="3213" y="1691"/>
                    </a:lnTo>
                    <a:lnTo>
                      <a:pt x="3220" y="1691"/>
                    </a:lnTo>
                    <a:lnTo>
                      <a:pt x="3234" y="1684"/>
                    </a:lnTo>
                    <a:lnTo>
                      <a:pt x="3304" y="1684"/>
                    </a:lnTo>
                    <a:lnTo>
                      <a:pt x="3318" y="1691"/>
                    </a:lnTo>
                    <a:lnTo>
                      <a:pt x="3325" y="1684"/>
                    </a:lnTo>
                    <a:lnTo>
                      <a:pt x="3332" y="1670"/>
                    </a:lnTo>
                    <a:lnTo>
                      <a:pt x="3332" y="1656"/>
                    </a:lnTo>
                    <a:lnTo>
                      <a:pt x="3332" y="1635"/>
                    </a:lnTo>
                    <a:cubicBezTo>
                      <a:pt x="3318" y="1614"/>
                      <a:pt x="3318" y="1607"/>
                      <a:pt x="3297" y="1607"/>
                    </a:cubicBezTo>
                    <a:lnTo>
                      <a:pt x="3290" y="1600"/>
                    </a:lnTo>
                    <a:lnTo>
                      <a:pt x="3283" y="1593"/>
                    </a:lnTo>
                    <a:lnTo>
                      <a:pt x="3269" y="1586"/>
                    </a:lnTo>
                    <a:lnTo>
                      <a:pt x="3269" y="1579"/>
                    </a:lnTo>
                    <a:lnTo>
                      <a:pt x="3290" y="1586"/>
                    </a:lnTo>
                    <a:cubicBezTo>
                      <a:pt x="3311" y="1600"/>
                      <a:pt x="3311" y="1600"/>
                      <a:pt x="3318" y="1607"/>
                    </a:cubicBezTo>
                    <a:lnTo>
                      <a:pt x="3325" y="1614"/>
                    </a:lnTo>
                    <a:lnTo>
                      <a:pt x="3332" y="1614"/>
                    </a:lnTo>
                    <a:cubicBezTo>
                      <a:pt x="3360" y="1614"/>
                      <a:pt x="3360" y="1614"/>
                      <a:pt x="3374" y="1635"/>
                    </a:cubicBezTo>
                    <a:cubicBezTo>
                      <a:pt x="3381" y="1642"/>
                      <a:pt x="3381" y="1642"/>
                      <a:pt x="3430" y="1663"/>
                    </a:cubicBezTo>
                    <a:cubicBezTo>
                      <a:pt x="3451" y="1677"/>
                      <a:pt x="3458" y="1684"/>
                      <a:pt x="3465" y="1684"/>
                    </a:cubicBezTo>
                    <a:cubicBezTo>
                      <a:pt x="3493" y="1698"/>
                      <a:pt x="3569" y="1740"/>
                      <a:pt x="3569" y="1740"/>
                    </a:cubicBezTo>
                    <a:cubicBezTo>
                      <a:pt x="3583" y="1754"/>
                      <a:pt x="3590" y="1754"/>
                      <a:pt x="3618" y="1761"/>
                    </a:cubicBezTo>
                    <a:cubicBezTo>
                      <a:pt x="3646" y="1768"/>
                      <a:pt x="3744" y="1817"/>
                      <a:pt x="3744" y="1817"/>
                    </a:cubicBezTo>
                    <a:cubicBezTo>
                      <a:pt x="3751" y="1824"/>
                      <a:pt x="3765" y="1831"/>
                      <a:pt x="3779" y="1838"/>
                    </a:cubicBezTo>
                    <a:cubicBezTo>
                      <a:pt x="3814" y="1859"/>
                      <a:pt x="3856" y="1866"/>
                      <a:pt x="3891" y="1887"/>
                    </a:cubicBezTo>
                    <a:cubicBezTo>
                      <a:pt x="3919" y="1908"/>
                      <a:pt x="3989" y="1942"/>
                      <a:pt x="3989" y="1942"/>
                    </a:cubicBezTo>
                    <a:cubicBezTo>
                      <a:pt x="3996" y="1949"/>
                      <a:pt x="4009" y="1956"/>
                      <a:pt x="4023" y="1956"/>
                    </a:cubicBezTo>
                    <a:lnTo>
                      <a:pt x="4037" y="1956"/>
                    </a:lnTo>
                    <a:lnTo>
                      <a:pt x="4044" y="1949"/>
                    </a:lnTo>
                    <a:cubicBezTo>
                      <a:pt x="4044" y="1928"/>
                      <a:pt x="4044" y="1928"/>
                      <a:pt x="4016" y="1901"/>
                    </a:cubicBezTo>
                    <a:lnTo>
                      <a:pt x="4016" y="1894"/>
                    </a:lnTo>
                    <a:lnTo>
                      <a:pt x="4009" y="1873"/>
                    </a:lnTo>
                    <a:lnTo>
                      <a:pt x="4016" y="1859"/>
                    </a:lnTo>
                    <a:lnTo>
                      <a:pt x="4016" y="1852"/>
                    </a:lnTo>
                    <a:lnTo>
                      <a:pt x="4023" y="1852"/>
                    </a:lnTo>
                    <a:lnTo>
                      <a:pt x="4016" y="1845"/>
                    </a:lnTo>
                    <a:lnTo>
                      <a:pt x="4009" y="1838"/>
                    </a:lnTo>
                    <a:lnTo>
                      <a:pt x="4002" y="1845"/>
                    </a:lnTo>
                    <a:lnTo>
                      <a:pt x="3996" y="1838"/>
                    </a:lnTo>
                    <a:lnTo>
                      <a:pt x="3989" y="1831"/>
                    </a:lnTo>
                    <a:lnTo>
                      <a:pt x="3982" y="1817"/>
                    </a:lnTo>
                    <a:lnTo>
                      <a:pt x="3975" y="1810"/>
                    </a:lnTo>
                    <a:lnTo>
                      <a:pt x="3975" y="1803"/>
                    </a:lnTo>
                    <a:lnTo>
                      <a:pt x="3975" y="1796"/>
                    </a:lnTo>
                    <a:lnTo>
                      <a:pt x="3961" y="1775"/>
                    </a:lnTo>
                    <a:lnTo>
                      <a:pt x="3947" y="1761"/>
                    </a:lnTo>
                    <a:cubicBezTo>
                      <a:pt x="3940" y="1747"/>
                      <a:pt x="3933" y="1747"/>
                      <a:pt x="3926" y="1747"/>
                    </a:cubicBezTo>
                    <a:cubicBezTo>
                      <a:pt x="3884" y="1726"/>
                      <a:pt x="3870" y="1677"/>
                      <a:pt x="3835" y="1649"/>
                    </a:cubicBezTo>
                    <a:lnTo>
                      <a:pt x="3828" y="1649"/>
                    </a:lnTo>
                    <a:cubicBezTo>
                      <a:pt x="3807" y="1635"/>
                      <a:pt x="3751" y="1600"/>
                      <a:pt x="3751" y="1600"/>
                    </a:cubicBezTo>
                    <a:cubicBezTo>
                      <a:pt x="3737" y="1586"/>
                      <a:pt x="3737" y="1586"/>
                      <a:pt x="3730" y="1572"/>
                    </a:cubicBezTo>
                    <a:lnTo>
                      <a:pt x="3723" y="1558"/>
                    </a:lnTo>
                    <a:lnTo>
                      <a:pt x="3730" y="1558"/>
                    </a:lnTo>
                    <a:lnTo>
                      <a:pt x="3716" y="1530"/>
                    </a:lnTo>
                    <a:lnTo>
                      <a:pt x="3716" y="1523"/>
                    </a:lnTo>
                    <a:lnTo>
                      <a:pt x="3723" y="1516"/>
                    </a:lnTo>
                    <a:lnTo>
                      <a:pt x="3723" y="1502"/>
                    </a:lnTo>
                    <a:cubicBezTo>
                      <a:pt x="3716" y="1495"/>
                      <a:pt x="3716" y="1488"/>
                      <a:pt x="3702" y="1475"/>
                    </a:cubicBezTo>
                    <a:lnTo>
                      <a:pt x="3695" y="1468"/>
                    </a:lnTo>
                    <a:lnTo>
                      <a:pt x="3688" y="1468"/>
                    </a:lnTo>
                    <a:cubicBezTo>
                      <a:pt x="3681" y="1447"/>
                      <a:pt x="3681" y="1447"/>
                      <a:pt x="3674" y="1433"/>
                    </a:cubicBezTo>
                    <a:lnTo>
                      <a:pt x="3660" y="1412"/>
                    </a:lnTo>
                    <a:lnTo>
                      <a:pt x="3653" y="1391"/>
                    </a:lnTo>
                    <a:cubicBezTo>
                      <a:pt x="3646" y="1377"/>
                      <a:pt x="3646" y="1377"/>
                      <a:pt x="3632" y="1356"/>
                    </a:cubicBezTo>
                    <a:lnTo>
                      <a:pt x="3618" y="1335"/>
                    </a:lnTo>
                    <a:lnTo>
                      <a:pt x="3611" y="1321"/>
                    </a:lnTo>
                    <a:lnTo>
                      <a:pt x="3597" y="1307"/>
                    </a:lnTo>
                    <a:lnTo>
                      <a:pt x="3597" y="1293"/>
                    </a:lnTo>
                    <a:lnTo>
                      <a:pt x="3590" y="1286"/>
                    </a:lnTo>
                    <a:lnTo>
                      <a:pt x="3590" y="1265"/>
                    </a:lnTo>
                    <a:lnTo>
                      <a:pt x="3576" y="1244"/>
                    </a:lnTo>
                    <a:cubicBezTo>
                      <a:pt x="3562" y="1230"/>
                      <a:pt x="3562" y="1230"/>
                      <a:pt x="3542" y="1216"/>
                    </a:cubicBezTo>
                    <a:lnTo>
                      <a:pt x="3535" y="1216"/>
                    </a:lnTo>
                    <a:cubicBezTo>
                      <a:pt x="3521" y="1202"/>
                      <a:pt x="3521" y="1202"/>
                      <a:pt x="3514" y="1188"/>
                    </a:cubicBezTo>
                    <a:lnTo>
                      <a:pt x="3514" y="1181"/>
                    </a:lnTo>
                    <a:lnTo>
                      <a:pt x="3514" y="1174"/>
                    </a:lnTo>
                    <a:lnTo>
                      <a:pt x="3500" y="1160"/>
                    </a:lnTo>
                    <a:lnTo>
                      <a:pt x="3500" y="1160"/>
                    </a:lnTo>
                    <a:cubicBezTo>
                      <a:pt x="3514" y="1167"/>
                      <a:pt x="3521" y="1167"/>
                      <a:pt x="3528" y="1174"/>
                    </a:cubicBezTo>
                    <a:lnTo>
                      <a:pt x="3535" y="1167"/>
                    </a:lnTo>
                    <a:lnTo>
                      <a:pt x="3528" y="1160"/>
                    </a:lnTo>
                    <a:lnTo>
                      <a:pt x="3507" y="1146"/>
                    </a:lnTo>
                    <a:lnTo>
                      <a:pt x="3528" y="1146"/>
                    </a:lnTo>
                    <a:lnTo>
                      <a:pt x="3528" y="1139"/>
                    </a:lnTo>
                    <a:lnTo>
                      <a:pt x="3521" y="1125"/>
                    </a:lnTo>
                    <a:lnTo>
                      <a:pt x="3514" y="1125"/>
                    </a:lnTo>
                    <a:lnTo>
                      <a:pt x="3514" y="1118"/>
                    </a:lnTo>
                    <a:lnTo>
                      <a:pt x="3521" y="1125"/>
                    </a:lnTo>
                    <a:lnTo>
                      <a:pt x="3528" y="1125"/>
                    </a:lnTo>
                    <a:lnTo>
                      <a:pt x="3521" y="1118"/>
                    </a:lnTo>
                    <a:lnTo>
                      <a:pt x="3507" y="1104"/>
                    </a:lnTo>
                    <a:lnTo>
                      <a:pt x="3514" y="1104"/>
                    </a:lnTo>
                    <a:lnTo>
                      <a:pt x="3514" y="1111"/>
                    </a:lnTo>
                    <a:lnTo>
                      <a:pt x="3528" y="1111"/>
                    </a:lnTo>
                    <a:lnTo>
                      <a:pt x="3528" y="1104"/>
                    </a:lnTo>
                    <a:lnTo>
                      <a:pt x="3521" y="1097"/>
                    </a:lnTo>
                    <a:lnTo>
                      <a:pt x="3521" y="1090"/>
                    </a:lnTo>
                    <a:lnTo>
                      <a:pt x="3514" y="1090"/>
                    </a:lnTo>
                    <a:lnTo>
                      <a:pt x="3507" y="1076"/>
                    </a:lnTo>
                    <a:lnTo>
                      <a:pt x="3507" y="1076"/>
                    </a:lnTo>
                    <a:lnTo>
                      <a:pt x="3521" y="1083"/>
                    </a:lnTo>
                    <a:lnTo>
                      <a:pt x="3507" y="1062"/>
                    </a:lnTo>
                    <a:lnTo>
                      <a:pt x="3514" y="1062"/>
                    </a:lnTo>
                    <a:cubicBezTo>
                      <a:pt x="3535" y="1069"/>
                      <a:pt x="3556" y="1083"/>
                      <a:pt x="3576" y="1083"/>
                    </a:cubicBezTo>
                    <a:lnTo>
                      <a:pt x="3583" y="1090"/>
                    </a:lnTo>
                    <a:lnTo>
                      <a:pt x="3611" y="1097"/>
                    </a:lnTo>
                    <a:lnTo>
                      <a:pt x="3646" y="1097"/>
                    </a:lnTo>
                    <a:lnTo>
                      <a:pt x="3653" y="1104"/>
                    </a:lnTo>
                    <a:lnTo>
                      <a:pt x="3660" y="1104"/>
                    </a:lnTo>
                    <a:lnTo>
                      <a:pt x="3653" y="1090"/>
                    </a:lnTo>
                    <a:lnTo>
                      <a:pt x="3660" y="1097"/>
                    </a:lnTo>
                    <a:lnTo>
                      <a:pt x="3660" y="1090"/>
                    </a:lnTo>
                    <a:lnTo>
                      <a:pt x="3667" y="1090"/>
                    </a:lnTo>
                    <a:lnTo>
                      <a:pt x="3667" y="1097"/>
                    </a:lnTo>
                    <a:lnTo>
                      <a:pt x="3695" y="1111"/>
                    </a:lnTo>
                    <a:lnTo>
                      <a:pt x="3702" y="1111"/>
                    </a:lnTo>
                    <a:lnTo>
                      <a:pt x="3709" y="1125"/>
                    </a:lnTo>
                    <a:lnTo>
                      <a:pt x="3716" y="1132"/>
                    </a:lnTo>
                    <a:lnTo>
                      <a:pt x="3723" y="1132"/>
                    </a:lnTo>
                    <a:lnTo>
                      <a:pt x="3716" y="1118"/>
                    </a:lnTo>
                    <a:lnTo>
                      <a:pt x="3716" y="1111"/>
                    </a:lnTo>
                    <a:lnTo>
                      <a:pt x="3723" y="1118"/>
                    </a:lnTo>
                    <a:lnTo>
                      <a:pt x="3737" y="1118"/>
                    </a:lnTo>
                    <a:lnTo>
                      <a:pt x="3765" y="1132"/>
                    </a:lnTo>
                    <a:lnTo>
                      <a:pt x="3779" y="1139"/>
                    </a:lnTo>
                    <a:lnTo>
                      <a:pt x="3786" y="1139"/>
                    </a:lnTo>
                    <a:lnTo>
                      <a:pt x="3793" y="1146"/>
                    </a:lnTo>
                    <a:lnTo>
                      <a:pt x="3807" y="1160"/>
                    </a:lnTo>
                    <a:cubicBezTo>
                      <a:pt x="3814" y="1167"/>
                      <a:pt x="3814" y="1167"/>
                      <a:pt x="3835" y="1181"/>
                    </a:cubicBezTo>
                    <a:lnTo>
                      <a:pt x="3856" y="1195"/>
                    </a:lnTo>
                    <a:lnTo>
                      <a:pt x="3863" y="1202"/>
                    </a:lnTo>
                    <a:lnTo>
                      <a:pt x="3877" y="1195"/>
                    </a:lnTo>
                    <a:lnTo>
                      <a:pt x="3877" y="1188"/>
                    </a:lnTo>
                    <a:lnTo>
                      <a:pt x="3884" y="1188"/>
                    </a:lnTo>
                    <a:lnTo>
                      <a:pt x="3884" y="1181"/>
                    </a:lnTo>
                    <a:lnTo>
                      <a:pt x="3856" y="1160"/>
                    </a:lnTo>
                    <a:lnTo>
                      <a:pt x="3856" y="1153"/>
                    </a:lnTo>
                    <a:lnTo>
                      <a:pt x="3856" y="1139"/>
                    </a:lnTo>
                    <a:lnTo>
                      <a:pt x="3842" y="1118"/>
                    </a:lnTo>
                    <a:cubicBezTo>
                      <a:pt x="3835" y="1111"/>
                      <a:pt x="3835" y="1111"/>
                      <a:pt x="3814" y="1097"/>
                    </a:cubicBezTo>
                    <a:cubicBezTo>
                      <a:pt x="3828" y="1097"/>
                      <a:pt x="3835" y="1104"/>
                      <a:pt x="3849" y="1111"/>
                    </a:cubicBezTo>
                    <a:lnTo>
                      <a:pt x="3856" y="1111"/>
                    </a:lnTo>
                    <a:lnTo>
                      <a:pt x="3856" y="1104"/>
                    </a:lnTo>
                    <a:lnTo>
                      <a:pt x="3863" y="1111"/>
                    </a:lnTo>
                    <a:lnTo>
                      <a:pt x="3877" y="1118"/>
                    </a:lnTo>
                    <a:lnTo>
                      <a:pt x="3905" y="1132"/>
                    </a:lnTo>
                    <a:lnTo>
                      <a:pt x="3912" y="1139"/>
                    </a:lnTo>
                    <a:cubicBezTo>
                      <a:pt x="3919" y="1146"/>
                      <a:pt x="3919" y="1146"/>
                      <a:pt x="3947" y="1167"/>
                    </a:cubicBezTo>
                    <a:lnTo>
                      <a:pt x="3968" y="1174"/>
                    </a:lnTo>
                    <a:lnTo>
                      <a:pt x="3968" y="1181"/>
                    </a:lnTo>
                    <a:lnTo>
                      <a:pt x="3989" y="1188"/>
                    </a:lnTo>
                    <a:cubicBezTo>
                      <a:pt x="4002" y="1202"/>
                      <a:pt x="4016" y="1202"/>
                      <a:pt x="4030" y="1216"/>
                    </a:cubicBezTo>
                    <a:lnTo>
                      <a:pt x="4037" y="1216"/>
                    </a:lnTo>
                    <a:lnTo>
                      <a:pt x="4044" y="1223"/>
                    </a:lnTo>
                    <a:lnTo>
                      <a:pt x="4051" y="1230"/>
                    </a:lnTo>
                    <a:cubicBezTo>
                      <a:pt x="4065" y="1237"/>
                      <a:pt x="4079" y="1244"/>
                      <a:pt x="4093" y="1258"/>
                    </a:cubicBezTo>
                    <a:lnTo>
                      <a:pt x="4100" y="1265"/>
                    </a:lnTo>
                    <a:lnTo>
                      <a:pt x="4114" y="1279"/>
                    </a:lnTo>
                    <a:lnTo>
                      <a:pt x="4121" y="1286"/>
                    </a:lnTo>
                    <a:lnTo>
                      <a:pt x="4128" y="1300"/>
                    </a:lnTo>
                    <a:lnTo>
                      <a:pt x="4156" y="1321"/>
                    </a:lnTo>
                    <a:lnTo>
                      <a:pt x="4170" y="1335"/>
                    </a:lnTo>
                    <a:lnTo>
                      <a:pt x="4177" y="1342"/>
                    </a:lnTo>
                    <a:lnTo>
                      <a:pt x="4198" y="1370"/>
                    </a:lnTo>
                    <a:cubicBezTo>
                      <a:pt x="4212" y="1384"/>
                      <a:pt x="4212" y="1384"/>
                      <a:pt x="4261" y="1426"/>
                    </a:cubicBezTo>
                    <a:lnTo>
                      <a:pt x="4268" y="1433"/>
                    </a:lnTo>
                    <a:lnTo>
                      <a:pt x="4268" y="1426"/>
                    </a:lnTo>
                    <a:lnTo>
                      <a:pt x="4261" y="1419"/>
                    </a:lnTo>
                    <a:lnTo>
                      <a:pt x="4254" y="1412"/>
                    </a:lnTo>
                    <a:lnTo>
                      <a:pt x="4247" y="1398"/>
                    </a:lnTo>
                    <a:lnTo>
                      <a:pt x="4247" y="1398"/>
                    </a:lnTo>
                    <a:lnTo>
                      <a:pt x="4261" y="1405"/>
                    </a:lnTo>
                    <a:cubicBezTo>
                      <a:pt x="4268" y="1412"/>
                      <a:pt x="4268" y="1412"/>
                      <a:pt x="4289" y="1433"/>
                    </a:cubicBezTo>
                    <a:lnTo>
                      <a:pt x="4289" y="1426"/>
                    </a:lnTo>
                    <a:lnTo>
                      <a:pt x="4282" y="1419"/>
                    </a:lnTo>
                    <a:lnTo>
                      <a:pt x="4275" y="1412"/>
                    </a:lnTo>
                    <a:lnTo>
                      <a:pt x="4282" y="1412"/>
                    </a:lnTo>
                    <a:lnTo>
                      <a:pt x="4289" y="1419"/>
                    </a:lnTo>
                    <a:lnTo>
                      <a:pt x="4303" y="1433"/>
                    </a:lnTo>
                    <a:lnTo>
                      <a:pt x="4310" y="1433"/>
                    </a:lnTo>
                    <a:lnTo>
                      <a:pt x="4317" y="1440"/>
                    </a:lnTo>
                    <a:lnTo>
                      <a:pt x="4324" y="1440"/>
                    </a:lnTo>
                    <a:lnTo>
                      <a:pt x="4324" y="1447"/>
                    </a:lnTo>
                    <a:lnTo>
                      <a:pt x="4338" y="1454"/>
                    </a:lnTo>
                    <a:lnTo>
                      <a:pt x="4345" y="1454"/>
                    </a:lnTo>
                    <a:lnTo>
                      <a:pt x="4352" y="1461"/>
                    </a:lnTo>
                    <a:lnTo>
                      <a:pt x="4366" y="1482"/>
                    </a:lnTo>
                    <a:lnTo>
                      <a:pt x="4380" y="1488"/>
                    </a:lnTo>
                    <a:lnTo>
                      <a:pt x="4380" y="1495"/>
                    </a:lnTo>
                    <a:lnTo>
                      <a:pt x="4394" y="1502"/>
                    </a:lnTo>
                    <a:lnTo>
                      <a:pt x="4401" y="1502"/>
                    </a:lnTo>
                    <a:cubicBezTo>
                      <a:pt x="4408" y="1516"/>
                      <a:pt x="4415" y="1523"/>
                      <a:pt x="4429" y="1537"/>
                    </a:cubicBezTo>
                    <a:lnTo>
                      <a:pt x="4436" y="1537"/>
                    </a:lnTo>
                    <a:cubicBezTo>
                      <a:pt x="4449" y="1551"/>
                      <a:pt x="4505" y="1586"/>
                      <a:pt x="4505" y="1593"/>
                    </a:cubicBezTo>
                    <a:lnTo>
                      <a:pt x="4512" y="1593"/>
                    </a:lnTo>
                    <a:lnTo>
                      <a:pt x="4526" y="1600"/>
                    </a:lnTo>
                    <a:lnTo>
                      <a:pt x="4547" y="1607"/>
                    </a:lnTo>
                    <a:lnTo>
                      <a:pt x="4547" y="1614"/>
                    </a:lnTo>
                    <a:lnTo>
                      <a:pt x="4554" y="1621"/>
                    </a:lnTo>
                    <a:lnTo>
                      <a:pt x="4554" y="1614"/>
                    </a:lnTo>
                    <a:lnTo>
                      <a:pt x="4554" y="1607"/>
                    </a:lnTo>
                    <a:lnTo>
                      <a:pt x="4561" y="1607"/>
                    </a:lnTo>
                    <a:lnTo>
                      <a:pt x="4561" y="1600"/>
                    </a:lnTo>
                    <a:lnTo>
                      <a:pt x="4554" y="1593"/>
                    </a:lnTo>
                    <a:cubicBezTo>
                      <a:pt x="4540" y="1579"/>
                      <a:pt x="4526" y="1565"/>
                      <a:pt x="4512" y="1551"/>
                    </a:cubicBezTo>
                    <a:lnTo>
                      <a:pt x="4491" y="1537"/>
                    </a:lnTo>
                    <a:cubicBezTo>
                      <a:pt x="4477" y="1530"/>
                      <a:pt x="4477" y="1530"/>
                      <a:pt x="4456" y="1495"/>
                    </a:cubicBezTo>
                    <a:lnTo>
                      <a:pt x="4449" y="1488"/>
                    </a:lnTo>
                    <a:cubicBezTo>
                      <a:pt x="4436" y="1482"/>
                      <a:pt x="4436" y="1482"/>
                      <a:pt x="4429" y="1468"/>
                    </a:cubicBezTo>
                    <a:lnTo>
                      <a:pt x="4422" y="1454"/>
                    </a:lnTo>
                    <a:lnTo>
                      <a:pt x="4415" y="1447"/>
                    </a:lnTo>
                    <a:cubicBezTo>
                      <a:pt x="4394" y="1433"/>
                      <a:pt x="4394" y="1433"/>
                      <a:pt x="4387" y="1433"/>
                    </a:cubicBezTo>
                    <a:lnTo>
                      <a:pt x="4380" y="1426"/>
                    </a:lnTo>
                    <a:lnTo>
                      <a:pt x="4352" y="1412"/>
                    </a:lnTo>
                    <a:lnTo>
                      <a:pt x="4345" y="1405"/>
                    </a:lnTo>
                    <a:lnTo>
                      <a:pt x="4331" y="1405"/>
                    </a:lnTo>
                    <a:lnTo>
                      <a:pt x="4317" y="1391"/>
                    </a:lnTo>
                    <a:lnTo>
                      <a:pt x="4310" y="1391"/>
                    </a:lnTo>
                    <a:lnTo>
                      <a:pt x="4310" y="1398"/>
                    </a:lnTo>
                    <a:lnTo>
                      <a:pt x="4296" y="1398"/>
                    </a:lnTo>
                    <a:cubicBezTo>
                      <a:pt x="4275" y="1384"/>
                      <a:pt x="4261" y="1370"/>
                      <a:pt x="4247" y="1356"/>
                    </a:cubicBezTo>
                    <a:lnTo>
                      <a:pt x="4240" y="1356"/>
                    </a:lnTo>
                    <a:lnTo>
                      <a:pt x="4233" y="1349"/>
                    </a:lnTo>
                    <a:lnTo>
                      <a:pt x="4226" y="1349"/>
                    </a:lnTo>
                    <a:lnTo>
                      <a:pt x="4219" y="1335"/>
                    </a:lnTo>
                    <a:lnTo>
                      <a:pt x="4212" y="1328"/>
                    </a:lnTo>
                    <a:lnTo>
                      <a:pt x="4205" y="1328"/>
                    </a:lnTo>
                    <a:lnTo>
                      <a:pt x="4205" y="1335"/>
                    </a:lnTo>
                    <a:lnTo>
                      <a:pt x="4198" y="1335"/>
                    </a:lnTo>
                    <a:lnTo>
                      <a:pt x="4191" y="1328"/>
                    </a:lnTo>
                    <a:lnTo>
                      <a:pt x="4170" y="1314"/>
                    </a:lnTo>
                    <a:lnTo>
                      <a:pt x="4156" y="1300"/>
                    </a:lnTo>
                    <a:cubicBezTo>
                      <a:pt x="4142" y="1286"/>
                      <a:pt x="4142" y="1286"/>
                      <a:pt x="4135" y="1272"/>
                    </a:cubicBezTo>
                    <a:lnTo>
                      <a:pt x="4121" y="1258"/>
                    </a:lnTo>
                    <a:lnTo>
                      <a:pt x="4114" y="1258"/>
                    </a:lnTo>
                    <a:cubicBezTo>
                      <a:pt x="4100" y="1237"/>
                      <a:pt x="4086" y="1223"/>
                      <a:pt x="4072" y="1209"/>
                    </a:cubicBezTo>
                    <a:lnTo>
                      <a:pt x="4058" y="1202"/>
                    </a:lnTo>
                    <a:lnTo>
                      <a:pt x="4051" y="1195"/>
                    </a:lnTo>
                    <a:lnTo>
                      <a:pt x="4037" y="1181"/>
                    </a:lnTo>
                    <a:lnTo>
                      <a:pt x="4030" y="1174"/>
                    </a:lnTo>
                    <a:lnTo>
                      <a:pt x="4023" y="1167"/>
                    </a:lnTo>
                    <a:lnTo>
                      <a:pt x="4023" y="1160"/>
                    </a:lnTo>
                    <a:lnTo>
                      <a:pt x="4009" y="1146"/>
                    </a:lnTo>
                    <a:lnTo>
                      <a:pt x="4016" y="1146"/>
                    </a:lnTo>
                    <a:lnTo>
                      <a:pt x="4037" y="1160"/>
                    </a:lnTo>
                    <a:lnTo>
                      <a:pt x="4044" y="1167"/>
                    </a:lnTo>
                    <a:lnTo>
                      <a:pt x="4051" y="1174"/>
                    </a:lnTo>
                    <a:lnTo>
                      <a:pt x="4058" y="1174"/>
                    </a:lnTo>
                    <a:lnTo>
                      <a:pt x="4058" y="1167"/>
                    </a:lnTo>
                    <a:lnTo>
                      <a:pt x="4058" y="1160"/>
                    </a:lnTo>
                    <a:lnTo>
                      <a:pt x="4079" y="1160"/>
                    </a:lnTo>
                    <a:lnTo>
                      <a:pt x="4086" y="1167"/>
                    </a:lnTo>
                    <a:lnTo>
                      <a:pt x="4093" y="1174"/>
                    </a:lnTo>
                    <a:lnTo>
                      <a:pt x="4100" y="1167"/>
                    </a:lnTo>
                    <a:cubicBezTo>
                      <a:pt x="4114" y="1174"/>
                      <a:pt x="4121" y="1181"/>
                      <a:pt x="4128" y="1188"/>
                    </a:cubicBezTo>
                    <a:lnTo>
                      <a:pt x="4135" y="1188"/>
                    </a:lnTo>
                    <a:lnTo>
                      <a:pt x="4135" y="1195"/>
                    </a:lnTo>
                    <a:lnTo>
                      <a:pt x="4142" y="1195"/>
                    </a:lnTo>
                    <a:lnTo>
                      <a:pt x="4149" y="1202"/>
                    </a:lnTo>
                    <a:lnTo>
                      <a:pt x="4156" y="1202"/>
                    </a:lnTo>
                    <a:lnTo>
                      <a:pt x="4149" y="1188"/>
                    </a:lnTo>
                    <a:lnTo>
                      <a:pt x="4163" y="1202"/>
                    </a:lnTo>
                    <a:lnTo>
                      <a:pt x="4163" y="1195"/>
                    </a:lnTo>
                    <a:lnTo>
                      <a:pt x="4184" y="1209"/>
                    </a:lnTo>
                    <a:lnTo>
                      <a:pt x="4177" y="1195"/>
                    </a:lnTo>
                    <a:lnTo>
                      <a:pt x="4170" y="1195"/>
                    </a:lnTo>
                    <a:lnTo>
                      <a:pt x="4170" y="1188"/>
                    </a:lnTo>
                    <a:lnTo>
                      <a:pt x="4177" y="1188"/>
                    </a:lnTo>
                    <a:lnTo>
                      <a:pt x="4177" y="1195"/>
                    </a:lnTo>
                    <a:lnTo>
                      <a:pt x="4184" y="1195"/>
                    </a:lnTo>
                    <a:lnTo>
                      <a:pt x="4184" y="1188"/>
                    </a:lnTo>
                    <a:lnTo>
                      <a:pt x="4191" y="1195"/>
                    </a:lnTo>
                    <a:cubicBezTo>
                      <a:pt x="4205" y="1209"/>
                      <a:pt x="4233" y="1237"/>
                      <a:pt x="4240" y="1244"/>
                    </a:cubicBezTo>
                    <a:lnTo>
                      <a:pt x="4254" y="1251"/>
                    </a:lnTo>
                    <a:lnTo>
                      <a:pt x="4247" y="1237"/>
                    </a:lnTo>
                    <a:lnTo>
                      <a:pt x="4233" y="1223"/>
                    </a:lnTo>
                    <a:lnTo>
                      <a:pt x="4226" y="1216"/>
                    </a:lnTo>
                    <a:lnTo>
                      <a:pt x="4226" y="1209"/>
                    </a:lnTo>
                    <a:lnTo>
                      <a:pt x="4212" y="1181"/>
                    </a:lnTo>
                    <a:lnTo>
                      <a:pt x="4205" y="1167"/>
                    </a:lnTo>
                    <a:lnTo>
                      <a:pt x="4191" y="1160"/>
                    </a:lnTo>
                    <a:lnTo>
                      <a:pt x="4184" y="1153"/>
                    </a:lnTo>
                    <a:lnTo>
                      <a:pt x="4177" y="1146"/>
                    </a:lnTo>
                    <a:lnTo>
                      <a:pt x="4177" y="1139"/>
                    </a:lnTo>
                    <a:lnTo>
                      <a:pt x="4170" y="1139"/>
                    </a:lnTo>
                    <a:lnTo>
                      <a:pt x="4170" y="1132"/>
                    </a:lnTo>
                    <a:lnTo>
                      <a:pt x="4177" y="1139"/>
                    </a:lnTo>
                    <a:lnTo>
                      <a:pt x="4177" y="1132"/>
                    </a:lnTo>
                    <a:lnTo>
                      <a:pt x="4170" y="1125"/>
                    </a:lnTo>
                    <a:lnTo>
                      <a:pt x="4170" y="1118"/>
                    </a:lnTo>
                    <a:lnTo>
                      <a:pt x="4163" y="1104"/>
                    </a:lnTo>
                    <a:lnTo>
                      <a:pt x="4156" y="1090"/>
                    </a:lnTo>
                    <a:lnTo>
                      <a:pt x="4149" y="1090"/>
                    </a:lnTo>
                    <a:lnTo>
                      <a:pt x="4142" y="1076"/>
                    </a:lnTo>
                    <a:lnTo>
                      <a:pt x="4135" y="1062"/>
                    </a:lnTo>
                    <a:lnTo>
                      <a:pt x="4128" y="1055"/>
                    </a:lnTo>
                    <a:lnTo>
                      <a:pt x="4107" y="1035"/>
                    </a:lnTo>
                    <a:lnTo>
                      <a:pt x="4086" y="1021"/>
                    </a:lnTo>
                    <a:lnTo>
                      <a:pt x="4072" y="1000"/>
                    </a:lnTo>
                    <a:cubicBezTo>
                      <a:pt x="4051" y="986"/>
                      <a:pt x="4051" y="986"/>
                      <a:pt x="4037" y="979"/>
                    </a:cubicBezTo>
                    <a:cubicBezTo>
                      <a:pt x="4023" y="972"/>
                      <a:pt x="4023" y="972"/>
                      <a:pt x="4009" y="958"/>
                    </a:cubicBezTo>
                    <a:lnTo>
                      <a:pt x="3982" y="937"/>
                    </a:lnTo>
                    <a:lnTo>
                      <a:pt x="3968" y="930"/>
                    </a:lnTo>
                    <a:lnTo>
                      <a:pt x="3947" y="916"/>
                    </a:lnTo>
                    <a:lnTo>
                      <a:pt x="3940" y="916"/>
                    </a:lnTo>
                    <a:lnTo>
                      <a:pt x="3926" y="909"/>
                    </a:lnTo>
                    <a:cubicBezTo>
                      <a:pt x="3898" y="895"/>
                      <a:pt x="3877" y="895"/>
                      <a:pt x="3849" y="888"/>
                    </a:cubicBezTo>
                    <a:cubicBezTo>
                      <a:pt x="3828" y="881"/>
                      <a:pt x="3828" y="881"/>
                      <a:pt x="3814" y="874"/>
                    </a:cubicBezTo>
                    <a:lnTo>
                      <a:pt x="3807" y="867"/>
                    </a:lnTo>
                    <a:lnTo>
                      <a:pt x="3800" y="867"/>
                    </a:lnTo>
                    <a:cubicBezTo>
                      <a:pt x="3772" y="867"/>
                      <a:pt x="3772" y="867"/>
                      <a:pt x="3758" y="853"/>
                    </a:cubicBezTo>
                    <a:lnTo>
                      <a:pt x="3751" y="846"/>
                    </a:lnTo>
                    <a:lnTo>
                      <a:pt x="3730" y="839"/>
                    </a:lnTo>
                    <a:lnTo>
                      <a:pt x="3723" y="832"/>
                    </a:lnTo>
                    <a:lnTo>
                      <a:pt x="3723" y="825"/>
                    </a:lnTo>
                    <a:lnTo>
                      <a:pt x="3716" y="818"/>
                    </a:lnTo>
                    <a:lnTo>
                      <a:pt x="3709" y="811"/>
                    </a:lnTo>
                    <a:cubicBezTo>
                      <a:pt x="3695" y="797"/>
                      <a:pt x="3681" y="790"/>
                      <a:pt x="3674" y="776"/>
                    </a:cubicBezTo>
                    <a:lnTo>
                      <a:pt x="3667" y="762"/>
                    </a:lnTo>
                    <a:lnTo>
                      <a:pt x="3660" y="755"/>
                    </a:lnTo>
                    <a:lnTo>
                      <a:pt x="3653" y="755"/>
                    </a:lnTo>
                    <a:lnTo>
                      <a:pt x="3653" y="748"/>
                    </a:lnTo>
                    <a:lnTo>
                      <a:pt x="3646" y="748"/>
                    </a:lnTo>
                    <a:lnTo>
                      <a:pt x="3639" y="734"/>
                    </a:lnTo>
                    <a:lnTo>
                      <a:pt x="3639" y="727"/>
                    </a:lnTo>
                    <a:lnTo>
                      <a:pt x="3646" y="720"/>
                    </a:lnTo>
                    <a:lnTo>
                      <a:pt x="3639" y="706"/>
                    </a:lnTo>
                    <a:lnTo>
                      <a:pt x="3653" y="713"/>
                    </a:lnTo>
                    <a:lnTo>
                      <a:pt x="3667" y="720"/>
                    </a:lnTo>
                    <a:lnTo>
                      <a:pt x="3674" y="727"/>
                    </a:lnTo>
                    <a:lnTo>
                      <a:pt x="3688" y="734"/>
                    </a:lnTo>
                    <a:lnTo>
                      <a:pt x="3695" y="734"/>
                    </a:lnTo>
                    <a:lnTo>
                      <a:pt x="3702" y="741"/>
                    </a:lnTo>
                    <a:lnTo>
                      <a:pt x="3709" y="741"/>
                    </a:lnTo>
                    <a:cubicBezTo>
                      <a:pt x="3702" y="727"/>
                      <a:pt x="3702" y="727"/>
                      <a:pt x="3674" y="713"/>
                    </a:cubicBezTo>
                    <a:lnTo>
                      <a:pt x="3667" y="706"/>
                    </a:lnTo>
                    <a:lnTo>
                      <a:pt x="3660" y="706"/>
                    </a:lnTo>
                    <a:lnTo>
                      <a:pt x="3653" y="699"/>
                    </a:lnTo>
                    <a:lnTo>
                      <a:pt x="3653" y="692"/>
                    </a:lnTo>
                    <a:lnTo>
                      <a:pt x="3646" y="685"/>
                    </a:lnTo>
                    <a:lnTo>
                      <a:pt x="3639" y="678"/>
                    </a:lnTo>
                    <a:lnTo>
                      <a:pt x="3639" y="671"/>
                    </a:lnTo>
                    <a:lnTo>
                      <a:pt x="3632" y="664"/>
                    </a:lnTo>
                    <a:lnTo>
                      <a:pt x="3632" y="657"/>
                    </a:lnTo>
                    <a:lnTo>
                      <a:pt x="3639" y="657"/>
                    </a:lnTo>
                    <a:lnTo>
                      <a:pt x="3632" y="650"/>
                    </a:lnTo>
                    <a:lnTo>
                      <a:pt x="3618" y="636"/>
                    </a:lnTo>
                    <a:lnTo>
                      <a:pt x="3625" y="636"/>
                    </a:lnTo>
                    <a:lnTo>
                      <a:pt x="3618" y="629"/>
                    </a:lnTo>
                    <a:lnTo>
                      <a:pt x="3597" y="608"/>
                    </a:lnTo>
                    <a:lnTo>
                      <a:pt x="3590" y="602"/>
                    </a:lnTo>
                    <a:lnTo>
                      <a:pt x="3583" y="595"/>
                    </a:lnTo>
                    <a:lnTo>
                      <a:pt x="3576" y="588"/>
                    </a:lnTo>
                    <a:lnTo>
                      <a:pt x="3569" y="581"/>
                    </a:lnTo>
                    <a:lnTo>
                      <a:pt x="3576" y="581"/>
                    </a:lnTo>
                    <a:lnTo>
                      <a:pt x="3569" y="574"/>
                    </a:lnTo>
                    <a:lnTo>
                      <a:pt x="3562" y="567"/>
                    </a:lnTo>
                    <a:lnTo>
                      <a:pt x="3556" y="560"/>
                    </a:lnTo>
                    <a:lnTo>
                      <a:pt x="3542" y="546"/>
                    </a:lnTo>
                    <a:lnTo>
                      <a:pt x="3535" y="539"/>
                    </a:lnTo>
                    <a:lnTo>
                      <a:pt x="3528" y="532"/>
                    </a:lnTo>
                    <a:lnTo>
                      <a:pt x="3507" y="518"/>
                    </a:lnTo>
                    <a:lnTo>
                      <a:pt x="3486" y="497"/>
                    </a:lnTo>
                    <a:lnTo>
                      <a:pt x="3479" y="490"/>
                    </a:lnTo>
                    <a:lnTo>
                      <a:pt x="3458" y="476"/>
                    </a:lnTo>
                    <a:lnTo>
                      <a:pt x="3451" y="476"/>
                    </a:lnTo>
                    <a:lnTo>
                      <a:pt x="3444" y="469"/>
                    </a:lnTo>
                    <a:lnTo>
                      <a:pt x="3437" y="462"/>
                    </a:lnTo>
                    <a:lnTo>
                      <a:pt x="3430" y="455"/>
                    </a:lnTo>
                    <a:lnTo>
                      <a:pt x="3423" y="448"/>
                    </a:lnTo>
                    <a:lnTo>
                      <a:pt x="3416" y="441"/>
                    </a:lnTo>
                    <a:lnTo>
                      <a:pt x="3395" y="441"/>
                    </a:lnTo>
                    <a:lnTo>
                      <a:pt x="3388" y="434"/>
                    </a:lnTo>
                    <a:lnTo>
                      <a:pt x="3381" y="434"/>
                    </a:lnTo>
                    <a:lnTo>
                      <a:pt x="3374" y="427"/>
                    </a:lnTo>
                    <a:lnTo>
                      <a:pt x="3367" y="420"/>
                    </a:lnTo>
                    <a:lnTo>
                      <a:pt x="3360" y="413"/>
                    </a:lnTo>
                    <a:lnTo>
                      <a:pt x="3346" y="413"/>
                    </a:lnTo>
                    <a:lnTo>
                      <a:pt x="3346" y="406"/>
                    </a:lnTo>
                    <a:lnTo>
                      <a:pt x="3339" y="406"/>
                    </a:lnTo>
                    <a:lnTo>
                      <a:pt x="3332" y="399"/>
                    </a:lnTo>
                    <a:lnTo>
                      <a:pt x="3318" y="392"/>
                    </a:lnTo>
                    <a:lnTo>
                      <a:pt x="3311" y="385"/>
                    </a:lnTo>
                    <a:lnTo>
                      <a:pt x="3297" y="385"/>
                    </a:lnTo>
                    <a:lnTo>
                      <a:pt x="3290" y="378"/>
                    </a:lnTo>
                    <a:lnTo>
                      <a:pt x="3283" y="378"/>
                    </a:lnTo>
                    <a:lnTo>
                      <a:pt x="3283" y="371"/>
                    </a:lnTo>
                    <a:lnTo>
                      <a:pt x="3262" y="364"/>
                    </a:lnTo>
                    <a:lnTo>
                      <a:pt x="3255" y="357"/>
                    </a:lnTo>
                    <a:lnTo>
                      <a:pt x="3248" y="357"/>
                    </a:lnTo>
                    <a:lnTo>
                      <a:pt x="3234" y="350"/>
                    </a:lnTo>
                    <a:lnTo>
                      <a:pt x="3220" y="343"/>
                    </a:lnTo>
                    <a:lnTo>
                      <a:pt x="3206" y="336"/>
                    </a:lnTo>
                    <a:cubicBezTo>
                      <a:pt x="3199" y="329"/>
                      <a:pt x="3185" y="329"/>
                      <a:pt x="3178" y="322"/>
                    </a:cubicBezTo>
                    <a:lnTo>
                      <a:pt x="3164" y="315"/>
                    </a:lnTo>
                    <a:lnTo>
                      <a:pt x="3157" y="315"/>
                    </a:lnTo>
                    <a:lnTo>
                      <a:pt x="3164" y="322"/>
                    </a:lnTo>
                    <a:lnTo>
                      <a:pt x="3171" y="322"/>
                    </a:lnTo>
                    <a:lnTo>
                      <a:pt x="3178" y="329"/>
                    </a:lnTo>
                    <a:lnTo>
                      <a:pt x="3171" y="329"/>
                    </a:lnTo>
                    <a:lnTo>
                      <a:pt x="3164" y="322"/>
                    </a:lnTo>
                    <a:lnTo>
                      <a:pt x="3150" y="322"/>
                    </a:lnTo>
                    <a:lnTo>
                      <a:pt x="3157" y="329"/>
                    </a:lnTo>
                    <a:lnTo>
                      <a:pt x="3164" y="336"/>
                    </a:lnTo>
                    <a:lnTo>
                      <a:pt x="3150" y="329"/>
                    </a:lnTo>
                    <a:lnTo>
                      <a:pt x="3143" y="322"/>
                    </a:lnTo>
                    <a:lnTo>
                      <a:pt x="3136" y="322"/>
                    </a:lnTo>
                    <a:lnTo>
                      <a:pt x="3136" y="315"/>
                    </a:lnTo>
                    <a:lnTo>
                      <a:pt x="3129" y="308"/>
                    </a:lnTo>
                    <a:lnTo>
                      <a:pt x="3102" y="308"/>
                    </a:lnTo>
                    <a:lnTo>
                      <a:pt x="3102" y="301"/>
                    </a:lnTo>
                    <a:cubicBezTo>
                      <a:pt x="3088" y="294"/>
                      <a:pt x="3074" y="294"/>
                      <a:pt x="3067" y="294"/>
                    </a:cubicBezTo>
                    <a:lnTo>
                      <a:pt x="3046" y="294"/>
                    </a:lnTo>
                    <a:lnTo>
                      <a:pt x="3046" y="287"/>
                    </a:lnTo>
                    <a:lnTo>
                      <a:pt x="3039" y="294"/>
                    </a:lnTo>
                    <a:lnTo>
                      <a:pt x="3025" y="294"/>
                    </a:lnTo>
                    <a:cubicBezTo>
                      <a:pt x="3011" y="287"/>
                      <a:pt x="3011" y="287"/>
                      <a:pt x="2997" y="287"/>
                    </a:cubicBezTo>
                    <a:lnTo>
                      <a:pt x="2976" y="287"/>
                    </a:lnTo>
                    <a:lnTo>
                      <a:pt x="2969" y="280"/>
                    </a:lnTo>
                    <a:lnTo>
                      <a:pt x="2934" y="280"/>
                    </a:lnTo>
                    <a:lnTo>
                      <a:pt x="2927" y="287"/>
                    </a:lnTo>
                    <a:lnTo>
                      <a:pt x="2913" y="287"/>
                    </a:lnTo>
                    <a:cubicBezTo>
                      <a:pt x="2878" y="273"/>
                      <a:pt x="2857" y="259"/>
                      <a:pt x="2850" y="252"/>
                    </a:cubicBezTo>
                    <a:lnTo>
                      <a:pt x="2843" y="252"/>
                    </a:lnTo>
                    <a:lnTo>
                      <a:pt x="2836" y="245"/>
                    </a:lnTo>
                    <a:lnTo>
                      <a:pt x="2829" y="245"/>
                    </a:lnTo>
                    <a:lnTo>
                      <a:pt x="2815" y="238"/>
                    </a:lnTo>
                    <a:lnTo>
                      <a:pt x="2808" y="231"/>
                    </a:lnTo>
                    <a:lnTo>
                      <a:pt x="2801" y="231"/>
                    </a:lnTo>
                    <a:lnTo>
                      <a:pt x="2808" y="224"/>
                    </a:lnTo>
                    <a:lnTo>
                      <a:pt x="2794" y="224"/>
                    </a:lnTo>
                    <a:lnTo>
                      <a:pt x="2787" y="217"/>
                    </a:lnTo>
                    <a:lnTo>
                      <a:pt x="2766" y="217"/>
                    </a:lnTo>
                    <a:lnTo>
                      <a:pt x="2766" y="224"/>
                    </a:lnTo>
                    <a:lnTo>
                      <a:pt x="2752" y="231"/>
                    </a:lnTo>
                    <a:lnTo>
                      <a:pt x="2745" y="231"/>
                    </a:lnTo>
                    <a:lnTo>
                      <a:pt x="2745" y="238"/>
                    </a:lnTo>
                    <a:cubicBezTo>
                      <a:pt x="2759" y="245"/>
                      <a:pt x="2759" y="245"/>
                      <a:pt x="2780" y="252"/>
                    </a:cubicBezTo>
                    <a:lnTo>
                      <a:pt x="2787" y="259"/>
                    </a:lnTo>
                    <a:lnTo>
                      <a:pt x="2780" y="266"/>
                    </a:lnTo>
                    <a:lnTo>
                      <a:pt x="2773" y="259"/>
                    </a:lnTo>
                    <a:lnTo>
                      <a:pt x="2759" y="259"/>
                    </a:lnTo>
                    <a:lnTo>
                      <a:pt x="2731" y="252"/>
                    </a:lnTo>
                    <a:lnTo>
                      <a:pt x="2724" y="252"/>
                    </a:lnTo>
                    <a:lnTo>
                      <a:pt x="2724" y="259"/>
                    </a:lnTo>
                    <a:lnTo>
                      <a:pt x="2731" y="259"/>
                    </a:lnTo>
                    <a:lnTo>
                      <a:pt x="2738" y="266"/>
                    </a:lnTo>
                    <a:lnTo>
                      <a:pt x="2724" y="266"/>
                    </a:lnTo>
                    <a:lnTo>
                      <a:pt x="2724" y="273"/>
                    </a:lnTo>
                    <a:lnTo>
                      <a:pt x="2710" y="273"/>
                    </a:lnTo>
                    <a:lnTo>
                      <a:pt x="2696" y="266"/>
                    </a:lnTo>
                    <a:lnTo>
                      <a:pt x="2675" y="266"/>
                    </a:lnTo>
                    <a:lnTo>
                      <a:pt x="2682" y="259"/>
                    </a:lnTo>
                    <a:lnTo>
                      <a:pt x="2689" y="259"/>
                    </a:lnTo>
                    <a:lnTo>
                      <a:pt x="2682" y="252"/>
                    </a:lnTo>
                    <a:lnTo>
                      <a:pt x="2675" y="245"/>
                    </a:lnTo>
                    <a:lnTo>
                      <a:pt x="2669" y="245"/>
                    </a:lnTo>
                    <a:lnTo>
                      <a:pt x="2648" y="238"/>
                    </a:lnTo>
                    <a:lnTo>
                      <a:pt x="2641" y="238"/>
                    </a:lnTo>
                    <a:lnTo>
                      <a:pt x="2634" y="231"/>
                    </a:lnTo>
                    <a:lnTo>
                      <a:pt x="2627" y="224"/>
                    </a:lnTo>
                    <a:cubicBezTo>
                      <a:pt x="2613" y="217"/>
                      <a:pt x="2613" y="217"/>
                      <a:pt x="2585" y="210"/>
                    </a:cubicBezTo>
                    <a:lnTo>
                      <a:pt x="2578" y="210"/>
                    </a:lnTo>
                    <a:lnTo>
                      <a:pt x="2585" y="203"/>
                    </a:lnTo>
                    <a:lnTo>
                      <a:pt x="2578" y="203"/>
                    </a:lnTo>
                    <a:lnTo>
                      <a:pt x="2578" y="196"/>
                    </a:lnTo>
                    <a:lnTo>
                      <a:pt x="2599" y="196"/>
                    </a:lnTo>
                    <a:lnTo>
                      <a:pt x="2627" y="203"/>
                    </a:lnTo>
                    <a:lnTo>
                      <a:pt x="2627" y="210"/>
                    </a:lnTo>
                    <a:lnTo>
                      <a:pt x="2641" y="210"/>
                    </a:lnTo>
                    <a:lnTo>
                      <a:pt x="2648" y="217"/>
                    </a:lnTo>
                    <a:lnTo>
                      <a:pt x="2662" y="217"/>
                    </a:lnTo>
                    <a:lnTo>
                      <a:pt x="2669" y="210"/>
                    </a:lnTo>
                    <a:lnTo>
                      <a:pt x="2682" y="217"/>
                    </a:lnTo>
                    <a:lnTo>
                      <a:pt x="2689" y="217"/>
                    </a:lnTo>
                    <a:lnTo>
                      <a:pt x="2689" y="224"/>
                    </a:lnTo>
                    <a:lnTo>
                      <a:pt x="2703" y="224"/>
                    </a:lnTo>
                    <a:lnTo>
                      <a:pt x="2682" y="210"/>
                    </a:lnTo>
                    <a:lnTo>
                      <a:pt x="2675" y="203"/>
                    </a:lnTo>
                    <a:lnTo>
                      <a:pt x="2662" y="203"/>
                    </a:lnTo>
                    <a:lnTo>
                      <a:pt x="2655" y="196"/>
                    </a:lnTo>
                    <a:lnTo>
                      <a:pt x="2648" y="196"/>
                    </a:lnTo>
                    <a:lnTo>
                      <a:pt x="2648" y="189"/>
                    </a:lnTo>
                    <a:lnTo>
                      <a:pt x="2634" y="175"/>
                    </a:lnTo>
                    <a:lnTo>
                      <a:pt x="2641" y="168"/>
                    </a:lnTo>
                    <a:lnTo>
                      <a:pt x="2669" y="168"/>
                    </a:lnTo>
                    <a:lnTo>
                      <a:pt x="2682" y="175"/>
                    </a:lnTo>
                    <a:lnTo>
                      <a:pt x="2703" y="175"/>
                    </a:lnTo>
                    <a:lnTo>
                      <a:pt x="2717" y="182"/>
                    </a:lnTo>
                    <a:lnTo>
                      <a:pt x="2752" y="182"/>
                    </a:lnTo>
                    <a:lnTo>
                      <a:pt x="2738" y="175"/>
                    </a:lnTo>
                    <a:lnTo>
                      <a:pt x="2745" y="175"/>
                    </a:lnTo>
                    <a:lnTo>
                      <a:pt x="2738" y="168"/>
                    </a:lnTo>
                    <a:lnTo>
                      <a:pt x="2773" y="168"/>
                    </a:lnTo>
                    <a:lnTo>
                      <a:pt x="2773" y="175"/>
                    </a:lnTo>
                    <a:lnTo>
                      <a:pt x="2787" y="175"/>
                    </a:lnTo>
                    <a:lnTo>
                      <a:pt x="2794" y="182"/>
                    </a:lnTo>
                    <a:lnTo>
                      <a:pt x="2801" y="175"/>
                    </a:lnTo>
                    <a:lnTo>
                      <a:pt x="2822" y="182"/>
                    </a:lnTo>
                    <a:lnTo>
                      <a:pt x="2843" y="182"/>
                    </a:lnTo>
                    <a:lnTo>
                      <a:pt x="2871" y="196"/>
                    </a:lnTo>
                    <a:lnTo>
                      <a:pt x="2885" y="196"/>
                    </a:lnTo>
                    <a:lnTo>
                      <a:pt x="2906" y="203"/>
                    </a:lnTo>
                    <a:lnTo>
                      <a:pt x="2927" y="210"/>
                    </a:lnTo>
                    <a:lnTo>
                      <a:pt x="2934" y="210"/>
                    </a:lnTo>
                    <a:lnTo>
                      <a:pt x="2927" y="203"/>
                    </a:lnTo>
                    <a:lnTo>
                      <a:pt x="2920" y="196"/>
                    </a:lnTo>
                    <a:lnTo>
                      <a:pt x="2906" y="189"/>
                    </a:lnTo>
                    <a:cubicBezTo>
                      <a:pt x="2857" y="168"/>
                      <a:pt x="2801" y="155"/>
                      <a:pt x="2752" y="141"/>
                    </a:cubicBezTo>
                    <a:lnTo>
                      <a:pt x="2627" y="141"/>
                    </a:lnTo>
                    <a:lnTo>
                      <a:pt x="2613" y="134"/>
                    </a:lnTo>
                    <a:lnTo>
                      <a:pt x="2606" y="127"/>
                    </a:lnTo>
                    <a:lnTo>
                      <a:pt x="2599" y="127"/>
                    </a:lnTo>
                    <a:lnTo>
                      <a:pt x="2585" y="120"/>
                    </a:lnTo>
                    <a:lnTo>
                      <a:pt x="2571" y="113"/>
                    </a:lnTo>
                    <a:lnTo>
                      <a:pt x="2564" y="113"/>
                    </a:lnTo>
                    <a:cubicBezTo>
                      <a:pt x="2550" y="106"/>
                      <a:pt x="2550" y="106"/>
                      <a:pt x="2515" y="106"/>
                    </a:cubicBezTo>
                    <a:cubicBezTo>
                      <a:pt x="2501" y="106"/>
                      <a:pt x="2501" y="106"/>
                      <a:pt x="2480" y="99"/>
                    </a:cubicBezTo>
                    <a:lnTo>
                      <a:pt x="2466" y="92"/>
                    </a:lnTo>
                    <a:lnTo>
                      <a:pt x="2459" y="92"/>
                    </a:lnTo>
                    <a:lnTo>
                      <a:pt x="2438" y="85"/>
                    </a:lnTo>
                    <a:lnTo>
                      <a:pt x="2431" y="85"/>
                    </a:lnTo>
                    <a:lnTo>
                      <a:pt x="2431" y="78"/>
                    </a:lnTo>
                    <a:lnTo>
                      <a:pt x="2452" y="78"/>
                    </a:lnTo>
                    <a:lnTo>
                      <a:pt x="2445" y="71"/>
                    </a:lnTo>
                    <a:lnTo>
                      <a:pt x="2431" y="64"/>
                    </a:lnTo>
                    <a:cubicBezTo>
                      <a:pt x="2298" y="36"/>
                      <a:pt x="2166" y="22"/>
                      <a:pt x="2026" y="8"/>
                    </a:cubicBezTo>
                    <a:lnTo>
                      <a:pt x="1998" y="15"/>
                    </a:lnTo>
                    <a:lnTo>
                      <a:pt x="1921" y="15"/>
                    </a:lnTo>
                    <a:lnTo>
                      <a:pt x="1921" y="8"/>
                    </a:lnTo>
                    <a:lnTo>
                      <a:pt x="1949" y="8"/>
                    </a:lnTo>
                    <a:lnTo>
                      <a:pt x="19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479;p70">
                <a:extLst>
                  <a:ext uri="{FF2B5EF4-FFF2-40B4-BE49-F238E27FC236}">
                    <a16:creationId xmlns:a16="http://schemas.microsoft.com/office/drawing/2014/main" id="{F8EC8C40-3868-4629-BA40-64BC6343A257}"/>
                  </a:ext>
                </a:extLst>
              </p:cNvPr>
              <p:cNvSpPr/>
              <p:nvPr/>
            </p:nvSpPr>
            <p:spPr>
              <a:xfrm>
                <a:off x="5496325" y="1663625"/>
                <a:ext cx="700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8" h="29" extrusionOk="0">
                    <a:moveTo>
                      <a:pt x="7" y="1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28" y="29"/>
                    </a:lnTo>
                    <a:lnTo>
                      <a:pt x="28" y="22"/>
                    </a:lnTo>
                    <a:lnTo>
                      <a:pt x="28" y="15"/>
                    </a:lnTo>
                    <a:lnTo>
                      <a:pt x="21" y="8"/>
                    </a:lnTo>
                    <a:lnTo>
                      <a:pt x="14" y="8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480;p70">
                <a:extLst>
                  <a:ext uri="{FF2B5EF4-FFF2-40B4-BE49-F238E27FC236}">
                    <a16:creationId xmlns:a16="http://schemas.microsoft.com/office/drawing/2014/main" id="{3B82F2F3-E4A4-4BFD-93B5-827E5510FA52}"/>
                  </a:ext>
                </a:extLst>
              </p:cNvPr>
              <p:cNvSpPr/>
              <p:nvPr/>
            </p:nvSpPr>
            <p:spPr>
              <a:xfrm>
                <a:off x="5553400" y="1703950"/>
                <a:ext cx="14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22" extrusionOk="0">
                    <a:moveTo>
                      <a:pt x="43" y="1"/>
                    </a:moveTo>
                    <a:lnTo>
                      <a:pt x="36" y="8"/>
                    </a:lnTo>
                    <a:lnTo>
                      <a:pt x="50" y="8"/>
                    </a:lnTo>
                    <a:lnTo>
                      <a:pt x="57" y="1"/>
                    </a:lnTo>
                    <a:close/>
                    <a:moveTo>
                      <a:pt x="22" y="8"/>
                    </a:moveTo>
                    <a:lnTo>
                      <a:pt x="22" y="10"/>
                    </a:lnTo>
                    <a:lnTo>
                      <a:pt x="29" y="8"/>
                    </a:lnTo>
                    <a:close/>
                    <a:moveTo>
                      <a:pt x="22" y="10"/>
                    </a:moveTo>
                    <a:lnTo>
                      <a:pt x="8" y="15"/>
                    </a:lnTo>
                    <a:lnTo>
                      <a:pt x="22" y="15"/>
                    </a:lnTo>
                    <a:lnTo>
                      <a:pt x="22" y="10"/>
                    </a:lnTo>
                    <a:close/>
                    <a:moveTo>
                      <a:pt x="29" y="8"/>
                    </a:moveTo>
                    <a:lnTo>
                      <a:pt x="22" y="15"/>
                    </a:lnTo>
                    <a:lnTo>
                      <a:pt x="36" y="8"/>
                    </a:lnTo>
                    <a:close/>
                    <a:moveTo>
                      <a:pt x="8" y="15"/>
                    </a:moveTo>
                    <a:lnTo>
                      <a:pt x="1" y="22"/>
                    </a:lnTo>
                    <a:lnTo>
                      <a:pt x="8" y="22"/>
                    </a:lnTo>
                    <a:lnTo>
                      <a:pt x="8" y="15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481;p70">
                <a:extLst>
                  <a:ext uri="{FF2B5EF4-FFF2-40B4-BE49-F238E27FC236}">
                    <a16:creationId xmlns:a16="http://schemas.microsoft.com/office/drawing/2014/main" id="{EAB9B5B9-7BEB-4DDD-862F-65E0844E9A9A}"/>
                  </a:ext>
                </a:extLst>
              </p:cNvPr>
              <p:cNvSpPr/>
              <p:nvPr/>
            </p:nvSpPr>
            <p:spPr>
              <a:xfrm>
                <a:off x="5457725" y="1671650"/>
                <a:ext cx="2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1" y="1"/>
                    </a:moveTo>
                    <a:lnTo>
                      <a:pt x="1" y="15"/>
                    </a:lnTo>
                    <a:lnTo>
                      <a:pt x="8" y="22"/>
                    </a:lnTo>
                    <a:lnTo>
                      <a:pt x="8" y="15"/>
                    </a:lnTo>
                    <a:lnTo>
                      <a:pt x="8" y="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482;p70">
                <a:extLst>
                  <a:ext uri="{FF2B5EF4-FFF2-40B4-BE49-F238E27FC236}">
                    <a16:creationId xmlns:a16="http://schemas.microsoft.com/office/drawing/2014/main" id="{9E182870-6328-4E9F-B615-6143708FA288}"/>
                  </a:ext>
                </a:extLst>
              </p:cNvPr>
              <p:cNvSpPr/>
              <p:nvPr/>
            </p:nvSpPr>
            <p:spPr>
              <a:xfrm>
                <a:off x="5540500" y="1708150"/>
                <a:ext cx="35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8" extrusionOk="0">
                    <a:moveTo>
                      <a:pt x="0" y="8"/>
                    </a:moveTo>
                    <a:lnTo>
                      <a:pt x="0" y="8"/>
                    </a:lnTo>
                    <a:lnTo>
                      <a:pt x="7" y="8"/>
                    </a:lnTo>
                    <a:lnTo>
                      <a:pt x="14" y="1"/>
                    </a:lnTo>
                    <a:lnTo>
                      <a:pt x="7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483;p70">
                <a:extLst>
                  <a:ext uri="{FF2B5EF4-FFF2-40B4-BE49-F238E27FC236}">
                    <a16:creationId xmlns:a16="http://schemas.microsoft.com/office/drawing/2014/main" id="{BD0DA372-A2A0-4096-9FA7-42A7B9021F8D}"/>
                  </a:ext>
                </a:extLst>
              </p:cNvPr>
              <p:cNvSpPr/>
              <p:nvPr/>
            </p:nvSpPr>
            <p:spPr>
              <a:xfrm>
                <a:off x="5452825" y="1666600"/>
                <a:ext cx="1250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78" extrusionOk="0">
                    <a:moveTo>
                      <a:pt x="1" y="0"/>
                    </a:moveTo>
                    <a:cubicBezTo>
                      <a:pt x="1" y="0"/>
                      <a:pt x="1" y="1"/>
                      <a:pt x="8" y="14"/>
                    </a:cubicBezTo>
                    <a:lnTo>
                      <a:pt x="8" y="21"/>
                    </a:lnTo>
                    <a:lnTo>
                      <a:pt x="15" y="28"/>
                    </a:lnTo>
                    <a:lnTo>
                      <a:pt x="15" y="35"/>
                    </a:lnTo>
                    <a:lnTo>
                      <a:pt x="22" y="42"/>
                    </a:lnTo>
                    <a:lnTo>
                      <a:pt x="29" y="49"/>
                    </a:lnTo>
                    <a:lnTo>
                      <a:pt x="29" y="42"/>
                    </a:lnTo>
                    <a:lnTo>
                      <a:pt x="29" y="35"/>
                    </a:lnTo>
                    <a:lnTo>
                      <a:pt x="22" y="21"/>
                    </a:lnTo>
                    <a:lnTo>
                      <a:pt x="15" y="14"/>
                    </a:lnTo>
                    <a:lnTo>
                      <a:pt x="15" y="7"/>
                    </a:lnTo>
                    <a:lnTo>
                      <a:pt x="1" y="0"/>
                    </a:lnTo>
                    <a:close/>
                    <a:moveTo>
                      <a:pt x="29" y="49"/>
                    </a:moveTo>
                    <a:lnTo>
                      <a:pt x="29" y="56"/>
                    </a:lnTo>
                    <a:lnTo>
                      <a:pt x="36" y="56"/>
                    </a:lnTo>
                    <a:lnTo>
                      <a:pt x="36" y="63"/>
                    </a:lnTo>
                    <a:lnTo>
                      <a:pt x="43" y="70"/>
                    </a:lnTo>
                    <a:lnTo>
                      <a:pt x="50" y="77"/>
                    </a:lnTo>
                    <a:lnTo>
                      <a:pt x="50" y="70"/>
                    </a:lnTo>
                    <a:lnTo>
                      <a:pt x="43" y="63"/>
                    </a:lnTo>
                    <a:lnTo>
                      <a:pt x="36" y="49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484;p70">
                <a:extLst>
                  <a:ext uri="{FF2B5EF4-FFF2-40B4-BE49-F238E27FC236}">
                    <a16:creationId xmlns:a16="http://schemas.microsoft.com/office/drawing/2014/main" id="{A6431D5C-FDEF-476A-B59C-5BE3DF1DA8F4}"/>
                  </a:ext>
                </a:extLst>
              </p:cNvPr>
              <p:cNvSpPr/>
              <p:nvPr/>
            </p:nvSpPr>
            <p:spPr>
              <a:xfrm>
                <a:off x="5471700" y="1681450"/>
                <a:ext cx="37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5" h="28" extrusionOk="0">
                    <a:moveTo>
                      <a:pt x="0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485;p70">
                <a:extLst>
                  <a:ext uri="{FF2B5EF4-FFF2-40B4-BE49-F238E27FC236}">
                    <a16:creationId xmlns:a16="http://schemas.microsoft.com/office/drawing/2014/main" id="{8F30D4B4-F00F-4728-ABCF-1025C3B059E8}"/>
                  </a:ext>
                </a:extLst>
              </p:cNvPr>
              <p:cNvSpPr/>
              <p:nvPr/>
            </p:nvSpPr>
            <p:spPr>
              <a:xfrm>
                <a:off x="5473275" y="1683000"/>
                <a:ext cx="1075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50" extrusionOk="0">
                    <a:moveTo>
                      <a:pt x="0" y="1"/>
                    </a:moveTo>
                    <a:lnTo>
                      <a:pt x="0" y="8"/>
                    </a:lnTo>
                    <a:cubicBezTo>
                      <a:pt x="0" y="15"/>
                      <a:pt x="0" y="22"/>
                      <a:pt x="14" y="29"/>
                    </a:cubicBezTo>
                    <a:lnTo>
                      <a:pt x="14" y="36"/>
                    </a:lnTo>
                    <a:lnTo>
                      <a:pt x="14" y="43"/>
                    </a:lnTo>
                    <a:lnTo>
                      <a:pt x="21" y="43"/>
                    </a:lnTo>
                    <a:lnTo>
                      <a:pt x="35" y="50"/>
                    </a:lnTo>
                    <a:lnTo>
                      <a:pt x="42" y="43"/>
                    </a:lnTo>
                    <a:cubicBezTo>
                      <a:pt x="42" y="29"/>
                      <a:pt x="35" y="29"/>
                      <a:pt x="28" y="22"/>
                    </a:cubicBezTo>
                    <a:lnTo>
                      <a:pt x="21" y="15"/>
                    </a:lnTo>
                    <a:lnTo>
                      <a:pt x="14" y="8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486;p70">
                <a:extLst>
                  <a:ext uri="{FF2B5EF4-FFF2-40B4-BE49-F238E27FC236}">
                    <a16:creationId xmlns:a16="http://schemas.microsoft.com/office/drawing/2014/main" id="{F6DC8E7E-F164-426B-9A5A-7EE490B26C30}"/>
                  </a:ext>
                </a:extLst>
              </p:cNvPr>
              <p:cNvSpPr/>
              <p:nvPr/>
            </p:nvSpPr>
            <p:spPr>
              <a:xfrm>
                <a:off x="5467850" y="1676375"/>
                <a:ext cx="7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3" extrusionOk="0">
                    <a:moveTo>
                      <a:pt x="8" y="0"/>
                    </a:moveTo>
                    <a:lnTo>
                      <a:pt x="1" y="7"/>
                    </a:lnTo>
                    <a:lnTo>
                      <a:pt x="1" y="14"/>
                    </a:lnTo>
                    <a:lnTo>
                      <a:pt x="15" y="28"/>
                    </a:lnTo>
                    <a:lnTo>
                      <a:pt x="15" y="35"/>
                    </a:lnTo>
                    <a:lnTo>
                      <a:pt x="22" y="42"/>
                    </a:lnTo>
                    <a:lnTo>
                      <a:pt x="29" y="42"/>
                    </a:lnTo>
                    <a:lnTo>
                      <a:pt x="22" y="35"/>
                    </a:lnTo>
                    <a:lnTo>
                      <a:pt x="22" y="28"/>
                    </a:lnTo>
                    <a:lnTo>
                      <a:pt x="22" y="21"/>
                    </a:lnTo>
                    <a:lnTo>
                      <a:pt x="15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487;p70">
                <a:extLst>
                  <a:ext uri="{FF2B5EF4-FFF2-40B4-BE49-F238E27FC236}">
                    <a16:creationId xmlns:a16="http://schemas.microsoft.com/office/drawing/2014/main" id="{BD3F9322-3B4F-4A1E-8608-7112B5096C6F}"/>
                  </a:ext>
                </a:extLst>
              </p:cNvPr>
              <p:cNvSpPr/>
              <p:nvPr/>
            </p:nvSpPr>
            <p:spPr>
              <a:xfrm>
                <a:off x="5462975" y="1674625"/>
                <a:ext cx="12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3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5"/>
                    </a:cubicBezTo>
                    <a:lnTo>
                      <a:pt x="7" y="22"/>
                    </a:lnTo>
                    <a:lnTo>
                      <a:pt x="21" y="36"/>
                    </a:lnTo>
                    <a:lnTo>
                      <a:pt x="21" y="43"/>
                    </a:lnTo>
                    <a:lnTo>
                      <a:pt x="28" y="43"/>
                    </a:lnTo>
                    <a:lnTo>
                      <a:pt x="35" y="36"/>
                    </a:lnTo>
                    <a:lnTo>
                      <a:pt x="42" y="36"/>
                    </a:lnTo>
                    <a:lnTo>
                      <a:pt x="49" y="29"/>
                    </a:lnTo>
                    <a:lnTo>
                      <a:pt x="42" y="8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488;p70">
                <a:extLst>
                  <a:ext uri="{FF2B5EF4-FFF2-40B4-BE49-F238E27FC236}">
                    <a16:creationId xmlns:a16="http://schemas.microsoft.com/office/drawing/2014/main" id="{4CCED4E0-D8F1-4F9B-BC81-F41F8A860E23}"/>
                  </a:ext>
                </a:extLst>
              </p:cNvPr>
              <p:cNvSpPr/>
              <p:nvPr/>
            </p:nvSpPr>
            <p:spPr>
              <a:xfrm>
                <a:off x="5466800" y="1675500"/>
                <a:ext cx="3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" y="1"/>
                    </a:moveTo>
                    <a:lnTo>
                      <a:pt x="8" y="15"/>
                    </a:lnTo>
                    <a:lnTo>
                      <a:pt x="15" y="15"/>
                    </a:lnTo>
                    <a:lnTo>
                      <a:pt x="15" y="8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489;p70">
                <a:extLst>
                  <a:ext uri="{FF2B5EF4-FFF2-40B4-BE49-F238E27FC236}">
                    <a16:creationId xmlns:a16="http://schemas.microsoft.com/office/drawing/2014/main" id="{3044BE61-4ABC-422D-AED8-93C58EEB7657}"/>
                  </a:ext>
                </a:extLst>
              </p:cNvPr>
              <p:cNvSpPr/>
              <p:nvPr/>
            </p:nvSpPr>
            <p:spPr>
              <a:xfrm>
                <a:off x="5458600" y="1673050"/>
                <a:ext cx="405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4" extrusionOk="0">
                    <a:moveTo>
                      <a:pt x="0" y="1"/>
                    </a:moveTo>
                    <a:lnTo>
                      <a:pt x="0" y="15"/>
                    </a:lnTo>
                    <a:lnTo>
                      <a:pt x="0" y="22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1" y="36"/>
                    </a:lnTo>
                    <a:lnTo>
                      <a:pt x="28" y="43"/>
                    </a:lnTo>
                    <a:lnTo>
                      <a:pt x="28" y="50"/>
                    </a:lnTo>
                    <a:lnTo>
                      <a:pt x="28" y="57"/>
                    </a:lnTo>
                    <a:lnTo>
                      <a:pt x="35" y="64"/>
                    </a:lnTo>
                    <a:lnTo>
                      <a:pt x="42" y="71"/>
                    </a:lnTo>
                    <a:lnTo>
                      <a:pt x="49" y="78"/>
                    </a:lnTo>
                    <a:lnTo>
                      <a:pt x="49" y="64"/>
                    </a:lnTo>
                    <a:lnTo>
                      <a:pt x="56" y="71"/>
                    </a:lnTo>
                    <a:lnTo>
                      <a:pt x="63" y="78"/>
                    </a:lnTo>
                    <a:lnTo>
                      <a:pt x="56" y="85"/>
                    </a:lnTo>
                    <a:lnTo>
                      <a:pt x="42" y="78"/>
                    </a:lnTo>
                    <a:lnTo>
                      <a:pt x="21" y="78"/>
                    </a:lnTo>
                    <a:cubicBezTo>
                      <a:pt x="21" y="78"/>
                      <a:pt x="21" y="78"/>
                      <a:pt x="21" y="85"/>
                    </a:cubicBezTo>
                    <a:lnTo>
                      <a:pt x="28" y="92"/>
                    </a:lnTo>
                    <a:lnTo>
                      <a:pt x="35" y="99"/>
                    </a:lnTo>
                    <a:lnTo>
                      <a:pt x="42" y="106"/>
                    </a:lnTo>
                    <a:lnTo>
                      <a:pt x="49" y="113"/>
                    </a:lnTo>
                    <a:lnTo>
                      <a:pt x="56" y="99"/>
                    </a:lnTo>
                    <a:lnTo>
                      <a:pt x="63" y="106"/>
                    </a:lnTo>
                    <a:lnTo>
                      <a:pt x="77" y="106"/>
                    </a:lnTo>
                    <a:lnTo>
                      <a:pt x="77" y="99"/>
                    </a:lnTo>
                    <a:lnTo>
                      <a:pt x="91" y="99"/>
                    </a:lnTo>
                    <a:lnTo>
                      <a:pt x="105" y="127"/>
                    </a:lnTo>
                    <a:lnTo>
                      <a:pt x="112" y="127"/>
                    </a:lnTo>
                    <a:lnTo>
                      <a:pt x="119" y="133"/>
                    </a:lnTo>
                    <a:lnTo>
                      <a:pt x="112" y="120"/>
                    </a:lnTo>
                    <a:lnTo>
                      <a:pt x="105" y="106"/>
                    </a:lnTo>
                    <a:lnTo>
                      <a:pt x="105" y="99"/>
                    </a:lnTo>
                    <a:lnTo>
                      <a:pt x="105" y="92"/>
                    </a:lnTo>
                    <a:lnTo>
                      <a:pt x="112" y="99"/>
                    </a:lnTo>
                    <a:lnTo>
                      <a:pt x="119" y="99"/>
                    </a:lnTo>
                    <a:lnTo>
                      <a:pt x="119" y="92"/>
                    </a:lnTo>
                    <a:lnTo>
                      <a:pt x="126" y="85"/>
                    </a:lnTo>
                    <a:lnTo>
                      <a:pt x="140" y="85"/>
                    </a:lnTo>
                    <a:lnTo>
                      <a:pt x="147" y="92"/>
                    </a:lnTo>
                    <a:lnTo>
                      <a:pt x="154" y="99"/>
                    </a:lnTo>
                    <a:lnTo>
                      <a:pt x="161" y="99"/>
                    </a:lnTo>
                    <a:lnTo>
                      <a:pt x="154" y="92"/>
                    </a:lnTo>
                    <a:lnTo>
                      <a:pt x="154" y="85"/>
                    </a:lnTo>
                    <a:lnTo>
                      <a:pt x="154" y="78"/>
                    </a:lnTo>
                    <a:lnTo>
                      <a:pt x="147" y="71"/>
                    </a:lnTo>
                    <a:lnTo>
                      <a:pt x="126" y="50"/>
                    </a:lnTo>
                    <a:lnTo>
                      <a:pt x="105" y="43"/>
                    </a:lnTo>
                    <a:lnTo>
                      <a:pt x="98" y="36"/>
                    </a:lnTo>
                    <a:lnTo>
                      <a:pt x="91" y="29"/>
                    </a:lnTo>
                    <a:lnTo>
                      <a:pt x="84" y="22"/>
                    </a:lnTo>
                    <a:lnTo>
                      <a:pt x="77" y="15"/>
                    </a:lnTo>
                    <a:lnTo>
                      <a:pt x="77" y="8"/>
                    </a:lnTo>
                    <a:lnTo>
                      <a:pt x="70" y="8"/>
                    </a:lnTo>
                    <a:lnTo>
                      <a:pt x="56" y="15"/>
                    </a:lnTo>
                    <a:lnTo>
                      <a:pt x="56" y="8"/>
                    </a:lnTo>
                    <a:lnTo>
                      <a:pt x="49" y="15"/>
                    </a:lnTo>
                    <a:lnTo>
                      <a:pt x="42" y="8"/>
                    </a:lnTo>
                    <a:lnTo>
                      <a:pt x="35" y="15"/>
                    </a:lnTo>
                    <a:lnTo>
                      <a:pt x="21" y="15"/>
                    </a:lnTo>
                    <a:lnTo>
                      <a:pt x="14" y="8"/>
                    </a:lnTo>
                    <a:lnTo>
                      <a:pt x="7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490;p70">
                <a:extLst>
                  <a:ext uri="{FF2B5EF4-FFF2-40B4-BE49-F238E27FC236}">
                    <a16:creationId xmlns:a16="http://schemas.microsoft.com/office/drawing/2014/main" id="{DEBBC116-7A16-484E-BC49-4334CDB34A1B}"/>
                  </a:ext>
                </a:extLst>
              </p:cNvPr>
              <p:cNvSpPr/>
              <p:nvPr/>
            </p:nvSpPr>
            <p:spPr>
              <a:xfrm>
                <a:off x="5453000" y="1670450"/>
                <a:ext cx="5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35" extrusionOk="0">
                    <a:moveTo>
                      <a:pt x="1" y="0"/>
                    </a:moveTo>
                    <a:cubicBezTo>
                      <a:pt x="1" y="0"/>
                      <a:pt x="1" y="7"/>
                      <a:pt x="15" y="28"/>
                    </a:cubicBezTo>
                    <a:lnTo>
                      <a:pt x="15" y="35"/>
                    </a:lnTo>
                    <a:lnTo>
                      <a:pt x="22" y="35"/>
                    </a:lnTo>
                    <a:lnTo>
                      <a:pt x="22" y="2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491;p70">
                <a:extLst>
                  <a:ext uri="{FF2B5EF4-FFF2-40B4-BE49-F238E27FC236}">
                    <a16:creationId xmlns:a16="http://schemas.microsoft.com/office/drawing/2014/main" id="{AB9FF034-74D7-4292-AB6D-3B1E28FB6411}"/>
                  </a:ext>
                </a:extLst>
              </p:cNvPr>
              <p:cNvSpPr/>
              <p:nvPr/>
            </p:nvSpPr>
            <p:spPr>
              <a:xfrm>
                <a:off x="5457550" y="1674975"/>
                <a:ext cx="1425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50" extrusionOk="0">
                    <a:moveTo>
                      <a:pt x="8" y="1"/>
                    </a:moveTo>
                    <a:lnTo>
                      <a:pt x="1" y="8"/>
                    </a:lnTo>
                    <a:lnTo>
                      <a:pt x="1" y="15"/>
                    </a:lnTo>
                    <a:lnTo>
                      <a:pt x="8" y="22"/>
                    </a:lnTo>
                    <a:lnTo>
                      <a:pt x="8" y="29"/>
                    </a:lnTo>
                    <a:lnTo>
                      <a:pt x="15" y="29"/>
                    </a:lnTo>
                    <a:lnTo>
                      <a:pt x="22" y="36"/>
                    </a:lnTo>
                    <a:lnTo>
                      <a:pt x="28" y="43"/>
                    </a:lnTo>
                    <a:lnTo>
                      <a:pt x="35" y="50"/>
                    </a:lnTo>
                    <a:lnTo>
                      <a:pt x="42" y="50"/>
                    </a:lnTo>
                    <a:lnTo>
                      <a:pt x="42" y="43"/>
                    </a:lnTo>
                    <a:lnTo>
                      <a:pt x="56" y="43"/>
                    </a:lnTo>
                    <a:lnTo>
                      <a:pt x="42" y="29"/>
                    </a:lnTo>
                    <a:lnTo>
                      <a:pt x="35" y="22"/>
                    </a:lnTo>
                    <a:lnTo>
                      <a:pt x="35" y="15"/>
                    </a:lnTo>
                    <a:lnTo>
                      <a:pt x="28" y="15"/>
                    </a:lnTo>
                    <a:lnTo>
                      <a:pt x="22" y="8"/>
                    </a:lnTo>
                    <a:lnTo>
                      <a:pt x="15" y="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492;p70">
                <a:extLst>
                  <a:ext uri="{FF2B5EF4-FFF2-40B4-BE49-F238E27FC236}">
                    <a16:creationId xmlns:a16="http://schemas.microsoft.com/office/drawing/2014/main" id="{ED0DDD43-DA4D-4F4E-9CF1-0B85AE2B17CB}"/>
                  </a:ext>
                </a:extLst>
              </p:cNvPr>
              <p:cNvSpPr/>
              <p:nvPr/>
            </p:nvSpPr>
            <p:spPr>
              <a:xfrm>
                <a:off x="5451525" y="1670350"/>
                <a:ext cx="27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2" extrusionOk="0">
                    <a:moveTo>
                      <a:pt x="0" y="0"/>
                    </a:moveTo>
                    <a:lnTo>
                      <a:pt x="4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  <a:moveTo>
                      <a:pt x="4" y="4"/>
                    </a:moveTo>
                    <a:cubicBezTo>
                      <a:pt x="32" y="60"/>
                      <a:pt x="74" y="116"/>
                      <a:pt x="109" y="172"/>
                    </a:cubicBezTo>
                    <a:lnTo>
                      <a:pt x="102" y="158"/>
                    </a:lnTo>
                    <a:lnTo>
                      <a:pt x="95" y="144"/>
                    </a:lnTo>
                    <a:lnTo>
                      <a:pt x="81" y="116"/>
                    </a:lnTo>
                    <a:lnTo>
                      <a:pt x="74" y="109"/>
                    </a:lnTo>
                    <a:lnTo>
                      <a:pt x="74" y="102"/>
                    </a:lnTo>
                    <a:lnTo>
                      <a:pt x="67" y="95"/>
                    </a:lnTo>
                    <a:lnTo>
                      <a:pt x="60" y="88"/>
                    </a:lnTo>
                    <a:lnTo>
                      <a:pt x="53" y="74"/>
                    </a:lnTo>
                    <a:lnTo>
                      <a:pt x="46" y="53"/>
                    </a:lnTo>
                    <a:lnTo>
                      <a:pt x="39" y="39"/>
                    </a:lnTo>
                    <a:lnTo>
                      <a:pt x="39" y="32"/>
                    </a:lnTo>
                    <a:lnTo>
                      <a:pt x="25" y="11"/>
                    </a:lnTo>
                    <a:lnTo>
                      <a:pt x="11" y="11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493;p70">
                <a:extLst>
                  <a:ext uri="{FF2B5EF4-FFF2-40B4-BE49-F238E27FC236}">
                    <a16:creationId xmlns:a16="http://schemas.microsoft.com/office/drawing/2014/main" id="{A4F1D6E8-A3C6-4A80-904E-23D5187274ED}"/>
                  </a:ext>
                </a:extLst>
              </p:cNvPr>
              <p:cNvSpPr/>
              <p:nvPr/>
            </p:nvSpPr>
            <p:spPr>
              <a:xfrm>
                <a:off x="5452150" y="1669050"/>
                <a:ext cx="61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82" extrusionOk="0">
                    <a:moveTo>
                      <a:pt x="21" y="56"/>
                    </a:moveTo>
                    <a:lnTo>
                      <a:pt x="21" y="63"/>
                    </a:lnTo>
                    <a:lnTo>
                      <a:pt x="28" y="70"/>
                    </a:lnTo>
                    <a:lnTo>
                      <a:pt x="28" y="63"/>
                    </a:lnTo>
                    <a:lnTo>
                      <a:pt x="21" y="56"/>
                    </a:lnTo>
                    <a:close/>
                    <a:moveTo>
                      <a:pt x="14" y="0"/>
                    </a:moveTo>
                    <a:lnTo>
                      <a:pt x="14" y="7"/>
                    </a:lnTo>
                    <a:lnTo>
                      <a:pt x="7" y="7"/>
                    </a:lnTo>
                    <a:cubicBezTo>
                      <a:pt x="0" y="14"/>
                      <a:pt x="7" y="28"/>
                      <a:pt x="14" y="42"/>
                    </a:cubicBezTo>
                    <a:lnTo>
                      <a:pt x="14" y="49"/>
                    </a:lnTo>
                    <a:lnTo>
                      <a:pt x="14" y="56"/>
                    </a:lnTo>
                    <a:lnTo>
                      <a:pt x="14" y="63"/>
                    </a:lnTo>
                    <a:lnTo>
                      <a:pt x="21" y="56"/>
                    </a:lnTo>
                    <a:lnTo>
                      <a:pt x="21" y="49"/>
                    </a:lnTo>
                    <a:lnTo>
                      <a:pt x="28" y="49"/>
                    </a:lnTo>
                    <a:cubicBezTo>
                      <a:pt x="28" y="49"/>
                      <a:pt x="28" y="49"/>
                      <a:pt x="28" y="35"/>
                    </a:cubicBezTo>
                    <a:lnTo>
                      <a:pt x="28" y="28"/>
                    </a:lnTo>
                    <a:lnTo>
                      <a:pt x="42" y="35"/>
                    </a:lnTo>
                    <a:lnTo>
                      <a:pt x="42" y="42"/>
                    </a:lnTo>
                    <a:lnTo>
                      <a:pt x="42" y="49"/>
                    </a:lnTo>
                    <a:lnTo>
                      <a:pt x="49" y="56"/>
                    </a:lnTo>
                    <a:lnTo>
                      <a:pt x="63" y="63"/>
                    </a:lnTo>
                    <a:lnTo>
                      <a:pt x="70" y="70"/>
                    </a:lnTo>
                    <a:lnTo>
                      <a:pt x="70" y="63"/>
                    </a:lnTo>
                    <a:lnTo>
                      <a:pt x="77" y="70"/>
                    </a:lnTo>
                    <a:lnTo>
                      <a:pt x="84" y="70"/>
                    </a:lnTo>
                    <a:lnTo>
                      <a:pt x="91" y="77"/>
                    </a:lnTo>
                    <a:lnTo>
                      <a:pt x="98" y="84"/>
                    </a:lnTo>
                    <a:lnTo>
                      <a:pt x="105" y="91"/>
                    </a:lnTo>
                    <a:lnTo>
                      <a:pt x="112" y="91"/>
                    </a:lnTo>
                    <a:lnTo>
                      <a:pt x="126" y="105"/>
                    </a:lnTo>
                    <a:lnTo>
                      <a:pt x="133" y="112"/>
                    </a:lnTo>
                    <a:lnTo>
                      <a:pt x="140" y="119"/>
                    </a:lnTo>
                    <a:cubicBezTo>
                      <a:pt x="147" y="126"/>
                      <a:pt x="147" y="126"/>
                      <a:pt x="154" y="140"/>
                    </a:cubicBezTo>
                    <a:lnTo>
                      <a:pt x="168" y="140"/>
                    </a:lnTo>
                    <a:lnTo>
                      <a:pt x="175" y="154"/>
                    </a:lnTo>
                    <a:lnTo>
                      <a:pt x="175" y="161"/>
                    </a:lnTo>
                    <a:lnTo>
                      <a:pt x="182" y="182"/>
                    </a:lnTo>
                    <a:lnTo>
                      <a:pt x="196" y="182"/>
                    </a:lnTo>
                    <a:lnTo>
                      <a:pt x="210" y="175"/>
                    </a:lnTo>
                    <a:cubicBezTo>
                      <a:pt x="217" y="178"/>
                      <a:pt x="220" y="180"/>
                      <a:pt x="222" y="180"/>
                    </a:cubicBezTo>
                    <a:cubicBezTo>
                      <a:pt x="224" y="180"/>
                      <a:pt x="224" y="178"/>
                      <a:pt x="224" y="175"/>
                    </a:cubicBezTo>
                    <a:lnTo>
                      <a:pt x="231" y="168"/>
                    </a:lnTo>
                    <a:lnTo>
                      <a:pt x="244" y="168"/>
                    </a:lnTo>
                    <a:lnTo>
                      <a:pt x="238" y="161"/>
                    </a:lnTo>
                    <a:lnTo>
                      <a:pt x="231" y="154"/>
                    </a:lnTo>
                    <a:cubicBezTo>
                      <a:pt x="217" y="147"/>
                      <a:pt x="210" y="140"/>
                      <a:pt x="203" y="133"/>
                    </a:cubicBezTo>
                    <a:lnTo>
                      <a:pt x="189" y="133"/>
                    </a:lnTo>
                    <a:lnTo>
                      <a:pt x="189" y="126"/>
                    </a:lnTo>
                    <a:lnTo>
                      <a:pt x="182" y="119"/>
                    </a:lnTo>
                    <a:lnTo>
                      <a:pt x="168" y="112"/>
                    </a:lnTo>
                    <a:lnTo>
                      <a:pt x="161" y="105"/>
                    </a:lnTo>
                    <a:cubicBezTo>
                      <a:pt x="140" y="84"/>
                      <a:pt x="140" y="84"/>
                      <a:pt x="133" y="77"/>
                    </a:cubicBezTo>
                    <a:cubicBezTo>
                      <a:pt x="112" y="63"/>
                      <a:pt x="112" y="63"/>
                      <a:pt x="91" y="42"/>
                    </a:cubicBezTo>
                    <a:lnTo>
                      <a:pt x="84" y="42"/>
                    </a:lnTo>
                    <a:lnTo>
                      <a:pt x="77" y="35"/>
                    </a:lnTo>
                    <a:lnTo>
                      <a:pt x="70" y="35"/>
                    </a:lnTo>
                    <a:cubicBezTo>
                      <a:pt x="63" y="14"/>
                      <a:pt x="56" y="14"/>
                      <a:pt x="49" y="7"/>
                    </a:cubicBezTo>
                    <a:lnTo>
                      <a:pt x="42" y="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494;p70">
                <a:extLst>
                  <a:ext uri="{FF2B5EF4-FFF2-40B4-BE49-F238E27FC236}">
                    <a16:creationId xmlns:a16="http://schemas.microsoft.com/office/drawing/2014/main" id="{12B4767B-6A24-49A7-92E5-E7CA9176E296}"/>
                  </a:ext>
                </a:extLst>
              </p:cNvPr>
              <p:cNvSpPr/>
              <p:nvPr/>
            </p:nvSpPr>
            <p:spPr>
              <a:xfrm>
                <a:off x="5471175" y="1683000"/>
                <a:ext cx="550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29" extrusionOk="0">
                    <a:moveTo>
                      <a:pt x="0" y="1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21" y="29"/>
                    </a:lnTo>
                    <a:lnTo>
                      <a:pt x="21" y="15"/>
                    </a:lnTo>
                    <a:lnTo>
                      <a:pt x="14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495;p70">
                <a:extLst>
                  <a:ext uri="{FF2B5EF4-FFF2-40B4-BE49-F238E27FC236}">
                    <a16:creationId xmlns:a16="http://schemas.microsoft.com/office/drawing/2014/main" id="{9C245B39-7439-4986-9D5E-1716E6106250}"/>
                  </a:ext>
                </a:extLst>
              </p:cNvPr>
              <p:cNvSpPr/>
              <p:nvPr/>
            </p:nvSpPr>
            <p:spPr>
              <a:xfrm>
                <a:off x="5469425" y="1678300"/>
                <a:ext cx="7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0"/>
                    </a:moveTo>
                    <a:lnTo>
                      <a:pt x="0" y="7"/>
                    </a:lnTo>
                    <a:lnTo>
                      <a:pt x="7" y="7"/>
                    </a:lnTo>
                    <a:lnTo>
                      <a:pt x="7" y="14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21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496;p70">
                <a:extLst>
                  <a:ext uri="{FF2B5EF4-FFF2-40B4-BE49-F238E27FC236}">
                    <a16:creationId xmlns:a16="http://schemas.microsoft.com/office/drawing/2014/main" id="{7B835FEB-C761-4DC7-AA88-91D5866DFAE9}"/>
                  </a:ext>
                </a:extLst>
              </p:cNvPr>
              <p:cNvSpPr/>
              <p:nvPr/>
            </p:nvSpPr>
            <p:spPr>
              <a:xfrm>
                <a:off x="5470300" y="1679175"/>
                <a:ext cx="900" cy="14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57" extrusionOk="0">
                    <a:moveTo>
                      <a:pt x="0" y="0"/>
                    </a:moveTo>
                    <a:lnTo>
                      <a:pt x="0" y="7"/>
                    </a:lnTo>
                    <a:lnTo>
                      <a:pt x="14" y="21"/>
                    </a:lnTo>
                    <a:lnTo>
                      <a:pt x="14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  <a:moveTo>
                      <a:pt x="14" y="21"/>
                    </a:moveTo>
                    <a:lnTo>
                      <a:pt x="21" y="35"/>
                    </a:lnTo>
                    <a:lnTo>
                      <a:pt x="21" y="21"/>
                    </a:lnTo>
                    <a:close/>
                    <a:moveTo>
                      <a:pt x="21" y="35"/>
                    </a:moveTo>
                    <a:lnTo>
                      <a:pt x="21" y="49"/>
                    </a:lnTo>
                    <a:lnTo>
                      <a:pt x="28" y="49"/>
                    </a:lnTo>
                    <a:lnTo>
                      <a:pt x="35" y="56"/>
                    </a:lnTo>
                    <a:lnTo>
                      <a:pt x="35" y="49"/>
                    </a:lnTo>
                    <a:lnTo>
                      <a:pt x="28" y="42"/>
                    </a:lnTo>
                    <a:lnTo>
                      <a:pt x="28" y="35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497;p70">
                <a:extLst>
                  <a:ext uri="{FF2B5EF4-FFF2-40B4-BE49-F238E27FC236}">
                    <a16:creationId xmlns:a16="http://schemas.microsoft.com/office/drawing/2014/main" id="{B2FC9F69-8716-4AB6-B637-4EB7173B6F5E}"/>
                  </a:ext>
                </a:extLst>
              </p:cNvPr>
              <p:cNvSpPr/>
              <p:nvPr/>
            </p:nvSpPr>
            <p:spPr>
              <a:xfrm>
                <a:off x="5490200" y="1644075"/>
                <a:ext cx="7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2" extrusionOk="0">
                    <a:moveTo>
                      <a:pt x="15" y="0"/>
                    </a:moveTo>
                    <a:lnTo>
                      <a:pt x="8" y="14"/>
                    </a:lnTo>
                    <a:lnTo>
                      <a:pt x="1" y="14"/>
                    </a:lnTo>
                    <a:lnTo>
                      <a:pt x="8" y="21"/>
                    </a:lnTo>
                    <a:lnTo>
                      <a:pt x="22" y="21"/>
                    </a:lnTo>
                    <a:lnTo>
                      <a:pt x="29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498;p70">
                <a:extLst>
                  <a:ext uri="{FF2B5EF4-FFF2-40B4-BE49-F238E27FC236}">
                    <a16:creationId xmlns:a16="http://schemas.microsoft.com/office/drawing/2014/main" id="{46D74BFE-1544-4216-BB3C-0CCB2DCF734B}"/>
                  </a:ext>
                </a:extLst>
              </p:cNvPr>
              <p:cNvSpPr/>
              <p:nvPr/>
            </p:nvSpPr>
            <p:spPr>
              <a:xfrm>
                <a:off x="5490550" y="1643200"/>
                <a:ext cx="550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29" extrusionOk="0">
                    <a:moveTo>
                      <a:pt x="8" y="1"/>
                    </a:moveTo>
                    <a:lnTo>
                      <a:pt x="1" y="14"/>
                    </a:lnTo>
                    <a:lnTo>
                      <a:pt x="8" y="21"/>
                    </a:lnTo>
                    <a:lnTo>
                      <a:pt x="15" y="28"/>
                    </a:lnTo>
                    <a:lnTo>
                      <a:pt x="22" y="21"/>
                    </a:lnTo>
                    <a:lnTo>
                      <a:pt x="15" y="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499;p70">
                <a:extLst>
                  <a:ext uri="{FF2B5EF4-FFF2-40B4-BE49-F238E27FC236}">
                    <a16:creationId xmlns:a16="http://schemas.microsoft.com/office/drawing/2014/main" id="{1780A76C-2882-4108-A28E-B2115060B4E3}"/>
                  </a:ext>
                </a:extLst>
              </p:cNvPr>
              <p:cNvSpPr/>
              <p:nvPr/>
            </p:nvSpPr>
            <p:spPr>
              <a:xfrm>
                <a:off x="5489500" y="1642850"/>
                <a:ext cx="900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9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8" y="22"/>
                    </a:lnTo>
                    <a:lnTo>
                      <a:pt x="15" y="28"/>
                    </a:lnTo>
                    <a:lnTo>
                      <a:pt x="36" y="28"/>
                    </a:lnTo>
                    <a:lnTo>
                      <a:pt x="36" y="22"/>
                    </a:lnTo>
                    <a:lnTo>
                      <a:pt x="22" y="8"/>
                    </a:lnTo>
                    <a:lnTo>
                      <a:pt x="15" y="8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500;p70">
                <a:extLst>
                  <a:ext uri="{FF2B5EF4-FFF2-40B4-BE49-F238E27FC236}">
                    <a16:creationId xmlns:a16="http://schemas.microsoft.com/office/drawing/2014/main" id="{76DDC647-443E-4066-81C7-87428BAFB40B}"/>
                  </a:ext>
                </a:extLst>
              </p:cNvPr>
              <p:cNvSpPr/>
              <p:nvPr/>
            </p:nvSpPr>
            <p:spPr>
              <a:xfrm>
                <a:off x="5468725" y="1677425"/>
                <a:ext cx="5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2" h="36" extrusionOk="0">
                    <a:moveTo>
                      <a:pt x="1" y="0"/>
                    </a:moveTo>
                    <a:lnTo>
                      <a:pt x="1" y="7"/>
                    </a:lnTo>
                    <a:lnTo>
                      <a:pt x="8" y="14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21" y="35"/>
                    </a:lnTo>
                    <a:lnTo>
                      <a:pt x="21" y="14"/>
                    </a:lnTo>
                    <a:lnTo>
                      <a:pt x="15" y="1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501;p70">
                <a:extLst>
                  <a:ext uri="{FF2B5EF4-FFF2-40B4-BE49-F238E27FC236}">
                    <a16:creationId xmlns:a16="http://schemas.microsoft.com/office/drawing/2014/main" id="{E00B5BF6-AF3F-443B-B2AC-C0F19EAF98A5}"/>
                  </a:ext>
                </a:extLst>
              </p:cNvPr>
              <p:cNvSpPr/>
              <p:nvPr/>
            </p:nvSpPr>
            <p:spPr>
              <a:xfrm>
                <a:off x="5493525" y="1661525"/>
                <a:ext cx="107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29" extrusionOk="0">
                    <a:moveTo>
                      <a:pt x="14" y="1"/>
                    </a:moveTo>
                    <a:lnTo>
                      <a:pt x="14" y="8"/>
                    </a:lnTo>
                    <a:lnTo>
                      <a:pt x="0" y="8"/>
                    </a:lnTo>
                    <a:lnTo>
                      <a:pt x="7" y="15"/>
                    </a:lnTo>
                    <a:lnTo>
                      <a:pt x="21" y="29"/>
                    </a:lnTo>
                    <a:lnTo>
                      <a:pt x="35" y="29"/>
                    </a:lnTo>
                    <a:lnTo>
                      <a:pt x="42" y="22"/>
                    </a:lnTo>
                    <a:lnTo>
                      <a:pt x="42" y="15"/>
                    </a:lnTo>
                    <a:lnTo>
                      <a:pt x="35" y="8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502;p70">
                <a:extLst>
                  <a:ext uri="{FF2B5EF4-FFF2-40B4-BE49-F238E27FC236}">
                    <a16:creationId xmlns:a16="http://schemas.microsoft.com/office/drawing/2014/main" id="{AD50CC47-34E6-471B-B6B1-E2A80EC3DB9C}"/>
                  </a:ext>
                </a:extLst>
              </p:cNvPr>
              <p:cNvSpPr/>
              <p:nvPr/>
            </p:nvSpPr>
            <p:spPr>
              <a:xfrm>
                <a:off x="5494925" y="1661700"/>
                <a:ext cx="7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2" extrusionOk="0">
                    <a:moveTo>
                      <a:pt x="14" y="1"/>
                    </a:moveTo>
                    <a:lnTo>
                      <a:pt x="0" y="8"/>
                    </a:lnTo>
                    <a:lnTo>
                      <a:pt x="7" y="15"/>
                    </a:lnTo>
                    <a:lnTo>
                      <a:pt x="14" y="22"/>
                    </a:lnTo>
                    <a:lnTo>
                      <a:pt x="21" y="22"/>
                    </a:lnTo>
                    <a:lnTo>
                      <a:pt x="21" y="8"/>
                    </a:lnTo>
                    <a:lnTo>
                      <a:pt x="28" y="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503;p70">
                <a:extLst>
                  <a:ext uri="{FF2B5EF4-FFF2-40B4-BE49-F238E27FC236}">
                    <a16:creationId xmlns:a16="http://schemas.microsoft.com/office/drawing/2014/main" id="{99B431F0-C68C-4290-9F91-B9DBF36091CD}"/>
                  </a:ext>
                </a:extLst>
              </p:cNvPr>
              <p:cNvSpPr/>
              <p:nvPr/>
            </p:nvSpPr>
            <p:spPr>
              <a:xfrm>
                <a:off x="5465400" y="1674625"/>
                <a:ext cx="5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22" extrusionOk="0">
                    <a:moveTo>
                      <a:pt x="8" y="1"/>
                    </a:moveTo>
                    <a:lnTo>
                      <a:pt x="1" y="8"/>
                    </a:lnTo>
                    <a:lnTo>
                      <a:pt x="15" y="22"/>
                    </a:lnTo>
                    <a:lnTo>
                      <a:pt x="22" y="22"/>
                    </a:lnTo>
                    <a:lnTo>
                      <a:pt x="22" y="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504;p70">
                <a:extLst>
                  <a:ext uri="{FF2B5EF4-FFF2-40B4-BE49-F238E27FC236}">
                    <a16:creationId xmlns:a16="http://schemas.microsoft.com/office/drawing/2014/main" id="{FB83FD4B-8A23-4115-9E00-93A4D107122C}"/>
                  </a:ext>
                </a:extLst>
              </p:cNvPr>
              <p:cNvSpPr/>
              <p:nvPr/>
            </p:nvSpPr>
            <p:spPr>
              <a:xfrm>
                <a:off x="5455450" y="1655075"/>
                <a:ext cx="550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78" extrusionOk="0">
                    <a:moveTo>
                      <a:pt x="8" y="0"/>
                    </a:moveTo>
                    <a:lnTo>
                      <a:pt x="1" y="14"/>
                    </a:lnTo>
                    <a:lnTo>
                      <a:pt x="1" y="35"/>
                    </a:lnTo>
                    <a:lnTo>
                      <a:pt x="1" y="56"/>
                    </a:lnTo>
                    <a:lnTo>
                      <a:pt x="8" y="70"/>
                    </a:lnTo>
                    <a:lnTo>
                      <a:pt x="15" y="77"/>
                    </a:lnTo>
                    <a:lnTo>
                      <a:pt x="22" y="70"/>
                    </a:lnTo>
                    <a:cubicBezTo>
                      <a:pt x="22" y="70"/>
                      <a:pt x="22" y="70"/>
                      <a:pt x="22" y="56"/>
                    </a:cubicBezTo>
                    <a:lnTo>
                      <a:pt x="22" y="35"/>
                    </a:lnTo>
                    <a:lnTo>
                      <a:pt x="22" y="28"/>
                    </a:lnTo>
                    <a:lnTo>
                      <a:pt x="22" y="14"/>
                    </a:lnTo>
                    <a:lnTo>
                      <a:pt x="15" y="7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505;p70">
                <a:extLst>
                  <a:ext uri="{FF2B5EF4-FFF2-40B4-BE49-F238E27FC236}">
                    <a16:creationId xmlns:a16="http://schemas.microsoft.com/office/drawing/2014/main" id="{D57F989F-777D-4627-8040-51D169B5A200}"/>
                  </a:ext>
                </a:extLst>
              </p:cNvPr>
              <p:cNvSpPr/>
              <p:nvPr/>
            </p:nvSpPr>
            <p:spPr>
              <a:xfrm>
                <a:off x="5497000" y="1663100"/>
                <a:ext cx="900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9" extrusionOk="0">
                    <a:moveTo>
                      <a:pt x="1" y="1"/>
                    </a:moveTo>
                    <a:lnTo>
                      <a:pt x="8" y="15"/>
                    </a:lnTo>
                    <a:lnTo>
                      <a:pt x="15" y="22"/>
                    </a:lnTo>
                    <a:lnTo>
                      <a:pt x="36" y="29"/>
                    </a:lnTo>
                    <a:lnTo>
                      <a:pt x="36" y="22"/>
                    </a:lnTo>
                    <a:lnTo>
                      <a:pt x="29" y="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506;p70">
                <a:extLst>
                  <a:ext uri="{FF2B5EF4-FFF2-40B4-BE49-F238E27FC236}">
                    <a16:creationId xmlns:a16="http://schemas.microsoft.com/office/drawing/2014/main" id="{45B357DA-BE3B-4BEF-9B8F-2DD1F7CE0AD2}"/>
                  </a:ext>
                </a:extLst>
              </p:cNvPr>
              <p:cNvSpPr/>
              <p:nvPr/>
            </p:nvSpPr>
            <p:spPr>
              <a:xfrm>
                <a:off x="5495975" y="1660650"/>
                <a:ext cx="5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22" extrusionOk="0">
                    <a:moveTo>
                      <a:pt x="0" y="1"/>
                    </a:moveTo>
                    <a:lnTo>
                      <a:pt x="7" y="15"/>
                    </a:lnTo>
                    <a:lnTo>
                      <a:pt x="21" y="22"/>
                    </a:lnTo>
                    <a:lnTo>
                      <a:pt x="21" y="15"/>
                    </a:lnTo>
                    <a:lnTo>
                      <a:pt x="7" y="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507;p70">
                <a:extLst>
                  <a:ext uri="{FF2B5EF4-FFF2-40B4-BE49-F238E27FC236}">
                    <a16:creationId xmlns:a16="http://schemas.microsoft.com/office/drawing/2014/main" id="{3894E817-6D73-4ED0-8AC1-8AE509D7858A}"/>
                  </a:ext>
                </a:extLst>
              </p:cNvPr>
              <p:cNvSpPr/>
              <p:nvPr/>
            </p:nvSpPr>
            <p:spPr>
              <a:xfrm>
                <a:off x="5496675" y="1661350"/>
                <a:ext cx="7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2" extrusionOk="0">
                    <a:moveTo>
                      <a:pt x="7" y="1"/>
                    </a:moveTo>
                    <a:lnTo>
                      <a:pt x="0" y="8"/>
                    </a:lnTo>
                    <a:lnTo>
                      <a:pt x="14" y="22"/>
                    </a:lnTo>
                    <a:lnTo>
                      <a:pt x="28" y="22"/>
                    </a:lnTo>
                    <a:lnTo>
                      <a:pt x="28" y="15"/>
                    </a:lnTo>
                    <a:lnTo>
                      <a:pt x="14" y="8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508;p70">
                <a:extLst>
                  <a:ext uri="{FF2B5EF4-FFF2-40B4-BE49-F238E27FC236}">
                    <a16:creationId xmlns:a16="http://schemas.microsoft.com/office/drawing/2014/main" id="{BACEB1A2-EAD1-47D2-BB98-1BC2A40A916F}"/>
                  </a:ext>
                </a:extLst>
              </p:cNvPr>
              <p:cNvSpPr/>
              <p:nvPr/>
            </p:nvSpPr>
            <p:spPr>
              <a:xfrm>
                <a:off x="5497000" y="1662050"/>
                <a:ext cx="7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3" extrusionOk="0">
                    <a:moveTo>
                      <a:pt x="1" y="1"/>
                    </a:moveTo>
                    <a:lnTo>
                      <a:pt x="1" y="8"/>
                    </a:lnTo>
                    <a:cubicBezTo>
                      <a:pt x="1" y="15"/>
                      <a:pt x="1" y="22"/>
                      <a:pt x="8" y="22"/>
                    </a:cubicBezTo>
                    <a:lnTo>
                      <a:pt x="8" y="29"/>
                    </a:lnTo>
                    <a:cubicBezTo>
                      <a:pt x="22" y="43"/>
                      <a:pt x="22" y="43"/>
                      <a:pt x="29" y="43"/>
                    </a:cubicBezTo>
                    <a:lnTo>
                      <a:pt x="29" y="36"/>
                    </a:lnTo>
                    <a:lnTo>
                      <a:pt x="29" y="29"/>
                    </a:lnTo>
                    <a:lnTo>
                      <a:pt x="22" y="22"/>
                    </a:lnTo>
                    <a:lnTo>
                      <a:pt x="15" y="15"/>
                    </a:lnTo>
                    <a:lnTo>
                      <a:pt x="8" y="15"/>
                    </a:lnTo>
                    <a:lnTo>
                      <a:pt x="8" y="8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233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509;p70">
                <a:extLst>
                  <a:ext uri="{FF2B5EF4-FFF2-40B4-BE49-F238E27FC236}">
                    <a16:creationId xmlns:a16="http://schemas.microsoft.com/office/drawing/2014/main" id="{98AC7BDA-A3EF-469F-A6A1-EEC7E2EE4F5C}"/>
                  </a:ext>
                </a:extLst>
              </p:cNvPr>
              <p:cNvSpPr/>
              <p:nvPr/>
            </p:nvSpPr>
            <p:spPr>
              <a:xfrm>
                <a:off x="5584325" y="1565325"/>
                <a:ext cx="8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36" extrusionOk="0">
                    <a:moveTo>
                      <a:pt x="35" y="36"/>
                    </a:move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6"/>
                    </a:cubicBezTo>
                    <a:close/>
                    <a:moveTo>
                      <a:pt x="28" y="29"/>
                    </a:move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9"/>
                      <a:pt x="28" y="29"/>
                    </a:cubicBezTo>
                    <a:close/>
                    <a:moveTo>
                      <a:pt x="21" y="22"/>
                    </a:moveTo>
                    <a:cubicBezTo>
                      <a:pt x="21" y="22"/>
                      <a:pt x="21" y="22"/>
                      <a:pt x="21" y="15"/>
                    </a:cubicBezTo>
                    <a:cubicBezTo>
                      <a:pt x="21" y="22"/>
                      <a:pt x="21" y="22"/>
                      <a:pt x="21" y="22"/>
                    </a:cubicBezTo>
                    <a:close/>
                    <a:moveTo>
                      <a:pt x="14" y="15"/>
                    </a:moveTo>
                    <a:cubicBezTo>
                      <a:pt x="14" y="15"/>
                      <a:pt x="14" y="15"/>
                      <a:pt x="14" y="8"/>
                    </a:cubicBezTo>
                    <a:cubicBezTo>
                      <a:pt x="14" y="15"/>
                      <a:pt x="14" y="15"/>
                      <a:pt x="14" y="15"/>
                    </a:cubicBezTo>
                    <a:close/>
                    <a:moveTo>
                      <a:pt x="7" y="8"/>
                    </a:moveTo>
                    <a:cubicBezTo>
                      <a:pt x="7" y="8"/>
                      <a:pt x="0" y="1"/>
                      <a:pt x="0" y="1"/>
                    </a:cubicBezTo>
                    <a:cubicBezTo>
                      <a:pt x="0" y="1"/>
                      <a:pt x="7" y="8"/>
                      <a:pt x="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510;p70">
                <a:extLst>
                  <a:ext uri="{FF2B5EF4-FFF2-40B4-BE49-F238E27FC236}">
                    <a16:creationId xmlns:a16="http://schemas.microsoft.com/office/drawing/2014/main" id="{4A8F8083-F42C-45BF-835B-111C18B69B1A}"/>
                  </a:ext>
                </a:extLst>
              </p:cNvPr>
              <p:cNvSpPr/>
              <p:nvPr/>
            </p:nvSpPr>
            <p:spPr>
              <a:xfrm>
                <a:off x="5462800" y="1565325"/>
                <a:ext cx="8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36" extrusionOk="0">
                    <a:moveTo>
                      <a:pt x="0" y="36"/>
                    </a:moveTo>
                    <a:cubicBezTo>
                      <a:pt x="7" y="36"/>
                      <a:pt x="7" y="36"/>
                      <a:pt x="7" y="36"/>
                    </a:cubicBezTo>
                    <a:cubicBezTo>
                      <a:pt x="7" y="36"/>
                      <a:pt x="7" y="36"/>
                      <a:pt x="0" y="36"/>
                    </a:cubicBezTo>
                    <a:close/>
                    <a:moveTo>
                      <a:pt x="7" y="29"/>
                    </a:moveTo>
                    <a:lnTo>
                      <a:pt x="14" y="22"/>
                    </a:lnTo>
                    <a:lnTo>
                      <a:pt x="7" y="29"/>
                    </a:lnTo>
                    <a:close/>
                    <a:moveTo>
                      <a:pt x="14" y="22"/>
                    </a:moveTo>
                    <a:cubicBezTo>
                      <a:pt x="21" y="22"/>
                      <a:pt x="21" y="22"/>
                      <a:pt x="21" y="15"/>
                    </a:cubicBezTo>
                    <a:cubicBezTo>
                      <a:pt x="21" y="22"/>
                      <a:pt x="21" y="22"/>
                      <a:pt x="14" y="22"/>
                    </a:cubicBezTo>
                    <a:close/>
                    <a:moveTo>
                      <a:pt x="21" y="15"/>
                    </a:moveTo>
                    <a:cubicBezTo>
                      <a:pt x="28" y="15"/>
                      <a:pt x="28" y="8"/>
                      <a:pt x="28" y="8"/>
                    </a:cubicBezTo>
                    <a:cubicBezTo>
                      <a:pt x="28" y="8"/>
                      <a:pt x="28" y="15"/>
                      <a:pt x="21" y="15"/>
                    </a:cubicBezTo>
                    <a:close/>
                    <a:moveTo>
                      <a:pt x="28" y="8"/>
                    </a:moveTo>
                    <a:lnTo>
                      <a:pt x="35" y="1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F68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511;p70">
                <a:extLst>
                  <a:ext uri="{FF2B5EF4-FFF2-40B4-BE49-F238E27FC236}">
                    <a16:creationId xmlns:a16="http://schemas.microsoft.com/office/drawing/2014/main" id="{01083624-A1DC-4FA4-9D41-9FF2BC24900C}"/>
                  </a:ext>
                </a:extLst>
              </p:cNvPr>
              <p:cNvSpPr/>
              <p:nvPr/>
            </p:nvSpPr>
            <p:spPr>
              <a:xfrm>
                <a:off x="5490900" y="1642325"/>
                <a:ext cx="7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3" extrusionOk="0">
                    <a:moveTo>
                      <a:pt x="8" y="1"/>
                    </a:moveTo>
                    <a:lnTo>
                      <a:pt x="8" y="8"/>
                    </a:lnTo>
                    <a:lnTo>
                      <a:pt x="8" y="22"/>
                    </a:lnTo>
                    <a:lnTo>
                      <a:pt x="1" y="22"/>
                    </a:lnTo>
                    <a:cubicBezTo>
                      <a:pt x="1" y="36"/>
                      <a:pt x="15" y="43"/>
                      <a:pt x="15" y="43"/>
                    </a:cubicBezTo>
                    <a:lnTo>
                      <a:pt x="28" y="43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1" y="15"/>
                    </a:lnTo>
                    <a:lnTo>
                      <a:pt x="15" y="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5D6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512;p70">
                <a:extLst>
                  <a:ext uri="{FF2B5EF4-FFF2-40B4-BE49-F238E27FC236}">
                    <a16:creationId xmlns:a16="http://schemas.microsoft.com/office/drawing/2014/main" id="{083C213C-9D0E-4D0B-AC5B-29DB3FA83C00}"/>
                  </a:ext>
                </a:extLst>
              </p:cNvPr>
              <p:cNvSpPr/>
              <p:nvPr/>
            </p:nvSpPr>
            <p:spPr>
              <a:xfrm>
                <a:off x="5491950" y="1642325"/>
                <a:ext cx="7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9" h="36" extrusionOk="0">
                    <a:moveTo>
                      <a:pt x="7" y="1"/>
                    </a:moveTo>
                    <a:lnTo>
                      <a:pt x="7" y="8"/>
                    </a:lnTo>
                    <a:lnTo>
                      <a:pt x="0" y="22"/>
                    </a:lnTo>
                    <a:lnTo>
                      <a:pt x="7" y="36"/>
                    </a:lnTo>
                    <a:lnTo>
                      <a:pt x="21" y="36"/>
                    </a:lnTo>
                    <a:lnTo>
                      <a:pt x="28" y="29"/>
                    </a:lnTo>
                    <a:lnTo>
                      <a:pt x="21" y="15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5D6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513;p70">
                <a:extLst>
                  <a:ext uri="{FF2B5EF4-FFF2-40B4-BE49-F238E27FC236}">
                    <a16:creationId xmlns:a16="http://schemas.microsoft.com/office/drawing/2014/main" id="{D589D146-091C-4A52-8FAD-2BBAF854FA8D}"/>
                  </a:ext>
                </a:extLst>
              </p:cNvPr>
              <p:cNvSpPr/>
              <p:nvPr/>
            </p:nvSpPr>
            <p:spPr>
              <a:xfrm>
                <a:off x="5487050" y="1637275"/>
                <a:ext cx="5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2" h="22" extrusionOk="0">
                    <a:moveTo>
                      <a:pt x="15" y="0"/>
                    </a:moveTo>
                    <a:lnTo>
                      <a:pt x="8" y="7"/>
                    </a:lnTo>
                    <a:lnTo>
                      <a:pt x="1" y="7"/>
                    </a:lnTo>
                    <a:lnTo>
                      <a:pt x="1" y="14"/>
                    </a:lnTo>
                    <a:lnTo>
                      <a:pt x="8" y="14"/>
                    </a:lnTo>
                    <a:lnTo>
                      <a:pt x="22" y="21"/>
                    </a:lnTo>
                    <a:lnTo>
                      <a:pt x="22" y="1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D6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514;p70">
                <a:extLst>
                  <a:ext uri="{FF2B5EF4-FFF2-40B4-BE49-F238E27FC236}">
                    <a16:creationId xmlns:a16="http://schemas.microsoft.com/office/drawing/2014/main" id="{062C62FB-AA5C-487B-9A46-D1E7C4628B4E}"/>
                  </a:ext>
                </a:extLst>
              </p:cNvPr>
              <p:cNvSpPr/>
              <p:nvPr/>
            </p:nvSpPr>
            <p:spPr>
              <a:xfrm>
                <a:off x="5492650" y="1639700"/>
                <a:ext cx="7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2" extrusionOk="0">
                    <a:moveTo>
                      <a:pt x="14" y="1"/>
                    </a:moveTo>
                    <a:lnTo>
                      <a:pt x="7" y="8"/>
                    </a:lnTo>
                    <a:lnTo>
                      <a:pt x="7" y="15"/>
                    </a:lnTo>
                    <a:lnTo>
                      <a:pt x="0" y="22"/>
                    </a:lnTo>
                    <a:lnTo>
                      <a:pt x="7" y="43"/>
                    </a:lnTo>
                    <a:lnTo>
                      <a:pt x="7" y="57"/>
                    </a:lnTo>
                    <a:lnTo>
                      <a:pt x="14" y="78"/>
                    </a:lnTo>
                    <a:lnTo>
                      <a:pt x="21" y="85"/>
                    </a:lnTo>
                    <a:lnTo>
                      <a:pt x="28" y="92"/>
                    </a:lnTo>
                    <a:lnTo>
                      <a:pt x="28" y="85"/>
                    </a:lnTo>
                    <a:lnTo>
                      <a:pt x="28" y="78"/>
                    </a:lnTo>
                    <a:lnTo>
                      <a:pt x="28" y="71"/>
                    </a:lnTo>
                    <a:cubicBezTo>
                      <a:pt x="28" y="64"/>
                      <a:pt x="21" y="57"/>
                      <a:pt x="14" y="36"/>
                    </a:cubicBezTo>
                    <a:lnTo>
                      <a:pt x="14" y="29"/>
                    </a:lnTo>
                    <a:lnTo>
                      <a:pt x="14" y="15"/>
                    </a:lnTo>
                    <a:lnTo>
                      <a:pt x="14" y="8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5D6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515;p70">
                <a:extLst>
                  <a:ext uri="{FF2B5EF4-FFF2-40B4-BE49-F238E27FC236}">
                    <a16:creationId xmlns:a16="http://schemas.microsoft.com/office/drawing/2014/main" id="{F48FB967-5C36-453E-A34E-4824C7D1F479}"/>
                  </a:ext>
                </a:extLst>
              </p:cNvPr>
              <p:cNvSpPr/>
              <p:nvPr/>
            </p:nvSpPr>
            <p:spPr>
              <a:xfrm>
                <a:off x="5485675" y="1636225"/>
                <a:ext cx="7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7" y="0"/>
                    </a:moveTo>
                    <a:lnTo>
                      <a:pt x="0" y="14"/>
                    </a:lnTo>
                    <a:lnTo>
                      <a:pt x="7" y="28"/>
                    </a:lnTo>
                    <a:cubicBezTo>
                      <a:pt x="14" y="42"/>
                      <a:pt x="14" y="42"/>
                      <a:pt x="14" y="49"/>
                    </a:cubicBezTo>
                    <a:lnTo>
                      <a:pt x="21" y="49"/>
                    </a:lnTo>
                    <a:lnTo>
                      <a:pt x="28" y="42"/>
                    </a:lnTo>
                    <a:lnTo>
                      <a:pt x="28" y="28"/>
                    </a:lnTo>
                    <a:lnTo>
                      <a:pt x="21" y="21"/>
                    </a:lnTo>
                    <a:lnTo>
                      <a:pt x="14" y="1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D6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516;p70">
                <a:extLst>
                  <a:ext uri="{FF2B5EF4-FFF2-40B4-BE49-F238E27FC236}">
                    <a16:creationId xmlns:a16="http://schemas.microsoft.com/office/drawing/2014/main" id="{D0038C43-58F8-4781-B96C-C27D29B812C5}"/>
                  </a:ext>
                </a:extLst>
              </p:cNvPr>
              <p:cNvSpPr/>
              <p:nvPr/>
            </p:nvSpPr>
            <p:spPr>
              <a:xfrm>
                <a:off x="5582750" y="1633950"/>
                <a:ext cx="385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315" extrusionOk="0">
                    <a:moveTo>
                      <a:pt x="7" y="0"/>
                    </a:moveTo>
                    <a:lnTo>
                      <a:pt x="7" y="14"/>
                    </a:lnTo>
                    <a:lnTo>
                      <a:pt x="7" y="21"/>
                    </a:lnTo>
                    <a:lnTo>
                      <a:pt x="7" y="28"/>
                    </a:lnTo>
                    <a:cubicBezTo>
                      <a:pt x="0" y="35"/>
                      <a:pt x="0" y="35"/>
                      <a:pt x="21" y="56"/>
                    </a:cubicBezTo>
                    <a:lnTo>
                      <a:pt x="28" y="63"/>
                    </a:lnTo>
                    <a:lnTo>
                      <a:pt x="28" y="70"/>
                    </a:lnTo>
                    <a:lnTo>
                      <a:pt x="35" y="84"/>
                    </a:lnTo>
                    <a:lnTo>
                      <a:pt x="28" y="91"/>
                    </a:lnTo>
                    <a:lnTo>
                      <a:pt x="28" y="98"/>
                    </a:lnTo>
                    <a:lnTo>
                      <a:pt x="14" y="91"/>
                    </a:lnTo>
                    <a:lnTo>
                      <a:pt x="7" y="98"/>
                    </a:lnTo>
                    <a:lnTo>
                      <a:pt x="21" y="112"/>
                    </a:lnTo>
                    <a:lnTo>
                      <a:pt x="21" y="119"/>
                    </a:lnTo>
                    <a:lnTo>
                      <a:pt x="14" y="119"/>
                    </a:lnTo>
                    <a:lnTo>
                      <a:pt x="14" y="126"/>
                    </a:lnTo>
                    <a:cubicBezTo>
                      <a:pt x="14" y="133"/>
                      <a:pt x="21" y="140"/>
                      <a:pt x="28" y="147"/>
                    </a:cubicBezTo>
                    <a:lnTo>
                      <a:pt x="35" y="147"/>
                    </a:lnTo>
                    <a:lnTo>
                      <a:pt x="28" y="154"/>
                    </a:lnTo>
                    <a:lnTo>
                      <a:pt x="28" y="161"/>
                    </a:lnTo>
                    <a:lnTo>
                      <a:pt x="28" y="168"/>
                    </a:lnTo>
                    <a:lnTo>
                      <a:pt x="28" y="175"/>
                    </a:lnTo>
                    <a:lnTo>
                      <a:pt x="42" y="175"/>
                    </a:lnTo>
                    <a:lnTo>
                      <a:pt x="35" y="182"/>
                    </a:lnTo>
                    <a:lnTo>
                      <a:pt x="42" y="189"/>
                    </a:lnTo>
                    <a:lnTo>
                      <a:pt x="28" y="189"/>
                    </a:lnTo>
                    <a:cubicBezTo>
                      <a:pt x="28" y="196"/>
                      <a:pt x="28" y="203"/>
                      <a:pt x="28" y="217"/>
                    </a:cubicBezTo>
                    <a:lnTo>
                      <a:pt x="35" y="224"/>
                    </a:lnTo>
                    <a:lnTo>
                      <a:pt x="35" y="231"/>
                    </a:lnTo>
                    <a:lnTo>
                      <a:pt x="28" y="231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1" y="252"/>
                    </a:lnTo>
                    <a:lnTo>
                      <a:pt x="21" y="259"/>
                    </a:lnTo>
                    <a:lnTo>
                      <a:pt x="21" y="273"/>
                    </a:lnTo>
                    <a:lnTo>
                      <a:pt x="28" y="273"/>
                    </a:lnTo>
                    <a:lnTo>
                      <a:pt x="28" y="280"/>
                    </a:lnTo>
                    <a:lnTo>
                      <a:pt x="21" y="287"/>
                    </a:lnTo>
                    <a:lnTo>
                      <a:pt x="14" y="287"/>
                    </a:lnTo>
                    <a:lnTo>
                      <a:pt x="14" y="294"/>
                    </a:lnTo>
                    <a:lnTo>
                      <a:pt x="7" y="308"/>
                    </a:lnTo>
                    <a:lnTo>
                      <a:pt x="7" y="315"/>
                    </a:lnTo>
                    <a:cubicBezTo>
                      <a:pt x="56" y="280"/>
                      <a:pt x="98" y="245"/>
                      <a:pt x="140" y="217"/>
                    </a:cubicBezTo>
                    <a:lnTo>
                      <a:pt x="147" y="210"/>
                    </a:lnTo>
                    <a:lnTo>
                      <a:pt x="154" y="210"/>
                    </a:lnTo>
                    <a:lnTo>
                      <a:pt x="154" y="203"/>
                    </a:lnTo>
                    <a:lnTo>
                      <a:pt x="147" y="189"/>
                    </a:lnTo>
                    <a:lnTo>
                      <a:pt x="140" y="189"/>
                    </a:lnTo>
                    <a:lnTo>
                      <a:pt x="140" y="182"/>
                    </a:lnTo>
                    <a:lnTo>
                      <a:pt x="133" y="175"/>
                    </a:lnTo>
                    <a:lnTo>
                      <a:pt x="126" y="168"/>
                    </a:lnTo>
                    <a:lnTo>
                      <a:pt x="119" y="161"/>
                    </a:lnTo>
                    <a:lnTo>
                      <a:pt x="112" y="154"/>
                    </a:lnTo>
                    <a:lnTo>
                      <a:pt x="112" y="147"/>
                    </a:lnTo>
                    <a:lnTo>
                      <a:pt x="119" y="147"/>
                    </a:lnTo>
                    <a:lnTo>
                      <a:pt x="126" y="154"/>
                    </a:lnTo>
                    <a:lnTo>
                      <a:pt x="133" y="154"/>
                    </a:lnTo>
                    <a:lnTo>
                      <a:pt x="133" y="126"/>
                    </a:lnTo>
                    <a:lnTo>
                      <a:pt x="133" y="112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56" y="28"/>
                    </a:lnTo>
                    <a:lnTo>
                      <a:pt x="35" y="28"/>
                    </a:lnTo>
                    <a:lnTo>
                      <a:pt x="35" y="21"/>
                    </a:lnTo>
                    <a:lnTo>
                      <a:pt x="21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517;p70">
                <a:extLst>
                  <a:ext uri="{FF2B5EF4-FFF2-40B4-BE49-F238E27FC236}">
                    <a16:creationId xmlns:a16="http://schemas.microsoft.com/office/drawing/2014/main" id="{417B6AFA-366A-422F-9EFE-88D42790D796}"/>
                  </a:ext>
                </a:extLst>
              </p:cNvPr>
              <p:cNvSpPr/>
              <p:nvPr/>
            </p:nvSpPr>
            <p:spPr>
              <a:xfrm>
                <a:off x="5490200" y="1644075"/>
                <a:ext cx="7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2" extrusionOk="0">
                    <a:moveTo>
                      <a:pt x="15" y="0"/>
                    </a:moveTo>
                    <a:lnTo>
                      <a:pt x="8" y="14"/>
                    </a:lnTo>
                    <a:lnTo>
                      <a:pt x="1" y="14"/>
                    </a:lnTo>
                    <a:lnTo>
                      <a:pt x="8" y="21"/>
                    </a:lnTo>
                    <a:lnTo>
                      <a:pt x="22" y="21"/>
                    </a:lnTo>
                    <a:lnTo>
                      <a:pt x="29" y="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5D6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518;p70">
                <a:extLst>
                  <a:ext uri="{FF2B5EF4-FFF2-40B4-BE49-F238E27FC236}">
                    <a16:creationId xmlns:a16="http://schemas.microsoft.com/office/drawing/2014/main" id="{72272A37-3B5B-4886-9419-9B91C8519184}"/>
                  </a:ext>
                </a:extLst>
              </p:cNvPr>
              <p:cNvSpPr/>
              <p:nvPr/>
            </p:nvSpPr>
            <p:spPr>
              <a:xfrm>
                <a:off x="5490550" y="1643200"/>
                <a:ext cx="550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29" extrusionOk="0">
                    <a:moveTo>
                      <a:pt x="8" y="1"/>
                    </a:moveTo>
                    <a:lnTo>
                      <a:pt x="1" y="14"/>
                    </a:lnTo>
                    <a:lnTo>
                      <a:pt x="8" y="21"/>
                    </a:lnTo>
                    <a:lnTo>
                      <a:pt x="15" y="28"/>
                    </a:lnTo>
                    <a:lnTo>
                      <a:pt x="22" y="21"/>
                    </a:lnTo>
                    <a:lnTo>
                      <a:pt x="15" y="8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5D6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519;p70">
                <a:extLst>
                  <a:ext uri="{FF2B5EF4-FFF2-40B4-BE49-F238E27FC236}">
                    <a16:creationId xmlns:a16="http://schemas.microsoft.com/office/drawing/2014/main" id="{F364A37B-ED22-4B0D-8230-16528973EC50}"/>
                  </a:ext>
                </a:extLst>
              </p:cNvPr>
              <p:cNvSpPr/>
              <p:nvPr/>
            </p:nvSpPr>
            <p:spPr>
              <a:xfrm>
                <a:off x="5489500" y="1642850"/>
                <a:ext cx="900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9" extrusionOk="0">
                    <a:moveTo>
                      <a:pt x="1" y="1"/>
                    </a:moveTo>
                    <a:lnTo>
                      <a:pt x="1" y="8"/>
                    </a:lnTo>
                    <a:lnTo>
                      <a:pt x="8" y="22"/>
                    </a:lnTo>
                    <a:lnTo>
                      <a:pt x="15" y="28"/>
                    </a:lnTo>
                    <a:lnTo>
                      <a:pt x="36" y="28"/>
                    </a:lnTo>
                    <a:lnTo>
                      <a:pt x="36" y="22"/>
                    </a:lnTo>
                    <a:lnTo>
                      <a:pt x="22" y="8"/>
                    </a:lnTo>
                    <a:lnTo>
                      <a:pt x="15" y="8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5D6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520;p70">
                <a:extLst>
                  <a:ext uri="{FF2B5EF4-FFF2-40B4-BE49-F238E27FC236}">
                    <a16:creationId xmlns:a16="http://schemas.microsoft.com/office/drawing/2014/main" id="{F589297A-1CDC-496C-8845-2757A932A331}"/>
                  </a:ext>
                </a:extLst>
              </p:cNvPr>
              <p:cNvSpPr/>
              <p:nvPr/>
            </p:nvSpPr>
            <p:spPr>
              <a:xfrm>
                <a:off x="5495275" y="1754950"/>
                <a:ext cx="57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68" extrusionOk="0">
                    <a:moveTo>
                      <a:pt x="0" y="0"/>
                    </a:moveTo>
                    <a:cubicBezTo>
                      <a:pt x="0" y="0"/>
                      <a:pt x="147" y="56"/>
                      <a:pt x="363" y="98"/>
                    </a:cubicBezTo>
                    <a:cubicBezTo>
                      <a:pt x="580" y="140"/>
                      <a:pt x="866" y="168"/>
                      <a:pt x="1153" y="168"/>
                    </a:cubicBezTo>
                    <a:cubicBezTo>
                      <a:pt x="1439" y="168"/>
                      <a:pt x="1725" y="140"/>
                      <a:pt x="1942" y="98"/>
                    </a:cubicBezTo>
                    <a:cubicBezTo>
                      <a:pt x="2158" y="56"/>
                      <a:pt x="2298" y="0"/>
                      <a:pt x="2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521;p70">
                <a:extLst>
                  <a:ext uri="{FF2B5EF4-FFF2-40B4-BE49-F238E27FC236}">
                    <a16:creationId xmlns:a16="http://schemas.microsoft.com/office/drawing/2014/main" id="{4B6A32D9-EAC6-432B-B111-08F9575C5C41}"/>
                  </a:ext>
                </a:extLst>
              </p:cNvPr>
              <p:cNvSpPr/>
              <p:nvPr/>
            </p:nvSpPr>
            <p:spPr>
              <a:xfrm>
                <a:off x="5594975" y="1696450"/>
                <a:ext cx="148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95" extrusionOk="0">
                    <a:moveTo>
                      <a:pt x="293" y="1"/>
                    </a:moveTo>
                    <a:cubicBezTo>
                      <a:pt x="133" y="1"/>
                      <a:pt x="0" y="133"/>
                      <a:pt x="0" y="301"/>
                    </a:cubicBezTo>
                    <a:cubicBezTo>
                      <a:pt x="0" y="462"/>
                      <a:pt x="133" y="594"/>
                      <a:pt x="293" y="594"/>
                    </a:cubicBezTo>
                    <a:cubicBezTo>
                      <a:pt x="461" y="594"/>
                      <a:pt x="594" y="462"/>
                      <a:pt x="594" y="301"/>
                    </a:cubicBezTo>
                    <a:cubicBezTo>
                      <a:pt x="594" y="133"/>
                      <a:pt x="461" y="1"/>
                      <a:pt x="2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CF6EB39-4945-4DF1-99B8-7B6D368F41F2}"/>
              </a:ext>
            </a:extLst>
          </p:cNvPr>
          <p:cNvSpPr/>
          <p:nvPr/>
        </p:nvSpPr>
        <p:spPr>
          <a:xfrm>
            <a:off x="4738075" y="3070516"/>
            <a:ext cx="4237242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algn="ctr"/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Inconsistent knowledge extraction and shallow content on open-ended prompts.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37CBBB-A77F-4087-9322-DFF278F3891E}"/>
              </a:ext>
            </a:extLst>
          </p:cNvPr>
          <p:cNvSpPr/>
          <p:nvPr/>
        </p:nvSpPr>
        <p:spPr>
          <a:xfrm>
            <a:off x="4738075" y="3929458"/>
            <a:ext cx="423724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algn="ctr"/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Showed the potential of integrating knowledge graphs and AI for education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64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43"/>
          <p:cNvSpPr txBox="1">
            <a:spLocks noGrp="1"/>
          </p:cNvSpPr>
          <p:nvPr>
            <p:ph type="subTitle" idx="4"/>
          </p:nvPr>
        </p:nvSpPr>
        <p:spPr>
          <a:xfrm>
            <a:off x="633061" y="1502595"/>
            <a:ext cx="1941900" cy="8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b="1" dirty="0"/>
              <a:t>Interface </a:t>
            </a:r>
            <a:r>
              <a:rPr lang="en-US" sz="1800" b="1" dirty="0">
                <a:solidFill>
                  <a:srgbClr val="7030A0"/>
                </a:solidFill>
              </a:rPr>
              <a:t>Improvements</a:t>
            </a:r>
            <a:endParaRPr sz="1800" dirty="0">
              <a:solidFill>
                <a:srgbClr val="7030A0"/>
              </a:solidFill>
            </a:endParaRPr>
          </a:p>
        </p:txBody>
      </p:sp>
      <p:sp>
        <p:nvSpPr>
          <p:cNvPr id="2655" name="Google Shape;2655;p43"/>
          <p:cNvSpPr txBox="1">
            <a:spLocks noGrp="1"/>
          </p:cNvSpPr>
          <p:nvPr>
            <p:ph type="subTitle" idx="5"/>
          </p:nvPr>
        </p:nvSpPr>
        <p:spPr>
          <a:xfrm>
            <a:off x="614700" y="2652288"/>
            <a:ext cx="2047200" cy="8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355A5"/>
                </a:solidFill>
              </a:rPr>
              <a:t>Better Topic </a:t>
            </a:r>
            <a:r>
              <a:rPr lang="en-US" sz="1800" dirty="0">
                <a:solidFill>
                  <a:srgbClr val="7030A0"/>
                </a:solidFill>
              </a:rPr>
              <a:t>Expansion</a:t>
            </a:r>
            <a:endParaRPr sz="1800" dirty="0">
              <a:solidFill>
                <a:srgbClr val="7030A0"/>
              </a:solidFill>
            </a:endParaRPr>
          </a:p>
        </p:txBody>
      </p:sp>
      <p:sp>
        <p:nvSpPr>
          <p:cNvPr id="2656" name="Google Shape;2656;p43"/>
          <p:cNvSpPr txBox="1">
            <a:spLocks noGrp="1"/>
          </p:cNvSpPr>
          <p:nvPr>
            <p:ph type="subTitle" idx="6"/>
          </p:nvPr>
        </p:nvSpPr>
        <p:spPr>
          <a:xfrm>
            <a:off x="720000" y="3626547"/>
            <a:ext cx="1941900" cy="8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355A5"/>
                </a:solidFill>
              </a:rPr>
              <a:t>Improved</a:t>
            </a:r>
            <a:r>
              <a:rPr lang="en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Evaluation</a:t>
            </a:r>
            <a:endParaRPr sz="1800" dirty="0">
              <a:solidFill>
                <a:srgbClr val="7030A0"/>
              </a:solidFill>
            </a:endParaRPr>
          </a:p>
        </p:txBody>
      </p:sp>
      <p:sp>
        <p:nvSpPr>
          <p:cNvPr id="2657" name="Google Shape;2657;p43"/>
          <p:cNvSpPr/>
          <p:nvPr/>
        </p:nvSpPr>
        <p:spPr>
          <a:xfrm rot="2247750" flipH="1">
            <a:off x="-1317122" y="338137"/>
            <a:ext cx="2110994" cy="2948624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sp>
        <p:nvSpPr>
          <p:cNvPr id="2658" name="Google Shape;265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355A5"/>
                </a:solidFill>
              </a:rPr>
              <a:t>Future</a:t>
            </a:r>
            <a:r>
              <a:rPr lang="en" dirty="0"/>
              <a:t> </a:t>
            </a:r>
            <a:r>
              <a:rPr lang="en-US" dirty="0">
                <a:solidFill>
                  <a:srgbClr val="7030A0"/>
                </a:solidFill>
              </a:rPr>
              <a:t>Work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659" name="Google Shape;2659;p43"/>
          <p:cNvSpPr txBox="1">
            <a:spLocks noGrp="1"/>
          </p:cNvSpPr>
          <p:nvPr>
            <p:ph type="subTitle" idx="1"/>
          </p:nvPr>
        </p:nvSpPr>
        <p:spPr>
          <a:xfrm>
            <a:off x="2661900" y="1618347"/>
            <a:ext cx="5671860" cy="724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Add filtering options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Support interactive formats (e.g., spaced repetition, MCQs)</a:t>
            </a:r>
            <a:endParaRPr dirty="0"/>
          </a:p>
        </p:txBody>
      </p:sp>
      <p:sp>
        <p:nvSpPr>
          <p:cNvPr id="2692" name="Google Shape;2692;p43"/>
          <p:cNvSpPr/>
          <p:nvPr/>
        </p:nvSpPr>
        <p:spPr>
          <a:xfrm rot="-2247750">
            <a:off x="8606653" y="1097437"/>
            <a:ext cx="2110994" cy="2948624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sp>
        <p:nvSpPr>
          <p:cNvPr id="45" name="Google Shape;2659;p43">
            <a:extLst>
              <a:ext uri="{FF2B5EF4-FFF2-40B4-BE49-F238E27FC236}">
                <a16:creationId xmlns:a16="http://schemas.microsoft.com/office/drawing/2014/main" id="{CEB0CFBC-5EA9-4E9E-877D-FDA27DF6607A}"/>
              </a:ext>
            </a:extLst>
          </p:cNvPr>
          <p:cNvSpPr txBox="1">
            <a:spLocks/>
          </p:cNvSpPr>
          <p:nvPr/>
        </p:nvSpPr>
        <p:spPr>
          <a:xfrm>
            <a:off x="2661900" y="2698407"/>
            <a:ext cx="5671860" cy="72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ntic"/>
              <a:buNone/>
              <a:defRPr sz="14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domain-specific ontologies or taxonomies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Combine LLM with curated knowledge bases</a:t>
            </a:r>
          </a:p>
        </p:txBody>
      </p:sp>
      <p:sp>
        <p:nvSpPr>
          <p:cNvPr id="46" name="Google Shape;2659;p43">
            <a:extLst>
              <a:ext uri="{FF2B5EF4-FFF2-40B4-BE49-F238E27FC236}">
                <a16:creationId xmlns:a16="http://schemas.microsoft.com/office/drawing/2014/main" id="{C9D315BE-EB25-45B4-84D4-E553D2F10FF1}"/>
              </a:ext>
            </a:extLst>
          </p:cNvPr>
          <p:cNvSpPr txBox="1">
            <a:spLocks/>
          </p:cNvSpPr>
          <p:nvPr/>
        </p:nvSpPr>
        <p:spPr>
          <a:xfrm>
            <a:off x="2661900" y="3770554"/>
            <a:ext cx="5671860" cy="72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ntic"/>
              <a:buNone/>
              <a:defRPr sz="14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Involve unbiased participants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structured rubrics for assessment</a:t>
            </a:r>
          </a:p>
        </p:txBody>
      </p:sp>
      <p:grpSp>
        <p:nvGrpSpPr>
          <p:cNvPr id="85" name="Google Shape;5316;p70">
            <a:extLst>
              <a:ext uri="{FF2B5EF4-FFF2-40B4-BE49-F238E27FC236}">
                <a16:creationId xmlns:a16="http://schemas.microsoft.com/office/drawing/2014/main" id="{AD258724-08B4-4DCF-832A-26A26F6BA6C0}"/>
              </a:ext>
            </a:extLst>
          </p:cNvPr>
          <p:cNvGrpSpPr/>
          <p:nvPr/>
        </p:nvGrpSpPr>
        <p:grpSpPr>
          <a:xfrm>
            <a:off x="114461" y="995012"/>
            <a:ext cx="859458" cy="485430"/>
            <a:chOff x="6820521" y="783567"/>
            <a:chExt cx="546031" cy="308343"/>
          </a:xfrm>
        </p:grpSpPr>
        <p:sp>
          <p:nvSpPr>
            <p:cNvPr id="86" name="Google Shape;5317;p70">
              <a:extLst>
                <a:ext uri="{FF2B5EF4-FFF2-40B4-BE49-F238E27FC236}">
                  <a16:creationId xmlns:a16="http://schemas.microsoft.com/office/drawing/2014/main" id="{8EF87839-21DF-45F4-BC76-0DB546F2CF94}"/>
                </a:ext>
              </a:extLst>
            </p:cNvPr>
            <p:cNvSpPr/>
            <p:nvPr/>
          </p:nvSpPr>
          <p:spPr>
            <a:xfrm>
              <a:off x="6820525" y="783567"/>
              <a:ext cx="546026" cy="308343"/>
            </a:xfrm>
            <a:custGeom>
              <a:avLst/>
              <a:gdLst/>
              <a:ahLst/>
              <a:cxnLst/>
              <a:rect l="l" t="t" r="r" b="b"/>
              <a:pathLst>
                <a:path w="12789" h="7222" extrusionOk="0">
                  <a:moveTo>
                    <a:pt x="9883" y="3842"/>
                  </a:moveTo>
                  <a:lnTo>
                    <a:pt x="9883" y="5141"/>
                  </a:lnTo>
                  <a:cubicBezTo>
                    <a:pt x="9848" y="5169"/>
                    <a:pt x="9813" y="5197"/>
                    <a:pt x="9785" y="5231"/>
                  </a:cubicBezTo>
                  <a:lnTo>
                    <a:pt x="9785" y="4282"/>
                  </a:lnTo>
                  <a:lnTo>
                    <a:pt x="9785" y="3877"/>
                  </a:lnTo>
                  <a:lnTo>
                    <a:pt x="9883" y="3842"/>
                  </a:lnTo>
                  <a:close/>
                  <a:moveTo>
                    <a:pt x="9785" y="5609"/>
                  </a:moveTo>
                  <a:lnTo>
                    <a:pt x="9792" y="5616"/>
                  </a:lnTo>
                  <a:lnTo>
                    <a:pt x="9785" y="5623"/>
                  </a:lnTo>
                  <a:lnTo>
                    <a:pt x="9785" y="5609"/>
                  </a:lnTo>
                  <a:close/>
                  <a:moveTo>
                    <a:pt x="6391" y="0"/>
                  </a:moveTo>
                  <a:lnTo>
                    <a:pt x="0" y="2417"/>
                  </a:lnTo>
                  <a:lnTo>
                    <a:pt x="0" y="2745"/>
                  </a:lnTo>
                  <a:lnTo>
                    <a:pt x="2996" y="3877"/>
                  </a:lnTo>
                  <a:lnTo>
                    <a:pt x="2996" y="4282"/>
                  </a:lnTo>
                  <a:lnTo>
                    <a:pt x="2996" y="6042"/>
                  </a:lnTo>
                  <a:cubicBezTo>
                    <a:pt x="2996" y="6419"/>
                    <a:pt x="5643" y="7222"/>
                    <a:pt x="6391" y="7222"/>
                  </a:cubicBezTo>
                  <a:cubicBezTo>
                    <a:pt x="7019" y="7222"/>
                    <a:pt x="8933" y="6670"/>
                    <a:pt x="9575" y="6265"/>
                  </a:cubicBezTo>
                  <a:lnTo>
                    <a:pt x="9575" y="6265"/>
                  </a:lnTo>
                  <a:cubicBezTo>
                    <a:pt x="9533" y="6544"/>
                    <a:pt x="9540" y="6866"/>
                    <a:pt x="9694" y="7187"/>
                  </a:cubicBezTo>
                  <a:lnTo>
                    <a:pt x="10406" y="7187"/>
                  </a:lnTo>
                  <a:cubicBezTo>
                    <a:pt x="10700" y="6551"/>
                    <a:pt x="10462" y="5923"/>
                    <a:pt x="10302" y="5616"/>
                  </a:cubicBezTo>
                  <a:cubicBezTo>
                    <a:pt x="10344" y="5560"/>
                    <a:pt x="10372" y="5490"/>
                    <a:pt x="10372" y="5420"/>
                  </a:cubicBezTo>
                  <a:cubicBezTo>
                    <a:pt x="10372" y="5301"/>
                    <a:pt x="10309" y="5197"/>
                    <a:pt x="10211" y="5141"/>
                  </a:cubicBezTo>
                  <a:lnTo>
                    <a:pt x="10211" y="3716"/>
                  </a:lnTo>
                  <a:lnTo>
                    <a:pt x="12788" y="2745"/>
                  </a:lnTo>
                  <a:lnTo>
                    <a:pt x="12788" y="2417"/>
                  </a:lnTo>
                  <a:lnTo>
                    <a:pt x="6391" y="0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5318;p70">
              <a:extLst>
                <a:ext uri="{FF2B5EF4-FFF2-40B4-BE49-F238E27FC236}">
                  <a16:creationId xmlns:a16="http://schemas.microsoft.com/office/drawing/2014/main" id="{BD42E012-8F4C-4995-AE80-045B04891008}"/>
                </a:ext>
              </a:extLst>
            </p:cNvPr>
            <p:cNvGrpSpPr/>
            <p:nvPr/>
          </p:nvGrpSpPr>
          <p:grpSpPr>
            <a:xfrm>
              <a:off x="6820521" y="783716"/>
              <a:ext cx="546026" cy="308043"/>
              <a:chOff x="7562171" y="799066"/>
              <a:chExt cx="546026" cy="308043"/>
            </a:xfrm>
          </p:grpSpPr>
          <p:sp>
            <p:nvSpPr>
              <p:cNvPr id="88" name="Google Shape;5319;p70">
                <a:extLst>
                  <a:ext uri="{FF2B5EF4-FFF2-40B4-BE49-F238E27FC236}">
                    <a16:creationId xmlns:a16="http://schemas.microsoft.com/office/drawing/2014/main" id="{32242386-828D-4695-A45A-80B06CA3C98B}"/>
                  </a:ext>
                </a:extLst>
              </p:cNvPr>
              <p:cNvSpPr/>
              <p:nvPr/>
            </p:nvSpPr>
            <p:spPr>
              <a:xfrm>
                <a:off x="7690083" y="916560"/>
                <a:ext cx="289856" cy="190548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4463" extrusionOk="0">
                    <a:moveTo>
                      <a:pt x="0" y="0"/>
                    </a:moveTo>
                    <a:lnTo>
                      <a:pt x="0" y="3290"/>
                    </a:lnTo>
                    <a:cubicBezTo>
                      <a:pt x="0" y="3667"/>
                      <a:pt x="2647" y="4463"/>
                      <a:pt x="3395" y="4463"/>
                    </a:cubicBezTo>
                    <a:cubicBezTo>
                      <a:pt x="4149" y="4463"/>
                      <a:pt x="6789" y="3667"/>
                      <a:pt x="6789" y="3290"/>
                    </a:cubicBezTo>
                    <a:lnTo>
                      <a:pt x="6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5320;p70">
                <a:extLst>
                  <a:ext uri="{FF2B5EF4-FFF2-40B4-BE49-F238E27FC236}">
                    <a16:creationId xmlns:a16="http://schemas.microsoft.com/office/drawing/2014/main" id="{0D63FED2-EBBF-417B-947C-1844B54546E7}"/>
                  </a:ext>
                </a:extLst>
              </p:cNvPr>
              <p:cNvSpPr/>
              <p:nvPr/>
            </p:nvSpPr>
            <p:spPr>
              <a:xfrm>
                <a:off x="7690083" y="964549"/>
                <a:ext cx="289856" cy="71898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1684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3395" y="1684"/>
                    </a:lnTo>
                    <a:lnTo>
                      <a:pt x="6789" y="399"/>
                    </a:lnTo>
                    <a:lnTo>
                      <a:pt x="6789" y="1"/>
                    </a:lnTo>
                    <a:lnTo>
                      <a:pt x="3395" y="12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321;p70">
                <a:extLst>
                  <a:ext uri="{FF2B5EF4-FFF2-40B4-BE49-F238E27FC236}">
                    <a16:creationId xmlns:a16="http://schemas.microsoft.com/office/drawing/2014/main" id="{268F8F23-29EB-4746-A4FD-7029DE3F2B2A}"/>
                  </a:ext>
                </a:extLst>
              </p:cNvPr>
              <p:cNvSpPr/>
              <p:nvPr/>
            </p:nvSpPr>
            <p:spPr>
              <a:xfrm>
                <a:off x="7562171" y="799066"/>
                <a:ext cx="546026" cy="206089"/>
              </a:xfrm>
              <a:custGeom>
                <a:avLst/>
                <a:gdLst/>
                <a:ahLst/>
                <a:cxnLst/>
                <a:rect l="l" t="t" r="r" b="b"/>
                <a:pathLst>
                  <a:path w="12789" h="4827" extrusionOk="0">
                    <a:moveTo>
                      <a:pt x="6391" y="0"/>
                    </a:moveTo>
                    <a:lnTo>
                      <a:pt x="0" y="2417"/>
                    </a:lnTo>
                    <a:lnTo>
                      <a:pt x="6391" y="4826"/>
                    </a:lnTo>
                    <a:lnTo>
                      <a:pt x="12788" y="2417"/>
                    </a:lnTo>
                    <a:lnTo>
                      <a:pt x="63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322;p70">
                <a:extLst>
                  <a:ext uri="{FF2B5EF4-FFF2-40B4-BE49-F238E27FC236}">
                    <a16:creationId xmlns:a16="http://schemas.microsoft.com/office/drawing/2014/main" id="{EDA9D10E-F06B-4CFD-9427-5678FE4C0B5B}"/>
                  </a:ext>
                </a:extLst>
              </p:cNvPr>
              <p:cNvSpPr/>
              <p:nvPr/>
            </p:nvSpPr>
            <p:spPr>
              <a:xfrm>
                <a:off x="7562171" y="902215"/>
                <a:ext cx="546026" cy="117240"/>
              </a:xfrm>
              <a:custGeom>
                <a:avLst/>
                <a:gdLst/>
                <a:ahLst/>
                <a:cxnLst/>
                <a:rect l="l" t="t" r="r" b="b"/>
                <a:pathLst>
                  <a:path w="12789" h="2746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6391" y="2746"/>
                    </a:lnTo>
                    <a:lnTo>
                      <a:pt x="12788" y="329"/>
                    </a:lnTo>
                    <a:lnTo>
                      <a:pt x="12788" y="1"/>
                    </a:lnTo>
                    <a:lnTo>
                      <a:pt x="6391" y="241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323;p70">
                <a:extLst>
                  <a:ext uri="{FF2B5EF4-FFF2-40B4-BE49-F238E27FC236}">
                    <a16:creationId xmlns:a16="http://schemas.microsoft.com/office/drawing/2014/main" id="{92D64054-F355-455B-8484-2AB19013EF24}"/>
                  </a:ext>
                </a:extLst>
              </p:cNvPr>
              <p:cNvSpPr/>
              <p:nvPr/>
            </p:nvSpPr>
            <p:spPr>
              <a:xfrm>
                <a:off x="7958461" y="1030469"/>
                <a:ext cx="65622" cy="7544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767" extrusionOk="0">
                    <a:moveTo>
                      <a:pt x="622" y="0"/>
                    </a:moveTo>
                    <a:cubicBezTo>
                      <a:pt x="622" y="0"/>
                      <a:pt x="0" y="880"/>
                      <a:pt x="412" y="1767"/>
                    </a:cubicBezTo>
                    <a:lnTo>
                      <a:pt x="1124" y="1767"/>
                    </a:lnTo>
                    <a:cubicBezTo>
                      <a:pt x="1537" y="880"/>
                      <a:pt x="908" y="0"/>
                      <a:pt x="9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324;p70">
                <a:extLst>
                  <a:ext uri="{FF2B5EF4-FFF2-40B4-BE49-F238E27FC236}">
                    <a16:creationId xmlns:a16="http://schemas.microsoft.com/office/drawing/2014/main" id="{02C5A315-971C-40F9-ACEE-5B7338711D6A}"/>
                  </a:ext>
                </a:extLst>
              </p:cNvPr>
              <p:cNvSpPr/>
              <p:nvPr/>
            </p:nvSpPr>
            <p:spPr>
              <a:xfrm>
                <a:off x="7991549" y="1039392"/>
                <a:ext cx="9863" cy="6651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558" extrusionOk="0">
                    <a:moveTo>
                      <a:pt x="0" y="1"/>
                    </a:moveTo>
                    <a:cubicBezTo>
                      <a:pt x="7" y="1"/>
                      <a:pt x="42" y="98"/>
                      <a:pt x="70" y="252"/>
                    </a:cubicBezTo>
                    <a:cubicBezTo>
                      <a:pt x="91" y="329"/>
                      <a:pt x="105" y="420"/>
                      <a:pt x="119" y="517"/>
                    </a:cubicBezTo>
                    <a:cubicBezTo>
                      <a:pt x="126" y="566"/>
                      <a:pt x="133" y="615"/>
                      <a:pt x="140" y="664"/>
                    </a:cubicBezTo>
                    <a:cubicBezTo>
                      <a:pt x="140" y="720"/>
                      <a:pt x="147" y="769"/>
                      <a:pt x="147" y="825"/>
                    </a:cubicBezTo>
                    <a:cubicBezTo>
                      <a:pt x="147" y="874"/>
                      <a:pt x="147" y="929"/>
                      <a:pt x="154" y="978"/>
                    </a:cubicBezTo>
                    <a:cubicBezTo>
                      <a:pt x="154" y="1027"/>
                      <a:pt x="147" y="1083"/>
                      <a:pt x="147" y="1132"/>
                    </a:cubicBezTo>
                    <a:cubicBezTo>
                      <a:pt x="133" y="1223"/>
                      <a:pt x="133" y="1314"/>
                      <a:pt x="112" y="1390"/>
                    </a:cubicBezTo>
                    <a:cubicBezTo>
                      <a:pt x="98" y="1460"/>
                      <a:pt x="84" y="1516"/>
                      <a:pt x="77" y="1558"/>
                    </a:cubicBezTo>
                    <a:lnTo>
                      <a:pt x="196" y="1558"/>
                    </a:lnTo>
                    <a:cubicBezTo>
                      <a:pt x="203" y="1516"/>
                      <a:pt x="210" y="1467"/>
                      <a:pt x="217" y="1411"/>
                    </a:cubicBezTo>
                    <a:cubicBezTo>
                      <a:pt x="231" y="1335"/>
                      <a:pt x="224" y="1237"/>
                      <a:pt x="231" y="1132"/>
                    </a:cubicBezTo>
                    <a:cubicBezTo>
                      <a:pt x="231" y="1083"/>
                      <a:pt x="231" y="1027"/>
                      <a:pt x="224" y="978"/>
                    </a:cubicBezTo>
                    <a:cubicBezTo>
                      <a:pt x="217" y="922"/>
                      <a:pt x="217" y="867"/>
                      <a:pt x="210" y="818"/>
                    </a:cubicBezTo>
                    <a:cubicBezTo>
                      <a:pt x="210" y="762"/>
                      <a:pt x="196" y="706"/>
                      <a:pt x="189" y="657"/>
                    </a:cubicBezTo>
                    <a:cubicBezTo>
                      <a:pt x="175" y="601"/>
                      <a:pt x="168" y="552"/>
                      <a:pt x="161" y="503"/>
                    </a:cubicBezTo>
                    <a:cubicBezTo>
                      <a:pt x="133" y="406"/>
                      <a:pt x="119" y="315"/>
                      <a:pt x="91" y="245"/>
                    </a:cubicBezTo>
                    <a:cubicBezTo>
                      <a:pt x="42" y="91"/>
                      <a:pt x="7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325;p70">
                <a:extLst>
                  <a:ext uri="{FF2B5EF4-FFF2-40B4-BE49-F238E27FC236}">
                    <a16:creationId xmlns:a16="http://schemas.microsoft.com/office/drawing/2014/main" id="{1CB26140-B22A-48E7-BA79-835822A4EA1A}"/>
                  </a:ext>
                </a:extLst>
              </p:cNvPr>
              <p:cNvSpPr/>
              <p:nvPr/>
            </p:nvSpPr>
            <p:spPr>
              <a:xfrm>
                <a:off x="7980790" y="1039392"/>
                <a:ext cx="9905" cy="66519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558" extrusionOk="0">
                    <a:moveTo>
                      <a:pt x="231" y="1"/>
                    </a:moveTo>
                    <a:cubicBezTo>
                      <a:pt x="231" y="1"/>
                      <a:pt x="189" y="91"/>
                      <a:pt x="141" y="245"/>
                    </a:cubicBezTo>
                    <a:cubicBezTo>
                      <a:pt x="120" y="315"/>
                      <a:pt x="99" y="406"/>
                      <a:pt x="78" y="503"/>
                    </a:cubicBezTo>
                    <a:cubicBezTo>
                      <a:pt x="64" y="552"/>
                      <a:pt x="57" y="601"/>
                      <a:pt x="50" y="657"/>
                    </a:cubicBezTo>
                    <a:cubicBezTo>
                      <a:pt x="43" y="706"/>
                      <a:pt x="29" y="762"/>
                      <a:pt x="22" y="818"/>
                    </a:cubicBezTo>
                    <a:cubicBezTo>
                      <a:pt x="22" y="867"/>
                      <a:pt x="15" y="922"/>
                      <a:pt x="8" y="978"/>
                    </a:cubicBezTo>
                    <a:cubicBezTo>
                      <a:pt x="1" y="1027"/>
                      <a:pt x="1" y="1083"/>
                      <a:pt x="8" y="1132"/>
                    </a:cubicBezTo>
                    <a:cubicBezTo>
                      <a:pt x="8" y="1237"/>
                      <a:pt x="1" y="1335"/>
                      <a:pt x="15" y="1411"/>
                    </a:cubicBezTo>
                    <a:cubicBezTo>
                      <a:pt x="29" y="1467"/>
                      <a:pt x="36" y="1516"/>
                      <a:pt x="43" y="1558"/>
                    </a:cubicBezTo>
                    <a:lnTo>
                      <a:pt x="161" y="1558"/>
                    </a:lnTo>
                    <a:cubicBezTo>
                      <a:pt x="148" y="1516"/>
                      <a:pt x="134" y="1460"/>
                      <a:pt x="120" y="1390"/>
                    </a:cubicBezTo>
                    <a:cubicBezTo>
                      <a:pt x="99" y="1314"/>
                      <a:pt x="99" y="1223"/>
                      <a:pt x="92" y="1132"/>
                    </a:cubicBezTo>
                    <a:cubicBezTo>
                      <a:pt x="85" y="1083"/>
                      <a:pt x="78" y="1027"/>
                      <a:pt x="85" y="978"/>
                    </a:cubicBezTo>
                    <a:cubicBezTo>
                      <a:pt x="85" y="929"/>
                      <a:pt x="85" y="874"/>
                      <a:pt x="85" y="825"/>
                    </a:cubicBezTo>
                    <a:cubicBezTo>
                      <a:pt x="85" y="769"/>
                      <a:pt x="92" y="720"/>
                      <a:pt x="99" y="664"/>
                    </a:cubicBezTo>
                    <a:cubicBezTo>
                      <a:pt x="106" y="615"/>
                      <a:pt x="106" y="566"/>
                      <a:pt x="113" y="517"/>
                    </a:cubicBezTo>
                    <a:cubicBezTo>
                      <a:pt x="134" y="420"/>
                      <a:pt x="141" y="329"/>
                      <a:pt x="161" y="252"/>
                    </a:cubicBezTo>
                    <a:cubicBezTo>
                      <a:pt x="196" y="98"/>
                      <a:pt x="231" y="1"/>
                      <a:pt x="2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326;p70">
                <a:extLst>
                  <a:ext uri="{FF2B5EF4-FFF2-40B4-BE49-F238E27FC236}">
                    <a16:creationId xmlns:a16="http://schemas.microsoft.com/office/drawing/2014/main" id="{C5881736-8BD3-49F2-BB1B-850FA075D316}"/>
                  </a:ext>
                </a:extLst>
              </p:cNvPr>
              <p:cNvSpPr/>
              <p:nvPr/>
            </p:nvSpPr>
            <p:spPr>
              <a:xfrm>
                <a:off x="7992147" y="1039392"/>
                <a:ext cx="17932" cy="6651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558" extrusionOk="0">
                    <a:moveTo>
                      <a:pt x="0" y="1"/>
                    </a:moveTo>
                    <a:cubicBezTo>
                      <a:pt x="0" y="1"/>
                      <a:pt x="63" y="84"/>
                      <a:pt x="140" y="231"/>
                    </a:cubicBezTo>
                    <a:cubicBezTo>
                      <a:pt x="210" y="371"/>
                      <a:pt x="287" y="580"/>
                      <a:pt x="322" y="797"/>
                    </a:cubicBezTo>
                    <a:cubicBezTo>
                      <a:pt x="329" y="853"/>
                      <a:pt x="335" y="908"/>
                      <a:pt x="335" y="957"/>
                    </a:cubicBezTo>
                    <a:cubicBezTo>
                      <a:pt x="335" y="1013"/>
                      <a:pt x="335" y="1069"/>
                      <a:pt x="329" y="1118"/>
                    </a:cubicBezTo>
                    <a:cubicBezTo>
                      <a:pt x="329" y="1167"/>
                      <a:pt x="322" y="1216"/>
                      <a:pt x="308" y="1258"/>
                    </a:cubicBezTo>
                    <a:cubicBezTo>
                      <a:pt x="301" y="1307"/>
                      <a:pt x="294" y="1348"/>
                      <a:pt x="280" y="1383"/>
                    </a:cubicBezTo>
                    <a:cubicBezTo>
                      <a:pt x="259" y="1460"/>
                      <a:pt x="231" y="1516"/>
                      <a:pt x="210" y="1558"/>
                    </a:cubicBezTo>
                    <a:lnTo>
                      <a:pt x="335" y="1558"/>
                    </a:lnTo>
                    <a:cubicBezTo>
                      <a:pt x="342" y="1537"/>
                      <a:pt x="349" y="1523"/>
                      <a:pt x="356" y="1502"/>
                    </a:cubicBezTo>
                    <a:cubicBezTo>
                      <a:pt x="363" y="1481"/>
                      <a:pt x="370" y="1453"/>
                      <a:pt x="377" y="1425"/>
                    </a:cubicBezTo>
                    <a:cubicBezTo>
                      <a:pt x="391" y="1383"/>
                      <a:pt x="398" y="1335"/>
                      <a:pt x="405" y="1286"/>
                    </a:cubicBezTo>
                    <a:cubicBezTo>
                      <a:pt x="412" y="1237"/>
                      <a:pt x="419" y="1181"/>
                      <a:pt x="412" y="1125"/>
                    </a:cubicBezTo>
                    <a:cubicBezTo>
                      <a:pt x="419" y="1069"/>
                      <a:pt x="412" y="1006"/>
                      <a:pt x="405" y="950"/>
                    </a:cubicBezTo>
                    <a:cubicBezTo>
                      <a:pt x="405" y="895"/>
                      <a:pt x="391" y="839"/>
                      <a:pt x="384" y="776"/>
                    </a:cubicBezTo>
                    <a:cubicBezTo>
                      <a:pt x="335" y="552"/>
                      <a:pt x="231" y="350"/>
                      <a:pt x="154" y="217"/>
                    </a:cubicBezTo>
                    <a:cubicBezTo>
                      <a:pt x="70" y="77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327;p70">
                <a:extLst>
                  <a:ext uri="{FF2B5EF4-FFF2-40B4-BE49-F238E27FC236}">
                    <a16:creationId xmlns:a16="http://schemas.microsoft.com/office/drawing/2014/main" id="{6B0FAD37-9D73-4CEB-81C6-4C4577579FBD}"/>
                  </a:ext>
                </a:extLst>
              </p:cNvPr>
              <p:cNvSpPr/>
              <p:nvPr/>
            </p:nvSpPr>
            <p:spPr>
              <a:xfrm>
                <a:off x="7988560" y="1039392"/>
                <a:ext cx="5123" cy="66519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558" extrusionOk="0">
                    <a:moveTo>
                      <a:pt x="63" y="1"/>
                    </a:moveTo>
                    <a:lnTo>
                      <a:pt x="0" y="1558"/>
                    </a:lnTo>
                    <a:lnTo>
                      <a:pt x="119" y="1558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328;p70">
                <a:extLst>
                  <a:ext uri="{FF2B5EF4-FFF2-40B4-BE49-F238E27FC236}">
                    <a16:creationId xmlns:a16="http://schemas.microsoft.com/office/drawing/2014/main" id="{633587D4-33E2-4B67-841F-604FF199DF97}"/>
                  </a:ext>
                </a:extLst>
              </p:cNvPr>
              <p:cNvSpPr/>
              <p:nvPr/>
            </p:nvSpPr>
            <p:spPr>
              <a:xfrm>
                <a:off x="7972166" y="1039392"/>
                <a:ext cx="17932" cy="6651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1558" extrusionOk="0">
                    <a:moveTo>
                      <a:pt x="419" y="1"/>
                    </a:moveTo>
                    <a:cubicBezTo>
                      <a:pt x="419" y="1"/>
                      <a:pt x="349" y="77"/>
                      <a:pt x="273" y="217"/>
                    </a:cubicBezTo>
                    <a:cubicBezTo>
                      <a:pt x="189" y="350"/>
                      <a:pt x="91" y="552"/>
                      <a:pt x="42" y="776"/>
                    </a:cubicBezTo>
                    <a:cubicBezTo>
                      <a:pt x="28" y="839"/>
                      <a:pt x="14" y="895"/>
                      <a:pt x="14" y="950"/>
                    </a:cubicBezTo>
                    <a:cubicBezTo>
                      <a:pt x="7" y="1006"/>
                      <a:pt x="0" y="1069"/>
                      <a:pt x="7" y="1125"/>
                    </a:cubicBezTo>
                    <a:cubicBezTo>
                      <a:pt x="7" y="1181"/>
                      <a:pt x="7" y="1237"/>
                      <a:pt x="21" y="1286"/>
                    </a:cubicBezTo>
                    <a:cubicBezTo>
                      <a:pt x="21" y="1335"/>
                      <a:pt x="35" y="1383"/>
                      <a:pt x="42" y="1425"/>
                    </a:cubicBezTo>
                    <a:cubicBezTo>
                      <a:pt x="49" y="1453"/>
                      <a:pt x="56" y="1481"/>
                      <a:pt x="63" y="1502"/>
                    </a:cubicBezTo>
                    <a:cubicBezTo>
                      <a:pt x="77" y="1523"/>
                      <a:pt x="77" y="1537"/>
                      <a:pt x="91" y="1558"/>
                    </a:cubicBezTo>
                    <a:lnTo>
                      <a:pt x="217" y="1558"/>
                    </a:lnTo>
                    <a:cubicBezTo>
                      <a:pt x="196" y="1516"/>
                      <a:pt x="168" y="1460"/>
                      <a:pt x="140" y="1383"/>
                    </a:cubicBezTo>
                    <a:cubicBezTo>
                      <a:pt x="126" y="1348"/>
                      <a:pt x="119" y="1307"/>
                      <a:pt x="112" y="1258"/>
                    </a:cubicBezTo>
                    <a:cubicBezTo>
                      <a:pt x="98" y="1216"/>
                      <a:pt x="91" y="1167"/>
                      <a:pt x="91" y="1118"/>
                    </a:cubicBezTo>
                    <a:cubicBezTo>
                      <a:pt x="84" y="1069"/>
                      <a:pt x="84" y="1013"/>
                      <a:pt x="84" y="957"/>
                    </a:cubicBezTo>
                    <a:cubicBezTo>
                      <a:pt x="84" y="908"/>
                      <a:pt x="98" y="853"/>
                      <a:pt x="98" y="797"/>
                    </a:cubicBezTo>
                    <a:cubicBezTo>
                      <a:pt x="133" y="580"/>
                      <a:pt x="217" y="371"/>
                      <a:pt x="287" y="231"/>
                    </a:cubicBezTo>
                    <a:cubicBezTo>
                      <a:pt x="356" y="84"/>
                      <a:pt x="419" y="1"/>
                      <a:pt x="4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329;p70">
                <a:extLst>
                  <a:ext uri="{FF2B5EF4-FFF2-40B4-BE49-F238E27FC236}">
                    <a16:creationId xmlns:a16="http://schemas.microsoft.com/office/drawing/2014/main" id="{EFD3666C-7DE9-4844-8BF8-A9D55F0A5B4A}"/>
                  </a:ext>
                </a:extLst>
              </p:cNvPr>
              <p:cNvSpPr/>
              <p:nvPr/>
            </p:nvSpPr>
            <p:spPr>
              <a:xfrm>
                <a:off x="7977246" y="1016721"/>
                <a:ext cx="27752" cy="2749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44" extrusionOk="0">
                    <a:moveTo>
                      <a:pt x="328" y="1"/>
                    </a:moveTo>
                    <a:cubicBezTo>
                      <a:pt x="147" y="1"/>
                      <a:pt x="0" y="140"/>
                      <a:pt x="0" y="322"/>
                    </a:cubicBezTo>
                    <a:cubicBezTo>
                      <a:pt x="0" y="497"/>
                      <a:pt x="147" y="643"/>
                      <a:pt x="328" y="643"/>
                    </a:cubicBezTo>
                    <a:cubicBezTo>
                      <a:pt x="503" y="643"/>
                      <a:pt x="650" y="497"/>
                      <a:pt x="650" y="322"/>
                    </a:cubicBezTo>
                    <a:cubicBezTo>
                      <a:pt x="650" y="140"/>
                      <a:pt x="503" y="1"/>
                      <a:pt x="3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330;p70">
                <a:extLst>
                  <a:ext uri="{FF2B5EF4-FFF2-40B4-BE49-F238E27FC236}">
                    <a16:creationId xmlns:a16="http://schemas.microsoft.com/office/drawing/2014/main" id="{6DFD2BBD-33C1-4036-8229-DD5C84038BE7}"/>
                  </a:ext>
                </a:extLst>
              </p:cNvPr>
              <p:cNvSpPr/>
              <p:nvPr/>
            </p:nvSpPr>
            <p:spPr>
              <a:xfrm>
                <a:off x="7868076" y="907296"/>
                <a:ext cx="130049" cy="12321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2886" extrusionOk="0">
                    <a:moveTo>
                      <a:pt x="224" y="1"/>
                    </a:moveTo>
                    <a:cubicBezTo>
                      <a:pt x="189" y="98"/>
                      <a:pt x="113" y="189"/>
                      <a:pt x="8" y="266"/>
                    </a:cubicBezTo>
                    <a:lnTo>
                      <a:pt x="1" y="280"/>
                    </a:lnTo>
                    <a:lnTo>
                      <a:pt x="2718" y="1083"/>
                    </a:lnTo>
                    <a:lnTo>
                      <a:pt x="2718" y="2885"/>
                    </a:lnTo>
                    <a:lnTo>
                      <a:pt x="3046" y="2885"/>
                    </a:lnTo>
                    <a:lnTo>
                      <a:pt x="3046" y="839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" name="Google Shape;5384;p70">
            <a:extLst>
              <a:ext uri="{FF2B5EF4-FFF2-40B4-BE49-F238E27FC236}">
                <a16:creationId xmlns:a16="http://schemas.microsoft.com/office/drawing/2014/main" id="{C9335683-5525-4860-AB98-76AB0F6826A3}"/>
              </a:ext>
            </a:extLst>
          </p:cNvPr>
          <p:cNvGrpSpPr/>
          <p:nvPr/>
        </p:nvGrpSpPr>
        <p:grpSpPr>
          <a:xfrm>
            <a:off x="7018318" y="2036019"/>
            <a:ext cx="1552492" cy="2843259"/>
            <a:chOff x="5470505" y="2366364"/>
            <a:chExt cx="1320034" cy="2417532"/>
          </a:xfrm>
        </p:grpSpPr>
        <p:sp>
          <p:nvSpPr>
            <p:cNvPr id="101" name="Google Shape;5385;p70">
              <a:extLst>
                <a:ext uri="{FF2B5EF4-FFF2-40B4-BE49-F238E27FC236}">
                  <a16:creationId xmlns:a16="http://schemas.microsoft.com/office/drawing/2014/main" id="{76005483-0895-4BD4-8E58-A6BC76CDCAEB}"/>
                </a:ext>
              </a:extLst>
            </p:cNvPr>
            <p:cNvSpPr/>
            <p:nvPr/>
          </p:nvSpPr>
          <p:spPr>
            <a:xfrm>
              <a:off x="5471480" y="2366856"/>
              <a:ext cx="1318101" cy="2416565"/>
            </a:xfrm>
            <a:custGeom>
              <a:avLst/>
              <a:gdLst/>
              <a:ahLst/>
              <a:cxnLst/>
              <a:rect l="l" t="t" r="r" b="b"/>
              <a:pathLst>
                <a:path w="19096" h="35010" extrusionOk="0">
                  <a:moveTo>
                    <a:pt x="2110" y="15147"/>
                  </a:moveTo>
                  <a:lnTo>
                    <a:pt x="2138" y="15196"/>
                  </a:lnTo>
                  <a:lnTo>
                    <a:pt x="2138" y="15196"/>
                  </a:lnTo>
                  <a:lnTo>
                    <a:pt x="2096" y="15147"/>
                  </a:lnTo>
                  <a:close/>
                  <a:moveTo>
                    <a:pt x="7579" y="12233"/>
                  </a:moveTo>
                  <a:cubicBezTo>
                    <a:pt x="7589" y="12233"/>
                    <a:pt x="7591" y="12260"/>
                    <a:pt x="7585" y="12318"/>
                  </a:cubicBezTo>
                  <a:cubicBezTo>
                    <a:pt x="7550" y="12633"/>
                    <a:pt x="7488" y="14211"/>
                    <a:pt x="7634" y="15294"/>
                  </a:cubicBezTo>
                  <a:lnTo>
                    <a:pt x="7460" y="15245"/>
                  </a:lnTo>
                  <a:lnTo>
                    <a:pt x="7362" y="15280"/>
                  </a:lnTo>
                  <a:lnTo>
                    <a:pt x="7348" y="15182"/>
                  </a:lnTo>
                  <a:cubicBezTo>
                    <a:pt x="7348" y="15182"/>
                    <a:pt x="6622" y="15224"/>
                    <a:pt x="5874" y="15315"/>
                  </a:cubicBezTo>
                  <a:lnTo>
                    <a:pt x="5735" y="15266"/>
                  </a:lnTo>
                  <a:cubicBezTo>
                    <a:pt x="5853" y="15154"/>
                    <a:pt x="5951" y="15028"/>
                    <a:pt x="6049" y="14896"/>
                  </a:cubicBezTo>
                  <a:cubicBezTo>
                    <a:pt x="6258" y="14595"/>
                    <a:pt x="6405" y="14260"/>
                    <a:pt x="6531" y="13911"/>
                  </a:cubicBezTo>
                  <a:cubicBezTo>
                    <a:pt x="6643" y="13939"/>
                    <a:pt x="6719" y="13953"/>
                    <a:pt x="6719" y="13953"/>
                  </a:cubicBezTo>
                  <a:cubicBezTo>
                    <a:pt x="6782" y="13890"/>
                    <a:pt x="6852" y="13785"/>
                    <a:pt x="6922" y="13659"/>
                  </a:cubicBezTo>
                  <a:cubicBezTo>
                    <a:pt x="7214" y="13140"/>
                    <a:pt x="7522" y="12233"/>
                    <a:pt x="7579" y="12233"/>
                  </a:cubicBezTo>
                  <a:close/>
                  <a:moveTo>
                    <a:pt x="3737" y="16537"/>
                  </a:moveTo>
                  <a:lnTo>
                    <a:pt x="3786" y="16558"/>
                  </a:lnTo>
                  <a:lnTo>
                    <a:pt x="3639" y="16614"/>
                  </a:lnTo>
                  <a:lnTo>
                    <a:pt x="3639" y="16607"/>
                  </a:lnTo>
                  <a:cubicBezTo>
                    <a:pt x="3653" y="16593"/>
                    <a:pt x="3688" y="16572"/>
                    <a:pt x="3737" y="16537"/>
                  </a:cubicBezTo>
                  <a:close/>
                  <a:moveTo>
                    <a:pt x="3660" y="16628"/>
                  </a:moveTo>
                  <a:lnTo>
                    <a:pt x="4184" y="16851"/>
                  </a:lnTo>
                  <a:cubicBezTo>
                    <a:pt x="4156" y="16858"/>
                    <a:pt x="4128" y="16858"/>
                    <a:pt x="4107" y="16865"/>
                  </a:cubicBezTo>
                  <a:cubicBezTo>
                    <a:pt x="4066" y="16879"/>
                    <a:pt x="4025" y="16889"/>
                    <a:pt x="3986" y="16889"/>
                  </a:cubicBezTo>
                  <a:cubicBezTo>
                    <a:pt x="3965" y="16889"/>
                    <a:pt x="3945" y="16886"/>
                    <a:pt x="3926" y="16879"/>
                  </a:cubicBezTo>
                  <a:cubicBezTo>
                    <a:pt x="3863" y="16858"/>
                    <a:pt x="3814" y="16809"/>
                    <a:pt x="3772" y="16753"/>
                  </a:cubicBezTo>
                  <a:cubicBezTo>
                    <a:pt x="3737" y="16711"/>
                    <a:pt x="3695" y="16670"/>
                    <a:pt x="3660" y="16628"/>
                  </a:cubicBezTo>
                  <a:close/>
                  <a:moveTo>
                    <a:pt x="8354" y="16886"/>
                  </a:moveTo>
                  <a:lnTo>
                    <a:pt x="8354" y="16886"/>
                  </a:lnTo>
                  <a:cubicBezTo>
                    <a:pt x="7949" y="16977"/>
                    <a:pt x="7536" y="17061"/>
                    <a:pt x="7124" y="17137"/>
                  </a:cubicBezTo>
                  <a:lnTo>
                    <a:pt x="8354" y="16886"/>
                  </a:lnTo>
                  <a:close/>
                  <a:moveTo>
                    <a:pt x="5483" y="17459"/>
                  </a:moveTo>
                  <a:cubicBezTo>
                    <a:pt x="5518" y="17570"/>
                    <a:pt x="5553" y="17682"/>
                    <a:pt x="5588" y="17787"/>
                  </a:cubicBezTo>
                  <a:cubicBezTo>
                    <a:pt x="5462" y="17794"/>
                    <a:pt x="5343" y="17801"/>
                    <a:pt x="5218" y="17808"/>
                  </a:cubicBezTo>
                  <a:cubicBezTo>
                    <a:pt x="5176" y="17710"/>
                    <a:pt x="5113" y="17626"/>
                    <a:pt x="5029" y="17556"/>
                  </a:cubicBezTo>
                  <a:cubicBezTo>
                    <a:pt x="5155" y="17529"/>
                    <a:pt x="5288" y="17508"/>
                    <a:pt x="5420" y="17473"/>
                  </a:cubicBezTo>
                  <a:cubicBezTo>
                    <a:pt x="5441" y="17466"/>
                    <a:pt x="5462" y="17466"/>
                    <a:pt x="5483" y="17459"/>
                  </a:cubicBezTo>
                  <a:close/>
                  <a:moveTo>
                    <a:pt x="12491" y="1"/>
                  </a:moveTo>
                  <a:cubicBezTo>
                    <a:pt x="12251" y="1"/>
                    <a:pt x="12025" y="288"/>
                    <a:pt x="11762" y="313"/>
                  </a:cubicBezTo>
                  <a:cubicBezTo>
                    <a:pt x="11746" y="314"/>
                    <a:pt x="11731" y="315"/>
                    <a:pt x="11715" y="315"/>
                  </a:cubicBezTo>
                  <a:cubicBezTo>
                    <a:pt x="11454" y="315"/>
                    <a:pt x="11216" y="83"/>
                    <a:pt x="10968" y="83"/>
                  </a:cubicBezTo>
                  <a:cubicBezTo>
                    <a:pt x="10935" y="83"/>
                    <a:pt x="10901" y="87"/>
                    <a:pt x="10868" y="96"/>
                  </a:cubicBezTo>
                  <a:cubicBezTo>
                    <a:pt x="10679" y="152"/>
                    <a:pt x="10561" y="355"/>
                    <a:pt x="10372" y="404"/>
                  </a:cubicBezTo>
                  <a:cubicBezTo>
                    <a:pt x="10344" y="410"/>
                    <a:pt x="10315" y="412"/>
                    <a:pt x="10286" y="412"/>
                  </a:cubicBezTo>
                  <a:cubicBezTo>
                    <a:pt x="10169" y="412"/>
                    <a:pt x="10047" y="372"/>
                    <a:pt x="9927" y="372"/>
                  </a:cubicBezTo>
                  <a:cubicBezTo>
                    <a:pt x="9907" y="372"/>
                    <a:pt x="9888" y="373"/>
                    <a:pt x="9869" y="376"/>
                  </a:cubicBezTo>
                  <a:cubicBezTo>
                    <a:pt x="9639" y="417"/>
                    <a:pt x="9506" y="641"/>
                    <a:pt x="9415" y="851"/>
                  </a:cubicBezTo>
                  <a:cubicBezTo>
                    <a:pt x="9171" y="1402"/>
                    <a:pt x="9045" y="2010"/>
                    <a:pt x="9031" y="2611"/>
                  </a:cubicBezTo>
                  <a:cubicBezTo>
                    <a:pt x="9031" y="2701"/>
                    <a:pt x="9059" y="2820"/>
                    <a:pt x="9150" y="2827"/>
                  </a:cubicBezTo>
                  <a:cubicBezTo>
                    <a:pt x="9154" y="2828"/>
                    <a:pt x="9159" y="2828"/>
                    <a:pt x="9163" y="2828"/>
                  </a:cubicBezTo>
                  <a:cubicBezTo>
                    <a:pt x="9199" y="2828"/>
                    <a:pt x="9230" y="2803"/>
                    <a:pt x="9255" y="2778"/>
                  </a:cubicBezTo>
                  <a:lnTo>
                    <a:pt x="9262" y="2771"/>
                  </a:lnTo>
                  <a:lnTo>
                    <a:pt x="9262" y="2771"/>
                  </a:lnTo>
                  <a:cubicBezTo>
                    <a:pt x="9199" y="3972"/>
                    <a:pt x="9387" y="5746"/>
                    <a:pt x="10281" y="5900"/>
                  </a:cubicBezTo>
                  <a:cubicBezTo>
                    <a:pt x="10288" y="5998"/>
                    <a:pt x="10281" y="6089"/>
                    <a:pt x="10267" y="6165"/>
                  </a:cubicBezTo>
                  <a:cubicBezTo>
                    <a:pt x="10246" y="6270"/>
                    <a:pt x="10100" y="6347"/>
                    <a:pt x="9918" y="6410"/>
                  </a:cubicBezTo>
                  <a:cubicBezTo>
                    <a:pt x="9855" y="6316"/>
                    <a:pt x="9749" y="6257"/>
                    <a:pt x="9638" y="6257"/>
                  </a:cubicBezTo>
                  <a:cubicBezTo>
                    <a:pt x="9601" y="6257"/>
                    <a:pt x="9564" y="6263"/>
                    <a:pt x="9527" y="6277"/>
                  </a:cubicBezTo>
                  <a:cubicBezTo>
                    <a:pt x="8521" y="6661"/>
                    <a:pt x="7187" y="7192"/>
                    <a:pt x="6831" y="7478"/>
                  </a:cubicBezTo>
                  <a:cubicBezTo>
                    <a:pt x="6230" y="7953"/>
                    <a:pt x="5022" y="12765"/>
                    <a:pt x="4820" y="13108"/>
                  </a:cubicBezTo>
                  <a:cubicBezTo>
                    <a:pt x="4792" y="13157"/>
                    <a:pt x="4806" y="13205"/>
                    <a:pt x="4855" y="13261"/>
                  </a:cubicBezTo>
                  <a:cubicBezTo>
                    <a:pt x="4582" y="13729"/>
                    <a:pt x="4338" y="14232"/>
                    <a:pt x="4065" y="14693"/>
                  </a:cubicBezTo>
                  <a:lnTo>
                    <a:pt x="4044" y="14721"/>
                  </a:lnTo>
                  <a:lnTo>
                    <a:pt x="1502" y="13897"/>
                  </a:lnTo>
                  <a:cubicBezTo>
                    <a:pt x="1481" y="13855"/>
                    <a:pt x="1460" y="13827"/>
                    <a:pt x="1460" y="13827"/>
                  </a:cubicBezTo>
                  <a:lnTo>
                    <a:pt x="1048" y="13827"/>
                  </a:lnTo>
                  <a:cubicBezTo>
                    <a:pt x="1048" y="13827"/>
                    <a:pt x="1090" y="13939"/>
                    <a:pt x="1160" y="14099"/>
                  </a:cubicBezTo>
                  <a:lnTo>
                    <a:pt x="839" y="13743"/>
                  </a:lnTo>
                  <a:lnTo>
                    <a:pt x="580" y="13778"/>
                  </a:lnTo>
                  <a:lnTo>
                    <a:pt x="2850" y="16348"/>
                  </a:lnTo>
                  <a:lnTo>
                    <a:pt x="2857" y="16355"/>
                  </a:lnTo>
                  <a:lnTo>
                    <a:pt x="3178" y="17186"/>
                  </a:lnTo>
                  <a:cubicBezTo>
                    <a:pt x="3248" y="17312"/>
                    <a:pt x="3325" y="17438"/>
                    <a:pt x="3423" y="17522"/>
                  </a:cubicBezTo>
                  <a:cubicBezTo>
                    <a:pt x="3269" y="17626"/>
                    <a:pt x="3129" y="17745"/>
                    <a:pt x="3011" y="17892"/>
                  </a:cubicBezTo>
                  <a:cubicBezTo>
                    <a:pt x="2920" y="18003"/>
                    <a:pt x="2829" y="18129"/>
                    <a:pt x="2710" y="18220"/>
                  </a:cubicBezTo>
                  <a:cubicBezTo>
                    <a:pt x="2508" y="18367"/>
                    <a:pt x="2242" y="18388"/>
                    <a:pt x="1998" y="18443"/>
                  </a:cubicBezTo>
                  <a:cubicBezTo>
                    <a:pt x="1265" y="18604"/>
                    <a:pt x="608" y="19100"/>
                    <a:pt x="217" y="19750"/>
                  </a:cubicBezTo>
                  <a:cubicBezTo>
                    <a:pt x="196" y="19791"/>
                    <a:pt x="168" y="19833"/>
                    <a:pt x="147" y="19875"/>
                  </a:cubicBezTo>
                  <a:cubicBezTo>
                    <a:pt x="119" y="19945"/>
                    <a:pt x="91" y="20008"/>
                    <a:pt x="70" y="20071"/>
                  </a:cubicBezTo>
                  <a:cubicBezTo>
                    <a:pt x="63" y="20099"/>
                    <a:pt x="56" y="20120"/>
                    <a:pt x="56" y="20141"/>
                  </a:cubicBezTo>
                  <a:cubicBezTo>
                    <a:pt x="29" y="20224"/>
                    <a:pt x="15" y="20301"/>
                    <a:pt x="8" y="20371"/>
                  </a:cubicBezTo>
                  <a:cubicBezTo>
                    <a:pt x="8" y="20392"/>
                    <a:pt x="8" y="20406"/>
                    <a:pt x="1" y="20427"/>
                  </a:cubicBezTo>
                  <a:cubicBezTo>
                    <a:pt x="1" y="20455"/>
                    <a:pt x="1" y="20483"/>
                    <a:pt x="1" y="20511"/>
                  </a:cubicBezTo>
                  <a:cubicBezTo>
                    <a:pt x="1" y="20553"/>
                    <a:pt x="8" y="20581"/>
                    <a:pt x="15" y="20602"/>
                  </a:cubicBezTo>
                  <a:cubicBezTo>
                    <a:pt x="49" y="20811"/>
                    <a:pt x="196" y="21007"/>
                    <a:pt x="385" y="21111"/>
                  </a:cubicBezTo>
                  <a:cubicBezTo>
                    <a:pt x="568" y="21218"/>
                    <a:pt x="777" y="21254"/>
                    <a:pt x="990" y="21254"/>
                  </a:cubicBezTo>
                  <a:cubicBezTo>
                    <a:pt x="1028" y="21254"/>
                    <a:pt x="1066" y="21253"/>
                    <a:pt x="1104" y="21251"/>
                  </a:cubicBezTo>
                  <a:cubicBezTo>
                    <a:pt x="1174" y="21251"/>
                    <a:pt x="1237" y="21244"/>
                    <a:pt x="1307" y="21230"/>
                  </a:cubicBezTo>
                  <a:cubicBezTo>
                    <a:pt x="1328" y="21230"/>
                    <a:pt x="1349" y="21223"/>
                    <a:pt x="1369" y="21223"/>
                  </a:cubicBezTo>
                  <a:cubicBezTo>
                    <a:pt x="1418" y="21216"/>
                    <a:pt x="1467" y="21202"/>
                    <a:pt x="1516" y="21195"/>
                  </a:cubicBezTo>
                  <a:cubicBezTo>
                    <a:pt x="1537" y="21188"/>
                    <a:pt x="1558" y="21181"/>
                    <a:pt x="1579" y="21181"/>
                  </a:cubicBezTo>
                  <a:cubicBezTo>
                    <a:pt x="1635" y="21167"/>
                    <a:pt x="1691" y="21146"/>
                    <a:pt x="1754" y="21132"/>
                  </a:cubicBezTo>
                  <a:cubicBezTo>
                    <a:pt x="2131" y="21014"/>
                    <a:pt x="2501" y="20832"/>
                    <a:pt x="2857" y="20650"/>
                  </a:cubicBezTo>
                  <a:cubicBezTo>
                    <a:pt x="3255" y="20448"/>
                    <a:pt x="3653" y="20245"/>
                    <a:pt x="4058" y="20043"/>
                  </a:cubicBezTo>
                  <a:cubicBezTo>
                    <a:pt x="4219" y="19959"/>
                    <a:pt x="4477" y="19938"/>
                    <a:pt x="4519" y="19784"/>
                  </a:cubicBezTo>
                  <a:cubicBezTo>
                    <a:pt x="4561" y="19784"/>
                    <a:pt x="4603" y="19777"/>
                    <a:pt x="4652" y="19777"/>
                  </a:cubicBezTo>
                  <a:lnTo>
                    <a:pt x="4945" y="19750"/>
                  </a:lnTo>
                  <a:lnTo>
                    <a:pt x="4945" y="19750"/>
                  </a:lnTo>
                  <a:cubicBezTo>
                    <a:pt x="4869" y="19847"/>
                    <a:pt x="4785" y="19945"/>
                    <a:pt x="4708" y="20050"/>
                  </a:cubicBezTo>
                  <a:cubicBezTo>
                    <a:pt x="4170" y="20762"/>
                    <a:pt x="4128" y="21740"/>
                    <a:pt x="4603" y="22501"/>
                  </a:cubicBezTo>
                  <a:cubicBezTo>
                    <a:pt x="4806" y="22816"/>
                    <a:pt x="4987" y="23102"/>
                    <a:pt x="5078" y="23214"/>
                  </a:cubicBezTo>
                  <a:cubicBezTo>
                    <a:pt x="5406" y="23619"/>
                    <a:pt x="5756" y="24010"/>
                    <a:pt x="6112" y="24401"/>
                  </a:cubicBezTo>
                  <a:cubicBezTo>
                    <a:pt x="6049" y="24652"/>
                    <a:pt x="5909" y="25288"/>
                    <a:pt x="6056" y="25868"/>
                  </a:cubicBezTo>
                  <a:lnTo>
                    <a:pt x="5260" y="33306"/>
                  </a:lnTo>
                  <a:lnTo>
                    <a:pt x="6426" y="35010"/>
                  </a:lnTo>
                  <a:lnTo>
                    <a:pt x="6901" y="26838"/>
                  </a:lnTo>
                  <a:cubicBezTo>
                    <a:pt x="7215" y="26929"/>
                    <a:pt x="7676" y="26999"/>
                    <a:pt x="8235" y="27048"/>
                  </a:cubicBezTo>
                  <a:cubicBezTo>
                    <a:pt x="8563" y="27579"/>
                    <a:pt x="8836" y="28144"/>
                    <a:pt x="9010" y="28752"/>
                  </a:cubicBezTo>
                  <a:cubicBezTo>
                    <a:pt x="9038" y="28843"/>
                    <a:pt x="9066" y="28934"/>
                    <a:pt x="9129" y="28996"/>
                  </a:cubicBezTo>
                  <a:cubicBezTo>
                    <a:pt x="9150" y="29010"/>
                    <a:pt x="9164" y="29024"/>
                    <a:pt x="9192" y="29038"/>
                  </a:cubicBezTo>
                  <a:cubicBezTo>
                    <a:pt x="8724" y="29464"/>
                    <a:pt x="8179" y="29800"/>
                    <a:pt x="7725" y="30247"/>
                  </a:cubicBezTo>
                  <a:cubicBezTo>
                    <a:pt x="7662" y="30309"/>
                    <a:pt x="7592" y="30372"/>
                    <a:pt x="7523" y="30428"/>
                  </a:cubicBezTo>
                  <a:cubicBezTo>
                    <a:pt x="7411" y="30519"/>
                    <a:pt x="7299" y="30603"/>
                    <a:pt x="7201" y="30694"/>
                  </a:cubicBezTo>
                  <a:lnTo>
                    <a:pt x="7187" y="30701"/>
                  </a:lnTo>
                  <a:cubicBezTo>
                    <a:pt x="7166" y="30722"/>
                    <a:pt x="7145" y="30736"/>
                    <a:pt x="7124" y="30756"/>
                  </a:cubicBezTo>
                  <a:lnTo>
                    <a:pt x="7110" y="30777"/>
                  </a:lnTo>
                  <a:cubicBezTo>
                    <a:pt x="7089" y="30791"/>
                    <a:pt x="7076" y="30805"/>
                    <a:pt x="7062" y="30826"/>
                  </a:cubicBezTo>
                  <a:lnTo>
                    <a:pt x="7041" y="30847"/>
                  </a:lnTo>
                  <a:cubicBezTo>
                    <a:pt x="7027" y="30861"/>
                    <a:pt x="7013" y="30882"/>
                    <a:pt x="6999" y="30896"/>
                  </a:cubicBezTo>
                  <a:lnTo>
                    <a:pt x="6985" y="30917"/>
                  </a:lnTo>
                  <a:cubicBezTo>
                    <a:pt x="6950" y="30966"/>
                    <a:pt x="6915" y="31015"/>
                    <a:pt x="6894" y="31071"/>
                  </a:cubicBezTo>
                  <a:lnTo>
                    <a:pt x="6887" y="31099"/>
                  </a:lnTo>
                  <a:cubicBezTo>
                    <a:pt x="6880" y="31113"/>
                    <a:pt x="6880" y="31134"/>
                    <a:pt x="6873" y="31155"/>
                  </a:cubicBezTo>
                  <a:cubicBezTo>
                    <a:pt x="6873" y="31162"/>
                    <a:pt x="6866" y="31176"/>
                    <a:pt x="6866" y="31182"/>
                  </a:cubicBezTo>
                  <a:cubicBezTo>
                    <a:pt x="6866" y="31203"/>
                    <a:pt x="6859" y="31224"/>
                    <a:pt x="6859" y="31245"/>
                  </a:cubicBezTo>
                  <a:cubicBezTo>
                    <a:pt x="6859" y="31252"/>
                    <a:pt x="6859" y="31266"/>
                    <a:pt x="6859" y="31280"/>
                  </a:cubicBezTo>
                  <a:cubicBezTo>
                    <a:pt x="6859" y="31301"/>
                    <a:pt x="6859" y="31315"/>
                    <a:pt x="6866" y="31336"/>
                  </a:cubicBezTo>
                  <a:cubicBezTo>
                    <a:pt x="6866" y="31350"/>
                    <a:pt x="6866" y="31364"/>
                    <a:pt x="6866" y="31378"/>
                  </a:cubicBezTo>
                  <a:cubicBezTo>
                    <a:pt x="6873" y="31399"/>
                    <a:pt x="6880" y="31420"/>
                    <a:pt x="6880" y="31448"/>
                  </a:cubicBezTo>
                  <a:cubicBezTo>
                    <a:pt x="6887" y="31455"/>
                    <a:pt x="6887" y="31469"/>
                    <a:pt x="6894" y="31483"/>
                  </a:cubicBezTo>
                  <a:cubicBezTo>
                    <a:pt x="6901" y="31518"/>
                    <a:pt x="6915" y="31553"/>
                    <a:pt x="6936" y="31595"/>
                  </a:cubicBezTo>
                  <a:cubicBezTo>
                    <a:pt x="7025" y="31801"/>
                    <a:pt x="7434" y="31896"/>
                    <a:pt x="7928" y="31896"/>
                  </a:cubicBezTo>
                  <a:cubicBezTo>
                    <a:pt x="8552" y="31896"/>
                    <a:pt x="9312" y="31745"/>
                    <a:pt x="9736" y="31476"/>
                  </a:cubicBezTo>
                  <a:cubicBezTo>
                    <a:pt x="9834" y="31420"/>
                    <a:pt x="9925" y="31357"/>
                    <a:pt x="10009" y="31287"/>
                  </a:cubicBezTo>
                  <a:cubicBezTo>
                    <a:pt x="10100" y="31217"/>
                    <a:pt x="10176" y="31141"/>
                    <a:pt x="10246" y="31050"/>
                  </a:cubicBezTo>
                  <a:cubicBezTo>
                    <a:pt x="10288" y="31008"/>
                    <a:pt x="10316" y="30959"/>
                    <a:pt x="10351" y="30910"/>
                  </a:cubicBezTo>
                  <a:cubicBezTo>
                    <a:pt x="10449" y="30770"/>
                    <a:pt x="10533" y="30624"/>
                    <a:pt x="10658" y="30505"/>
                  </a:cubicBezTo>
                  <a:cubicBezTo>
                    <a:pt x="10707" y="30463"/>
                    <a:pt x="10756" y="30421"/>
                    <a:pt x="10812" y="30386"/>
                  </a:cubicBezTo>
                  <a:cubicBezTo>
                    <a:pt x="10973" y="30282"/>
                    <a:pt x="11154" y="30212"/>
                    <a:pt x="11329" y="30128"/>
                  </a:cubicBezTo>
                  <a:cubicBezTo>
                    <a:pt x="11566" y="30023"/>
                    <a:pt x="11804" y="29876"/>
                    <a:pt x="11909" y="29639"/>
                  </a:cubicBezTo>
                  <a:cubicBezTo>
                    <a:pt x="11937" y="29562"/>
                    <a:pt x="11950" y="29485"/>
                    <a:pt x="11957" y="29409"/>
                  </a:cubicBezTo>
                  <a:cubicBezTo>
                    <a:pt x="11964" y="29332"/>
                    <a:pt x="11964" y="29248"/>
                    <a:pt x="11964" y="29171"/>
                  </a:cubicBezTo>
                  <a:lnTo>
                    <a:pt x="11957" y="28459"/>
                  </a:lnTo>
                  <a:lnTo>
                    <a:pt x="11888" y="28361"/>
                  </a:lnTo>
                  <a:cubicBezTo>
                    <a:pt x="11937" y="28312"/>
                    <a:pt x="11985" y="28263"/>
                    <a:pt x="12034" y="28214"/>
                  </a:cubicBezTo>
                  <a:cubicBezTo>
                    <a:pt x="11937" y="27837"/>
                    <a:pt x="11804" y="27474"/>
                    <a:pt x="11650" y="27118"/>
                  </a:cubicBezTo>
                  <a:cubicBezTo>
                    <a:pt x="13473" y="27083"/>
                    <a:pt x="15156" y="26964"/>
                    <a:pt x="15505" y="26873"/>
                  </a:cubicBezTo>
                  <a:cubicBezTo>
                    <a:pt x="16274" y="26671"/>
                    <a:pt x="15687" y="24974"/>
                    <a:pt x="15687" y="24974"/>
                  </a:cubicBezTo>
                  <a:lnTo>
                    <a:pt x="9981" y="24569"/>
                  </a:lnTo>
                  <a:cubicBezTo>
                    <a:pt x="9639" y="24184"/>
                    <a:pt x="9269" y="23814"/>
                    <a:pt x="8891" y="23458"/>
                  </a:cubicBezTo>
                  <a:cubicBezTo>
                    <a:pt x="8787" y="23360"/>
                    <a:pt x="8675" y="23263"/>
                    <a:pt x="8577" y="23165"/>
                  </a:cubicBezTo>
                  <a:lnTo>
                    <a:pt x="8577" y="23165"/>
                  </a:lnTo>
                  <a:lnTo>
                    <a:pt x="15429" y="23297"/>
                  </a:lnTo>
                  <a:lnTo>
                    <a:pt x="8074" y="22564"/>
                  </a:lnTo>
                  <a:cubicBezTo>
                    <a:pt x="7872" y="22222"/>
                    <a:pt x="7774" y="21789"/>
                    <a:pt x="7921" y="21426"/>
                  </a:cubicBezTo>
                  <a:cubicBezTo>
                    <a:pt x="7956" y="21335"/>
                    <a:pt x="8004" y="21258"/>
                    <a:pt x="8053" y="21188"/>
                  </a:cubicBezTo>
                  <a:lnTo>
                    <a:pt x="15512" y="21272"/>
                  </a:lnTo>
                  <a:cubicBezTo>
                    <a:pt x="15512" y="21272"/>
                    <a:pt x="15701" y="20560"/>
                    <a:pt x="15219" y="20099"/>
                  </a:cubicBezTo>
                  <a:cubicBezTo>
                    <a:pt x="15373" y="20022"/>
                    <a:pt x="15526" y="19924"/>
                    <a:pt x="15666" y="19826"/>
                  </a:cubicBezTo>
                  <a:cubicBezTo>
                    <a:pt x="16232" y="19407"/>
                    <a:pt x="16651" y="18835"/>
                    <a:pt x="17133" y="18332"/>
                  </a:cubicBezTo>
                  <a:cubicBezTo>
                    <a:pt x="17552" y="17885"/>
                    <a:pt x="18027" y="17494"/>
                    <a:pt x="18411" y="17019"/>
                  </a:cubicBezTo>
                  <a:cubicBezTo>
                    <a:pt x="18795" y="16544"/>
                    <a:pt x="19095" y="15964"/>
                    <a:pt x="19088" y="15357"/>
                  </a:cubicBezTo>
                  <a:cubicBezTo>
                    <a:pt x="19088" y="14923"/>
                    <a:pt x="18886" y="14400"/>
                    <a:pt x="18516" y="14155"/>
                  </a:cubicBezTo>
                  <a:cubicBezTo>
                    <a:pt x="18432" y="14099"/>
                    <a:pt x="18348" y="14071"/>
                    <a:pt x="18264" y="14064"/>
                  </a:cubicBezTo>
                  <a:cubicBezTo>
                    <a:pt x="18229" y="14002"/>
                    <a:pt x="18194" y="13939"/>
                    <a:pt x="18152" y="13890"/>
                  </a:cubicBezTo>
                  <a:cubicBezTo>
                    <a:pt x="18021" y="13860"/>
                    <a:pt x="17889" y="13847"/>
                    <a:pt x="17757" y="13847"/>
                  </a:cubicBezTo>
                  <a:cubicBezTo>
                    <a:pt x="17143" y="13847"/>
                    <a:pt x="16536" y="14136"/>
                    <a:pt x="15966" y="14407"/>
                  </a:cubicBezTo>
                  <a:cubicBezTo>
                    <a:pt x="15701" y="14525"/>
                    <a:pt x="15436" y="14644"/>
                    <a:pt x="15163" y="14763"/>
                  </a:cubicBezTo>
                  <a:cubicBezTo>
                    <a:pt x="15156" y="14295"/>
                    <a:pt x="15163" y="13813"/>
                    <a:pt x="15240" y="13457"/>
                  </a:cubicBezTo>
                  <a:cubicBezTo>
                    <a:pt x="15247" y="13415"/>
                    <a:pt x="15254" y="13366"/>
                    <a:pt x="15261" y="13317"/>
                  </a:cubicBezTo>
                  <a:lnTo>
                    <a:pt x="15261" y="13296"/>
                  </a:lnTo>
                  <a:cubicBezTo>
                    <a:pt x="15268" y="13289"/>
                    <a:pt x="15268" y="13275"/>
                    <a:pt x="15268" y="13261"/>
                  </a:cubicBezTo>
                  <a:cubicBezTo>
                    <a:pt x="15324" y="12793"/>
                    <a:pt x="15282" y="12186"/>
                    <a:pt x="15233" y="11732"/>
                  </a:cubicBezTo>
                  <a:lnTo>
                    <a:pt x="15233" y="11732"/>
                  </a:lnTo>
                  <a:cubicBezTo>
                    <a:pt x="15450" y="12249"/>
                    <a:pt x="15743" y="12737"/>
                    <a:pt x="16029" y="13219"/>
                  </a:cubicBezTo>
                  <a:cubicBezTo>
                    <a:pt x="16211" y="13534"/>
                    <a:pt x="16448" y="13869"/>
                    <a:pt x="16804" y="13918"/>
                  </a:cubicBezTo>
                  <a:cubicBezTo>
                    <a:pt x="16825" y="13920"/>
                    <a:pt x="16845" y="13921"/>
                    <a:pt x="16866" y="13921"/>
                  </a:cubicBezTo>
                  <a:cubicBezTo>
                    <a:pt x="17042" y="13921"/>
                    <a:pt x="17219" y="13843"/>
                    <a:pt x="17363" y="13743"/>
                  </a:cubicBezTo>
                  <a:cubicBezTo>
                    <a:pt x="17859" y="13394"/>
                    <a:pt x="18083" y="12744"/>
                    <a:pt x="18048" y="12144"/>
                  </a:cubicBezTo>
                  <a:cubicBezTo>
                    <a:pt x="18027" y="11843"/>
                    <a:pt x="17950" y="11550"/>
                    <a:pt x="17831" y="11271"/>
                  </a:cubicBezTo>
                  <a:cubicBezTo>
                    <a:pt x="17971" y="10433"/>
                    <a:pt x="17943" y="9574"/>
                    <a:pt x="17754" y="8743"/>
                  </a:cubicBezTo>
                  <a:cubicBezTo>
                    <a:pt x="17747" y="8701"/>
                    <a:pt x="17740" y="8652"/>
                    <a:pt x="17726" y="8610"/>
                  </a:cubicBezTo>
                  <a:cubicBezTo>
                    <a:pt x="17719" y="8603"/>
                    <a:pt x="17719" y="8589"/>
                    <a:pt x="17712" y="8582"/>
                  </a:cubicBezTo>
                  <a:cubicBezTo>
                    <a:pt x="17684" y="8456"/>
                    <a:pt x="17650" y="8330"/>
                    <a:pt x="17608" y="8212"/>
                  </a:cubicBezTo>
                  <a:lnTo>
                    <a:pt x="17175" y="7737"/>
                  </a:lnTo>
                  <a:lnTo>
                    <a:pt x="17175" y="7737"/>
                  </a:lnTo>
                  <a:cubicBezTo>
                    <a:pt x="17182" y="7765"/>
                    <a:pt x="17182" y="7800"/>
                    <a:pt x="17189" y="7835"/>
                  </a:cubicBezTo>
                  <a:cubicBezTo>
                    <a:pt x="16630" y="7360"/>
                    <a:pt x="15792" y="7094"/>
                    <a:pt x="15121" y="6850"/>
                  </a:cubicBezTo>
                  <a:cubicBezTo>
                    <a:pt x="14989" y="6550"/>
                    <a:pt x="14905" y="6151"/>
                    <a:pt x="14681" y="5956"/>
                  </a:cubicBezTo>
                  <a:cubicBezTo>
                    <a:pt x="14402" y="5718"/>
                    <a:pt x="14157" y="5565"/>
                    <a:pt x="13822" y="5418"/>
                  </a:cubicBezTo>
                  <a:cubicBezTo>
                    <a:pt x="13744" y="5385"/>
                    <a:pt x="13649" y="5369"/>
                    <a:pt x="13548" y="5369"/>
                  </a:cubicBezTo>
                  <a:cubicBezTo>
                    <a:pt x="13459" y="5369"/>
                    <a:pt x="13366" y="5381"/>
                    <a:pt x="13277" y="5404"/>
                  </a:cubicBezTo>
                  <a:cubicBezTo>
                    <a:pt x="13159" y="5432"/>
                    <a:pt x="13047" y="5488"/>
                    <a:pt x="12963" y="5558"/>
                  </a:cubicBezTo>
                  <a:cubicBezTo>
                    <a:pt x="12935" y="5544"/>
                    <a:pt x="12907" y="5537"/>
                    <a:pt x="12886" y="5530"/>
                  </a:cubicBezTo>
                  <a:cubicBezTo>
                    <a:pt x="12858" y="5537"/>
                    <a:pt x="12837" y="5544"/>
                    <a:pt x="12817" y="5558"/>
                  </a:cubicBezTo>
                  <a:lnTo>
                    <a:pt x="12726" y="4922"/>
                  </a:lnTo>
                  <a:cubicBezTo>
                    <a:pt x="12761" y="4922"/>
                    <a:pt x="12796" y="4908"/>
                    <a:pt x="12830" y="4894"/>
                  </a:cubicBezTo>
                  <a:cubicBezTo>
                    <a:pt x="12921" y="4851"/>
                    <a:pt x="13024" y="4830"/>
                    <a:pt x="13124" y="4830"/>
                  </a:cubicBezTo>
                  <a:cubicBezTo>
                    <a:pt x="13201" y="4830"/>
                    <a:pt x="13278" y="4842"/>
                    <a:pt x="13347" y="4866"/>
                  </a:cubicBezTo>
                  <a:cubicBezTo>
                    <a:pt x="13433" y="4897"/>
                    <a:pt x="13514" y="4939"/>
                    <a:pt x="13599" y="4939"/>
                  </a:cubicBezTo>
                  <a:cubicBezTo>
                    <a:pt x="13610" y="4939"/>
                    <a:pt x="13622" y="4938"/>
                    <a:pt x="13634" y="4936"/>
                  </a:cubicBezTo>
                  <a:cubicBezTo>
                    <a:pt x="13752" y="4915"/>
                    <a:pt x="13836" y="4804"/>
                    <a:pt x="13871" y="4685"/>
                  </a:cubicBezTo>
                  <a:cubicBezTo>
                    <a:pt x="13899" y="4573"/>
                    <a:pt x="13906" y="4447"/>
                    <a:pt x="13941" y="4336"/>
                  </a:cubicBezTo>
                  <a:cubicBezTo>
                    <a:pt x="14032" y="4063"/>
                    <a:pt x="14297" y="3896"/>
                    <a:pt x="14465" y="3665"/>
                  </a:cubicBezTo>
                  <a:cubicBezTo>
                    <a:pt x="14786" y="3225"/>
                    <a:pt x="14681" y="2569"/>
                    <a:pt x="14332" y="2143"/>
                  </a:cubicBezTo>
                  <a:cubicBezTo>
                    <a:pt x="14206" y="1982"/>
                    <a:pt x="14046" y="1842"/>
                    <a:pt x="13990" y="1647"/>
                  </a:cubicBezTo>
                  <a:cubicBezTo>
                    <a:pt x="13906" y="1353"/>
                    <a:pt x="14067" y="990"/>
                    <a:pt x="13871" y="760"/>
                  </a:cubicBezTo>
                  <a:cubicBezTo>
                    <a:pt x="13669" y="515"/>
                    <a:pt x="13243" y="627"/>
                    <a:pt x="12991" y="424"/>
                  </a:cubicBezTo>
                  <a:cubicBezTo>
                    <a:pt x="12844" y="306"/>
                    <a:pt x="12775" y="82"/>
                    <a:pt x="12593" y="19"/>
                  </a:cubicBezTo>
                  <a:cubicBezTo>
                    <a:pt x="12559" y="6"/>
                    <a:pt x="12524" y="1"/>
                    <a:pt x="12491" y="1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386;p70">
              <a:extLst>
                <a:ext uri="{FF2B5EF4-FFF2-40B4-BE49-F238E27FC236}">
                  <a16:creationId xmlns:a16="http://schemas.microsoft.com/office/drawing/2014/main" id="{4AE58AA5-B56E-4DA6-8D5F-EBE45654A0A5}"/>
                </a:ext>
              </a:extLst>
            </p:cNvPr>
            <p:cNvSpPr/>
            <p:nvPr/>
          </p:nvSpPr>
          <p:spPr>
            <a:xfrm>
              <a:off x="6518689" y="3833191"/>
              <a:ext cx="110923" cy="940604"/>
            </a:xfrm>
            <a:custGeom>
              <a:avLst/>
              <a:gdLst/>
              <a:ahLst/>
              <a:cxnLst/>
              <a:rect l="l" t="t" r="r" b="b"/>
              <a:pathLst>
                <a:path w="1607" h="13627" extrusionOk="0">
                  <a:moveTo>
                    <a:pt x="391" y="1"/>
                  </a:moveTo>
                  <a:lnTo>
                    <a:pt x="0" y="36"/>
                  </a:lnTo>
                  <a:lnTo>
                    <a:pt x="1216" y="13627"/>
                  </a:lnTo>
                  <a:lnTo>
                    <a:pt x="1607" y="13592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5387;p70">
              <a:extLst>
                <a:ext uri="{FF2B5EF4-FFF2-40B4-BE49-F238E27FC236}">
                  <a16:creationId xmlns:a16="http://schemas.microsoft.com/office/drawing/2014/main" id="{C7B94EF3-9946-4761-B767-F9CFE7C95194}"/>
                </a:ext>
              </a:extLst>
            </p:cNvPr>
            <p:cNvGrpSpPr/>
            <p:nvPr/>
          </p:nvGrpSpPr>
          <p:grpSpPr>
            <a:xfrm>
              <a:off x="5470505" y="2366364"/>
              <a:ext cx="1320034" cy="2417532"/>
              <a:chOff x="3053425" y="1822050"/>
              <a:chExt cx="478100" cy="875600"/>
            </a:xfrm>
          </p:grpSpPr>
          <p:sp>
            <p:nvSpPr>
              <p:cNvPr id="104" name="Google Shape;5388;p70">
                <a:extLst>
                  <a:ext uri="{FF2B5EF4-FFF2-40B4-BE49-F238E27FC236}">
                    <a16:creationId xmlns:a16="http://schemas.microsoft.com/office/drawing/2014/main" id="{04C33D43-A2C1-4353-B969-0CAB9CAA481A}"/>
                  </a:ext>
                </a:extLst>
              </p:cNvPr>
              <p:cNvSpPr/>
              <p:nvPr/>
            </p:nvSpPr>
            <p:spPr>
              <a:xfrm>
                <a:off x="3189450" y="2280150"/>
                <a:ext cx="2573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2948" extrusionOk="0">
                    <a:moveTo>
                      <a:pt x="1607" y="1"/>
                    </a:moveTo>
                    <a:lnTo>
                      <a:pt x="0" y="2836"/>
                    </a:lnTo>
                    <a:lnTo>
                      <a:pt x="10099" y="2948"/>
                    </a:lnTo>
                    <a:cubicBezTo>
                      <a:pt x="10099" y="2948"/>
                      <a:pt x="10295" y="2221"/>
                      <a:pt x="9792" y="1761"/>
                    </a:cubicBezTo>
                    <a:cubicBezTo>
                      <a:pt x="9296" y="1300"/>
                      <a:pt x="1607" y="1"/>
                      <a:pt x="16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389;p70">
                <a:extLst>
                  <a:ext uri="{FF2B5EF4-FFF2-40B4-BE49-F238E27FC236}">
                    <a16:creationId xmlns:a16="http://schemas.microsoft.com/office/drawing/2014/main" id="{56CAA218-FE02-43FD-BFBA-D131C9BE68E7}"/>
                  </a:ext>
                </a:extLst>
              </p:cNvPr>
              <p:cNvSpPr/>
              <p:nvPr/>
            </p:nvSpPr>
            <p:spPr>
              <a:xfrm>
                <a:off x="3180725" y="2327300"/>
                <a:ext cx="59900" cy="370350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14814" extrusionOk="0">
                    <a:moveTo>
                      <a:pt x="1397" y="0"/>
                    </a:moveTo>
                    <a:lnTo>
                      <a:pt x="0" y="13075"/>
                    </a:lnTo>
                    <a:lnTo>
                      <a:pt x="391" y="13116"/>
                    </a:lnTo>
                    <a:lnTo>
                      <a:pt x="1725" y="629"/>
                    </a:lnTo>
                    <a:lnTo>
                      <a:pt x="1991" y="769"/>
                    </a:lnTo>
                    <a:lnTo>
                      <a:pt x="1166" y="14786"/>
                    </a:lnTo>
                    <a:lnTo>
                      <a:pt x="1558" y="14814"/>
                    </a:lnTo>
                    <a:lnTo>
                      <a:pt x="2396" y="545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390;p70">
                <a:extLst>
                  <a:ext uri="{FF2B5EF4-FFF2-40B4-BE49-F238E27FC236}">
                    <a16:creationId xmlns:a16="http://schemas.microsoft.com/office/drawing/2014/main" id="{E4B81EC4-7C37-4DFC-B250-ACCBE640332A}"/>
                  </a:ext>
                </a:extLst>
              </p:cNvPr>
              <p:cNvSpPr/>
              <p:nvPr/>
            </p:nvSpPr>
            <p:spPr>
              <a:xfrm>
                <a:off x="3199050" y="2427875"/>
                <a:ext cx="257575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10303" h="3095" extrusionOk="0">
                    <a:moveTo>
                      <a:pt x="154" y="0"/>
                    </a:moveTo>
                    <a:cubicBezTo>
                      <a:pt x="154" y="14"/>
                      <a:pt x="0" y="489"/>
                      <a:pt x="0" y="1069"/>
                    </a:cubicBezTo>
                    <a:cubicBezTo>
                      <a:pt x="0" y="1341"/>
                      <a:pt x="28" y="1634"/>
                      <a:pt x="140" y="1914"/>
                    </a:cubicBezTo>
                    <a:cubicBezTo>
                      <a:pt x="245" y="2193"/>
                      <a:pt x="433" y="2452"/>
                      <a:pt x="720" y="2647"/>
                    </a:cubicBezTo>
                    <a:cubicBezTo>
                      <a:pt x="804" y="2696"/>
                      <a:pt x="894" y="2738"/>
                      <a:pt x="999" y="2773"/>
                    </a:cubicBezTo>
                    <a:cubicBezTo>
                      <a:pt x="1188" y="2836"/>
                      <a:pt x="1418" y="2885"/>
                      <a:pt x="1691" y="2926"/>
                    </a:cubicBezTo>
                    <a:cubicBezTo>
                      <a:pt x="2501" y="3045"/>
                      <a:pt x="3660" y="3087"/>
                      <a:pt x="4861" y="3094"/>
                    </a:cubicBezTo>
                    <a:cubicBezTo>
                      <a:pt x="5944" y="3094"/>
                      <a:pt x="7054" y="3052"/>
                      <a:pt x="7948" y="3003"/>
                    </a:cubicBezTo>
                    <a:cubicBezTo>
                      <a:pt x="8395" y="2982"/>
                      <a:pt x="8793" y="2947"/>
                      <a:pt x="9101" y="2919"/>
                    </a:cubicBezTo>
                    <a:cubicBezTo>
                      <a:pt x="9254" y="2905"/>
                      <a:pt x="9387" y="2892"/>
                      <a:pt x="9499" y="2878"/>
                    </a:cubicBezTo>
                    <a:cubicBezTo>
                      <a:pt x="9611" y="2864"/>
                      <a:pt x="9694" y="2850"/>
                      <a:pt x="9757" y="2829"/>
                    </a:cubicBezTo>
                    <a:cubicBezTo>
                      <a:pt x="9862" y="2801"/>
                      <a:pt x="9960" y="2752"/>
                      <a:pt x="10030" y="2689"/>
                    </a:cubicBezTo>
                    <a:cubicBezTo>
                      <a:pt x="10141" y="2584"/>
                      <a:pt x="10204" y="2452"/>
                      <a:pt x="10246" y="2319"/>
                    </a:cubicBezTo>
                    <a:cubicBezTo>
                      <a:pt x="10288" y="2186"/>
                      <a:pt x="10302" y="2039"/>
                      <a:pt x="10302" y="1900"/>
                    </a:cubicBezTo>
                    <a:cubicBezTo>
                      <a:pt x="10295" y="1606"/>
                      <a:pt x="10239" y="1299"/>
                      <a:pt x="10183" y="1069"/>
                    </a:cubicBezTo>
                    <a:cubicBezTo>
                      <a:pt x="10127" y="838"/>
                      <a:pt x="10079" y="678"/>
                      <a:pt x="10072" y="671"/>
                    </a:cubicBezTo>
                    <a:lnTo>
                      <a:pt x="9701" y="803"/>
                    </a:lnTo>
                    <a:lnTo>
                      <a:pt x="9708" y="803"/>
                    </a:lnTo>
                    <a:cubicBezTo>
                      <a:pt x="9715" y="838"/>
                      <a:pt x="9764" y="992"/>
                      <a:pt x="9813" y="1201"/>
                    </a:cubicBezTo>
                    <a:cubicBezTo>
                      <a:pt x="9862" y="1411"/>
                      <a:pt x="9904" y="1669"/>
                      <a:pt x="9904" y="1900"/>
                    </a:cubicBezTo>
                    <a:cubicBezTo>
                      <a:pt x="9911" y="2053"/>
                      <a:pt x="9883" y="2200"/>
                      <a:pt x="9841" y="2291"/>
                    </a:cubicBezTo>
                    <a:cubicBezTo>
                      <a:pt x="9820" y="2333"/>
                      <a:pt x="9792" y="2368"/>
                      <a:pt x="9764" y="2396"/>
                    </a:cubicBezTo>
                    <a:cubicBezTo>
                      <a:pt x="9736" y="2424"/>
                      <a:pt x="9708" y="2438"/>
                      <a:pt x="9660" y="2452"/>
                    </a:cubicBezTo>
                    <a:cubicBezTo>
                      <a:pt x="9625" y="2459"/>
                      <a:pt x="9548" y="2472"/>
                      <a:pt x="9443" y="2486"/>
                    </a:cubicBezTo>
                    <a:cubicBezTo>
                      <a:pt x="9087" y="2535"/>
                      <a:pt x="8409" y="2591"/>
                      <a:pt x="7585" y="2633"/>
                    </a:cubicBezTo>
                    <a:cubicBezTo>
                      <a:pt x="6768" y="2668"/>
                      <a:pt x="5797" y="2696"/>
                      <a:pt x="4861" y="2696"/>
                    </a:cubicBezTo>
                    <a:cubicBezTo>
                      <a:pt x="3953" y="2696"/>
                      <a:pt x="3073" y="2675"/>
                      <a:pt x="2361" y="2612"/>
                    </a:cubicBezTo>
                    <a:cubicBezTo>
                      <a:pt x="2005" y="2577"/>
                      <a:pt x="1691" y="2535"/>
                      <a:pt x="1446" y="2486"/>
                    </a:cubicBezTo>
                    <a:cubicBezTo>
                      <a:pt x="1320" y="2459"/>
                      <a:pt x="1216" y="2431"/>
                      <a:pt x="1125" y="2403"/>
                    </a:cubicBezTo>
                    <a:cubicBezTo>
                      <a:pt x="1041" y="2375"/>
                      <a:pt x="971" y="2340"/>
                      <a:pt x="936" y="2319"/>
                    </a:cubicBezTo>
                    <a:cubicBezTo>
                      <a:pt x="720" y="2172"/>
                      <a:pt x="587" y="1991"/>
                      <a:pt x="503" y="1774"/>
                    </a:cubicBezTo>
                    <a:cubicBezTo>
                      <a:pt x="419" y="1551"/>
                      <a:pt x="392" y="1306"/>
                      <a:pt x="392" y="1069"/>
                    </a:cubicBezTo>
                    <a:cubicBezTo>
                      <a:pt x="392" y="817"/>
                      <a:pt x="426" y="580"/>
                      <a:pt x="461" y="405"/>
                    </a:cubicBezTo>
                    <a:cubicBezTo>
                      <a:pt x="475" y="314"/>
                      <a:pt x="496" y="245"/>
                      <a:pt x="510" y="196"/>
                    </a:cubicBezTo>
                    <a:cubicBezTo>
                      <a:pt x="517" y="168"/>
                      <a:pt x="524" y="154"/>
                      <a:pt x="524" y="140"/>
                    </a:cubicBezTo>
                    <a:lnTo>
                      <a:pt x="531" y="126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391;p70">
                <a:extLst>
                  <a:ext uri="{FF2B5EF4-FFF2-40B4-BE49-F238E27FC236}">
                    <a16:creationId xmlns:a16="http://schemas.microsoft.com/office/drawing/2014/main" id="{AF9F492D-88CB-4868-B126-2C1965AE4901}"/>
                  </a:ext>
                </a:extLst>
              </p:cNvPr>
              <p:cNvSpPr/>
              <p:nvPr/>
            </p:nvSpPr>
            <p:spPr>
              <a:xfrm>
                <a:off x="3209700" y="2378450"/>
                <a:ext cx="23015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9206" h="1237" extrusionOk="0">
                    <a:moveTo>
                      <a:pt x="280" y="1"/>
                    </a:moveTo>
                    <a:lnTo>
                      <a:pt x="0" y="280"/>
                    </a:lnTo>
                    <a:lnTo>
                      <a:pt x="804" y="1076"/>
                    </a:lnTo>
                    <a:lnTo>
                      <a:pt x="9199" y="1237"/>
                    </a:lnTo>
                    <a:lnTo>
                      <a:pt x="9206" y="846"/>
                    </a:lnTo>
                    <a:lnTo>
                      <a:pt x="964" y="685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5392;p70">
                <a:extLst>
                  <a:ext uri="{FF2B5EF4-FFF2-40B4-BE49-F238E27FC236}">
                    <a16:creationId xmlns:a16="http://schemas.microsoft.com/office/drawing/2014/main" id="{2DF47CE2-BA1B-4D06-8566-6F164D57ED67}"/>
                  </a:ext>
                </a:extLst>
              </p:cNvPr>
              <p:cNvSpPr/>
              <p:nvPr/>
            </p:nvSpPr>
            <p:spPr>
              <a:xfrm>
                <a:off x="3279900" y="1932350"/>
                <a:ext cx="118225" cy="150525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6021" extrusionOk="0">
                    <a:moveTo>
                      <a:pt x="3618" y="0"/>
                    </a:moveTo>
                    <a:lnTo>
                      <a:pt x="1166" y="922"/>
                    </a:lnTo>
                    <a:cubicBezTo>
                      <a:pt x="1166" y="922"/>
                      <a:pt x="1306" y="1453"/>
                      <a:pt x="1236" y="1753"/>
                    </a:cubicBezTo>
                    <a:cubicBezTo>
                      <a:pt x="1166" y="2054"/>
                      <a:pt x="0" y="2186"/>
                      <a:pt x="0" y="2186"/>
                    </a:cubicBezTo>
                    <a:lnTo>
                      <a:pt x="2787" y="6021"/>
                    </a:lnTo>
                    <a:lnTo>
                      <a:pt x="4728" y="2494"/>
                    </a:lnTo>
                    <a:lnTo>
                      <a:pt x="4191" y="1320"/>
                    </a:lnTo>
                    <a:lnTo>
                      <a:pt x="3799" y="1271"/>
                    </a:lnTo>
                    <a:lnTo>
                      <a:pt x="3618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5393;p70">
                <a:extLst>
                  <a:ext uri="{FF2B5EF4-FFF2-40B4-BE49-F238E27FC236}">
                    <a16:creationId xmlns:a16="http://schemas.microsoft.com/office/drawing/2014/main" id="{4E8A5256-04DC-4835-80F6-A38FD51A6B4D}"/>
                  </a:ext>
                </a:extLst>
              </p:cNvPr>
              <p:cNvSpPr/>
              <p:nvPr/>
            </p:nvSpPr>
            <p:spPr>
              <a:xfrm>
                <a:off x="3320575" y="1960275"/>
                <a:ext cx="82950" cy="115600"/>
              </a:xfrm>
              <a:custGeom>
                <a:avLst/>
                <a:gdLst/>
                <a:ahLst/>
                <a:cxnLst/>
                <a:rect l="l" t="t" r="r" b="b"/>
                <a:pathLst>
                  <a:path w="3318" h="4624" extrusionOk="0">
                    <a:moveTo>
                      <a:pt x="2228" y="1"/>
                    </a:moveTo>
                    <a:cubicBezTo>
                      <a:pt x="2068" y="43"/>
                      <a:pt x="1928" y="119"/>
                      <a:pt x="1851" y="224"/>
                    </a:cubicBezTo>
                    <a:cubicBezTo>
                      <a:pt x="1760" y="343"/>
                      <a:pt x="1725" y="497"/>
                      <a:pt x="1712" y="643"/>
                    </a:cubicBezTo>
                    <a:cubicBezTo>
                      <a:pt x="1684" y="957"/>
                      <a:pt x="1705" y="1265"/>
                      <a:pt x="1774" y="1572"/>
                    </a:cubicBezTo>
                    <a:cubicBezTo>
                      <a:pt x="1793" y="1651"/>
                      <a:pt x="1862" y="1693"/>
                      <a:pt x="1931" y="1693"/>
                    </a:cubicBezTo>
                    <a:cubicBezTo>
                      <a:pt x="1992" y="1693"/>
                      <a:pt x="2052" y="1661"/>
                      <a:pt x="2082" y="1593"/>
                    </a:cubicBezTo>
                    <a:cubicBezTo>
                      <a:pt x="2087" y="1576"/>
                      <a:pt x="2102" y="1569"/>
                      <a:pt x="2122" y="1569"/>
                    </a:cubicBezTo>
                    <a:cubicBezTo>
                      <a:pt x="2200" y="1569"/>
                      <a:pt x="2355" y="1687"/>
                      <a:pt x="2333" y="1810"/>
                    </a:cubicBezTo>
                    <a:cubicBezTo>
                      <a:pt x="2277" y="2110"/>
                      <a:pt x="2103" y="2382"/>
                      <a:pt x="1921" y="2634"/>
                    </a:cubicBezTo>
                    <a:cubicBezTo>
                      <a:pt x="1705" y="2941"/>
                      <a:pt x="1467" y="3241"/>
                      <a:pt x="1265" y="3563"/>
                    </a:cubicBezTo>
                    <a:cubicBezTo>
                      <a:pt x="1094" y="3821"/>
                      <a:pt x="822" y="3952"/>
                      <a:pt x="550" y="3952"/>
                    </a:cubicBezTo>
                    <a:cubicBezTo>
                      <a:pt x="411" y="3952"/>
                      <a:pt x="272" y="3917"/>
                      <a:pt x="147" y="3849"/>
                    </a:cubicBezTo>
                    <a:cubicBezTo>
                      <a:pt x="105" y="3898"/>
                      <a:pt x="77" y="3954"/>
                      <a:pt x="63" y="4017"/>
                    </a:cubicBezTo>
                    <a:cubicBezTo>
                      <a:pt x="0" y="4261"/>
                      <a:pt x="196" y="4512"/>
                      <a:pt x="433" y="4589"/>
                    </a:cubicBezTo>
                    <a:cubicBezTo>
                      <a:pt x="511" y="4614"/>
                      <a:pt x="590" y="4624"/>
                      <a:pt x="670" y="4624"/>
                    </a:cubicBezTo>
                    <a:cubicBezTo>
                      <a:pt x="840" y="4624"/>
                      <a:pt x="1012" y="4577"/>
                      <a:pt x="1174" y="4519"/>
                    </a:cubicBezTo>
                    <a:cubicBezTo>
                      <a:pt x="1998" y="4219"/>
                      <a:pt x="2668" y="3563"/>
                      <a:pt x="3032" y="2766"/>
                    </a:cubicBezTo>
                    <a:cubicBezTo>
                      <a:pt x="3129" y="2550"/>
                      <a:pt x="3199" y="2319"/>
                      <a:pt x="3248" y="2089"/>
                    </a:cubicBezTo>
                    <a:cubicBezTo>
                      <a:pt x="3262" y="2012"/>
                      <a:pt x="3276" y="1942"/>
                      <a:pt x="3283" y="1865"/>
                    </a:cubicBezTo>
                    <a:cubicBezTo>
                      <a:pt x="3311" y="1677"/>
                      <a:pt x="3318" y="1488"/>
                      <a:pt x="3297" y="1300"/>
                    </a:cubicBezTo>
                    <a:lnTo>
                      <a:pt x="3297" y="1293"/>
                    </a:lnTo>
                    <a:cubicBezTo>
                      <a:pt x="3290" y="1230"/>
                      <a:pt x="3283" y="1167"/>
                      <a:pt x="3269" y="1104"/>
                    </a:cubicBezTo>
                    <a:cubicBezTo>
                      <a:pt x="3234" y="944"/>
                      <a:pt x="3185" y="797"/>
                      <a:pt x="3101" y="650"/>
                    </a:cubicBezTo>
                    <a:cubicBezTo>
                      <a:pt x="2934" y="357"/>
                      <a:pt x="2571" y="71"/>
                      <a:pt x="2228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394;p70">
                <a:extLst>
                  <a:ext uri="{FF2B5EF4-FFF2-40B4-BE49-F238E27FC236}">
                    <a16:creationId xmlns:a16="http://schemas.microsoft.com/office/drawing/2014/main" id="{852490C8-1353-4F47-A046-27F178B24D9F}"/>
                  </a:ext>
                </a:extLst>
              </p:cNvPr>
              <p:cNvSpPr/>
              <p:nvPr/>
            </p:nvSpPr>
            <p:spPr>
              <a:xfrm>
                <a:off x="3304325" y="1948050"/>
                <a:ext cx="6637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2655" h="1279" extrusionOk="0">
                    <a:moveTo>
                      <a:pt x="2215" y="1"/>
                    </a:moveTo>
                    <a:lnTo>
                      <a:pt x="1" y="113"/>
                    </a:lnTo>
                    <a:cubicBezTo>
                      <a:pt x="1" y="113"/>
                      <a:pt x="1070" y="1278"/>
                      <a:pt x="1750" y="1278"/>
                    </a:cubicBezTo>
                    <a:cubicBezTo>
                      <a:pt x="1868" y="1278"/>
                      <a:pt x="1974" y="1243"/>
                      <a:pt x="2061" y="1160"/>
                    </a:cubicBezTo>
                    <a:cubicBezTo>
                      <a:pt x="2655" y="601"/>
                      <a:pt x="2215" y="1"/>
                      <a:pt x="2215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395;p70">
                <a:extLst>
                  <a:ext uri="{FF2B5EF4-FFF2-40B4-BE49-F238E27FC236}">
                    <a16:creationId xmlns:a16="http://schemas.microsoft.com/office/drawing/2014/main" id="{9634BD3C-328F-4810-9826-B3835AFB5B9A}"/>
                  </a:ext>
                </a:extLst>
              </p:cNvPr>
              <p:cNvSpPr/>
              <p:nvPr/>
            </p:nvSpPr>
            <p:spPr>
              <a:xfrm>
                <a:off x="3283100" y="1849050"/>
                <a:ext cx="110125" cy="120750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830" extrusionOk="0">
                    <a:moveTo>
                      <a:pt x="2471" y="0"/>
                    </a:moveTo>
                    <a:cubicBezTo>
                      <a:pt x="2368" y="0"/>
                      <a:pt x="2261" y="9"/>
                      <a:pt x="2149" y="29"/>
                    </a:cubicBezTo>
                    <a:cubicBezTo>
                      <a:pt x="2065" y="43"/>
                      <a:pt x="277" y="64"/>
                      <a:pt x="137" y="1279"/>
                    </a:cubicBezTo>
                    <a:cubicBezTo>
                      <a:pt x="1" y="2470"/>
                      <a:pt x="132" y="4830"/>
                      <a:pt x="1250" y="4830"/>
                    </a:cubicBezTo>
                    <a:cubicBezTo>
                      <a:pt x="1272" y="4830"/>
                      <a:pt x="1295" y="4829"/>
                      <a:pt x="1318" y="4827"/>
                    </a:cubicBezTo>
                    <a:cubicBezTo>
                      <a:pt x="2505" y="4729"/>
                      <a:pt x="2994" y="4352"/>
                      <a:pt x="3343" y="3912"/>
                    </a:cubicBezTo>
                    <a:cubicBezTo>
                      <a:pt x="3692" y="3465"/>
                      <a:pt x="4405" y="2801"/>
                      <a:pt x="4384" y="2110"/>
                    </a:cubicBezTo>
                    <a:cubicBezTo>
                      <a:pt x="4371" y="1469"/>
                      <a:pt x="3776" y="0"/>
                      <a:pt x="247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396;p70">
                <a:extLst>
                  <a:ext uri="{FF2B5EF4-FFF2-40B4-BE49-F238E27FC236}">
                    <a16:creationId xmlns:a16="http://schemas.microsoft.com/office/drawing/2014/main" id="{F6F1CAFC-DFC7-46D7-A656-4AC610FFAC7D}"/>
                  </a:ext>
                </a:extLst>
              </p:cNvPr>
              <p:cNvSpPr/>
              <p:nvPr/>
            </p:nvSpPr>
            <p:spPr>
              <a:xfrm>
                <a:off x="3279900" y="1822050"/>
                <a:ext cx="143900" cy="123475"/>
              </a:xfrm>
              <a:custGeom>
                <a:avLst/>
                <a:gdLst/>
                <a:ahLst/>
                <a:cxnLst/>
                <a:rect l="l" t="t" r="r" b="b"/>
                <a:pathLst>
                  <a:path w="5756" h="4939" extrusionOk="0">
                    <a:moveTo>
                      <a:pt x="3460" y="1"/>
                    </a:moveTo>
                    <a:cubicBezTo>
                      <a:pt x="3220" y="1"/>
                      <a:pt x="2994" y="288"/>
                      <a:pt x="2731" y="313"/>
                    </a:cubicBezTo>
                    <a:cubicBezTo>
                      <a:pt x="2715" y="314"/>
                      <a:pt x="2700" y="315"/>
                      <a:pt x="2684" y="315"/>
                    </a:cubicBezTo>
                    <a:cubicBezTo>
                      <a:pt x="2423" y="315"/>
                      <a:pt x="2185" y="83"/>
                      <a:pt x="1937" y="83"/>
                    </a:cubicBezTo>
                    <a:cubicBezTo>
                      <a:pt x="1904" y="83"/>
                      <a:pt x="1870" y="87"/>
                      <a:pt x="1837" y="96"/>
                    </a:cubicBezTo>
                    <a:cubicBezTo>
                      <a:pt x="1648" y="152"/>
                      <a:pt x="1530" y="354"/>
                      <a:pt x="1341" y="396"/>
                    </a:cubicBezTo>
                    <a:cubicBezTo>
                      <a:pt x="1310" y="404"/>
                      <a:pt x="1278" y="408"/>
                      <a:pt x="1246" y="408"/>
                    </a:cubicBezTo>
                    <a:cubicBezTo>
                      <a:pt x="1136" y="408"/>
                      <a:pt x="1021" y="370"/>
                      <a:pt x="908" y="370"/>
                    </a:cubicBezTo>
                    <a:cubicBezTo>
                      <a:pt x="884" y="370"/>
                      <a:pt x="861" y="372"/>
                      <a:pt x="838" y="375"/>
                    </a:cubicBezTo>
                    <a:cubicBezTo>
                      <a:pt x="608" y="417"/>
                      <a:pt x="475" y="641"/>
                      <a:pt x="384" y="850"/>
                    </a:cubicBezTo>
                    <a:cubicBezTo>
                      <a:pt x="140" y="1402"/>
                      <a:pt x="14" y="2003"/>
                      <a:pt x="0" y="2610"/>
                    </a:cubicBezTo>
                    <a:cubicBezTo>
                      <a:pt x="0" y="2701"/>
                      <a:pt x="28" y="2820"/>
                      <a:pt x="119" y="2827"/>
                    </a:cubicBezTo>
                    <a:cubicBezTo>
                      <a:pt x="123" y="2828"/>
                      <a:pt x="128" y="2828"/>
                      <a:pt x="132" y="2828"/>
                    </a:cubicBezTo>
                    <a:cubicBezTo>
                      <a:pt x="168" y="2828"/>
                      <a:pt x="199" y="2803"/>
                      <a:pt x="224" y="2778"/>
                    </a:cubicBezTo>
                    <a:cubicBezTo>
                      <a:pt x="363" y="2652"/>
                      <a:pt x="391" y="2457"/>
                      <a:pt x="426" y="2282"/>
                    </a:cubicBezTo>
                    <a:cubicBezTo>
                      <a:pt x="468" y="2100"/>
                      <a:pt x="552" y="1905"/>
                      <a:pt x="726" y="1856"/>
                    </a:cubicBezTo>
                    <a:cubicBezTo>
                      <a:pt x="803" y="1828"/>
                      <a:pt x="880" y="1842"/>
                      <a:pt x="957" y="1821"/>
                    </a:cubicBezTo>
                    <a:cubicBezTo>
                      <a:pt x="1168" y="1767"/>
                      <a:pt x="1306" y="1514"/>
                      <a:pt x="1520" y="1514"/>
                    </a:cubicBezTo>
                    <a:cubicBezTo>
                      <a:pt x="1554" y="1514"/>
                      <a:pt x="1589" y="1521"/>
                      <a:pt x="1627" y="1535"/>
                    </a:cubicBezTo>
                    <a:cubicBezTo>
                      <a:pt x="1914" y="1646"/>
                      <a:pt x="1984" y="1982"/>
                      <a:pt x="2186" y="2163"/>
                    </a:cubicBezTo>
                    <a:cubicBezTo>
                      <a:pt x="2291" y="2254"/>
                      <a:pt x="2438" y="2268"/>
                      <a:pt x="2563" y="2310"/>
                    </a:cubicBezTo>
                    <a:cubicBezTo>
                      <a:pt x="2885" y="2408"/>
                      <a:pt x="3150" y="2666"/>
                      <a:pt x="3255" y="2987"/>
                    </a:cubicBezTo>
                    <a:cubicBezTo>
                      <a:pt x="3308" y="2846"/>
                      <a:pt x="3460" y="2766"/>
                      <a:pt x="3612" y="2766"/>
                    </a:cubicBezTo>
                    <a:cubicBezTo>
                      <a:pt x="3677" y="2766"/>
                      <a:pt x="3742" y="2781"/>
                      <a:pt x="3799" y="2813"/>
                    </a:cubicBezTo>
                    <a:cubicBezTo>
                      <a:pt x="3981" y="2925"/>
                      <a:pt x="4058" y="3176"/>
                      <a:pt x="3995" y="3386"/>
                    </a:cubicBezTo>
                    <a:cubicBezTo>
                      <a:pt x="3925" y="3588"/>
                      <a:pt x="3751" y="3749"/>
                      <a:pt x="3548" y="3819"/>
                    </a:cubicBezTo>
                    <a:cubicBezTo>
                      <a:pt x="3450" y="3853"/>
                      <a:pt x="3346" y="3881"/>
                      <a:pt x="3297" y="3965"/>
                    </a:cubicBezTo>
                    <a:cubicBezTo>
                      <a:pt x="3241" y="4056"/>
                      <a:pt x="3283" y="4182"/>
                      <a:pt x="3332" y="4280"/>
                    </a:cubicBezTo>
                    <a:cubicBezTo>
                      <a:pt x="3422" y="4468"/>
                      <a:pt x="3506" y="4657"/>
                      <a:pt x="3597" y="4845"/>
                    </a:cubicBezTo>
                    <a:cubicBezTo>
                      <a:pt x="3611" y="4873"/>
                      <a:pt x="3625" y="4894"/>
                      <a:pt x="3646" y="4915"/>
                    </a:cubicBezTo>
                    <a:cubicBezTo>
                      <a:pt x="3658" y="4923"/>
                      <a:pt x="3672" y="4927"/>
                      <a:pt x="3687" y="4927"/>
                    </a:cubicBezTo>
                    <a:cubicBezTo>
                      <a:pt x="3723" y="4927"/>
                      <a:pt x="3765" y="4907"/>
                      <a:pt x="3799" y="4887"/>
                    </a:cubicBezTo>
                    <a:cubicBezTo>
                      <a:pt x="3890" y="4848"/>
                      <a:pt x="3992" y="4826"/>
                      <a:pt x="4093" y="4826"/>
                    </a:cubicBezTo>
                    <a:cubicBezTo>
                      <a:pt x="4170" y="4826"/>
                      <a:pt x="4246" y="4839"/>
                      <a:pt x="4316" y="4866"/>
                    </a:cubicBezTo>
                    <a:cubicBezTo>
                      <a:pt x="4404" y="4891"/>
                      <a:pt x="4485" y="4938"/>
                      <a:pt x="4571" y="4938"/>
                    </a:cubicBezTo>
                    <a:cubicBezTo>
                      <a:pt x="4582" y="4938"/>
                      <a:pt x="4592" y="4938"/>
                      <a:pt x="4603" y="4936"/>
                    </a:cubicBezTo>
                    <a:cubicBezTo>
                      <a:pt x="4721" y="4915"/>
                      <a:pt x="4805" y="4803"/>
                      <a:pt x="4840" y="4685"/>
                    </a:cubicBezTo>
                    <a:cubicBezTo>
                      <a:pt x="4868" y="4573"/>
                      <a:pt x="4875" y="4447"/>
                      <a:pt x="4910" y="4335"/>
                    </a:cubicBezTo>
                    <a:cubicBezTo>
                      <a:pt x="5001" y="4063"/>
                      <a:pt x="5266" y="3895"/>
                      <a:pt x="5434" y="3665"/>
                    </a:cubicBezTo>
                    <a:cubicBezTo>
                      <a:pt x="5755" y="3225"/>
                      <a:pt x="5650" y="2568"/>
                      <a:pt x="5301" y="2142"/>
                    </a:cubicBezTo>
                    <a:cubicBezTo>
                      <a:pt x="5175" y="1982"/>
                      <a:pt x="5015" y="1842"/>
                      <a:pt x="4959" y="1646"/>
                    </a:cubicBezTo>
                    <a:cubicBezTo>
                      <a:pt x="4875" y="1353"/>
                      <a:pt x="5036" y="990"/>
                      <a:pt x="4840" y="760"/>
                    </a:cubicBezTo>
                    <a:cubicBezTo>
                      <a:pt x="4638" y="515"/>
                      <a:pt x="4212" y="627"/>
                      <a:pt x="3960" y="424"/>
                    </a:cubicBezTo>
                    <a:cubicBezTo>
                      <a:pt x="3813" y="306"/>
                      <a:pt x="3744" y="82"/>
                      <a:pt x="3562" y="19"/>
                    </a:cubicBezTo>
                    <a:cubicBezTo>
                      <a:pt x="3528" y="6"/>
                      <a:pt x="3493" y="1"/>
                      <a:pt x="3460" y="1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397;p70">
                <a:extLst>
                  <a:ext uri="{FF2B5EF4-FFF2-40B4-BE49-F238E27FC236}">
                    <a16:creationId xmlns:a16="http://schemas.microsoft.com/office/drawing/2014/main" id="{BAF87B11-217A-4CFB-A763-29F2142CA33A}"/>
                  </a:ext>
                </a:extLst>
              </p:cNvPr>
              <p:cNvSpPr/>
              <p:nvPr/>
            </p:nvSpPr>
            <p:spPr>
              <a:xfrm>
                <a:off x="3346275" y="1882600"/>
                <a:ext cx="5132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1835" extrusionOk="0">
                    <a:moveTo>
                      <a:pt x="1223" y="0"/>
                    </a:moveTo>
                    <a:cubicBezTo>
                      <a:pt x="688" y="0"/>
                      <a:pt x="425" y="565"/>
                      <a:pt x="425" y="565"/>
                    </a:cubicBezTo>
                    <a:cubicBezTo>
                      <a:pt x="425" y="565"/>
                      <a:pt x="0" y="1834"/>
                      <a:pt x="542" y="1834"/>
                    </a:cubicBezTo>
                    <a:cubicBezTo>
                      <a:pt x="618" y="1834"/>
                      <a:pt x="713" y="1809"/>
                      <a:pt x="830" y="1753"/>
                    </a:cubicBezTo>
                    <a:cubicBezTo>
                      <a:pt x="1780" y="1285"/>
                      <a:pt x="2052" y="174"/>
                      <a:pt x="1403" y="21"/>
                    </a:cubicBezTo>
                    <a:cubicBezTo>
                      <a:pt x="1340" y="7"/>
                      <a:pt x="1280" y="0"/>
                      <a:pt x="1223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398;p70">
                <a:extLst>
                  <a:ext uri="{FF2B5EF4-FFF2-40B4-BE49-F238E27FC236}">
                    <a16:creationId xmlns:a16="http://schemas.microsoft.com/office/drawing/2014/main" id="{59FEAE06-2C6A-432D-AF77-BD353D12C4AC}"/>
                  </a:ext>
                </a:extLst>
              </p:cNvPr>
              <p:cNvSpPr/>
              <p:nvPr/>
            </p:nvSpPr>
            <p:spPr>
              <a:xfrm>
                <a:off x="3145450" y="2266700"/>
                <a:ext cx="9047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2004" extrusionOk="0">
                    <a:moveTo>
                      <a:pt x="2008" y="1"/>
                    </a:moveTo>
                    <a:cubicBezTo>
                      <a:pt x="1619" y="1"/>
                      <a:pt x="1207" y="67"/>
                      <a:pt x="894" y="92"/>
                    </a:cubicBezTo>
                    <a:cubicBezTo>
                      <a:pt x="664" y="113"/>
                      <a:pt x="405" y="147"/>
                      <a:pt x="245" y="315"/>
                    </a:cubicBezTo>
                    <a:cubicBezTo>
                      <a:pt x="126" y="434"/>
                      <a:pt x="77" y="608"/>
                      <a:pt x="49" y="769"/>
                    </a:cubicBezTo>
                    <a:cubicBezTo>
                      <a:pt x="7" y="1013"/>
                      <a:pt x="0" y="1265"/>
                      <a:pt x="84" y="1495"/>
                    </a:cubicBezTo>
                    <a:cubicBezTo>
                      <a:pt x="168" y="1726"/>
                      <a:pt x="356" y="1921"/>
                      <a:pt x="594" y="1984"/>
                    </a:cubicBezTo>
                    <a:cubicBezTo>
                      <a:pt x="660" y="1998"/>
                      <a:pt x="727" y="2003"/>
                      <a:pt x="794" y="2003"/>
                    </a:cubicBezTo>
                    <a:cubicBezTo>
                      <a:pt x="861" y="2003"/>
                      <a:pt x="929" y="1998"/>
                      <a:pt x="999" y="1991"/>
                    </a:cubicBezTo>
                    <a:cubicBezTo>
                      <a:pt x="1481" y="1942"/>
                      <a:pt x="1970" y="1900"/>
                      <a:pt x="2452" y="1859"/>
                    </a:cubicBezTo>
                    <a:cubicBezTo>
                      <a:pt x="2759" y="1831"/>
                      <a:pt x="3108" y="1782"/>
                      <a:pt x="3290" y="1530"/>
                    </a:cubicBezTo>
                    <a:cubicBezTo>
                      <a:pt x="3618" y="1062"/>
                      <a:pt x="3192" y="357"/>
                      <a:pt x="2745" y="133"/>
                    </a:cubicBezTo>
                    <a:cubicBezTo>
                      <a:pt x="2538" y="33"/>
                      <a:pt x="2279" y="1"/>
                      <a:pt x="2008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399;p70">
                <a:extLst>
                  <a:ext uri="{FF2B5EF4-FFF2-40B4-BE49-F238E27FC236}">
                    <a16:creationId xmlns:a16="http://schemas.microsoft.com/office/drawing/2014/main" id="{8738E38C-04D0-4083-B4BA-C518A14EFD91}"/>
                  </a:ext>
                </a:extLst>
              </p:cNvPr>
              <p:cNvSpPr/>
              <p:nvPr/>
            </p:nvSpPr>
            <p:spPr>
              <a:xfrm>
                <a:off x="3053425" y="2253750"/>
                <a:ext cx="131675" cy="99675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3987" extrusionOk="0">
                    <a:moveTo>
                      <a:pt x="4239" y="0"/>
                    </a:moveTo>
                    <a:cubicBezTo>
                      <a:pt x="4221" y="0"/>
                      <a:pt x="4202" y="1"/>
                      <a:pt x="4184" y="2"/>
                    </a:cubicBezTo>
                    <a:cubicBezTo>
                      <a:pt x="3737" y="30"/>
                      <a:pt x="3325" y="281"/>
                      <a:pt x="3039" y="624"/>
                    </a:cubicBezTo>
                    <a:cubicBezTo>
                      <a:pt x="2948" y="735"/>
                      <a:pt x="2857" y="861"/>
                      <a:pt x="2738" y="952"/>
                    </a:cubicBezTo>
                    <a:cubicBezTo>
                      <a:pt x="2536" y="1098"/>
                      <a:pt x="2270" y="1119"/>
                      <a:pt x="2026" y="1175"/>
                    </a:cubicBezTo>
                    <a:cubicBezTo>
                      <a:pt x="1293" y="1336"/>
                      <a:pt x="636" y="1832"/>
                      <a:pt x="245" y="2481"/>
                    </a:cubicBezTo>
                    <a:cubicBezTo>
                      <a:pt x="43" y="2817"/>
                      <a:pt x="1" y="3229"/>
                      <a:pt x="43" y="3326"/>
                    </a:cubicBezTo>
                    <a:cubicBezTo>
                      <a:pt x="77" y="3543"/>
                      <a:pt x="224" y="3738"/>
                      <a:pt x="413" y="3843"/>
                    </a:cubicBezTo>
                    <a:cubicBezTo>
                      <a:pt x="596" y="3950"/>
                      <a:pt x="805" y="3986"/>
                      <a:pt x="1018" y="3986"/>
                    </a:cubicBezTo>
                    <a:cubicBezTo>
                      <a:pt x="1056" y="3986"/>
                      <a:pt x="1094" y="3985"/>
                      <a:pt x="1132" y="3983"/>
                    </a:cubicBezTo>
                    <a:cubicBezTo>
                      <a:pt x="1754" y="3948"/>
                      <a:pt x="2326" y="3662"/>
                      <a:pt x="2885" y="3382"/>
                    </a:cubicBezTo>
                    <a:cubicBezTo>
                      <a:pt x="3283" y="3180"/>
                      <a:pt x="3681" y="2977"/>
                      <a:pt x="4086" y="2768"/>
                    </a:cubicBezTo>
                    <a:cubicBezTo>
                      <a:pt x="4268" y="2677"/>
                      <a:pt x="4561" y="2663"/>
                      <a:pt x="4547" y="2460"/>
                    </a:cubicBezTo>
                    <a:cubicBezTo>
                      <a:pt x="4547" y="2356"/>
                      <a:pt x="4394" y="2139"/>
                      <a:pt x="4331" y="2048"/>
                    </a:cubicBezTo>
                    <a:cubicBezTo>
                      <a:pt x="4107" y="1706"/>
                      <a:pt x="3961" y="1189"/>
                      <a:pt x="4191" y="833"/>
                    </a:cubicBezTo>
                    <a:cubicBezTo>
                      <a:pt x="4526" y="644"/>
                      <a:pt x="4869" y="589"/>
                      <a:pt x="5267" y="589"/>
                    </a:cubicBezTo>
                    <a:cubicBezTo>
                      <a:pt x="5140" y="203"/>
                      <a:pt x="4620" y="0"/>
                      <a:pt x="4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400;p70">
                <a:extLst>
                  <a:ext uri="{FF2B5EF4-FFF2-40B4-BE49-F238E27FC236}">
                    <a16:creationId xmlns:a16="http://schemas.microsoft.com/office/drawing/2014/main" id="{970D3F3F-07FD-4048-93F2-93F73A155588}"/>
                  </a:ext>
                </a:extLst>
              </p:cNvPr>
              <p:cNvSpPr/>
              <p:nvPr/>
            </p:nvSpPr>
            <p:spPr>
              <a:xfrm>
                <a:off x="3053425" y="2253750"/>
                <a:ext cx="126450" cy="99675"/>
              </a:xfrm>
              <a:custGeom>
                <a:avLst/>
                <a:gdLst/>
                <a:ahLst/>
                <a:cxnLst/>
                <a:rect l="l" t="t" r="r" b="b"/>
                <a:pathLst>
                  <a:path w="5058" h="3987" extrusionOk="0">
                    <a:moveTo>
                      <a:pt x="4236" y="1"/>
                    </a:moveTo>
                    <a:cubicBezTo>
                      <a:pt x="4219" y="1"/>
                      <a:pt x="4201" y="1"/>
                      <a:pt x="4184" y="2"/>
                    </a:cubicBezTo>
                    <a:cubicBezTo>
                      <a:pt x="3737" y="30"/>
                      <a:pt x="3325" y="281"/>
                      <a:pt x="3039" y="624"/>
                    </a:cubicBezTo>
                    <a:cubicBezTo>
                      <a:pt x="2948" y="735"/>
                      <a:pt x="2857" y="861"/>
                      <a:pt x="2738" y="952"/>
                    </a:cubicBezTo>
                    <a:cubicBezTo>
                      <a:pt x="2536" y="1098"/>
                      <a:pt x="2270" y="1119"/>
                      <a:pt x="2026" y="1175"/>
                    </a:cubicBezTo>
                    <a:cubicBezTo>
                      <a:pt x="1293" y="1336"/>
                      <a:pt x="636" y="1832"/>
                      <a:pt x="245" y="2481"/>
                    </a:cubicBezTo>
                    <a:cubicBezTo>
                      <a:pt x="43" y="2817"/>
                      <a:pt x="1" y="3229"/>
                      <a:pt x="43" y="3326"/>
                    </a:cubicBezTo>
                    <a:cubicBezTo>
                      <a:pt x="77" y="3543"/>
                      <a:pt x="224" y="3738"/>
                      <a:pt x="413" y="3843"/>
                    </a:cubicBezTo>
                    <a:cubicBezTo>
                      <a:pt x="596" y="3950"/>
                      <a:pt x="805" y="3986"/>
                      <a:pt x="1018" y="3986"/>
                    </a:cubicBezTo>
                    <a:cubicBezTo>
                      <a:pt x="1056" y="3986"/>
                      <a:pt x="1094" y="3985"/>
                      <a:pt x="1132" y="3983"/>
                    </a:cubicBezTo>
                    <a:cubicBezTo>
                      <a:pt x="1349" y="3969"/>
                      <a:pt x="1565" y="3927"/>
                      <a:pt x="1782" y="3864"/>
                    </a:cubicBezTo>
                    <a:cubicBezTo>
                      <a:pt x="1761" y="3431"/>
                      <a:pt x="1600" y="3012"/>
                      <a:pt x="1321" y="2684"/>
                    </a:cubicBezTo>
                    <a:cubicBezTo>
                      <a:pt x="1195" y="2544"/>
                      <a:pt x="1041" y="2397"/>
                      <a:pt x="1062" y="2209"/>
                    </a:cubicBezTo>
                    <a:cubicBezTo>
                      <a:pt x="1069" y="2132"/>
                      <a:pt x="1104" y="2062"/>
                      <a:pt x="1153" y="1992"/>
                    </a:cubicBezTo>
                    <a:cubicBezTo>
                      <a:pt x="1565" y="1448"/>
                      <a:pt x="2487" y="1615"/>
                      <a:pt x="2990" y="1147"/>
                    </a:cubicBezTo>
                    <a:cubicBezTo>
                      <a:pt x="3123" y="1022"/>
                      <a:pt x="3220" y="861"/>
                      <a:pt x="3374" y="763"/>
                    </a:cubicBezTo>
                    <a:cubicBezTo>
                      <a:pt x="3577" y="644"/>
                      <a:pt x="3828" y="665"/>
                      <a:pt x="4058" y="651"/>
                    </a:cubicBezTo>
                    <a:cubicBezTo>
                      <a:pt x="4415" y="624"/>
                      <a:pt x="4764" y="491"/>
                      <a:pt x="5057" y="288"/>
                    </a:cubicBezTo>
                    <a:cubicBezTo>
                      <a:pt x="4835" y="98"/>
                      <a:pt x="4502" y="1"/>
                      <a:pt x="42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401;p70">
                <a:extLst>
                  <a:ext uri="{FF2B5EF4-FFF2-40B4-BE49-F238E27FC236}">
                    <a16:creationId xmlns:a16="http://schemas.microsoft.com/office/drawing/2014/main" id="{062CDC6B-784E-4674-9443-B657D6B6D112}"/>
                  </a:ext>
                </a:extLst>
              </p:cNvPr>
              <p:cNvSpPr/>
              <p:nvPr/>
            </p:nvSpPr>
            <p:spPr>
              <a:xfrm>
                <a:off x="3124850" y="2316225"/>
                <a:ext cx="56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2" extrusionOk="0">
                    <a:moveTo>
                      <a:pt x="115" y="0"/>
                    </a:moveTo>
                    <a:cubicBezTo>
                      <a:pt x="68" y="0"/>
                      <a:pt x="26" y="33"/>
                      <a:pt x="14" y="80"/>
                    </a:cubicBezTo>
                    <a:cubicBezTo>
                      <a:pt x="0" y="136"/>
                      <a:pt x="35" y="192"/>
                      <a:pt x="91" y="199"/>
                    </a:cubicBezTo>
                    <a:cubicBezTo>
                      <a:pt x="99" y="201"/>
                      <a:pt x="108" y="202"/>
                      <a:pt x="116" y="202"/>
                    </a:cubicBezTo>
                    <a:cubicBezTo>
                      <a:pt x="163" y="202"/>
                      <a:pt x="205" y="170"/>
                      <a:pt x="217" y="129"/>
                    </a:cubicBezTo>
                    <a:cubicBezTo>
                      <a:pt x="224" y="73"/>
                      <a:pt x="196" y="17"/>
                      <a:pt x="140" y="3"/>
                    </a:cubicBezTo>
                    <a:cubicBezTo>
                      <a:pt x="131" y="1"/>
                      <a:pt x="123" y="0"/>
                      <a:pt x="115" y="0"/>
                    </a:cubicBezTo>
                    <a:close/>
                  </a:path>
                </a:pathLst>
              </a:custGeom>
              <a:solidFill>
                <a:srgbClr val="D1D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402;p70">
                <a:extLst>
                  <a:ext uri="{FF2B5EF4-FFF2-40B4-BE49-F238E27FC236}">
                    <a16:creationId xmlns:a16="http://schemas.microsoft.com/office/drawing/2014/main" id="{43AB0A1A-69E2-49DE-9DD6-1527015B6E60}"/>
                  </a:ext>
                </a:extLst>
              </p:cNvPr>
              <p:cNvSpPr/>
              <p:nvPr/>
            </p:nvSpPr>
            <p:spPr>
              <a:xfrm>
                <a:off x="3137075" y="2310675"/>
                <a:ext cx="56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8" extrusionOk="0">
                    <a:moveTo>
                      <a:pt x="118" y="1"/>
                    </a:moveTo>
                    <a:cubicBezTo>
                      <a:pt x="73" y="1"/>
                      <a:pt x="27" y="28"/>
                      <a:pt x="14" y="79"/>
                    </a:cubicBezTo>
                    <a:cubicBezTo>
                      <a:pt x="0" y="134"/>
                      <a:pt x="35" y="190"/>
                      <a:pt x="91" y="204"/>
                    </a:cubicBezTo>
                    <a:cubicBezTo>
                      <a:pt x="99" y="206"/>
                      <a:pt x="107" y="207"/>
                      <a:pt x="115" y="207"/>
                    </a:cubicBezTo>
                    <a:cubicBezTo>
                      <a:pt x="161" y="207"/>
                      <a:pt x="198" y="175"/>
                      <a:pt x="210" y="127"/>
                    </a:cubicBezTo>
                    <a:cubicBezTo>
                      <a:pt x="224" y="72"/>
                      <a:pt x="189" y="16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D1D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403;p70">
                <a:extLst>
                  <a:ext uri="{FF2B5EF4-FFF2-40B4-BE49-F238E27FC236}">
                    <a16:creationId xmlns:a16="http://schemas.microsoft.com/office/drawing/2014/main" id="{EBB5B68A-8AFC-466B-9D83-4C2816643529}"/>
                  </a:ext>
                </a:extLst>
              </p:cNvPr>
              <p:cNvSpPr/>
              <p:nvPr/>
            </p:nvSpPr>
            <p:spPr>
              <a:xfrm>
                <a:off x="3147025" y="2304000"/>
                <a:ext cx="56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02" extrusionOk="0">
                    <a:moveTo>
                      <a:pt x="108" y="0"/>
                    </a:moveTo>
                    <a:cubicBezTo>
                      <a:pt x="61" y="0"/>
                      <a:pt x="20" y="33"/>
                      <a:pt x="14" y="80"/>
                    </a:cubicBezTo>
                    <a:cubicBezTo>
                      <a:pt x="0" y="129"/>
                      <a:pt x="35" y="185"/>
                      <a:pt x="84" y="199"/>
                    </a:cubicBezTo>
                    <a:cubicBezTo>
                      <a:pt x="92" y="201"/>
                      <a:pt x="101" y="202"/>
                      <a:pt x="109" y="202"/>
                    </a:cubicBezTo>
                    <a:cubicBezTo>
                      <a:pt x="156" y="202"/>
                      <a:pt x="198" y="170"/>
                      <a:pt x="210" y="122"/>
                    </a:cubicBezTo>
                    <a:cubicBezTo>
                      <a:pt x="224" y="66"/>
                      <a:pt x="189" y="17"/>
                      <a:pt x="133" y="3"/>
                    </a:cubicBezTo>
                    <a:cubicBezTo>
                      <a:pt x="125" y="1"/>
                      <a:pt x="116" y="0"/>
                      <a:pt x="108" y="0"/>
                    </a:cubicBezTo>
                    <a:close/>
                  </a:path>
                </a:pathLst>
              </a:custGeom>
              <a:solidFill>
                <a:srgbClr val="D1D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404;p70">
                <a:extLst>
                  <a:ext uri="{FF2B5EF4-FFF2-40B4-BE49-F238E27FC236}">
                    <a16:creationId xmlns:a16="http://schemas.microsoft.com/office/drawing/2014/main" id="{6E1DA13D-F5BD-43CE-9B1F-4DC2B49A628D}"/>
                  </a:ext>
                </a:extLst>
              </p:cNvPr>
              <p:cNvSpPr/>
              <p:nvPr/>
            </p:nvSpPr>
            <p:spPr>
              <a:xfrm>
                <a:off x="3119600" y="2302250"/>
                <a:ext cx="562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08" extrusionOk="0">
                    <a:moveTo>
                      <a:pt x="115" y="0"/>
                    </a:moveTo>
                    <a:cubicBezTo>
                      <a:pt x="69" y="0"/>
                      <a:pt x="26" y="33"/>
                      <a:pt x="15" y="80"/>
                    </a:cubicBezTo>
                    <a:cubicBezTo>
                      <a:pt x="1" y="136"/>
                      <a:pt x="36" y="192"/>
                      <a:pt x="91" y="206"/>
                    </a:cubicBezTo>
                    <a:cubicBezTo>
                      <a:pt x="97" y="207"/>
                      <a:pt x="103" y="207"/>
                      <a:pt x="108" y="207"/>
                    </a:cubicBezTo>
                    <a:cubicBezTo>
                      <a:pt x="158" y="207"/>
                      <a:pt x="205" y="179"/>
                      <a:pt x="217" y="129"/>
                    </a:cubicBezTo>
                    <a:cubicBezTo>
                      <a:pt x="224" y="73"/>
                      <a:pt x="196" y="17"/>
                      <a:pt x="140" y="4"/>
                    </a:cubicBezTo>
                    <a:cubicBezTo>
                      <a:pt x="132" y="1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D1D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405;p70">
                <a:extLst>
                  <a:ext uri="{FF2B5EF4-FFF2-40B4-BE49-F238E27FC236}">
                    <a16:creationId xmlns:a16="http://schemas.microsoft.com/office/drawing/2014/main" id="{C0144279-1553-473C-B8BB-A954AABE6DF0}"/>
                  </a:ext>
                </a:extLst>
              </p:cNvPr>
              <p:cNvSpPr/>
              <p:nvPr/>
            </p:nvSpPr>
            <p:spPr>
              <a:xfrm>
                <a:off x="3131825" y="2296825"/>
                <a:ext cx="56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03" extrusionOk="0">
                    <a:moveTo>
                      <a:pt x="111" y="1"/>
                    </a:moveTo>
                    <a:cubicBezTo>
                      <a:pt x="68" y="1"/>
                      <a:pt x="26" y="32"/>
                      <a:pt x="14" y="74"/>
                    </a:cubicBezTo>
                    <a:cubicBezTo>
                      <a:pt x="1" y="130"/>
                      <a:pt x="35" y="186"/>
                      <a:pt x="91" y="200"/>
                    </a:cubicBezTo>
                    <a:cubicBezTo>
                      <a:pt x="100" y="202"/>
                      <a:pt x="108" y="203"/>
                      <a:pt x="116" y="203"/>
                    </a:cubicBezTo>
                    <a:cubicBezTo>
                      <a:pt x="161" y="203"/>
                      <a:pt x="198" y="170"/>
                      <a:pt x="210" y="123"/>
                    </a:cubicBezTo>
                    <a:cubicBezTo>
                      <a:pt x="224" y="67"/>
                      <a:pt x="189" y="11"/>
                      <a:pt x="133" y="4"/>
                    </a:cubicBezTo>
                    <a:cubicBezTo>
                      <a:pt x="126" y="2"/>
                      <a:pt x="118" y="1"/>
                      <a:pt x="111" y="1"/>
                    </a:cubicBezTo>
                    <a:close/>
                  </a:path>
                </a:pathLst>
              </a:custGeom>
              <a:solidFill>
                <a:srgbClr val="D1D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406;p70">
                <a:extLst>
                  <a:ext uri="{FF2B5EF4-FFF2-40B4-BE49-F238E27FC236}">
                    <a16:creationId xmlns:a16="http://schemas.microsoft.com/office/drawing/2014/main" id="{E9C4147B-5393-4CFD-B646-754070F15469}"/>
                  </a:ext>
                </a:extLst>
              </p:cNvPr>
              <p:cNvSpPr/>
              <p:nvPr/>
            </p:nvSpPr>
            <p:spPr>
              <a:xfrm>
                <a:off x="3141775" y="2290025"/>
                <a:ext cx="562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03" extrusionOk="0">
                    <a:moveTo>
                      <a:pt x="108" y="1"/>
                    </a:moveTo>
                    <a:cubicBezTo>
                      <a:pt x="62" y="1"/>
                      <a:pt x="21" y="33"/>
                      <a:pt x="15" y="80"/>
                    </a:cubicBezTo>
                    <a:cubicBezTo>
                      <a:pt x="1" y="136"/>
                      <a:pt x="36" y="185"/>
                      <a:pt x="84" y="199"/>
                    </a:cubicBezTo>
                    <a:cubicBezTo>
                      <a:pt x="93" y="201"/>
                      <a:pt x="101" y="202"/>
                      <a:pt x="109" y="202"/>
                    </a:cubicBezTo>
                    <a:cubicBezTo>
                      <a:pt x="156" y="202"/>
                      <a:pt x="198" y="170"/>
                      <a:pt x="210" y="122"/>
                    </a:cubicBezTo>
                    <a:cubicBezTo>
                      <a:pt x="224" y="73"/>
                      <a:pt x="189" y="18"/>
                      <a:pt x="133" y="4"/>
                    </a:cubicBezTo>
                    <a:cubicBezTo>
                      <a:pt x="125" y="2"/>
                      <a:pt x="117" y="1"/>
                      <a:pt x="108" y="1"/>
                    </a:cubicBezTo>
                    <a:close/>
                  </a:path>
                </a:pathLst>
              </a:custGeom>
              <a:solidFill>
                <a:srgbClr val="D1D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407;p70">
                <a:extLst>
                  <a:ext uri="{FF2B5EF4-FFF2-40B4-BE49-F238E27FC236}">
                    <a16:creationId xmlns:a16="http://schemas.microsoft.com/office/drawing/2014/main" id="{9DD019A7-E90B-4957-AB38-9B3BD45485F1}"/>
                  </a:ext>
                </a:extLst>
              </p:cNvPr>
              <p:cNvSpPr/>
              <p:nvPr/>
            </p:nvSpPr>
            <p:spPr>
              <a:xfrm>
                <a:off x="3220175" y="2501150"/>
                <a:ext cx="133250" cy="118325"/>
              </a:xfrm>
              <a:custGeom>
                <a:avLst/>
                <a:gdLst/>
                <a:ahLst/>
                <a:cxnLst/>
                <a:rect l="l" t="t" r="r" b="b"/>
                <a:pathLst>
                  <a:path w="5330" h="4733" extrusionOk="0">
                    <a:moveTo>
                      <a:pt x="3491" y="1"/>
                    </a:moveTo>
                    <a:cubicBezTo>
                      <a:pt x="3228" y="1"/>
                      <a:pt x="2971" y="74"/>
                      <a:pt x="2766" y="240"/>
                    </a:cubicBezTo>
                    <a:cubicBezTo>
                      <a:pt x="2661" y="324"/>
                      <a:pt x="2564" y="456"/>
                      <a:pt x="2578" y="596"/>
                    </a:cubicBezTo>
                    <a:cubicBezTo>
                      <a:pt x="2585" y="666"/>
                      <a:pt x="2620" y="729"/>
                      <a:pt x="2654" y="792"/>
                    </a:cubicBezTo>
                    <a:cubicBezTo>
                      <a:pt x="2780" y="1029"/>
                      <a:pt x="2906" y="1308"/>
                      <a:pt x="2801" y="1553"/>
                    </a:cubicBezTo>
                    <a:cubicBezTo>
                      <a:pt x="2759" y="1665"/>
                      <a:pt x="2675" y="1748"/>
                      <a:pt x="2585" y="1832"/>
                    </a:cubicBezTo>
                    <a:cubicBezTo>
                      <a:pt x="2117" y="2279"/>
                      <a:pt x="1551" y="2621"/>
                      <a:pt x="1083" y="3082"/>
                    </a:cubicBezTo>
                    <a:cubicBezTo>
                      <a:pt x="622" y="3536"/>
                      <a:pt x="1" y="3760"/>
                      <a:pt x="294" y="4430"/>
                    </a:cubicBezTo>
                    <a:cubicBezTo>
                      <a:pt x="383" y="4637"/>
                      <a:pt x="792" y="4732"/>
                      <a:pt x="1286" y="4732"/>
                    </a:cubicBezTo>
                    <a:cubicBezTo>
                      <a:pt x="1910" y="4732"/>
                      <a:pt x="2670" y="4581"/>
                      <a:pt x="3094" y="4312"/>
                    </a:cubicBezTo>
                    <a:cubicBezTo>
                      <a:pt x="3283" y="4193"/>
                      <a:pt x="3465" y="4060"/>
                      <a:pt x="3604" y="3886"/>
                    </a:cubicBezTo>
                    <a:cubicBezTo>
                      <a:pt x="3751" y="3711"/>
                      <a:pt x="3849" y="3494"/>
                      <a:pt x="4016" y="3341"/>
                    </a:cubicBezTo>
                    <a:cubicBezTo>
                      <a:pt x="4205" y="3159"/>
                      <a:pt x="4456" y="3075"/>
                      <a:pt x="4687" y="2964"/>
                    </a:cubicBezTo>
                    <a:cubicBezTo>
                      <a:pt x="4924" y="2859"/>
                      <a:pt x="5162" y="2712"/>
                      <a:pt x="5267" y="2468"/>
                    </a:cubicBezTo>
                    <a:cubicBezTo>
                      <a:pt x="5322" y="2328"/>
                      <a:pt x="5329" y="2168"/>
                      <a:pt x="5322" y="2007"/>
                    </a:cubicBezTo>
                    <a:lnTo>
                      <a:pt x="5315" y="1294"/>
                    </a:lnTo>
                    <a:cubicBezTo>
                      <a:pt x="5022" y="861"/>
                      <a:pt x="4694" y="442"/>
                      <a:pt x="4233" y="191"/>
                    </a:cubicBezTo>
                    <a:cubicBezTo>
                      <a:pt x="4009" y="70"/>
                      <a:pt x="3747" y="1"/>
                      <a:pt x="34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408;p70">
                <a:extLst>
                  <a:ext uri="{FF2B5EF4-FFF2-40B4-BE49-F238E27FC236}">
                    <a16:creationId xmlns:a16="http://schemas.microsoft.com/office/drawing/2014/main" id="{131AF46A-F825-459B-AFB9-0DF3EF8FA013}"/>
                  </a:ext>
                </a:extLst>
              </p:cNvPr>
              <p:cNvSpPr/>
              <p:nvPr/>
            </p:nvSpPr>
            <p:spPr>
              <a:xfrm>
                <a:off x="3221225" y="2544900"/>
                <a:ext cx="132200" cy="74575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2983" extrusionOk="0">
                    <a:moveTo>
                      <a:pt x="4981" y="0"/>
                    </a:moveTo>
                    <a:cubicBezTo>
                      <a:pt x="4886" y="0"/>
                      <a:pt x="4792" y="12"/>
                      <a:pt x="4701" y="40"/>
                    </a:cubicBezTo>
                    <a:cubicBezTo>
                      <a:pt x="4421" y="131"/>
                      <a:pt x="4212" y="362"/>
                      <a:pt x="4051" y="599"/>
                    </a:cubicBezTo>
                    <a:cubicBezTo>
                      <a:pt x="3898" y="844"/>
                      <a:pt x="3772" y="1109"/>
                      <a:pt x="3597" y="1339"/>
                    </a:cubicBezTo>
                    <a:cubicBezTo>
                      <a:pt x="3150" y="1926"/>
                      <a:pt x="2431" y="2226"/>
                      <a:pt x="1746" y="2499"/>
                    </a:cubicBezTo>
                    <a:cubicBezTo>
                      <a:pt x="1530" y="2101"/>
                      <a:pt x="1216" y="1765"/>
                      <a:pt x="839" y="1514"/>
                    </a:cubicBezTo>
                    <a:cubicBezTo>
                      <a:pt x="419" y="1856"/>
                      <a:pt x="0" y="2108"/>
                      <a:pt x="252" y="2680"/>
                    </a:cubicBezTo>
                    <a:cubicBezTo>
                      <a:pt x="341" y="2887"/>
                      <a:pt x="750" y="2982"/>
                      <a:pt x="1244" y="2982"/>
                    </a:cubicBezTo>
                    <a:cubicBezTo>
                      <a:pt x="1868" y="2982"/>
                      <a:pt x="2628" y="2831"/>
                      <a:pt x="3052" y="2562"/>
                    </a:cubicBezTo>
                    <a:cubicBezTo>
                      <a:pt x="3241" y="2443"/>
                      <a:pt x="3423" y="2310"/>
                      <a:pt x="3562" y="2136"/>
                    </a:cubicBezTo>
                    <a:cubicBezTo>
                      <a:pt x="3709" y="1961"/>
                      <a:pt x="3807" y="1744"/>
                      <a:pt x="3974" y="1591"/>
                    </a:cubicBezTo>
                    <a:cubicBezTo>
                      <a:pt x="4163" y="1409"/>
                      <a:pt x="4414" y="1325"/>
                      <a:pt x="4645" y="1214"/>
                    </a:cubicBezTo>
                    <a:cubicBezTo>
                      <a:pt x="4882" y="1109"/>
                      <a:pt x="5120" y="962"/>
                      <a:pt x="5225" y="718"/>
                    </a:cubicBezTo>
                    <a:cubicBezTo>
                      <a:pt x="5280" y="578"/>
                      <a:pt x="5287" y="418"/>
                      <a:pt x="5280" y="257"/>
                    </a:cubicBezTo>
                    <a:cubicBezTo>
                      <a:pt x="5280" y="187"/>
                      <a:pt x="5273" y="110"/>
                      <a:pt x="5266" y="33"/>
                    </a:cubicBezTo>
                    <a:cubicBezTo>
                      <a:pt x="5172" y="12"/>
                      <a:pt x="5076" y="0"/>
                      <a:pt x="49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5409;p70">
                <a:extLst>
                  <a:ext uri="{FF2B5EF4-FFF2-40B4-BE49-F238E27FC236}">
                    <a16:creationId xmlns:a16="http://schemas.microsoft.com/office/drawing/2014/main" id="{52B2A1F9-758E-4023-80B6-C8E8C2E5AA62}"/>
                  </a:ext>
                </a:extLst>
              </p:cNvPr>
              <p:cNvSpPr/>
              <p:nvPr/>
            </p:nvSpPr>
            <p:spPr>
              <a:xfrm>
                <a:off x="3270625" y="2570875"/>
                <a:ext cx="51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03" extrusionOk="0">
                    <a:moveTo>
                      <a:pt x="106" y="0"/>
                    </a:moveTo>
                    <a:cubicBezTo>
                      <a:pt x="50" y="0"/>
                      <a:pt x="1" y="49"/>
                      <a:pt x="1" y="105"/>
                    </a:cubicBezTo>
                    <a:cubicBezTo>
                      <a:pt x="1" y="161"/>
                      <a:pt x="50" y="203"/>
                      <a:pt x="106" y="203"/>
                    </a:cubicBezTo>
                    <a:cubicBezTo>
                      <a:pt x="162" y="203"/>
                      <a:pt x="203" y="161"/>
                      <a:pt x="203" y="105"/>
                    </a:cubicBezTo>
                    <a:cubicBezTo>
                      <a:pt x="203" y="49"/>
                      <a:pt x="162" y="0"/>
                      <a:pt x="106" y="0"/>
                    </a:cubicBezTo>
                    <a:close/>
                  </a:path>
                </a:pathLst>
              </a:custGeom>
              <a:solidFill>
                <a:srgbClr val="D1D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5410;p70">
                <a:extLst>
                  <a:ext uri="{FF2B5EF4-FFF2-40B4-BE49-F238E27FC236}">
                    <a16:creationId xmlns:a16="http://schemas.microsoft.com/office/drawing/2014/main" id="{5CAF71C9-25B2-42CD-B921-984838C9807B}"/>
                  </a:ext>
                </a:extLst>
              </p:cNvPr>
              <p:cNvSpPr/>
              <p:nvPr/>
            </p:nvSpPr>
            <p:spPr>
              <a:xfrm>
                <a:off x="3282500" y="2563700"/>
                <a:ext cx="52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04" extrusionOk="0">
                    <a:moveTo>
                      <a:pt x="106" y="1"/>
                    </a:moveTo>
                    <a:cubicBezTo>
                      <a:pt x="50" y="1"/>
                      <a:pt x="1" y="50"/>
                      <a:pt x="1" y="106"/>
                    </a:cubicBezTo>
                    <a:cubicBezTo>
                      <a:pt x="1" y="161"/>
                      <a:pt x="50" y="203"/>
                      <a:pt x="106" y="203"/>
                    </a:cubicBezTo>
                    <a:cubicBezTo>
                      <a:pt x="161" y="203"/>
                      <a:pt x="210" y="161"/>
                      <a:pt x="210" y="106"/>
                    </a:cubicBezTo>
                    <a:cubicBezTo>
                      <a:pt x="210" y="50"/>
                      <a:pt x="161" y="1"/>
                      <a:pt x="106" y="1"/>
                    </a:cubicBezTo>
                    <a:close/>
                  </a:path>
                </a:pathLst>
              </a:custGeom>
              <a:solidFill>
                <a:srgbClr val="D1D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5411;p70">
                <a:extLst>
                  <a:ext uri="{FF2B5EF4-FFF2-40B4-BE49-F238E27FC236}">
                    <a16:creationId xmlns:a16="http://schemas.microsoft.com/office/drawing/2014/main" id="{E073D825-AEAD-4E7C-A42D-70E22C95DDAD}"/>
                  </a:ext>
                </a:extLst>
              </p:cNvPr>
              <p:cNvSpPr/>
              <p:nvPr/>
            </p:nvSpPr>
            <p:spPr>
              <a:xfrm>
                <a:off x="3289325" y="2553925"/>
                <a:ext cx="5075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4" extrusionOk="0">
                    <a:moveTo>
                      <a:pt x="98" y="1"/>
                    </a:moveTo>
                    <a:cubicBezTo>
                      <a:pt x="42" y="1"/>
                      <a:pt x="0" y="43"/>
                      <a:pt x="0" y="98"/>
                    </a:cubicBezTo>
                    <a:cubicBezTo>
                      <a:pt x="0" y="154"/>
                      <a:pt x="42" y="203"/>
                      <a:pt x="98" y="203"/>
                    </a:cubicBezTo>
                    <a:cubicBezTo>
                      <a:pt x="154" y="203"/>
                      <a:pt x="203" y="154"/>
                      <a:pt x="203" y="98"/>
                    </a:cubicBezTo>
                    <a:cubicBezTo>
                      <a:pt x="203" y="43"/>
                      <a:pt x="154" y="1"/>
                      <a:pt x="98" y="1"/>
                    </a:cubicBezTo>
                    <a:close/>
                  </a:path>
                </a:pathLst>
              </a:custGeom>
              <a:solidFill>
                <a:srgbClr val="D1D7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412;p70">
                <a:extLst>
                  <a:ext uri="{FF2B5EF4-FFF2-40B4-BE49-F238E27FC236}">
                    <a16:creationId xmlns:a16="http://schemas.microsoft.com/office/drawing/2014/main" id="{483C1293-4423-4C24-AFDB-F130EABB04A0}"/>
                  </a:ext>
                </a:extLst>
              </p:cNvPr>
              <p:cNvSpPr/>
              <p:nvPr/>
            </p:nvSpPr>
            <p:spPr>
              <a:xfrm>
                <a:off x="3157325" y="2262400"/>
                <a:ext cx="19767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11541" extrusionOk="0">
                    <a:moveTo>
                      <a:pt x="6603" y="0"/>
                    </a:moveTo>
                    <a:cubicBezTo>
                      <a:pt x="6532" y="0"/>
                      <a:pt x="6461" y="2"/>
                      <a:pt x="6391" y="5"/>
                    </a:cubicBezTo>
                    <a:cubicBezTo>
                      <a:pt x="5588" y="40"/>
                      <a:pt x="4777" y="159"/>
                      <a:pt x="3995" y="354"/>
                    </a:cubicBezTo>
                    <a:lnTo>
                      <a:pt x="3995" y="354"/>
                    </a:lnTo>
                    <a:lnTo>
                      <a:pt x="4421" y="215"/>
                    </a:lnTo>
                    <a:lnTo>
                      <a:pt x="4421" y="215"/>
                    </a:lnTo>
                    <a:cubicBezTo>
                      <a:pt x="4177" y="285"/>
                      <a:pt x="3925" y="361"/>
                      <a:pt x="3681" y="438"/>
                    </a:cubicBezTo>
                    <a:cubicBezTo>
                      <a:pt x="3241" y="557"/>
                      <a:pt x="2815" y="704"/>
                      <a:pt x="2396" y="871"/>
                    </a:cubicBezTo>
                    <a:lnTo>
                      <a:pt x="2892" y="711"/>
                    </a:lnTo>
                    <a:lnTo>
                      <a:pt x="2892" y="711"/>
                    </a:lnTo>
                    <a:cubicBezTo>
                      <a:pt x="2340" y="927"/>
                      <a:pt x="1809" y="1199"/>
                      <a:pt x="1355" y="1584"/>
                    </a:cubicBezTo>
                    <a:cubicBezTo>
                      <a:pt x="1236" y="1681"/>
                      <a:pt x="1125" y="1786"/>
                      <a:pt x="1020" y="1898"/>
                    </a:cubicBezTo>
                    <a:cubicBezTo>
                      <a:pt x="866" y="2065"/>
                      <a:pt x="720" y="2247"/>
                      <a:pt x="580" y="2436"/>
                    </a:cubicBezTo>
                    <a:cubicBezTo>
                      <a:pt x="42" y="3148"/>
                      <a:pt x="0" y="4126"/>
                      <a:pt x="475" y="4887"/>
                    </a:cubicBezTo>
                    <a:cubicBezTo>
                      <a:pt x="678" y="5201"/>
                      <a:pt x="859" y="5481"/>
                      <a:pt x="950" y="5599"/>
                    </a:cubicBezTo>
                    <a:cubicBezTo>
                      <a:pt x="2389" y="7373"/>
                      <a:pt x="4254" y="8945"/>
                      <a:pt x="4882" y="11138"/>
                    </a:cubicBezTo>
                    <a:cubicBezTo>
                      <a:pt x="4910" y="11222"/>
                      <a:pt x="4938" y="11312"/>
                      <a:pt x="5001" y="11375"/>
                    </a:cubicBezTo>
                    <a:cubicBezTo>
                      <a:pt x="5064" y="11438"/>
                      <a:pt x="5141" y="11459"/>
                      <a:pt x="5224" y="11480"/>
                    </a:cubicBezTo>
                    <a:cubicBezTo>
                      <a:pt x="5410" y="11521"/>
                      <a:pt x="5600" y="11540"/>
                      <a:pt x="5791" y="11540"/>
                    </a:cubicBezTo>
                    <a:cubicBezTo>
                      <a:pt x="6585" y="11540"/>
                      <a:pt x="7382" y="11197"/>
                      <a:pt x="7906" y="10600"/>
                    </a:cubicBezTo>
                    <a:cubicBezTo>
                      <a:pt x="7417" y="8714"/>
                      <a:pt x="6195" y="7164"/>
                      <a:pt x="4763" y="5844"/>
                    </a:cubicBezTo>
                    <a:cubicBezTo>
                      <a:pt x="4463" y="5571"/>
                      <a:pt x="4156" y="5299"/>
                      <a:pt x="3953" y="4957"/>
                    </a:cubicBezTo>
                    <a:cubicBezTo>
                      <a:pt x="3744" y="4615"/>
                      <a:pt x="3639" y="4182"/>
                      <a:pt x="3793" y="3811"/>
                    </a:cubicBezTo>
                    <a:cubicBezTo>
                      <a:pt x="3925" y="3497"/>
                      <a:pt x="4191" y="3288"/>
                      <a:pt x="4498" y="3127"/>
                    </a:cubicBezTo>
                    <a:cubicBezTo>
                      <a:pt x="4680" y="3029"/>
                      <a:pt x="4868" y="2952"/>
                      <a:pt x="5050" y="2869"/>
                    </a:cubicBezTo>
                    <a:cubicBezTo>
                      <a:pt x="5853" y="2519"/>
                      <a:pt x="6607" y="2079"/>
                      <a:pt x="7306" y="1549"/>
                    </a:cubicBezTo>
                    <a:cubicBezTo>
                      <a:pt x="7536" y="1367"/>
                      <a:pt x="7774" y="1158"/>
                      <a:pt x="7809" y="864"/>
                    </a:cubicBezTo>
                    <a:cubicBezTo>
                      <a:pt x="7843" y="550"/>
                      <a:pt x="7606" y="257"/>
                      <a:pt x="7320" y="124"/>
                    </a:cubicBezTo>
                    <a:cubicBezTo>
                      <a:pt x="7096" y="26"/>
                      <a:pt x="6852" y="0"/>
                      <a:pt x="6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413;p70">
                <a:extLst>
                  <a:ext uri="{FF2B5EF4-FFF2-40B4-BE49-F238E27FC236}">
                    <a16:creationId xmlns:a16="http://schemas.microsoft.com/office/drawing/2014/main" id="{D7EB7CDC-349B-4DB5-9343-7FF636B8E505}"/>
                  </a:ext>
                </a:extLst>
              </p:cNvPr>
              <p:cNvSpPr/>
              <p:nvPr/>
            </p:nvSpPr>
            <p:spPr>
              <a:xfrm>
                <a:off x="3188225" y="2262400"/>
                <a:ext cx="165200" cy="83050"/>
              </a:xfrm>
              <a:custGeom>
                <a:avLst/>
                <a:gdLst/>
                <a:ahLst/>
                <a:cxnLst/>
                <a:rect l="l" t="t" r="r" b="b"/>
                <a:pathLst>
                  <a:path w="6608" h="3322" extrusionOk="0">
                    <a:moveTo>
                      <a:pt x="5367" y="0"/>
                    </a:moveTo>
                    <a:cubicBezTo>
                      <a:pt x="5296" y="0"/>
                      <a:pt x="5225" y="2"/>
                      <a:pt x="5155" y="5"/>
                    </a:cubicBezTo>
                    <a:cubicBezTo>
                      <a:pt x="4352" y="40"/>
                      <a:pt x="3541" y="159"/>
                      <a:pt x="2759" y="354"/>
                    </a:cubicBezTo>
                    <a:lnTo>
                      <a:pt x="2759" y="354"/>
                    </a:lnTo>
                    <a:lnTo>
                      <a:pt x="3185" y="215"/>
                    </a:lnTo>
                    <a:lnTo>
                      <a:pt x="3185" y="215"/>
                    </a:lnTo>
                    <a:cubicBezTo>
                      <a:pt x="2941" y="285"/>
                      <a:pt x="2689" y="361"/>
                      <a:pt x="2445" y="438"/>
                    </a:cubicBezTo>
                    <a:cubicBezTo>
                      <a:pt x="2005" y="557"/>
                      <a:pt x="1579" y="704"/>
                      <a:pt x="1160" y="871"/>
                    </a:cubicBezTo>
                    <a:lnTo>
                      <a:pt x="1656" y="711"/>
                    </a:lnTo>
                    <a:lnTo>
                      <a:pt x="1656" y="711"/>
                    </a:lnTo>
                    <a:cubicBezTo>
                      <a:pt x="1104" y="927"/>
                      <a:pt x="573" y="1199"/>
                      <a:pt x="119" y="1584"/>
                    </a:cubicBezTo>
                    <a:cubicBezTo>
                      <a:pt x="0" y="1681"/>
                      <a:pt x="622" y="2883"/>
                      <a:pt x="1893" y="3253"/>
                    </a:cubicBezTo>
                    <a:cubicBezTo>
                      <a:pt x="2057" y="3302"/>
                      <a:pt x="2198" y="3322"/>
                      <a:pt x="2330" y="3322"/>
                    </a:cubicBezTo>
                    <a:cubicBezTo>
                      <a:pt x="2630" y="3322"/>
                      <a:pt x="2884" y="3219"/>
                      <a:pt x="3262" y="3127"/>
                    </a:cubicBezTo>
                    <a:cubicBezTo>
                      <a:pt x="3444" y="3029"/>
                      <a:pt x="3632" y="2952"/>
                      <a:pt x="3814" y="2869"/>
                    </a:cubicBezTo>
                    <a:cubicBezTo>
                      <a:pt x="4617" y="2519"/>
                      <a:pt x="5371" y="2079"/>
                      <a:pt x="6070" y="1549"/>
                    </a:cubicBezTo>
                    <a:cubicBezTo>
                      <a:pt x="6300" y="1367"/>
                      <a:pt x="6538" y="1158"/>
                      <a:pt x="6573" y="864"/>
                    </a:cubicBezTo>
                    <a:cubicBezTo>
                      <a:pt x="6607" y="550"/>
                      <a:pt x="6370" y="257"/>
                      <a:pt x="6084" y="124"/>
                    </a:cubicBezTo>
                    <a:cubicBezTo>
                      <a:pt x="5860" y="26"/>
                      <a:pt x="5616" y="0"/>
                      <a:pt x="53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414;p70">
                <a:extLst>
                  <a:ext uri="{FF2B5EF4-FFF2-40B4-BE49-F238E27FC236}">
                    <a16:creationId xmlns:a16="http://schemas.microsoft.com/office/drawing/2014/main" id="{7868DD49-EC2E-4870-8A25-FDC990DD4D92}"/>
                  </a:ext>
                </a:extLst>
              </p:cNvPr>
              <p:cNvSpPr/>
              <p:nvPr/>
            </p:nvSpPr>
            <p:spPr>
              <a:xfrm>
                <a:off x="3148425" y="2129950"/>
                <a:ext cx="7545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555" extrusionOk="0">
                    <a:moveTo>
                      <a:pt x="2224" y="0"/>
                    </a:moveTo>
                    <a:cubicBezTo>
                      <a:pt x="1912" y="0"/>
                      <a:pt x="1585" y="151"/>
                      <a:pt x="1418" y="400"/>
                    </a:cubicBezTo>
                    <a:cubicBezTo>
                      <a:pt x="1006" y="1015"/>
                      <a:pt x="670" y="1734"/>
                      <a:pt x="293" y="2377"/>
                    </a:cubicBezTo>
                    <a:cubicBezTo>
                      <a:pt x="147" y="2614"/>
                      <a:pt x="0" y="2887"/>
                      <a:pt x="84" y="3152"/>
                    </a:cubicBezTo>
                    <a:cubicBezTo>
                      <a:pt x="147" y="3348"/>
                      <a:pt x="328" y="3480"/>
                      <a:pt x="531" y="3529"/>
                    </a:cubicBezTo>
                    <a:cubicBezTo>
                      <a:pt x="600" y="3546"/>
                      <a:pt x="670" y="3554"/>
                      <a:pt x="741" y="3554"/>
                    </a:cubicBezTo>
                    <a:cubicBezTo>
                      <a:pt x="872" y="3554"/>
                      <a:pt x="1005" y="3528"/>
                      <a:pt x="1131" y="3487"/>
                    </a:cubicBezTo>
                    <a:cubicBezTo>
                      <a:pt x="1599" y="3334"/>
                      <a:pt x="1991" y="2984"/>
                      <a:pt x="2277" y="2579"/>
                    </a:cubicBezTo>
                    <a:cubicBezTo>
                      <a:pt x="2556" y="2174"/>
                      <a:pt x="2738" y="1699"/>
                      <a:pt x="2871" y="1224"/>
                    </a:cubicBezTo>
                    <a:cubicBezTo>
                      <a:pt x="2954" y="952"/>
                      <a:pt x="3017" y="638"/>
                      <a:pt x="2891" y="379"/>
                    </a:cubicBezTo>
                    <a:cubicBezTo>
                      <a:pt x="2758" y="115"/>
                      <a:pt x="2497" y="0"/>
                      <a:pt x="2224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415;p70">
                <a:extLst>
                  <a:ext uri="{FF2B5EF4-FFF2-40B4-BE49-F238E27FC236}">
                    <a16:creationId xmlns:a16="http://schemas.microsoft.com/office/drawing/2014/main" id="{0B1F16CE-922D-4D38-8DC5-77C840222EAC}"/>
                  </a:ext>
                </a:extLst>
              </p:cNvPr>
              <p:cNvSpPr/>
              <p:nvPr/>
            </p:nvSpPr>
            <p:spPr>
              <a:xfrm>
                <a:off x="3173900" y="1974250"/>
                <a:ext cx="329500" cy="265950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10638" extrusionOk="0">
                    <a:moveTo>
                      <a:pt x="8535" y="0"/>
                    </a:moveTo>
                    <a:lnTo>
                      <a:pt x="8535" y="0"/>
                    </a:lnTo>
                    <a:cubicBezTo>
                      <a:pt x="8549" y="224"/>
                      <a:pt x="8591" y="440"/>
                      <a:pt x="8605" y="657"/>
                    </a:cubicBezTo>
                    <a:cubicBezTo>
                      <a:pt x="8626" y="818"/>
                      <a:pt x="8626" y="964"/>
                      <a:pt x="8598" y="1118"/>
                    </a:cubicBezTo>
                    <a:cubicBezTo>
                      <a:pt x="8542" y="1418"/>
                      <a:pt x="8361" y="1691"/>
                      <a:pt x="8186" y="1942"/>
                    </a:cubicBezTo>
                    <a:cubicBezTo>
                      <a:pt x="7963" y="2249"/>
                      <a:pt x="7732" y="2557"/>
                      <a:pt x="7523" y="2871"/>
                    </a:cubicBezTo>
                    <a:cubicBezTo>
                      <a:pt x="7352" y="3130"/>
                      <a:pt x="7080" y="3260"/>
                      <a:pt x="6808" y="3260"/>
                    </a:cubicBezTo>
                    <a:cubicBezTo>
                      <a:pt x="6669" y="3260"/>
                      <a:pt x="6530" y="3226"/>
                      <a:pt x="6405" y="3157"/>
                    </a:cubicBezTo>
                    <a:cubicBezTo>
                      <a:pt x="6279" y="3094"/>
                      <a:pt x="6161" y="2983"/>
                      <a:pt x="6077" y="2843"/>
                    </a:cubicBezTo>
                    <a:cubicBezTo>
                      <a:pt x="5909" y="2543"/>
                      <a:pt x="5749" y="2242"/>
                      <a:pt x="5609" y="1928"/>
                    </a:cubicBezTo>
                    <a:cubicBezTo>
                      <a:pt x="5399" y="1453"/>
                      <a:pt x="5246" y="957"/>
                      <a:pt x="5169" y="447"/>
                    </a:cubicBezTo>
                    <a:cubicBezTo>
                      <a:pt x="5146" y="283"/>
                      <a:pt x="5004" y="170"/>
                      <a:pt x="4847" y="170"/>
                    </a:cubicBezTo>
                    <a:cubicBezTo>
                      <a:pt x="4811" y="170"/>
                      <a:pt x="4773" y="176"/>
                      <a:pt x="4736" y="189"/>
                    </a:cubicBezTo>
                    <a:cubicBezTo>
                      <a:pt x="3730" y="566"/>
                      <a:pt x="2396" y="1104"/>
                      <a:pt x="2040" y="1390"/>
                    </a:cubicBezTo>
                    <a:cubicBezTo>
                      <a:pt x="1439" y="1865"/>
                      <a:pt x="231" y="6677"/>
                      <a:pt x="29" y="7019"/>
                    </a:cubicBezTo>
                    <a:cubicBezTo>
                      <a:pt x="1" y="7068"/>
                      <a:pt x="15" y="7117"/>
                      <a:pt x="64" y="7173"/>
                    </a:cubicBezTo>
                    <a:cubicBezTo>
                      <a:pt x="301" y="7424"/>
                      <a:pt x="1314" y="7711"/>
                      <a:pt x="1740" y="7823"/>
                    </a:cubicBezTo>
                    <a:cubicBezTo>
                      <a:pt x="1832" y="7846"/>
                      <a:pt x="1901" y="7859"/>
                      <a:pt x="1922" y="7859"/>
                    </a:cubicBezTo>
                    <a:cubicBezTo>
                      <a:pt x="1926" y="7859"/>
                      <a:pt x="1928" y="7859"/>
                      <a:pt x="1928" y="7858"/>
                    </a:cubicBezTo>
                    <a:cubicBezTo>
                      <a:pt x="1991" y="7795"/>
                      <a:pt x="2061" y="7697"/>
                      <a:pt x="2131" y="7571"/>
                    </a:cubicBezTo>
                    <a:cubicBezTo>
                      <a:pt x="2424" y="7051"/>
                      <a:pt x="2733" y="6141"/>
                      <a:pt x="2789" y="6141"/>
                    </a:cubicBezTo>
                    <a:cubicBezTo>
                      <a:pt x="2798" y="6141"/>
                      <a:pt x="2800" y="6166"/>
                      <a:pt x="2794" y="6223"/>
                    </a:cubicBezTo>
                    <a:cubicBezTo>
                      <a:pt x="2745" y="6691"/>
                      <a:pt x="2627" y="9974"/>
                      <a:pt x="3220" y="10225"/>
                    </a:cubicBezTo>
                    <a:cubicBezTo>
                      <a:pt x="3234" y="10232"/>
                      <a:pt x="3262" y="10232"/>
                      <a:pt x="3283" y="10239"/>
                    </a:cubicBezTo>
                    <a:lnTo>
                      <a:pt x="8947" y="10637"/>
                    </a:lnTo>
                    <a:lnTo>
                      <a:pt x="10260" y="9240"/>
                    </a:lnTo>
                    <a:lnTo>
                      <a:pt x="10386" y="9108"/>
                    </a:lnTo>
                    <a:cubicBezTo>
                      <a:pt x="10365" y="8528"/>
                      <a:pt x="10351" y="7837"/>
                      <a:pt x="10449" y="7369"/>
                    </a:cubicBezTo>
                    <a:cubicBezTo>
                      <a:pt x="10456" y="7320"/>
                      <a:pt x="10463" y="7264"/>
                      <a:pt x="10470" y="7208"/>
                    </a:cubicBezTo>
                    <a:cubicBezTo>
                      <a:pt x="10477" y="7180"/>
                      <a:pt x="10477" y="7152"/>
                      <a:pt x="10484" y="7124"/>
                    </a:cubicBezTo>
                    <a:cubicBezTo>
                      <a:pt x="10484" y="7096"/>
                      <a:pt x="10484" y="7068"/>
                      <a:pt x="10491" y="7040"/>
                    </a:cubicBezTo>
                    <a:cubicBezTo>
                      <a:pt x="10491" y="7005"/>
                      <a:pt x="10491" y="6971"/>
                      <a:pt x="10498" y="6936"/>
                    </a:cubicBezTo>
                    <a:cubicBezTo>
                      <a:pt x="10498" y="6901"/>
                      <a:pt x="10498" y="6859"/>
                      <a:pt x="10498" y="6817"/>
                    </a:cubicBezTo>
                    <a:cubicBezTo>
                      <a:pt x="10505" y="6649"/>
                      <a:pt x="10498" y="6482"/>
                      <a:pt x="10491" y="6314"/>
                    </a:cubicBezTo>
                    <a:cubicBezTo>
                      <a:pt x="10491" y="6265"/>
                      <a:pt x="10491" y="6216"/>
                      <a:pt x="10484" y="6167"/>
                    </a:cubicBezTo>
                    <a:cubicBezTo>
                      <a:pt x="10477" y="6028"/>
                      <a:pt x="10463" y="5888"/>
                      <a:pt x="10449" y="5755"/>
                    </a:cubicBezTo>
                    <a:cubicBezTo>
                      <a:pt x="10449" y="5734"/>
                      <a:pt x="10449" y="5713"/>
                      <a:pt x="10449" y="5699"/>
                    </a:cubicBezTo>
                    <a:cubicBezTo>
                      <a:pt x="10442" y="5678"/>
                      <a:pt x="10442" y="5658"/>
                      <a:pt x="10442" y="5644"/>
                    </a:cubicBezTo>
                    <a:lnTo>
                      <a:pt x="10442" y="5637"/>
                    </a:lnTo>
                    <a:cubicBezTo>
                      <a:pt x="10435" y="5623"/>
                      <a:pt x="10435" y="5602"/>
                      <a:pt x="10435" y="5581"/>
                    </a:cubicBezTo>
                    <a:cubicBezTo>
                      <a:pt x="10428" y="5560"/>
                      <a:pt x="10428" y="5546"/>
                      <a:pt x="10428" y="5525"/>
                    </a:cubicBezTo>
                    <a:cubicBezTo>
                      <a:pt x="10421" y="5469"/>
                      <a:pt x="10414" y="5413"/>
                      <a:pt x="10407" y="5364"/>
                    </a:cubicBezTo>
                    <a:cubicBezTo>
                      <a:pt x="10407" y="5350"/>
                      <a:pt x="10407" y="5336"/>
                      <a:pt x="10400" y="5322"/>
                    </a:cubicBezTo>
                    <a:cubicBezTo>
                      <a:pt x="10400" y="5287"/>
                      <a:pt x="10393" y="5245"/>
                      <a:pt x="10386" y="5211"/>
                    </a:cubicBezTo>
                    <a:cubicBezTo>
                      <a:pt x="10386" y="5197"/>
                      <a:pt x="10386" y="5176"/>
                      <a:pt x="10379" y="5162"/>
                    </a:cubicBezTo>
                    <a:cubicBezTo>
                      <a:pt x="10372" y="5078"/>
                      <a:pt x="10358" y="5029"/>
                      <a:pt x="10358" y="5022"/>
                    </a:cubicBezTo>
                    <a:lnTo>
                      <a:pt x="10358" y="5022"/>
                    </a:lnTo>
                    <a:lnTo>
                      <a:pt x="10812" y="6237"/>
                    </a:lnTo>
                    <a:cubicBezTo>
                      <a:pt x="10812" y="6237"/>
                      <a:pt x="11043" y="6139"/>
                      <a:pt x="11350" y="6035"/>
                    </a:cubicBezTo>
                    <a:cubicBezTo>
                      <a:pt x="11740" y="5893"/>
                      <a:pt x="12259" y="5738"/>
                      <a:pt x="12594" y="5738"/>
                    </a:cubicBezTo>
                    <a:cubicBezTo>
                      <a:pt x="12739" y="5738"/>
                      <a:pt x="12850" y="5767"/>
                      <a:pt x="12900" y="5839"/>
                    </a:cubicBezTo>
                    <a:cubicBezTo>
                      <a:pt x="12963" y="5623"/>
                      <a:pt x="13005" y="5399"/>
                      <a:pt x="13040" y="5183"/>
                    </a:cubicBezTo>
                    <a:cubicBezTo>
                      <a:pt x="13180" y="4345"/>
                      <a:pt x="13152" y="3485"/>
                      <a:pt x="12963" y="2654"/>
                    </a:cubicBezTo>
                    <a:cubicBezTo>
                      <a:pt x="12956" y="2612"/>
                      <a:pt x="12949" y="2564"/>
                      <a:pt x="12935" y="2522"/>
                    </a:cubicBezTo>
                    <a:cubicBezTo>
                      <a:pt x="12928" y="2515"/>
                      <a:pt x="12928" y="2501"/>
                      <a:pt x="12921" y="2494"/>
                    </a:cubicBezTo>
                    <a:cubicBezTo>
                      <a:pt x="12893" y="2368"/>
                      <a:pt x="12859" y="2242"/>
                      <a:pt x="12817" y="2124"/>
                    </a:cubicBezTo>
                    <a:lnTo>
                      <a:pt x="12384" y="1642"/>
                    </a:lnTo>
                    <a:lnTo>
                      <a:pt x="12384" y="1642"/>
                    </a:lnTo>
                    <a:cubicBezTo>
                      <a:pt x="12391" y="1677"/>
                      <a:pt x="12391" y="1711"/>
                      <a:pt x="12398" y="1746"/>
                    </a:cubicBezTo>
                    <a:cubicBezTo>
                      <a:pt x="11839" y="1271"/>
                      <a:pt x="11001" y="1006"/>
                      <a:pt x="10330" y="762"/>
                    </a:cubicBezTo>
                    <a:cubicBezTo>
                      <a:pt x="10072" y="671"/>
                      <a:pt x="9841" y="580"/>
                      <a:pt x="9660" y="482"/>
                    </a:cubicBezTo>
                    <a:cubicBezTo>
                      <a:pt x="9611" y="454"/>
                      <a:pt x="9569" y="433"/>
                      <a:pt x="9527" y="412"/>
                    </a:cubicBezTo>
                    <a:cubicBezTo>
                      <a:pt x="9150" y="217"/>
                      <a:pt x="8801" y="91"/>
                      <a:pt x="8535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416;p70">
                <a:extLst>
                  <a:ext uri="{FF2B5EF4-FFF2-40B4-BE49-F238E27FC236}">
                    <a16:creationId xmlns:a16="http://schemas.microsoft.com/office/drawing/2014/main" id="{80FBE540-3356-49F8-B1D5-F75BEEF59AA4}"/>
                  </a:ext>
                </a:extLst>
              </p:cNvPr>
              <p:cNvSpPr/>
              <p:nvPr/>
            </p:nvSpPr>
            <p:spPr>
              <a:xfrm>
                <a:off x="3223850" y="2084975"/>
                <a:ext cx="47675" cy="144925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5797" extrusionOk="0">
                    <a:moveTo>
                      <a:pt x="1148" y="0"/>
                    </a:moveTo>
                    <a:cubicBezTo>
                      <a:pt x="1106" y="0"/>
                      <a:pt x="1062" y="5"/>
                      <a:pt x="1020" y="13"/>
                    </a:cubicBezTo>
                    <a:cubicBezTo>
                      <a:pt x="566" y="97"/>
                      <a:pt x="307" y="586"/>
                      <a:pt x="189" y="1033"/>
                    </a:cubicBezTo>
                    <a:cubicBezTo>
                      <a:pt x="0" y="1752"/>
                      <a:pt x="91" y="2423"/>
                      <a:pt x="133" y="3142"/>
                    </a:cubicBezTo>
                    <a:cubicBezTo>
                      <a:pt x="426" y="2622"/>
                      <a:pt x="735" y="1712"/>
                      <a:pt x="791" y="1712"/>
                    </a:cubicBezTo>
                    <a:cubicBezTo>
                      <a:pt x="800" y="1712"/>
                      <a:pt x="802" y="1737"/>
                      <a:pt x="796" y="1794"/>
                    </a:cubicBezTo>
                    <a:cubicBezTo>
                      <a:pt x="747" y="2262"/>
                      <a:pt x="629" y="5545"/>
                      <a:pt x="1222" y="5796"/>
                    </a:cubicBezTo>
                    <a:cubicBezTo>
                      <a:pt x="1376" y="5447"/>
                      <a:pt x="1474" y="5077"/>
                      <a:pt x="1572" y="4714"/>
                    </a:cubicBezTo>
                    <a:cubicBezTo>
                      <a:pt x="1711" y="4169"/>
                      <a:pt x="1830" y="3617"/>
                      <a:pt x="1858" y="3058"/>
                    </a:cubicBezTo>
                    <a:cubicBezTo>
                      <a:pt x="1907" y="2220"/>
                      <a:pt x="1753" y="1382"/>
                      <a:pt x="1600" y="558"/>
                    </a:cubicBezTo>
                    <a:cubicBezTo>
                      <a:pt x="1565" y="369"/>
                      <a:pt x="1516" y="146"/>
                      <a:pt x="1341" y="48"/>
                    </a:cubicBezTo>
                    <a:cubicBezTo>
                      <a:pt x="1285" y="14"/>
                      <a:pt x="1218" y="0"/>
                      <a:pt x="1148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417;p70">
                <a:extLst>
                  <a:ext uri="{FF2B5EF4-FFF2-40B4-BE49-F238E27FC236}">
                    <a16:creationId xmlns:a16="http://schemas.microsoft.com/office/drawing/2014/main" id="{87E88CAA-11B1-443B-8B0C-C70B1AE9C8FD}"/>
                  </a:ext>
                </a:extLst>
              </p:cNvPr>
              <p:cNvSpPr/>
              <p:nvPr/>
            </p:nvSpPr>
            <p:spPr>
              <a:xfrm>
                <a:off x="3391125" y="1976350"/>
                <a:ext cx="70200" cy="22892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9157" extrusionOk="0">
                    <a:moveTo>
                      <a:pt x="28" y="0"/>
                    </a:moveTo>
                    <a:cubicBezTo>
                      <a:pt x="0" y="650"/>
                      <a:pt x="328" y="1243"/>
                      <a:pt x="552" y="1851"/>
                    </a:cubicBezTo>
                    <a:cubicBezTo>
                      <a:pt x="950" y="2920"/>
                      <a:pt x="1034" y="4072"/>
                      <a:pt x="1104" y="5203"/>
                    </a:cubicBezTo>
                    <a:cubicBezTo>
                      <a:pt x="1173" y="6258"/>
                      <a:pt x="1180" y="7320"/>
                      <a:pt x="1257" y="8374"/>
                    </a:cubicBezTo>
                    <a:cubicBezTo>
                      <a:pt x="1285" y="8779"/>
                      <a:pt x="1418" y="9045"/>
                      <a:pt x="1571" y="9156"/>
                    </a:cubicBezTo>
                    <a:lnTo>
                      <a:pt x="1697" y="9024"/>
                    </a:lnTo>
                    <a:cubicBezTo>
                      <a:pt x="1676" y="8444"/>
                      <a:pt x="1662" y="7753"/>
                      <a:pt x="1760" y="7285"/>
                    </a:cubicBezTo>
                    <a:cubicBezTo>
                      <a:pt x="1921" y="6488"/>
                      <a:pt x="1683" y="5008"/>
                      <a:pt x="1669" y="4938"/>
                    </a:cubicBezTo>
                    <a:lnTo>
                      <a:pt x="1669" y="4938"/>
                    </a:lnTo>
                    <a:lnTo>
                      <a:pt x="2123" y="6153"/>
                    </a:lnTo>
                    <a:cubicBezTo>
                      <a:pt x="2123" y="6153"/>
                      <a:pt x="2354" y="6055"/>
                      <a:pt x="2661" y="5951"/>
                    </a:cubicBezTo>
                    <a:cubicBezTo>
                      <a:pt x="2675" y="5867"/>
                      <a:pt x="2689" y="5783"/>
                      <a:pt x="2703" y="5699"/>
                    </a:cubicBezTo>
                    <a:cubicBezTo>
                      <a:pt x="2752" y="5364"/>
                      <a:pt x="2808" y="5022"/>
                      <a:pt x="2738" y="4687"/>
                    </a:cubicBezTo>
                    <a:cubicBezTo>
                      <a:pt x="2633" y="4205"/>
                      <a:pt x="2277" y="3821"/>
                      <a:pt x="2039" y="3381"/>
                    </a:cubicBezTo>
                    <a:cubicBezTo>
                      <a:pt x="1711" y="2780"/>
                      <a:pt x="1620" y="2074"/>
                      <a:pt x="1383" y="1432"/>
                    </a:cubicBezTo>
                    <a:cubicBezTo>
                      <a:pt x="1152" y="782"/>
                      <a:pt x="705" y="140"/>
                      <a:pt x="28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418;p70">
                <a:extLst>
                  <a:ext uri="{FF2B5EF4-FFF2-40B4-BE49-F238E27FC236}">
                    <a16:creationId xmlns:a16="http://schemas.microsoft.com/office/drawing/2014/main" id="{5748DF70-7614-490B-BB43-D20F6A8CA123}"/>
                  </a:ext>
                </a:extLst>
              </p:cNvPr>
              <p:cNvSpPr/>
              <p:nvPr/>
            </p:nvSpPr>
            <p:spPr>
              <a:xfrm>
                <a:off x="3372425" y="1956225"/>
                <a:ext cx="133775" cy="213725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8549" extrusionOk="0">
                    <a:moveTo>
                      <a:pt x="805" y="1"/>
                    </a:moveTo>
                    <a:cubicBezTo>
                      <a:pt x="719" y="1"/>
                      <a:pt x="630" y="11"/>
                      <a:pt x="545" y="30"/>
                    </a:cubicBezTo>
                    <a:cubicBezTo>
                      <a:pt x="392" y="72"/>
                      <a:pt x="245" y="149"/>
                      <a:pt x="168" y="253"/>
                    </a:cubicBezTo>
                    <a:cubicBezTo>
                      <a:pt x="78" y="372"/>
                      <a:pt x="50" y="526"/>
                      <a:pt x="36" y="672"/>
                    </a:cubicBezTo>
                    <a:cubicBezTo>
                      <a:pt x="1" y="987"/>
                      <a:pt x="22" y="1301"/>
                      <a:pt x="98" y="1601"/>
                    </a:cubicBezTo>
                    <a:cubicBezTo>
                      <a:pt x="117" y="1683"/>
                      <a:pt x="184" y="1725"/>
                      <a:pt x="252" y="1725"/>
                    </a:cubicBezTo>
                    <a:cubicBezTo>
                      <a:pt x="312" y="1725"/>
                      <a:pt x="372" y="1691"/>
                      <a:pt x="399" y="1622"/>
                    </a:cubicBezTo>
                    <a:cubicBezTo>
                      <a:pt x="434" y="1539"/>
                      <a:pt x="469" y="1455"/>
                      <a:pt x="545" y="1413"/>
                    </a:cubicBezTo>
                    <a:cubicBezTo>
                      <a:pt x="580" y="1392"/>
                      <a:pt x="622" y="1385"/>
                      <a:pt x="664" y="1378"/>
                    </a:cubicBezTo>
                    <a:cubicBezTo>
                      <a:pt x="699" y="1378"/>
                      <a:pt x="727" y="1385"/>
                      <a:pt x="755" y="1385"/>
                    </a:cubicBezTo>
                    <a:cubicBezTo>
                      <a:pt x="783" y="1392"/>
                      <a:pt x="811" y="1399"/>
                      <a:pt x="839" y="1406"/>
                    </a:cubicBezTo>
                    <a:cubicBezTo>
                      <a:pt x="985" y="1434"/>
                      <a:pt x="1111" y="1504"/>
                      <a:pt x="1223" y="1601"/>
                    </a:cubicBezTo>
                    <a:cubicBezTo>
                      <a:pt x="1384" y="1755"/>
                      <a:pt x="1488" y="1930"/>
                      <a:pt x="1572" y="2118"/>
                    </a:cubicBezTo>
                    <a:cubicBezTo>
                      <a:pt x="1649" y="2307"/>
                      <a:pt x="1698" y="2502"/>
                      <a:pt x="1740" y="2698"/>
                    </a:cubicBezTo>
                    <a:cubicBezTo>
                      <a:pt x="1963" y="3808"/>
                      <a:pt x="1991" y="4968"/>
                      <a:pt x="2368" y="6029"/>
                    </a:cubicBezTo>
                    <a:cubicBezTo>
                      <a:pt x="2410" y="6141"/>
                      <a:pt x="2452" y="6253"/>
                      <a:pt x="2501" y="6358"/>
                    </a:cubicBezTo>
                    <a:lnTo>
                      <a:pt x="2501" y="6365"/>
                    </a:lnTo>
                    <a:cubicBezTo>
                      <a:pt x="2718" y="6881"/>
                      <a:pt x="3011" y="7370"/>
                      <a:pt x="3297" y="7852"/>
                    </a:cubicBezTo>
                    <a:cubicBezTo>
                      <a:pt x="3479" y="8159"/>
                      <a:pt x="3716" y="8502"/>
                      <a:pt x="4072" y="8544"/>
                    </a:cubicBezTo>
                    <a:cubicBezTo>
                      <a:pt x="4098" y="8547"/>
                      <a:pt x="4124" y="8549"/>
                      <a:pt x="4150" y="8549"/>
                    </a:cubicBezTo>
                    <a:cubicBezTo>
                      <a:pt x="4321" y="8549"/>
                      <a:pt x="4492" y="8473"/>
                      <a:pt x="4631" y="8376"/>
                    </a:cubicBezTo>
                    <a:cubicBezTo>
                      <a:pt x="5127" y="8027"/>
                      <a:pt x="5351" y="7377"/>
                      <a:pt x="5316" y="6777"/>
                    </a:cubicBezTo>
                    <a:cubicBezTo>
                      <a:pt x="5295" y="6469"/>
                      <a:pt x="5218" y="6183"/>
                      <a:pt x="5099" y="5904"/>
                    </a:cubicBezTo>
                    <a:cubicBezTo>
                      <a:pt x="4987" y="5617"/>
                      <a:pt x="4834" y="5345"/>
                      <a:pt x="4673" y="5093"/>
                    </a:cubicBezTo>
                    <a:cubicBezTo>
                      <a:pt x="4338" y="4584"/>
                      <a:pt x="3954" y="4116"/>
                      <a:pt x="3632" y="3599"/>
                    </a:cubicBezTo>
                    <a:cubicBezTo>
                      <a:pt x="3241" y="2963"/>
                      <a:pt x="2906" y="2293"/>
                      <a:pt x="2487" y="1671"/>
                    </a:cubicBezTo>
                    <a:cubicBezTo>
                      <a:pt x="2452" y="1615"/>
                      <a:pt x="2417" y="1552"/>
                      <a:pt x="2389" y="1483"/>
                    </a:cubicBezTo>
                    <a:cubicBezTo>
                      <a:pt x="2257" y="1182"/>
                      <a:pt x="2173" y="777"/>
                      <a:pt x="1949" y="589"/>
                    </a:cubicBezTo>
                    <a:cubicBezTo>
                      <a:pt x="1670" y="351"/>
                      <a:pt x="1425" y="198"/>
                      <a:pt x="1090" y="51"/>
                    </a:cubicBezTo>
                    <a:cubicBezTo>
                      <a:pt x="1009" y="16"/>
                      <a:pt x="910" y="1"/>
                      <a:pt x="805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419;p70">
                <a:extLst>
                  <a:ext uri="{FF2B5EF4-FFF2-40B4-BE49-F238E27FC236}">
                    <a16:creationId xmlns:a16="http://schemas.microsoft.com/office/drawing/2014/main" id="{AFA70ACC-5346-45C4-B0DC-D702B4DF67EF}"/>
                  </a:ext>
                </a:extLst>
              </p:cNvPr>
              <p:cNvSpPr/>
              <p:nvPr/>
            </p:nvSpPr>
            <p:spPr>
              <a:xfrm>
                <a:off x="3322500" y="2173475"/>
                <a:ext cx="209025" cy="160650"/>
              </a:xfrm>
              <a:custGeom>
                <a:avLst/>
                <a:gdLst/>
                <a:ahLst/>
                <a:cxnLst/>
                <a:rect l="l" t="t" r="r" b="b"/>
                <a:pathLst>
                  <a:path w="8361" h="6426" extrusionOk="0">
                    <a:moveTo>
                      <a:pt x="7475" y="1"/>
                    </a:moveTo>
                    <a:cubicBezTo>
                      <a:pt x="7133" y="1"/>
                      <a:pt x="6830" y="349"/>
                      <a:pt x="6509" y="566"/>
                    </a:cubicBezTo>
                    <a:cubicBezTo>
                      <a:pt x="5532" y="1222"/>
                      <a:pt x="4512" y="1844"/>
                      <a:pt x="3395" y="2228"/>
                    </a:cubicBezTo>
                    <a:cubicBezTo>
                      <a:pt x="2619" y="2494"/>
                      <a:pt x="1795" y="2661"/>
                      <a:pt x="1125" y="3129"/>
                    </a:cubicBezTo>
                    <a:cubicBezTo>
                      <a:pt x="461" y="3604"/>
                      <a:pt x="0" y="4519"/>
                      <a:pt x="370" y="5245"/>
                    </a:cubicBezTo>
                    <a:cubicBezTo>
                      <a:pt x="524" y="5546"/>
                      <a:pt x="796" y="5769"/>
                      <a:pt x="1083" y="5944"/>
                    </a:cubicBezTo>
                    <a:cubicBezTo>
                      <a:pt x="1616" y="6266"/>
                      <a:pt x="2238" y="6425"/>
                      <a:pt x="2860" y="6425"/>
                    </a:cubicBezTo>
                    <a:cubicBezTo>
                      <a:pt x="3597" y="6425"/>
                      <a:pt x="4336" y="6202"/>
                      <a:pt x="4931" y="5762"/>
                    </a:cubicBezTo>
                    <a:cubicBezTo>
                      <a:pt x="5497" y="5350"/>
                      <a:pt x="5916" y="4777"/>
                      <a:pt x="6398" y="4275"/>
                    </a:cubicBezTo>
                    <a:cubicBezTo>
                      <a:pt x="6817" y="3828"/>
                      <a:pt x="7292" y="3436"/>
                      <a:pt x="7676" y="2962"/>
                    </a:cubicBezTo>
                    <a:cubicBezTo>
                      <a:pt x="8060" y="2487"/>
                      <a:pt x="8360" y="1907"/>
                      <a:pt x="8353" y="1292"/>
                    </a:cubicBezTo>
                    <a:cubicBezTo>
                      <a:pt x="8353" y="866"/>
                      <a:pt x="8151" y="342"/>
                      <a:pt x="7781" y="98"/>
                    </a:cubicBezTo>
                    <a:cubicBezTo>
                      <a:pt x="7675" y="30"/>
                      <a:pt x="7573" y="1"/>
                      <a:pt x="74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420;p70">
                <a:extLst>
                  <a:ext uri="{FF2B5EF4-FFF2-40B4-BE49-F238E27FC236}">
                    <a16:creationId xmlns:a16="http://schemas.microsoft.com/office/drawing/2014/main" id="{0E555158-F20D-4F2D-9B77-D6D226EEC44F}"/>
                  </a:ext>
                </a:extLst>
              </p:cNvPr>
              <p:cNvSpPr/>
              <p:nvPr/>
            </p:nvSpPr>
            <p:spPr>
              <a:xfrm>
                <a:off x="3190850" y="2168200"/>
                <a:ext cx="330550" cy="157025"/>
              </a:xfrm>
              <a:custGeom>
                <a:avLst/>
                <a:gdLst/>
                <a:ahLst/>
                <a:cxnLst/>
                <a:rect l="l" t="t" r="r" b="b"/>
                <a:pathLst>
                  <a:path w="13222" h="6281" extrusionOk="0">
                    <a:moveTo>
                      <a:pt x="12288" y="1"/>
                    </a:moveTo>
                    <a:cubicBezTo>
                      <a:pt x="11674" y="1"/>
                      <a:pt x="11067" y="289"/>
                      <a:pt x="10497" y="553"/>
                    </a:cubicBezTo>
                    <a:cubicBezTo>
                      <a:pt x="7208" y="2111"/>
                      <a:pt x="3597" y="3005"/>
                      <a:pt x="0" y="3585"/>
                    </a:cubicBezTo>
                    <a:cubicBezTo>
                      <a:pt x="391" y="4709"/>
                      <a:pt x="280" y="5407"/>
                      <a:pt x="1160" y="6211"/>
                    </a:cubicBezTo>
                    <a:cubicBezTo>
                      <a:pt x="1615" y="6254"/>
                      <a:pt x="2125" y="6280"/>
                      <a:pt x="2648" y="6280"/>
                    </a:cubicBezTo>
                    <a:cubicBezTo>
                      <a:pt x="3890" y="6280"/>
                      <a:pt x="5210" y="6132"/>
                      <a:pt x="6069" y="5715"/>
                    </a:cubicBezTo>
                    <a:cubicBezTo>
                      <a:pt x="6866" y="5331"/>
                      <a:pt x="7599" y="4821"/>
                      <a:pt x="8416" y="4493"/>
                    </a:cubicBezTo>
                    <a:cubicBezTo>
                      <a:pt x="9163" y="4192"/>
                      <a:pt x="9960" y="4039"/>
                      <a:pt x="10728" y="3787"/>
                    </a:cubicBezTo>
                    <a:cubicBezTo>
                      <a:pt x="11496" y="3536"/>
                      <a:pt x="12257" y="3159"/>
                      <a:pt x="12739" y="2509"/>
                    </a:cubicBezTo>
                    <a:cubicBezTo>
                      <a:pt x="13221" y="1866"/>
                      <a:pt x="13172" y="686"/>
                      <a:pt x="12683" y="44"/>
                    </a:cubicBezTo>
                    <a:cubicBezTo>
                      <a:pt x="12551" y="14"/>
                      <a:pt x="12419" y="1"/>
                      <a:pt x="122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421;p70">
                <a:extLst>
                  <a:ext uri="{FF2B5EF4-FFF2-40B4-BE49-F238E27FC236}">
                    <a16:creationId xmlns:a16="http://schemas.microsoft.com/office/drawing/2014/main" id="{D14369F2-7357-4BE0-81DA-17F0ECCFD4DD}"/>
                  </a:ext>
                </a:extLst>
              </p:cNvPr>
              <p:cNvSpPr/>
              <p:nvPr/>
            </p:nvSpPr>
            <p:spPr>
              <a:xfrm>
                <a:off x="3094100" y="2181325"/>
                <a:ext cx="120850" cy="55550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222" extrusionOk="0">
                    <a:moveTo>
                      <a:pt x="1" y="1"/>
                    </a:moveTo>
                    <a:lnTo>
                      <a:pt x="993" y="1509"/>
                    </a:lnTo>
                    <a:lnTo>
                      <a:pt x="2250" y="2221"/>
                    </a:lnTo>
                    <a:lnTo>
                      <a:pt x="4834" y="14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7F8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422;p70">
                <a:extLst>
                  <a:ext uri="{FF2B5EF4-FFF2-40B4-BE49-F238E27FC236}">
                    <a16:creationId xmlns:a16="http://schemas.microsoft.com/office/drawing/2014/main" id="{B70102D3-19F8-4573-AA56-29AA9D4564ED}"/>
                  </a:ext>
                </a:extLst>
              </p:cNvPr>
              <p:cNvSpPr/>
              <p:nvPr/>
            </p:nvSpPr>
            <p:spPr>
              <a:xfrm>
                <a:off x="3088875" y="2168575"/>
                <a:ext cx="1130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2369" extrusionOk="0">
                    <a:moveTo>
                      <a:pt x="0" y="1"/>
                    </a:moveTo>
                    <a:lnTo>
                      <a:pt x="2012" y="2368"/>
                    </a:lnTo>
                    <a:lnTo>
                      <a:pt x="4519" y="14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7F8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423;p70">
                <a:extLst>
                  <a:ext uri="{FF2B5EF4-FFF2-40B4-BE49-F238E27FC236}">
                    <a16:creationId xmlns:a16="http://schemas.microsoft.com/office/drawing/2014/main" id="{9942B8CC-D82F-4D0F-87D3-127AE693E8C0}"/>
                  </a:ext>
                </a:extLst>
              </p:cNvPr>
              <p:cNvSpPr/>
              <p:nvPr/>
            </p:nvSpPr>
            <p:spPr>
              <a:xfrm>
                <a:off x="3080325" y="2167700"/>
                <a:ext cx="158725" cy="69700"/>
              </a:xfrm>
              <a:custGeom>
                <a:avLst/>
                <a:gdLst/>
                <a:ahLst/>
                <a:cxnLst/>
                <a:rect l="l" t="t" r="r" b="b"/>
                <a:pathLst>
                  <a:path w="6349" h="2788" extrusionOk="0">
                    <a:moveTo>
                      <a:pt x="0" y="1"/>
                    </a:moveTo>
                    <a:cubicBezTo>
                      <a:pt x="0" y="1"/>
                      <a:pt x="447" y="1265"/>
                      <a:pt x="1041" y="1321"/>
                    </a:cubicBezTo>
                    <a:cubicBezTo>
                      <a:pt x="1628" y="1370"/>
                      <a:pt x="1746" y="2250"/>
                      <a:pt x="1746" y="2250"/>
                    </a:cubicBezTo>
                    <a:lnTo>
                      <a:pt x="2040" y="2564"/>
                    </a:lnTo>
                    <a:lnTo>
                      <a:pt x="2577" y="2787"/>
                    </a:lnTo>
                    <a:cubicBezTo>
                      <a:pt x="2577" y="2787"/>
                      <a:pt x="3066" y="2410"/>
                      <a:pt x="3793" y="2152"/>
                    </a:cubicBezTo>
                    <a:cubicBezTo>
                      <a:pt x="4519" y="1886"/>
                      <a:pt x="6349" y="1817"/>
                      <a:pt x="6349" y="1817"/>
                    </a:cubicBezTo>
                    <a:lnTo>
                      <a:pt x="6300" y="1356"/>
                    </a:lnTo>
                    <a:cubicBezTo>
                      <a:pt x="6300" y="1356"/>
                      <a:pt x="4952" y="1440"/>
                      <a:pt x="4051" y="1593"/>
                    </a:cubicBezTo>
                    <a:cubicBezTo>
                      <a:pt x="3150" y="1754"/>
                      <a:pt x="2647" y="2271"/>
                      <a:pt x="2647" y="2271"/>
                    </a:cubicBezTo>
                    <a:lnTo>
                      <a:pt x="2354" y="2152"/>
                    </a:lnTo>
                    <a:cubicBezTo>
                      <a:pt x="2354" y="2152"/>
                      <a:pt x="2179" y="1942"/>
                      <a:pt x="1935" y="1488"/>
                    </a:cubicBezTo>
                    <a:cubicBezTo>
                      <a:pt x="1697" y="1041"/>
                      <a:pt x="1194" y="902"/>
                      <a:pt x="936" y="678"/>
                    </a:cubicBezTo>
                    <a:cubicBezTo>
                      <a:pt x="678" y="455"/>
                      <a:pt x="412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424;p70">
                <a:extLst>
                  <a:ext uri="{FF2B5EF4-FFF2-40B4-BE49-F238E27FC236}">
                    <a16:creationId xmlns:a16="http://schemas.microsoft.com/office/drawing/2014/main" id="{D98B9B66-9215-4066-9C07-E8ACBCB0890E}"/>
                  </a:ext>
                </a:extLst>
              </p:cNvPr>
              <p:cNvSpPr/>
              <p:nvPr/>
            </p:nvSpPr>
            <p:spPr>
              <a:xfrm>
                <a:off x="3068625" y="2165600"/>
                <a:ext cx="6882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823" extrusionOk="0">
                    <a:moveTo>
                      <a:pt x="259" y="1"/>
                    </a:moveTo>
                    <a:lnTo>
                      <a:pt x="0" y="36"/>
                    </a:lnTo>
                    <a:lnTo>
                      <a:pt x="2459" y="2823"/>
                    </a:lnTo>
                    <a:lnTo>
                      <a:pt x="2752" y="2788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425;p70">
                <a:extLst>
                  <a:ext uri="{FF2B5EF4-FFF2-40B4-BE49-F238E27FC236}">
                    <a16:creationId xmlns:a16="http://schemas.microsoft.com/office/drawing/2014/main" id="{035591DF-FB74-43BD-94F5-F0CC813B6EDB}"/>
                  </a:ext>
                </a:extLst>
              </p:cNvPr>
              <p:cNvSpPr/>
              <p:nvPr/>
            </p:nvSpPr>
            <p:spPr>
              <a:xfrm>
                <a:off x="3144750" y="2203150"/>
                <a:ext cx="1905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7621" h="2201" extrusionOk="0">
                    <a:moveTo>
                      <a:pt x="3835" y="1"/>
                    </a:moveTo>
                    <a:lnTo>
                      <a:pt x="0" y="1369"/>
                    </a:lnTo>
                    <a:lnTo>
                      <a:pt x="1977" y="2201"/>
                    </a:lnTo>
                    <a:lnTo>
                      <a:pt x="7620" y="1062"/>
                    </a:lnTo>
                    <a:lnTo>
                      <a:pt x="383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426;p70">
                <a:extLst>
                  <a:ext uri="{FF2B5EF4-FFF2-40B4-BE49-F238E27FC236}">
                    <a16:creationId xmlns:a16="http://schemas.microsoft.com/office/drawing/2014/main" id="{6019CD6F-F876-4164-93A9-36C839CAB294}"/>
                  </a:ext>
                </a:extLst>
              </p:cNvPr>
              <p:cNvSpPr/>
              <p:nvPr/>
            </p:nvSpPr>
            <p:spPr>
              <a:xfrm>
                <a:off x="3123100" y="2223025"/>
                <a:ext cx="89600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1623" extrusionOk="0">
                    <a:moveTo>
                      <a:pt x="245" y="1"/>
                    </a:moveTo>
                    <a:cubicBezTo>
                      <a:pt x="238" y="1"/>
                      <a:pt x="231" y="1"/>
                      <a:pt x="224" y="2"/>
                    </a:cubicBezTo>
                    <a:cubicBezTo>
                      <a:pt x="105" y="9"/>
                      <a:pt x="0" y="218"/>
                      <a:pt x="98" y="316"/>
                    </a:cubicBezTo>
                    <a:lnTo>
                      <a:pt x="419" y="1147"/>
                    </a:lnTo>
                    <a:cubicBezTo>
                      <a:pt x="510" y="1308"/>
                      <a:pt x="615" y="1468"/>
                      <a:pt x="755" y="1545"/>
                    </a:cubicBezTo>
                    <a:cubicBezTo>
                      <a:pt x="887" y="1622"/>
                      <a:pt x="1027" y="1622"/>
                      <a:pt x="1167" y="1622"/>
                    </a:cubicBezTo>
                    <a:cubicBezTo>
                      <a:pt x="1670" y="1608"/>
                      <a:pt x="2172" y="1545"/>
                      <a:pt x="2661" y="1433"/>
                    </a:cubicBezTo>
                    <a:cubicBezTo>
                      <a:pt x="2850" y="1392"/>
                      <a:pt x="3045" y="1336"/>
                      <a:pt x="3220" y="1217"/>
                    </a:cubicBezTo>
                    <a:cubicBezTo>
                      <a:pt x="3388" y="1105"/>
                      <a:pt x="3534" y="917"/>
                      <a:pt x="3583" y="679"/>
                    </a:cubicBezTo>
                    <a:cubicBezTo>
                      <a:pt x="3436" y="577"/>
                      <a:pt x="3266" y="548"/>
                      <a:pt x="3096" y="548"/>
                    </a:cubicBezTo>
                    <a:cubicBezTo>
                      <a:pt x="2999" y="548"/>
                      <a:pt x="2901" y="557"/>
                      <a:pt x="2808" y="567"/>
                    </a:cubicBezTo>
                    <a:cubicBezTo>
                      <a:pt x="2312" y="623"/>
                      <a:pt x="1830" y="707"/>
                      <a:pt x="1348" y="826"/>
                    </a:cubicBezTo>
                    <a:cubicBezTo>
                      <a:pt x="1304" y="836"/>
                      <a:pt x="1261" y="849"/>
                      <a:pt x="1219" y="849"/>
                    </a:cubicBezTo>
                    <a:cubicBezTo>
                      <a:pt x="1201" y="849"/>
                      <a:pt x="1184" y="846"/>
                      <a:pt x="1167" y="840"/>
                    </a:cubicBezTo>
                    <a:cubicBezTo>
                      <a:pt x="1104" y="819"/>
                      <a:pt x="1055" y="770"/>
                      <a:pt x="1013" y="714"/>
                    </a:cubicBezTo>
                    <a:cubicBezTo>
                      <a:pt x="859" y="547"/>
                      <a:pt x="699" y="372"/>
                      <a:pt x="545" y="197"/>
                    </a:cubicBezTo>
                    <a:cubicBezTo>
                      <a:pt x="459" y="105"/>
                      <a:pt x="361" y="1"/>
                      <a:pt x="245" y="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427;p70">
                <a:extLst>
                  <a:ext uri="{FF2B5EF4-FFF2-40B4-BE49-F238E27FC236}">
                    <a16:creationId xmlns:a16="http://schemas.microsoft.com/office/drawing/2014/main" id="{D8DC2061-0A54-4D9B-BABC-A2B5536D7C39}"/>
                  </a:ext>
                </a:extLst>
              </p:cNvPr>
              <p:cNvSpPr/>
              <p:nvPr/>
            </p:nvSpPr>
            <p:spPr>
              <a:xfrm>
                <a:off x="3432150" y="2353475"/>
                <a:ext cx="40175" cy="340675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3627" extrusionOk="0">
                    <a:moveTo>
                      <a:pt x="391" y="1"/>
                    </a:moveTo>
                    <a:lnTo>
                      <a:pt x="0" y="36"/>
                    </a:lnTo>
                    <a:lnTo>
                      <a:pt x="1216" y="13627"/>
                    </a:lnTo>
                    <a:lnTo>
                      <a:pt x="1607" y="13592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28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37"/>
          <p:cNvSpPr txBox="1">
            <a:spLocks noGrp="1"/>
          </p:cNvSpPr>
          <p:nvPr>
            <p:ph type="title"/>
          </p:nvPr>
        </p:nvSpPr>
        <p:spPr>
          <a:xfrm>
            <a:off x="1990846" y="1840500"/>
            <a:ext cx="5162308" cy="1252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1355A5"/>
                </a:solidFill>
              </a:rPr>
              <a:t>Thanks</a:t>
            </a:r>
            <a:endParaRPr sz="8000" dirty="0">
              <a:solidFill>
                <a:srgbClr val="1355A5"/>
              </a:solidFill>
            </a:endParaRPr>
          </a:p>
        </p:txBody>
      </p:sp>
      <p:sp>
        <p:nvSpPr>
          <p:cNvPr id="2215" name="Google Shape;2215;p37"/>
          <p:cNvSpPr txBox="1">
            <a:spLocks noGrp="1"/>
          </p:cNvSpPr>
          <p:nvPr>
            <p:ph type="subTitle" idx="1"/>
          </p:nvPr>
        </p:nvSpPr>
        <p:spPr>
          <a:xfrm>
            <a:off x="2145789" y="2746569"/>
            <a:ext cx="5088389" cy="7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</a:rPr>
              <a:t>Do you have any question?</a:t>
            </a:r>
            <a:endParaRPr sz="2000" b="1" dirty="0">
              <a:solidFill>
                <a:schemeClr val="accent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79FBC8-AE27-4C9D-84E4-557EFCCF6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5" y="2348326"/>
            <a:ext cx="2262319" cy="8882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404B48-F10E-4138-BB25-73B07209A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488" y="2019457"/>
            <a:ext cx="1989490" cy="10186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CA2095-9187-43AA-BF3D-81A4A927A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984" y="431177"/>
            <a:ext cx="4100994" cy="11079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99D136-BAB9-4769-B4E0-BD88F2F58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785" y="3419398"/>
            <a:ext cx="3936959" cy="106364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64AA8DE-0873-43D0-A2D2-374FF5E98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433" y="3688363"/>
            <a:ext cx="4041551" cy="109190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45F89E3-C27B-411D-872C-C6A7C7FC2D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22" y="641057"/>
            <a:ext cx="3936960" cy="10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6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41"/>
          <p:cNvSpPr txBox="1">
            <a:spLocks noGrp="1"/>
          </p:cNvSpPr>
          <p:nvPr>
            <p:ph type="title"/>
          </p:nvPr>
        </p:nvSpPr>
        <p:spPr>
          <a:xfrm>
            <a:off x="720000" y="763859"/>
            <a:ext cx="3552900" cy="735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>
                <a:solidFill>
                  <a:srgbClr val="1355A5"/>
                </a:solidFill>
              </a:rPr>
              <a:t>Motiv</a:t>
            </a:r>
            <a:r>
              <a:rPr lang="pt-PT" sz="4000" dirty="0">
                <a:solidFill>
                  <a:srgbClr val="FF7300"/>
                </a:solidFill>
              </a:rPr>
              <a:t>ation</a:t>
            </a:r>
            <a:endParaRPr sz="3600" dirty="0">
              <a:solidFill>
                <a:srgbClr val="FF7300"/>
              </a:solidFill>
            </a:endParaRPr>
          </a:p>
        </p:txBody>
      </p:sp>
      <p:sp>
        <p:nvSpPr>
          <p:cNvPr id="2512" name="Google Shape;2512;p41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669869" cy="2829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dirty="0"/>
              <a:t>Students face overwhelming study material.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dirty="0"/>
              <a:t>Traditional flashcards demand manual effort.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endParaRPr lang="en-US" sz="1800" dirty="0"/>
          </a:p>
          <a:p>
            <a:pPr marL="285750" indent="-285750" algn="just">
              <a:buClr>
                <a:schemeClr val="dk1"/>
              </a:buClr>
              <a:buSzPts val="1100"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1600" dirty="0"/>
          </a:p>
        </p:txBody>
      </p:sp>
      <p:pic>
        <p:nvPicPr>
          <p:cNvPr id="2513" name="Google Shape;2513;p41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 rot="381768">
            <a:off x="5775742" y="1612412"/>
            <a:ext cx="3015578" cy="2009128"/>
          </a:xfrm>
          <a:prstGeom prst="rect">
            <a:avLst/>
          </a:prstGeom>
        </p:spPr>
      </p:pic>
      <p:grpSp>
        <p:nvGrpSpPr>
          <p:cNvPr id="2514" name="Google Shape;2514;p41"/>
          <p:cNvGrpSpPr/>
          <p:nvPr/>
        </p:nvGrpSpPr>
        <p:grpSpPr>
          <a:xfrm rot="-403119">
            <a:off x="8191930" y="4263939"/>
            <a:ext cx="544797" cy="680130"/>
            <a:chOff x="588124" y="710850"/>
            <a:chExt cx="512363" cy="639699"/>
          </a:xfrm>
        </p:grpSpPr>
        <p:sp>
          <p:nvSpPr>
            <p:cNvPr id="2515" name="Google Shape;2515;p41"/>
            <p:cNvSpPr/>
            <p:nvPr/>
          </p:nvSpPr>
          <p:spPr>
            <a:xfrm>
              <a:off x="588131" y="710957"/>
              <a:ext cx="512356" cy="639481"/>
            </a:xfrm>
            <a:custGeom>
              <a:avLst/>
              <a:gdLst/>
              <a:ahLst/>
              <a:cxnLst/>
              <a:rect l="l" t="t" r="r" b="b"/>
              <a:pathLst>
                <a:path w="7041" h="8788" extrusionOk="0">
                  <a:moveTo>
                    <a:pt x="3915" y="0"/>
                  </a:moveTo>
                  <a:cubicBezTo>
                    <a:pt x="3799" y="0"/>
                    <a:pt x="3686" y="61"/>
                    <a:pt x="3625" y="170"/>
                  </a:cubicBezTo>
                  <a:lnTo>
                    <a:pt x="3171" y="959"/>
                  </a:lnTo>
                  <a:lnTo>
                    <a:pt x="2892" y="1441"/>
                  </a:lnTo>
                  <a:lnTo>
                    <a:pt x="0" y="6448"/>
                  </a:lnTo>
                  <a:lnTo>
                    <a:pt x="797" y="8676"/>
                  </a:lnTo>
                  <a:cubicBezTo>
                    <a:pt x="817" y="8732"/>
                    <a:pt x="873" y="8774"/>
                    <a:pt x="936" y="8788"/>
                  </a:cubicBezTo>
                  <a:lnTo>
                    <a:pt x="6936" y="8788"/>
                  </a:lnTo>
                  <a:lnTo>
                    <a:pt x="6936" y="8020"/>
                  </a:lnTo>
                  <a:lnTo>
                    <a:pt x="3520" y="8020"/>
                  </a:lnTo>
                  <a:lnTo>
                    <a:pt x="6216" y="3354"/>
                  </a:lnTo>
                  <a:lnTo>
                    <a:pt x="6489" y="2872"/>
                  </a:lnTo>
                  <a:lnTo>
                    <a:pt x="6950" y="2083"/>
                  </a:lnTo>
                  <a:cubicBezTo>
                    <a:pt x="7040" y="1923"/>
                    <a:pt x="6985" y="1720"/>
                    <a:pt x="6824" y="1629"/>
                  </a:cubicBezTo>
                  <a:lnTo>
                    <a:pt x="4079" y="44"/>
                  </a:lnTo>
                  <a:cubicBezTo>
                    <a:pt x="4027" y="14"/>
                    <a:pt x="3970" y="0"/>
                    <a:pt x="3915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41"/>
            <p:cNvGrpSpPr/>
            <p:nvPr/>
          </p:nvGrpSpPr>
          <p:grpSpPr>
            <a:xfrm>
              <a:off x="588124" y="710850"/>
              <a:ext cx="512356" cy="639699"/>
              <a:chOff x="6264750" y="2385400"/>
              <a:chExt cx="176025" cy="219775"/>
            </a:xfrm>
          </p:grpSpPr>
          <p:sp>
            <p:nvSpPr>
              <p:cNvPr id="2517" name="Google Shape;2517;p41"/>
              <p:cNvSpPr/>
              <p:nvPr/>
            </p:nvSpPr>
            <p:spPr>
              <a:xfrm>
                <a:off x="6288150" y="2585875"/>
                <a:ext cx="15000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6000" h="769" extrusionOk="0">
                    <a:moveTo>
                      <a:pt x="0" y="1"/>
                    </a:moveTo>
                    <a:lnTo>
                      <a:pt x="0" y="769"/>
                    </a:lnTo>
                    <a:lnTo>
                      <a:pt x="6000" y="769"/>
                    </a:lnTo>
                    <a:lnTo>
                      <a:pt x="60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1"/>
              <p:cNvSpPr/>
              <p:nvPr/>
            </p:nvSpPr>
            <p:spPr>
              <a:xfrm>
                <a:off x="6264750" y="2523375"/>
                <a:ext cx="964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3272" extrusionOk="0">
                    <a:moveTo>
                      <a:pt x="538" y="0"/>
                    </a:moveTo>
                    <a:lnTo>
                      <a:pt x="0" y="929"/>
                    </a:lnTo>
                    <a:lnTo>
                      <a:pt x="797" y="3150"/>
                    </a:lnTo>
                    <a:cubicBezTo>
                      <a:pt x="821" y="3224"/>
                      <a:pt x="895" y="3271"/>
                      <a:pt x="970" y="3271"/>
                    </a:cubicBezTo>
                    <a:cubicBezTo>
                      <a:pt x="980" y="3271"/>
                      <a:pt x="990" y="3271"/>
                      <a:pt x="999" y="3269"/>
                    </a:cubicBezTo>
                    <a:lnTo>
                      <a:pt x="3325" y="2843"/>
                    </a:lnTo>
                    <a:lnTo>
                      <a:pt x="3856" y="1914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1"/>
              <p:cNvSpPr/>
              <p:nvPr/>
            </p:nvSpPr>
            <p:spPr>
              <a:xfrm>
                <a:off x="6276800" y="2577125"/>
                <a:ext cx="35800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122" extrusionOk="0">
                    <a:moveTo>
                      <a:pt x="500" y="1"/>
                    </a:moveTo>
                    <a:cubicBezTo>
                      <a:pt x="330" y="1"/>
                      <a:pt x="159" y="44"/>
                      <a:pt x="0" y="127"/>
                    </a:cubicBezTo>
                    <a:lnTo>
                      <a:pt x="315" y="1000"/>
                    </a:lnTo>
                    <a:cubicBezTo>
                      <a:pt x="339" y="1074"/>
                      <a:pt x="413" y="1121"/>
                      <a:pt x="488" y="1121"/>
                    </a:cubicBezTo>
                    <a:cubicBezTo>
                      <a:pt x="498" y="1121"/>
                      <a:pt x="508" y="1121"/>
                      <a:pt x="517" y="1119"/>
                    </a:cubicBezTo>
                    <a:lnTo>
                      <a:pt x="1432" y="951"/>
                    </a:lnTo>
                    <a:cubicBezTo>
                      <a:pt x="1418" y="602"/>
                      <a:pt x="1250" y="288"/>
                      <a:pt x="957" y="120"/>
                    </a:cubicBezTo>
                    <a:cubicBezTo>
                      <a:pt x="815" y="39"/>
                      <a:pt x="658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1"/>
              <p:cNvSpPr/>
              <p:nvPr/>
            </p:nvSpPr>
            <p:spPr>
              <a:xfrm>
                <a:off x="6264750" y="2421400"/>
                <a:ext cx="96400" cy="125225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5009" extrusionOk="0">
                    <a:moveTo>
                      <a:pt x="2892" y="1"/>
                    </a:moveTo>
                    <a:lnTo>
                      <a:pt x="0" y="5008"/>
                    </a:lnTo>
                    <a:lnTo>
                      <a:pt x="0" y="5008"/>
                    </a:lnTo>
                    <a:lnTo>
                      <a:pt x="1376" y="4848"/>
                    </a:lnTo>
                    <a:lnTo>
                      <a:pt x="3856" y="552"/>
                    </a:lnTo>
                    <a:lnTo>
                      <a:pt x="28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1"/>
              <p:cNvSpPr/>
              <p:nvPr/>
            </p:nvSpPr>
            <p:spPr>
              <a:xfrm>
                <a:off x="6299150" y="2435200"/>
                <a:ext cx="96925" cy="135350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5414" extrusionOk="0">
                    <a:moveTo>
                      <a:pt x="2480" y="0"/>
                    </a:moveTo>
                    <a:lnTo>
                      <a:pt x="0" y="4296"/>
                    </a:lnTo>
                    <a:lnTo>
                      <a:pt x="287" y="5413"/>
                    </a:lnTo>
                    <a:lnTo>
                      <a:pt x="1397" y="5099"/>
                    </a:lnTo>
                    <a:lnTo>
                      <a:pt x="3876" y="804"/>
                    </a:lnTo>
                    <a:lnTo>
                      <a:pt x="24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41"/>
              <p:cNvSpPr/>
              <p:nvPr/>
            </p:nvSpPr>
            <p:spPr>
              <a:xfrm>
                <a:off x="6334075" y="2455275"/>
                <a:ext cx="86100" cy="1391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5567" extrusionOk="0">
                    <a:moveTo>
                      <a:pt x="2479" y="1"/>
                    </a:moveTo>
                    <a:lnTo>
                      <a:pt x="0" y="4296"/>
                    </a:lnTo>
                    <a:lnTo>
                      <a:pt x="552" y="5567"/>
                    </a:lnTo>
                    <a:lnTo>
                      <a:pt x="3443" y="559"/>
                    </a:lnTo>
                    <a:lnTo>
                      <a:pt x="24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41"/>
              <p:cNvSpPr/>
              <p:nvPr/>
            </p:nvSpPr>
            <p:spPr>
              <a:xfrm>
                <a:off x="6337025" y="2409350"/>
                <a:ext cx="89950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397" extrusionOk="0">
                    <a:moveTo>
                      <a:pt x="280" y="1"/>
                    </a:moveTo>
                    <a:lnTo>
                      <a:pt x="1" y="483"/>
                    </a:lnTo>
                    <a:lnTo>
                      <a:pt x="3325" y="2396"/>
                    </a:lnTo>
                    <a:lnTo>
                      <a:pt x="3598" y="1914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41"/>
              <p:cNvSpPr/>
              <p:nvPr/>
            </p:nvSpPr>
            <p:spPr>
              <a:xfrm>
                <a:off x="6344025" y="2385400"/>
                <a:ext cx="9675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2873" extrusionOk="0">
                    <a:moveTo>
                      <a:pt x="742" y="0"/>
                    </a:moveTo>
                    <a:cubicBezTo>
                      <a:pt x="627" y="0"/>
                      <a:pt x="515" y="59"/>
                      <a:pt x="454" y="163"/>
                    </a:cubicBezTo>
                    <a:lnTo>
                      <a:pt x="0" y="959"/>
                    </a:lnTo>
                    <a:lnTo>
                      <a:pt x="3318" y="2872"/>
                    </a:lnTo>
                    <a:lnTo>
                      <a:pt x="3779" y="2083"/>
                    </a:lnTo>
                    <a:cubicBezTo>
                      <a:pt x="3869" y="1923"/>
                      <a:pt x="3814" y="1720"/>
                      <a:pt x="3653" y="1629"/>
                    </a:cubicBezTo>
                    <a:lnTo>
                      <a:pt x="908" y="44"/>
                    </a:lnTo>
                    <a:cubicBezTo>
                      <a:pt x="856" y="14"/>
                      <a:pt x="798" y="0"/>
                      <a:pt x="7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5" name="Google Shape;2525;p41"/>
          <p:cNvGrpSpPr/>
          <p:nvPr/>
        </p:nvGrpSpPr>
        <p:grpSpPr>
          <a:xfrm rot="-1037596">
            <a:off x="5728980" y="317603"/>
            <a:ext cx="528684" cy="827539"/>
            <a:chOff x="5482123" y="1225099"/>
            <a:chExt cx="701285" cy="1097847"/>
          </a:xfrm>
        </p:grpSpPr>
        <p:sp>
          <p:nvSpPr>
            <p:cNvPr id="2526" name="Google Shape;2526;p41"/>
            <p:cNvSpPr/>
            <p:nvPr/>
          </p:nvSpPr>
          <p:spPr>
            <a:xfrm>
              <a:off x="5482123" y="1225099"/>
              <a:ext cx="701282" cy="1044310"/>
            </a:xfrm>
            <a:custGeom>
              <a:avLst/>
              <a:gdLst/>
              <a:ahLst/>
              <a:cxnLst/>
              <a:rect l="l" t="t" r="r" b="b"/>
              <a:pathLst>
                <a:path w="7139" h="10631" extrusionOk="0">
                  <a:moveTo>
                    <a:pt x="2040" y="1"/>
                  </a:moveTo>
                  <a:lnTo>
                    <a:pt x="902" y="664"/>
                  </a:lnTo>
                  <a:lnTo>
                    <a:pt x="1307" y="1362"/>
                  </a:lnTo>
                  <a:lnTo>
                    <a:pt x="1467" y="1279"/>
                  </a:lnTo>
                  <a:lnTo>
                    <a:pt x="1761" y="1788"/>
                  </a:lnTo>
                  <a:lnTo>
                    <a:pt x="1398" y="1998"/>
                  </a:lnTo>
                  <a:lnTo>
                    <a:pt x="2145" y="3297"/>
                  </a:lnTo>
                  <a:cubicBezTo>
                    <a:pt x="888" y="3793"/>
                    <a:pt x="1" y="5022"/>
                    <a:pt x="1" y="6454"/>
                  </a:cubicBezTo>
                  <a:cubicBezTo>
                    <a:pt x="1" y="7941"/>
                    <a:pt x="965" y="9213"/>
                    <a:pt x="2299" y="9667"/>
                  </a:cubicBezTo>
                  <a:cubicBezTo>
                    <a:pt x="2110" y="9827"/>
                    <a:pt x="1998" y="10030"/>
                    <a:pt x="1998" y="10253"/>
                  </a:cubicBezTo>
                  <a:lnTo>
                    <a:pt x="1998" y="10630"/>
                  </a:lnTo>
                  <a:lnTo>
                    <a:pt x="4638" y="10630"/>
                  </a:lnTo>
                  <a:lnTo>
                    <a:pt x="4638" y="10253"/>
                  </a:lnTo>
                  <a:cubicBezTo>
                    <a:pt x="4638" y="10044"/>
                    <a:pt x="4541" y="9855"/>
                    <a:pt x="4380" y="9708"/>
                  </a:cubicBezTo>
                  <a:cubicBezTo>
                    <a:pt x="4911" y="9548"/>
                    <a:pt x="5400" y="9255"/>
                    <a:pt x="5798" y="8856"/>
                  </a:cubicBezTo>
                  <a:cubicBezTo>
                    <a:pt x="5874" y="8780"/>
                    <a:pt x="5923" y="8675"/>
                    <a:pt x="5923" y="8563"/>
                  </a:cubicBezTo>
                  <a:lnTo>
                    <a:pt x="5923" y="8270"/>
                  </a:lnTo>
                  <a:lnTo>
                    <a:pt x="6370" y="8270"/>
                  </a:lnTo>
                  <a:lnTo>
                    <a:pt x="6370" y="8123"/>
                  </a:lnTo>
                  <a:lnTo>
                    <a:pt x="6370" y="7962"/>
                  </a:lnTo>
                  <a:lnTo>
                    <a:pt x="7139" y="7962"/>
                  </a:lnTo>
                  <a:lnTo>
                    <a:pt x="7139" y="7627"/>
                  </a:lnTo>
                  <a:lnTo>
                    <a:pt x="6168" y="7627"/>
                  </a:lnTo>
                  <a:lnTo>
                    <a:pt x="6168" y="7488"/>
                  </a:lnTo>
                  <a:lnTo>
                    <a:pt x="7139" y="7488"/>
                  </a:lnTo>
                  <a:lnTo>
                    <a:pt x="7139" y="7159"/>
                  </a:lnTo>
                  <a:lnTo>
                    <a:pt x="3877" y="7159"/>
                  </a:lnTo>
                  <a:lnTo>
                    <a:pt x="3877" y="7488"/>
                  </a:lnTo>
                  <a:lnTo>
                    <a:pt x="4848" y="7488"/>
                  </a:lnTo>
                  <a:lnTo>
                    <a:pt x="4848" y="7627"/>
                  </a:lnTo>
                  <a:lnTo>
                    <a:pt x="3877" y="7627"/>
                  </a:lnTo>
                  <a:lnTo>
                    <a:pt x="3877" y="7962"/>
                  </a:lnTo>
                  <a:lnTo>
                    <a:pt x="4638" y="7962"/>
                  </a:lnTo>
                  <a:lnTo>
                    <a:pt x="4638" y="8123"/>
                  </a:lnTo>
                  <a:lnTo>
                    <a:pt x="4638" y="8270"/>
                  </a:lnTo>
                  <a:lnTo>
                    <a:pt x="5092" y="8270"/>
                  </a:lnTo>
                  <a:lnTo>
                    <a:pt x="5092" y="8381"/>
                  </a:lnTo>
                  <a:cubicBezTo>
                    <a:pt x="4624" y="8794"/>
                    <a:pt x="4031" y="9024"/>
                    <a:pt x="3395" y="9024"/>
                  </a:cubicBezTo>
                  <a:cubicBezTo>
                    <a:pt x="1977" y="9024"/>
                    <a:pt x="825" y="7872"/>
                    <a:pt x="825" y="6454"/>
                  </a:cubicBezTo>
                  <a:cubicBezTo>
                    <a:pt x="832" y="5329"/>
                    <a:pt x="1558" y="4366"/>
                    <a:pt x="2564" y="4023"/>
                  </a:cubicBezTo>
                  <a:lnTo>
                    <a:pt x="3479" y="5602"/>
                  </a:lnTo>
                  <a:lnTo>
                    <a:pt x="3842" y="5392"/>
                  </a:lnTo>
                  <a:lnTo>
                    <a:pt x="4352" y="6272"/>
                  </a:lnTo>
                  <a:lnTo>
                    <a:pt x="5183" y="5797"/>
                  </a:lnTo>
                  <a:lnTo>
                    <a:pt x="4674" y="4912"/>
                  </a:lnTo>
                  <a:lnTo>
                    <a:pt x="5036" y="4708"/>
                  </a:lnTo>
                  <a:lnTo>
                    <a:pt x="2955" y="1097"/>
                  </a:lnTo>
                  <a:lnTo>
                    <a:pt x="2592" y="1307"/>
                  </a:lnTo>
                  <a:lnTo>
                    <a:pt x="2292" y="797"/>
                  </a:lnTo>
                  <a:lnTo>
                    <a:pt x="2452" y="706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7" name="Google Shape;2527;p41"/>
            <p:cNvGrpSpPr/>
            <p:nvPr/>
          </p:nvGrpSpPr>
          <p:grpSpPr>
            <a:xfrm>
              <a:off x="5482126" y="1225100"/>
              <a:ext cx="701282" cy="1097846"/>
              <a:chOff x="6722725" y="2334800"/>
              <a:chExt cx="178475" cy="279400"/>
            </a:xfrm>
          </p:grpSpPr>
          <p:sp>
            <p:nvSpPr>
              <p:cNvPr id="2528" name="Google Shape;2528;p41"/>
              <p:cNvSpPr/>
              <p:nvPr/>
            </p:nvSpPr>
            <p:spPr>
              <a:xfrm>
                <a:off x="6722725" y="2411100"/>
                <a:ext cx="159275" cy="169925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6797" extrusionOk="0">
                    <a:moveTo>
                      <a:pt x="3395" y="1"/>
                    </a:moveTo>
                    <a:cubicBezTo>
                      <a:pt x="1523" y="1"/>
                      <a:pt x="1" y="1523"/>
                      <a:pt x="1" y="3402"/>
                    </a:cubicBezTo>
                    <a:cubicBezTo>
                      <a:pt x="1" y="5274"/>
                      <a:pt x="1523" y="6796"/>
                      <a:pt x="3395" y="6796"/>
                    </a:cubicBezTo>
                    <a:cubicBezTo>
                      <a:pt x="4303" y="6796"/>
                      <a:pt x="5155" y="6440"/>
                      <a:pt x="5798" y="5804"/>
                    </a:cubicBezTo>
                    <a:cubicBezTo>
                      <a:pt x="5874" y="5728"/>
                      <a:pt x="5923" y="5616"/>
                      <a:pt x="5923" y="5511"/>
                    </a:cubicBezTo>
                    <a:lnTo>
                      <a:pt x="5923" y="5218"/>
                    </a:lnTo>
                    <a:lnTo>
                      <a:pt x="6370" y="5218"/>
                    </a:lnTo>
                    <a:lnTo>
                      <a:pt x="6370" y="4890"/>
                    </a:lnTo>
                    <a:lnTo>
                      <a:pt x="5923" y="4890"/>
                    </a:lnTo>
                    <a:lnTo>
                      <a:pt x="5923" y="4694"/>
                    </a:lnTo>
                    <a:lnTo>
                      <a:pt x="6168" y="4694"/>
                    </a:lnTo>
                    <a:lnTo>
                      <a:pt x="6168" y="4436"/>
                    </a:lnTo>
                    <a:lnTo>
                      <a:pt x="4848" y="4436"/>
                    </a:lnTo>
                    <a:lnTo>
                      <a:pt x="4848" y="4694"/>
                    </a:lnTo>
                    <a:lnTo>
                      <a:pt x="5092" y="4694"/>
                    </a:lnTo>
                    <a:lnTo>
                      <a:pt x="5092" y="4890"/>
                    </a:lnTo>
                    <a:lnTo>
                      <a:pt x="4638" y="4890"/>
                    </a:lnTo>
                    <a:lnTo>
                      <a:pt x="4638" y="5218"/>
                    </a:lnTo>
                    <a:lnTo>
                      <a:pt x="5092" y="5218"/>
                    </a:lnTo>
                    <a:lnTo>
                      <a:pt x="5092" y="5330"/>
                    </a:lnTo>
                    <a:cubicBezTo>
                      <a:pt x="4624" y="5742"/>
                      <a:pt x="4031" y="5972"/>
                      <a:pt x="3395" y="5972"/>
                    </a:cubicBezTo>
                    <a:cubicBezTo>
                      <a:pt x="1977" y="5972"/>
                      <a:pt x="825" y="4820"/>
                      <a:pt x="825" y="3402"/>
                    </a:cubicBezTo>
                    <a:cubicBezTo>
                      <a:pt x="832" y="1984"/>
                      <a:pt x="1977" y="832"/>
                      <a:pt x="3395" y="832"/>
                    </a:cubicBezTo>
                    <a:lnTo>
                      <a:pt x="33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41"/>
              <p:cNvSpPr/>
              <p:nvPr/>
            </p:nvSpPr>
            <p:spPr>
              <a:xfrm>
                <a:off x="6757650" y="2362225"/>
                <a:ext cx="91000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4505" extrusionOk="0">
                    <a:moveTo>
                      <a:pt x="1558" y="0"/>
                    </a:moveTo>
                    <a:lnTo>
                      <a:pt x="1" y="901"/>
                    </a:lnTo>
                    <a:lnTo>
                      <a:pt x="2082" y="4505"/>
                    </a:lnTo>
                    <a:lnTo>
                      <a:pt x="3639" y="3604"/>
                    </a:lnTo>
                    <a:lnTo>
                      <a:pt x="15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41"/>
              <p:cNvSpPr/>
              <p:nvPr/>
            </p:nvSpPr>
            <p:spPr>
              <a:xfrm>
                <a:off x="6818775" y="2457550"/>
                <a:ext cx="33375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63" extrusionOk="0">
                    <a:moveTo>
                      <a:pt x="831" y="0"/>
                    </a:moveTo>
                    <a:lnTo>
                      <a:pt x="0" y="482"/>
                    </a:lnTo>
                    <a:lnTo>
                      <a:pt x="510" y="1362"/>
                    </a:lnTo>
                    <a:lnTo>
                      <a:pt x="1334" y="88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41"/>
              <p:cNvSpPr/>
              <p:nvPr/>
            </p:nvSpPr>
            <p:spPr>
              <a:xfrm>
                <a:off x="6759400" y="2354700"/>
                <a:ext cx="2812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993" extrusionOk="0">
                    <a:moveTo>
                      <a:pt x="825" y="1"/>
                    </a:moveTo>
                    <a:lnTo>
                      <a:pt x="0" y="476"/>
                    </a:lnTo>
                    <a:lnTo>
                      <a:pt x="294" y="993"/>
                    </a:lnTo>
                    <a:lnTo>
                      <a:pt x="1125" y="51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41"/>
              <p:cNvSpPr/>
              <p:nvPr/>
            </p:nvSpPr>
            <p:spPr>
              <a:xfrm>
                <a:off x="6745250" y="2334800"/>
                <a:ext cx="38800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363" extrusionOk="0">
                    <a:moveTo>
                      <a:pt x="1139" y="1"/>
                    </a:moveTo>
                    <a:lnTo>
                      <a:pt x="1" y="664"/>
                    </a:lnTo>
                    <a:lnTo>
                      <a:pt x="406" y="1362"/>
                    </a:lnTo>
                    <a:lnTo>
                      <a:pt x="1551" y="706"/>
                    </a:lnTo>
                    <a:lnTo>
                      <a:pt x="11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41"/>
              <p:cNvSpPr/>
              <p:nvPr/>
            </p:nvSpPr>
            <p:spPr>
              <a:xfrm>
                <a:off x="6772675" y="2590950"/>
                <a:ext cx="662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385" extrusionOk="0">
                    <a:moveTo>
                      <a:pt x="0" y="0"/>
                    </a:moveTo>
                    <a:lnTo>
                      <a:pt x="0" y="384"/>
                    </a:lnTo>
                    <a:lnTo>
                      <a:pt x="2647" y="384"/>
                    </a:lnTo>
                    <a:lnTo>
                      <a:pt x="2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41"/>
              <p:cNvSpPr/>
              <p:nvPr/>
            </p:nvSpPr>
            <p:spPr>
              <a:xfrm>
                <a:off x="6772675" y="2568075"/>
                <a:ext cx="660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916" extrusionOk="0">
                    <a:moveTo>
                      <a:pt x="1320" y="0"/>
                    </a:moveTo>
                    <a:cubicBezTo>
                      <a:pt x="594" y="0"/>
                      <a:pt x="0" y="412"/>
                      <a:pt x="0" y="915"/>
                    </a:cubicBezTo>
                    <a:lnTo>
                      <a:pt x="2640" y="915"/>
                    </a:lnTo>
                    <a:cubicBezTo>
                      <a:pt x="2640" y="412"/>
                      <a:pt x="2054" y="0"/>
                      <a:pt x="13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41"/>
              <p:cNvSpPr/>
              <p:nvPr/>
            </p:nvSpPr>
            <p:spPr>
              <a:xfrm>
                <a:off x="6765325" y="2600550"/>
                <a:ext cx="808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3235" h="546" extrusionOk="0">
                    <a:moveTo>
                      <a:pt x="329" y="0"/>
                    </a:moveTo>
                    <a:cubicBezTo>
                      <a:pt x="148" y="0"/>
                      <a:pt x="1" y="84"/>
                      <a:pt x="1" y="189"/>
                    </a:cubicBezTo>
                    <a:lnTo>
                      <a:pt x="1" y="545"/>
                    </a:lnTo>
                    <a:lnTo>
                      <a:pt x="3235" y="545"/>
                    </a:lnTo>
                    <a:lnTo>
                      <a:pt x="3235" y="189"/>
                    </a:lnTo>
                    <a:cubicBezTo>
                      <a:pt x="3235" y="84"/>
                      <a:pt x="3088" y="0"/>
                      <a:pt x="29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41"/>
              <p:cNvSpPr/>
              <p:nvPr/>
            </p:nvSpPr>
            <p:spPr>
              <a:xfrm>
                <a:off x="6799550" y="2574175"/>
                <a:ext cx="122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0" extrusionOk="0">
                    <a:moveTo>
                      <a:pt x="245" y="1"/>
                    </a:moveTo>
                    <a:cubicBezTo>
                      <a:pt x="113" y="1"/>
                      <a:pt x="1" y="106"/>
                      <a:pt x="1" y="245"/>
                    </a:cubicBezTo>
                    <a:cubicBezTo>
                      <a:pt x="1" y="378"/>
                      <a:pt x="113" y="490"/>
                      <a:pt x="245" y="490"/>
                    </a:cubicBezTo>
                    <a:cubicBezTo>
                      <a:pt x="385" y="490"/>
                      <a:pt x="490" y="378"/>
                      <a:pt x="490" y="245"/>
                    </a:cubicBezTo>
                    <a:cubicBezTo>
                      <a:pt x="490" y="106"/>
                      <a:pt x="385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41"/>
              <p:cNvSpPr/>
              <p:nvPr/>
            </p:nvSpPr>
            <p:spPr>
              <a:xfrm>
                <a:off x="6799550" y="2579600"/>
                <a:ext cx="122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73" extrusionOk="0">
                    <a:moveTo>
                      <a:pt x="8" y="0"/>
                    </a:moveTo>
                    <a:lnTo>
                      <a:pt x="1" y="28"/>
                    </a:lnTo>
                    <a:cubicBezTo>
                      <a:pt x="1" y="161"/>
                      <a:pt x="113" y="273"/>
                      <a:pt x="245" y="273"/>
                    </a:cubicBezTo>
                    <a:cubicBezTo>
                      <a:pt x="385" y="273"/>
                      <a:pt x="490" y="161"/>
                      <a:pt x="490" y="28"/>
                    </a:cubicBezTo>
                    <a:lnTo>
                      <a:pt x="490" y="0"/>
                    </a:lnTo>
                    <a:cubicBezTo>
                      <a:pt x="476" y="119"/>
                      <a:pt x="371" y="210"/>
                      <a:pt x="245" y="210"/>
                    </a:cubicBezTo>
                    <a:cubicBezTo>
                      <a:pt x="120" y="210"/>
                      <a:pt x="22" y="119"/>
                      <a:pt x="8" y="0"/>
                    </a:cubicBezTo>
                    <a:close/>
                  </a:path>
                </a:pathLst>
              </a:custGeom>
              <a:solidFill>
                <a:srgbClr val="AD49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41"/>
              <p:cNvSpPr/>
              <p:nvPr/>
            </p:nvSpPr>
            <p:spPr>
              <a:xfrm>
                <a:off x="6819650" y="2513775"/>
                <a:ext cx="8155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9" extrusionOk="0">
                    <a:moveTo>
                      <a:pt x="0" y="0"/>
                    </a:moveTo>
                    <a:lnTo>
                      <a:pt x="0" y="329"/>
                    </a:lnTo>
                    <a:lnTo>
                      <a:pt x="3262" y="329"/>
                    </a:lnTo>
                    <a:lnTo>
                      <a:pt x="32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41"/>
              <p:cNvSpPr/>
              <p:nvPr/>
            </p:nvSpPr>
            <p:spPr>
              <a:xfrm>
                <a:off x="6772850" y="2600550"/>
                <a:ext cx="658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168" extrusionOk="0">
                    <a:moveTo>
                      <a:pt x="0" y="0"/>
                    </a:moveTo>
                    <a:cubicBezTo>
                      <a:pt x="28" y="7"/>
                      <a:pt x="182" y="56"/>
                      <a:pt x="405" y="91"/>
                    </a:cubicBezTo>
                    <a:cubicBezTo>
                      <a:pt x="531" y="112"/>
                      <a:pt x="678" y="133"/>
                      <a:pt x="831" y="147"/>
                    </a:cubicBezTo>
                    <a:cubicBezTo>
                      <a:pt x="985" y="154"/>
                      <a:pt x="1153" y="168"/>
                      <a:pt x="1313" y="168"/>
                    </a:cubicBezTo>
                    <a:cubicBezTo>
                      <a:pt x="1481" y="168"/>
                      <a:pt x="1649" y="161"/>
                      <a:pt x="1802" y="147"/>
                    </a:cubicBezTo>
                    <a:cubicBezTo>
                      <a:pt x="1956" y="133"/>
                      <a:pt x="2102" y="119"/>
                      <a:pt x="2221" y="91"/>
                    </a:cubicBezTo>
                    <a:cubicBezTo>
                      <a:pt x="2452" y="56"/>
                      <a:pt x="2605" y="7"/>
                      <a:pt x="26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41"/>
              <p:cNvSpPr/>
              <p:nvPr/>
            </p:nvSpPr>
            <p:spPr>
              <a:xfrm>
                <a:off x="6819650" y="2525475"/>
                <a:ext cx="8155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9" extrusionOk="0">
                    <a:moveTo>
                      <a:pt x="0" y="0"/>
                    </a:moveTo>
                    <a:lnTo>
                      <a:pt x="0" y="328"/>
                    </a:lnTo>
                    <a:lnTo>
                      <a:pt x="3262" y="328"/>
                    </a:lnTo>
                    <a:lnTo>
                      <a:pt x="32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41"/>
              <p:cNvSpPr/>
              <p:nvPr/>
            </p:nvSpPr>
            <p:spPr>
              <a:xfrm>
                <a:off x="6838675" y="2533675"/>
                <a:ext cx="4350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69" extrusionOk="0">
                    <a:moveTo>
                      <a:pt x="0" y="0"/>
                    </a:moveTo>
                    <a:lnTo>
                      <a:pt x="0" y="168"/>
                    </a:lnTo>
                    <a:lnTo>
                      <a:pt x="1739" y="168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41"/>
              <p:cNvSpPr/>
              <p:nvPr/>
            </p:nvSpPr>
            <p:spPr>
              <a:xfrm>
                <a:off x="6843900" y="2521975"/>
                <a:ext cx="3302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41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1321" y="140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41"/>
              <p:cNvSpPr/>
              <p:nvPr/>
            </p:nvSpPr>
            <p:spPr>
              <a:xfrm>
                <a:off x="6818775" y="2457550"/>
                <a:ext cx="276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83" extrusionOk="0">
                    <a:moveTo>
                      <a:pt x="831" y="0"/>
                    </a:moveTo>
                    <a:lnTo>
                      <a:pt x="0" y="482"/>
                    </a:lnTo>
                    <a:lnTo>
                      <a:pt x="1104" y="482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41"/>
              <p:cNvSpPr/>
              <p:nvPr/>
            </p:nvSpPr>
            <p:spPr>
              <a:xfrm>
                <a:off x="6759400" y="2354700"/>
                <a:ext cx="276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76" extrusionOk="0">
                    <a:moveTo>
                      <a:pt x="825" y="1"/>
                    </a:moveTo>
                    <a:lnTo>
                      <a:pt x="315" y="294"/>
                    </a:lnTo>
                    <a:lnTo>
                      <a:pt x="0" y="476"/>
                    </a:lnTo>
                    <a:lnTo>
                      <a:pt x="1104" y="476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41"/>
              <p:cNvSpPr/>
              <p:nvPr/>
            </p:nvSpPr>
            <p:spPr>
              <a:xfrm>
                <a:off x="6759400" y="2362050"/>
                <a:ext cx="787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82" extrusionOk="0">
                    <a:moveTo>
                      <a:pt x="0" y="182"/>
                    </a:moveTo>
                    <a:lnTo>
                      <a:pt x="0" y="182"/>
                    </a:lnTo>
                    <a:lnTo>
                      <a:pt x="315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172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6D0E1490-852C-4D89-BD29-38CA06C14902}"/>
              </a:ext>
            </a:extLst>
          </p:cNvPr>
          <p:cNvSpPr/>
          <p:nvPr/>
        </p:nvSpPr>
        <p:spPr>
          <a:xfrm>
            <a:off x="720000" y="3115028"/>
            <a:ext cx="4141367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Goal: Use AI and semantic understanding via KG to automate this process and support more efficient and accessible learning.</a:t>
            </a:r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6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315;p39">
            <a:extLst>
              <a:ext uri="{FF2B5EF4-FFF2-40B4-BE49-F238E27FC236}">
                <a16:creationId xmlns:a16="http://schemas.microsoft.com/office/drawing/2014/main" id="{C196B13F-E314-4829-9176-0F9884A9DA57}"/>
              </a:ext>
            </a:extLst>
          </p:cNvPr>
          <p:cNvSpPr txBox="1">
            <a:spLocks/>
          </p:cNvSpPr>
          <p:nvPr/>
        </p:nvSpPr>
        <p:spPr>
          <a:xfrm>
            <a:off x="682785" y="710301"/>
            <a:ext cx="6493601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Font typeface="Manrope"/>
              <a:buNone/>
              <a:defRPr sz="9600" b="1" i="0" u="none" strike="noStrike" cap="none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Font typeface="Manrope"/>
              <a:buNone/>
              <a:defRPr sz="15000" b="1" i="0" u="none" strike="noStrike" cap="none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Font typeface="Manrope"/>
              <a:buNone/>
              <a:defRPr sz="15000" b="1" i="0" u="none" strike="noStrike" cap="none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Font typeface="Manrope"/>
              <a:buNone/>
              <a:defRPr sz="15000" b="1" i="0" u="none" strike="noStrike" cap="none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Font typeface="Manrope"/>
              <a:buNone/>
              <a:defRPr sz="15000" b="1" i="0" u="none" strike="noStrike" cap="none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Font typeface="Manrope"/>
              <a:buNone/>
              <a:defRPr sz="15000" b="1" i="0" u="none" strike="noStrike" cap="none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Font typeface="Manrope"/>
              <a:buNone/>
              <a:defRPr sz="15000" b="1" i="0" u="none" strike="noStrike" cap="none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Font typeface="Manrope"/>
              <a:buNone/>
              <a:defRPr sz="15000" b="1" i="0" u="none" strike="noStrike" cap="none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0"/>
              <a:buFont typeface="Manrope"/>
              <a:buNone/>
              <a:defRPr sz="15000" b="1" i="0" u="none" strike="noStrike" cap="none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r>
              <a:rPr lang="en-US" sz="4000" dirty="0">
                <a:solidFill>
                  <a:srgbClr val="1355A5"/>
                </a:solidFill>
              </a:rPr>
              <a:t>System </a:t>
            </a:r>
            <a:r>
              <a:rPr lang="en-US" sz="4000" dirty="0">
                <a:solidFill>
                  <a:srgbClr val="FF7300"/>
                </a:solidFill>
              </a:rPr>
              <a:t>Workflow</a:t>
            </a:r>
            <a:endParaRPr lang="en-US" sz="4000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9B4894A-24D4-4F85-8C6D-C27182749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989270"/>
              </p:ext>
            </p:extLst>
          </p:nvPr>
        </p:nvGraphicFramePr>
        <p:xfrm>
          <a:off x="1016934" y="1687054"/>
          <a:ext cx="7110132" cy="2581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6" name="Google Shape;2257;p38">
            <a:extLst>
              <a:ext uri="{FF2B5EF4-FFF2-40B4-BE49-F238E27FC236}">
                <a16:creationId xmlns:a16="http://schemas.microsoft.com/office/drawing/2014/main" id="{ABFD07A0-7D14-4371-B595-5752D9FB4AA1}"/>
              </a:ext>
            </a:extLst>
          </p:cNvPr>
          <p:cNvSpPr/>
          <p:nvPr/>
        </p:nvSpPr>
        <p:spPr>
          <a:xfrm rot="-4360393">
            <a:off x="-974084" y="-630928"/>
            <a:ext cx="2114442" cy="2948912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sp>
        <p:nvSpPr>
          <p:cNvPr id="127" name="Google Shape;2258;p38">
            <a:extLst>
              <a:ext uri="{FF2B5EF4-FFF2-40B4-BE49-F238E27FC236}">
                <a16:creationId xmlns:a16="http://schemas.microsoft.com/office/drawing/2014/main" id="{F97D2674-B489-4D3E-B6A4-AAA3553738ED}"/>
              </a:ext>
            </a:extLst>
          </p:cNvPr>
          <p:cNvSpPr/>
          <p:nvPr/>
        </p:nvSpPr>
        <p:spPr>
          <a:xfrm rot="568047">
            <a:off x="7292899" y="3586106"/>
            <a:ext cx="2624808" cy="3357541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1355A5">
              <a:alpha val="14030"/>
            </a:srgbClr>
          </a:solidFill>
          <a:ln>
            <a:noFill/>
          </a:ln>
        </p:spPr>
      </p:sp>
      <p:grpSp>
        <p:nvGrpSpPr>
          <p:cNvPr id="155" name="Google Shape;2289;p38">
            <a:extLst>
              <a:ext uri="{FF2B5EF4-FFF2-40B4-BE49-F238E27FC236}">
                <a16:creationId xmlns:a16="http://schemas.microsoft.com/office/drawing/2014/main" id="{91683E61-C0DA-4006-940E-80909FED800B}"/>
              </a:ext>
            </a:extLst>
          </p:cNvPr>
          <p:cNvGrpSpPr/>
          <p:nvPr/>
        </p:nvGrpSpPr>
        <p:grpSpPr>
          <a:xfrm rot="-600180">
            <a:off x="464184" y="679954"/>
            <a:ext cx="701286" cy="1097849"/>
            <a:chOff x="5482123" y="1225099"/>
            <a:chExt cx="701285" cy="1097847"/>
          </a:xfrm>
        </p:grpSpPr>
        <p:sp>
          <p:nvSpPr>
            <p:cNvPr id="156" name="Google Shape;2290;p38">
              <a:extLst>
                <a:ext uri="{FF2B5EF4-FFF2-40B4-BE49-F238E27FC236}">
                  <a16:creationId xmlns:a16="http://schemas.microsoft.com/office/drawing/2014/main" id="{97B0B0C8-0A82-4AA9-8682-14EB5416A317}"/>
                </a:ext>
              </a:extLst>
            </p:cNvPr>
            <p:cNvSpPr/>
            <p:nvPr/>
          </p:nvSpPr>
          <p:spPr>
            <a:xfrm>
              <a:off x="5482123" y="1225099"/>
              <a:ext cx="701282" cy="1044310"/>
            </a:xfrm>
            <a:custGeom>
              <a:avLst/>
              <a:gdLst/>
              <a:ahLst/>
              <a:cxnLst/>
              <a:rect l="l" t="t" r="r" b="b"/>
              <a:pathLst>
                <a:path w="7139" h="10631" extrusionOk="0">
                  <a:moveTo>
                    <a:pt x="2040" y="1"/>
                  </a:moveTo>
                  <a:lnTo>
                    <a:pt x="902" y="664"/>
                  </a:lnTo>
                  <a:lnTo>
                    <a:pt x="1307" y="1362"/>
                  </a:lnTo>
                  <a:lnTo>
                    <a:pt x="1467" y="1279"/>
                  </a:lnTo>
                  <a:lnTo>
                    <a:pt x="1761" y="1788"/>
                  </a:lnTo>
                  <a:lnTo>
                    <a:pt x="1398" y="1998"/>
                  </a:lnTo>
                  <a:lnTo>
                    <a:pt x="2145" y="3297"/>
                  </a:lnTo>
                  <a:cubicBezTo>
                    <a:pt x="888" y="3793"/>
                    <a:pt x="1" y="5022"/>
                    <a:pt x="1" y="6454"/>
                  </a:cubicBezTo>
                  <a:cubicBezTo>
                    <a:pt x="1" y="7941"/>
                    <a:pt x="965" y="9213"/>
                    <a:pt x="2299" y="9667"/>
                  </a:cubicBezTo>
                  <a:cubicBezTo>
                    <a:pt x="2110" y="9827"/>
                    <a:pt x="1998" y="10030"/>
                    <a:pt x="1998" y="10253"/>
                  </a:cubicBezTo>
                  <a:lnTo>
                    <a:pt x="1998" y="10630"/>
                  </a:lnTo>
                  <a:lnTo>
                    <a:pt x="4638" y="10630"/>
                  </a:lnTo>
                  <a:lnTo>
                    <a:pt x="4638" y="10253"/>
                  </a:lnTo>
                  <a:cubicBezTo>
                    <a:pt x="4638" y="10044"/>
                    <a:pt x="4541" y="9855"/>
                    <a:pt x="4380" y="9708"/>
                  </a:cubicBezTo>
                  <a:cubicBezTo>
                    <a:pt x="4911" y="9548"/>
                    <a:pt x="5400" y="9255"/>
                    <a:pt x="5798" y="8856"/>
                  </a:cubicBezTo>
                  <a:cubicBezTo>
                    <a:pt x="5874" y="8780"/>
                    <a:pt x="5923" y="8675"/>
                    <a:pt x="5923" y="8563"/>
                  </a:cubicBezTo>
                  <a:lnTo>
                    <a:pt x="5923" y="8270"/>
                  </a:lnTo>
                  <a:lnTo>
                    <a:pt x="6370" y="8270"/>
                  </a:lnTo>
                  <a:lnTo>
                    <a:pt x="6370" y="8123"/>
                  </a:lnTo>
                  <a:lnTo>
                    <a:pt x="6370" y="7962"/>
                  </a:lnTo>
                  <a:lnTo>
                    <a:pt x="7139" y="7962"/>
                  </a:lnTo>
                  <a:lnTo>
                    <a:pt x="7139" y="7627"/>
                  </a:lnTo>
                  <a:lnTo>
                    <a:pt x="6168" y="7627"/>
                  </a:lnTo>
                  <a:lnTo>
                    <a:pt x="6168" y="7488"/>
                  </a:lnTo>
                  <a:lnTo>
                    <a:pt x="7139" y="7488"/>
                  </a:lnTo>
                  <a:lnTo>
                    <a:pt x="7139" y="7159"/>
                  </a:lnTo>
                  <a:lnTo>
                    <a:pt x="3877" y="7159"/>
                  </a:lnTo>
                  <a:lnTo>
                    <a:pt x="3877" y="7488"/>
                  </a:lnTo>
                  <a:lnTo>
                    <a:pt x="4848" y="7488"/>
                  </a:lnTo>
                  <a:lnTo>
                    <a:pt x="4848" y="7627"/>
                  </a:lnTo>
                  <a:lnTo>
                    <a:pt x="3877" y="7627"/>
                  </a:lnTo>
                  <a:lnTo>
                    <a:pt x="3877" y="7962"/>
                  </a:lnTo>
                  <a:lnTo>
                    <a:pt x="4638" y="7962"/>
                  </a:lnTo>
                  <a:lnTo>
                    <a:pt x="4638" y="8123"/>
                  </a:lnTo>
                  <a:lnTo>
                    <a:pt x="4638" y="8270"/>
                  </a:lnTo>
                  <a:lnTo>
                    <a:pt x="5092" y="8270"/>
                  </a:lnTo>
                  <a:lnTo>
                    <a:pt x="5092" y="8381"/>
                  </a:lnTo>
                  <a:cubicBezTo>
                    <a:pt x="4624" y="8794"/>
                    <a:pt x="4031" y="9024"/>
                    <a:pt x="3395" y="9024"/>
                  </a:cubicBezTo>
                  <a:cubicBezTo>
                    <a:pt x="1977" y="9024"/>
                    <a:pt x="825" y="7872"/>
                    <a:pt x="825" y="6454"/>
                  </a:cubicBezTo>
                  <a:cubicBezTo>
                    <a:pt x="832" y="5329"/>
                    <a:pt x="1558" y="4366"/>
                    <a:pt x="2564" y="4023"/>
                  </a:cubicBezTo>
                  <a:lnTo>
                    <a:pt x="3479" y="5602"/>
                  </a:lnTo>
                  <a:lnTo>
                    <a:pt x="3842" y="5392"/>
                  </a:lnTo>
                  <a:lnTo>
                    <a:pt x="4352" y="6272"/>
                  </a:lnTo>
                  <a:lnTo>
                    <a:pt x="5183" y="5797"/>
                  </a:lnTo>
                  <a:lnTo>
                    <a:pt x="4674" y="4912"/>
                  </a:lnTo>
                  <a:lnTo>
                    <a:pt x="5036" y="4708"/>
                  </a:lnTo>
                  <a:lnTo>
                    <a:pt x="2955" y="1097"/>
                  </a:lnTo>
                  <a:lnTo>
                    <a:pt x="2592" y="1307"/>
                  </a:lnTo>
                  <a:lnTo>
                    <a:pt x="2292" y="797"/>
                  </a:lnTo>
                  <a:lnTo>
                    <a:pt x="2452" y="706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" name="Google Shape;2291;p38">
              <a:extLst>
                <a:ext uri="{FF2B5EF4-FFF2-40B4-BE49-F238E27FC236}">
                  <a16:creationId xmlns:a16="http://schemas.microsoft.com/office/drawing/2014/main" id="{06364370-60F8-402B-BB61-EB2F811E4384}"/>
                </a:ext>
              </a:extLst>
            </p:cNvPr>
            <p:cNvGrpSpPr/>
            <p:nvPr/>
          </p:nvGrpSpPr>
          <p:grpSpPr>
            <a:xfrm>
              <a:off x="5482126" y="1225100"/>
              <a:ext cx="701282" cy="1097846"/>
              <a:chOff x="6722725" y="2334800"/>
              <a:chExt cx="178475" cy="279400"/>
            </a:xfrm>
          </p:grpSpPr>
          <p:sp>
            <p:nvSpPr>
              <p:cNvPr id="158" name="Google Shape;2292;p38">
                <a:extLst>
                  <a:ext uri="{FF2B5EF4-FFF2-40B4-BE49-F238E27FC236}">
                    <a16:creationId xmlns:a16="http://schemas.microsoft.com/office/drawing/2014/main" id="{E5D7488C-AEA2-40DE-8C35-16CA40FF33CE}"/>
                  </a:ext>
                </a:extLst>
              </p:cNvPr>
              <p:cNvSpPr/>
              <p:nvPr/>
            </p:nvSpPr>
            <p:spPr>
              <a:xfrm>
                <a:off x="6722725" y="2411100"/>
                <a:ext cx="159275" cy="169925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6797" extrusionOk="0">
                    <a:moveTo>
                      <a:pt x="3395" y="1"/>
                    </a:moveTo>
                    <a:cubicBezTo>
                      <a:pt x="1523" y="1"/>
                      <a:pt x="1" y="1523"/>
                      <a:pt x="1" y="3402"/>
                    </a:cubicBezTo>
                    <a:cubicBezTo>
                      <a:pt x="1" y="5274"/>
                      <a:pt x="1523" y="6796"/>
                      <a:pt x="3395" y="6796"/>
                    </a:cubicBezTo>
                    <a:cubicBezTo>
                      <a:pt x="4303" y="6796"/>
                      <a:pt x="5155" y="6440"/>
                      <a:pt x="5798" y="5804"/>
                    </a:cubicBezTo>
                    <a:cubicBezTo>
                      <a:pt x="5874" y="5728"/>
                      <a:pt x="5923" y="5616"/>
                      <a:pt x="5923" y="5511"/>
                    </a:cubicBezTo>
                    <a:lnTo>
                      <a:pt x="5923" y="5218"/>
                    </a:lnTo>
                    <a:lnTo>
                      <a:pt x="6370" y="5218"/>
                    </a:lnTo>
                    <a:lnTo>
                      <a:pt x="6370" y="4890"/>
                    </a:lnTo>
                    <a:lnTo>
                      <a:pt x="5923" y="4890"/>
                    </a:lnTo>
                    <a:lnTo>
                      <a:pt x="5923" y="4694"/>
                    </a:lnTo>
                    <a:lnTo>
                      <a:pt x="6168" y="4694"/>
                    </a:lnTo>
                    <a:lnTo>
                      <a:pt x="6168" y="4436"/>
                    </a:lnTo>
                    <a:lnTo>
                      <a:pt x="4848" y="4436"/>
                    </a:lnTo>
                    <a:lnTo>
                      <a:pt x="4848" y="4694"/>
                    </a:lnTo>
                    <a:lnTo>
                      <a:pt x="5092" y="4694"/>
                    </a:lnTo>
                    <a:lnTo>
                      <a:pt x="5092" y="4890"/>
                    </a:lnTo>
                    <a:lnTo>
                      <a:pt x="4638" y="4890"/>
                    </a:lnTo>
                    <a:lnTo>
                      <a:pt x="4638" y="5218"/>
                    </a:lnTo>
                    <a:lnTo>
                      <a:pt x="5092" y="5218"/>
                    </a:lnTo>
                    <a:lnTo>
                      <a:pt x="5092" y="5330"/>
                    </a:lnTo>
                    <a:cubicBezTo>
                      <a:pt x="4624" y="5742"/>
                      <a:pt x="4031" y="5972"/>
                      <a:pt x="3395" y="5972"/>
                    </a:cubicBezTo>
                    <a:cubicBezTo>
                      <a:pt x="1977" y="5972"/>
                      <a:pt x="825" y="4820"/>
                      <a:pt x="825" y="3402"/>
                    </a:cubicBezTo>
                    <a:cubicBezTo>
                      <a:pt x="832" y="1984"/>
                      <a:pt x="1977" y="832"/>
                      <a:pt x="3395" y="832"/>
                    </a:cubicBezTo>
                    <a:lnTo>
                      <a:pt x="33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293;p38">
                <a:extLst>
                  <a:ext uri="{FF2B5EF4-FFF2-40B4-BE49-F238E27FC236}">
                    <a16:creationId xmlns:a16="http://schemas.microsoft.com/office/drawing/2014/main" id="{3088E5A7-30D5-40FA-B78D-88F1714B78A1}"/>
                  </a:ext>
                </a:extLst>
              </p:cNvPr>
              <p:cNvSpPr/>
              <p:nvPr/>
            </p:nvSpPr>
            <p:spPr>
              <a:xfrm>
                <a:off x="6757650" y="2362225"/>
                <a:ext cx="91000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4505" extrusionOk="0">
                    <a:moveTo>
                      <a:pt x="1558" y="0"/>
                    </a:moveTo>
                    <a:lnTo>
                      <a:pt x="1" y="901"/>
                    </a:lnTo>
                    <a:lnTo>
                      <a:pt x="2082" y="4505"/>
                    </a:lnTo>
                    <a:lnTo>
                      <a:pt x="3639" y="3604"/>
                    </a:lnTo>
                    <a:lnTo>
                      <a:pt x="15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294;p38">
                <a:extLst>
                  <a:ext uri="{FF2B5EF4-FFF2-40B4-BE49-F238E27FC236}">
                    <a16:creationId xmlns:a16="http://schemas.microsoft.com/office/drawing/2014/main" id="{AACC6DC5-B299-421F-B47D-DE7EA71B9BF9}"/>
                  </a:ext>
                </a:extLst>
              </p:cNvPr>
              <p:cNvSpPr/>
              <p:nvPr/>
            </p:nvSpPr>
            <p:spPr>
              <a:xfrm>
                <a:off x="6818775" y="2457550"/>
                <a:ext cx="33375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63" extrusionOk="0">
                    <a:moveTo>
                      <a:pt x="831" y="0"/>
                    </a:moveTo>
                    <a:lnTo>
                      <a:pt x="0" y="482"/>
                    </a:lnTo>
                    <a:lnTo>
                      <a:pt x="510" y="1362"/>
                    </a:lnTo>
                    <a:lnTo>
                      <a:pt x="1334" y="88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295;p38">
                <a:extLst>
                  <a:ext uri="{FF2B5EF4-FFF2-40B4-BE49-F238E27FC236}">
                    <a16:creationId xmlns:a16="http://schemas.microsoft.com/office/drawing/2014/main" id="{0CC000A8-3BCB-4C4B-9390-0A2D8C2FD3E9}"/>
                  </a:ext>
                </a:extLst>
              </p:cNvPr>
              <p:cNvSpPr/>
              <p:nvPr/>
            </p:nvSpPr>
            <p:spPr>
              <a:xfrm>
                <a:off x="6759400" y="2354700"/>
                <a:ext cx="2812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993" extrusionOk="0">
                    <a:moveTo>
                      <a:pt x="825" y="1"/>
                    </a:moveTo>
                    <a:lnTo>
                      <a:pt x="0" y="476"/>
                    </a:lnTo>
                    <a:lnTo>
                      <a:pt x="294" y="993"/>
                    </a:lnTo>
                    <a:lnTo>
                      <a:pt x="1125" y="51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296;p38">
                <a:extLst>
                  <a:ext uri="{FF2B5EF4-FFF2-40B4-BE49-F238E27FC236}">
                    <a16:creationId xmlns:a16="http://schemas.microsoft.com/office/drawing/2014/main" id="{4463C6BB-355F-4A45-95F3-9907ACD02BD8}"/>
                  </a:ext>
                </a:extLst>
              </p:cNvPr>
              <p:cNvSpPr/>
              <p:nvPr/>
            </p:nvSpPr>
            <p:spPr>
              <a:xfrm>
                <a:off x="6745250" y="2334800"/>
                <a:ext cx="38800" cy="340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363" extrusionOk="0">
                    <a:moveTo>
                      <a:pt x="1139" y="1"/>
                    </a:moveTo>
                    <a:lnTo>
                      <a:pt x="1" y="664"/>
                    </a:lnTo>
                    <a:lnTo>
                      <a:pt x="406" y="1362"/>
                    </a:lnTo>
                    <a:lnTo>
                      <a:pt x="1551" y="706"/>
                    </a:lnTo>
                    <a:lnTo>
                      <a:pt x="11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297;p38">
                <a:extLst>
                  <a:ext uri="{FF2B5EF4-FFF2-40B4-BE49-F238E27FC236}">
                    <a16:creationId xmlns:a16="http://schemas.microsoft.com/office/drawing/2014/main" id="{88D75193-EAFE-4355-9524-05C7D5192FAC}"/>
                  </a:ext>
                </a:extLst>
              </p:cNvPr>
              <p:cNvSpPr/>
              <p:nvPr/>
            </p:nvSpPr>
            <p:spPr>
              <a:xfrm>
                <a:off x="6772675" y="2590950"/>
                <a:ext cx="662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385" extrusionOk="0">
                    <a:moveTo>
                      <a:pt x="0" y="0"/>
                    </a:moveTo>
                    <a:lnTo>
                      <a:pt x="0" y="384"/>
                    </a:lnTo>
                    <a:lnTo>
                      <a:pt x="2647" y="384"/>
                    </a:lnTo>
                    <a:lnTo>
                      <a:pt x="26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298;p38">
                <a:extLst>
                  <a:ext uri="{FF2B5EF4-FFF2-40B4-BE49-F238E27FC236}">
                    <a16:creationId xmlns:a16="http://schemas.microsoft.com/office/drawing/2014/main" id="{9EA9009B-1EAD-4397-9717-82DFD134AC56}"/>
                  </a:ext>
                </a:extLst>
              </p:cNvPr>
              <p:cNvSpPr/>
              <p:nvPr/>
            </p:nvSpPr>
            <p:spPr>
              <a:xfrm>
                <a:off x="6772675" y="2568075"/>
                <a:ext cx="660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916" extrusionOk="0">
                    <a:moveTo>
                      <a:pt x="1320" y="0"/>
                    </a:moveTo>
                    <a:cubicBezTo>
                      <a:pt x="594" y="0"/>
                      <a:pt x="0" y="412"/>
                      <a:pt x="0" y="915"/>
                    </a:cubicBezTo>
                    <a:lnTo>
                      <a:pt x="2640" y="915"/>
                    </a:lnTo>
                    <a:cubicBezTo>
                      <a:pt x="2640" y="412"/>
                      <a:pt x="2054" y="0"/>
                      <a:pt x="13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299;p38">
                <a:extLst>
                  <a:ext uri="{FF2B5EF4-FFF2-40B4-BE49-F238E27FC236}">
                    <a16:creationId xmlns:a16="http://schemas.microsoft.com/office/drawing/2014/main" id="{3D38C951-6557-4C3F-BB75-D06EDD5679CF}"/>
                  </a:ext>
                </a:extLst>
              </p:cNvPr>
              <p:cNvSpPr/>
              <p:nvPr/>
            </p:nvSpPr>
            <p:spPr>
              <a:xfrm>
                <a:off x="6765325" y="2600550"/>
                <a:ext cx="808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3235" h="546" extrusionOk="0">
                    <a:moveTo>
                      <a:pt x="329" y="0"/>
                    </a:moveTo>
                    <a:cubicBezTo>
                      <a:pt x="148" y="0"/>
                      <a:pt x="1" y="84"/>
                      <a:pt x="1" y="189"/>
                    </a:cubicBezTo>
                    <a:lnTo>
                      <a:pt x="1" y="545"/>
                    </a:lnTo>
                    <a:lnTo>
                      <a:pt x="3235" y="545"/>
                    </a:lnTo>
                    <a:lnTo>
                      <a:pt x="3235" y="189"/>
                    </a:lnTo>
                    <a:cubicBezTo>
                      <a:pt x="3235" y="84"/>
                      <a:pt x="3088" y="0"/>
                      <a:pt x="29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300;p38">
                <a:extLst>
                  <a:ext uri="{FF2B5EF4-FFF2-40B4-BE49-F238E27FC236}">
                    <a16:creationId xmlns:a16="http://schemas.microsoft.com/office/drawing/2014/main" id="{ABCE3714-7732-4FBF-8DC2-817F761230CD}"/>
                  </a:ext>
                </a:extLst>
              </p:cNvPr>
              <p:cNvSpPr/>
              <p:nvPr/>
            </p:nvSpPr>
            <p:spPr>
              <a:xfrm>
                <a:off x="6799550" y="2574175"/>
                <a:ext cx="122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90" extrusionOk="0">
                    <a:moveTo>
                      <a:pt x="245" y="1"/>
                    </a:moveTo>
                    <a:cubicBezTo>
                      <a:pt x="113" y="1"/>
                      <a:pt x="1" y="106"/>
                      <a:pt x="1" y="245"/>
                    </a:cubicBezTo>
                    <a:cubicBezTo>
                      <a:pt x="1" y="378"/>
                      <a:pt x="113" y="490"/>
                      <a:pt x="245" y="490"/>
                    </a:cubicBezTo>
                    <a:cubicBezTo>
                      <a:pt x="385" y="490"/>
                      <a:pt x="490" y="378"/>
                      <a:pt x="490" y="245"/>
                    </a:cubicBezTo>
                    <a:cubicBezTo>
                      <a:pt x="490" y="106"/>
                      <a:pt x="385" y="1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301;p38">
                <a:extLst>
                  <a:ext uri="{FF2B5EF4-FFF2-40B4-BE49-F238E27FC236}">
                    <a16:creationId xmlns:a16="http://schemas.microsoft.com/office/drawing/2014/main" id="{C0ADD824-455A-41BB-A2E8-A36ED4FF1E99}"/>
                  </a:ext>
                </a:extLst>
              </p:cNvPr>
              <p:cNvSpPr/>
              <p:nvPr/>
            </p:nvSpPr>
            <p:spPr>
              <a:xfrm>
                <a:off x="6799550" y="2579600"/>
                <a:ext cx="122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73" extrusionOk="0">
                    <a:moveTo>
                      <a:pt x="8" y="0"/>
                    </a:moveTo>
                    <a:lnTo>
                      <a:pt x="1" y="28"/>
                    </a:lnTo>
                    <a:cubicBezTo>
                      <a:pt x="1" y="161"/>
                      <a:pt x="113" y="273"/>
                      <a:pt x="245" y="273"/>
                    </a:cubicBezTo>
                    <a:cubicBezTo>
                      <a:pt x="385" y="273"/>
                      <a:pt x="490" y="161"/>
                      <a:pt x="490" y="28"/>
                    </a:cubicBezTo>
                    <a:lnTo>
                      <a:pt x="490" y="0"/>
                    </a:lnTo>
                    <a:cubicBezTo>
                      <a:pt x="476" y="119"/>
                      <a:pt x="371" y="210"/>
                      <a:pt x="245" y="210"/>
                    </a:cubicBezTo>
                    <a:cubicBezTo>
                      <a:pt x="120" y="210"/>
                      <a:pt x="22" y="119"/>
                      <a:pt x="8" y="0"/>
                    </a:cubicBezTo>
                    <a:close/>
                  </a:path>
                </a:pathLst>
              </a:custGeom>
              <a:solidFill>
                <a:srgbClr val="AD49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302;p38">
                <a:extLst>
                  <a:ext uri="{FF2B5EF4-FFF2-40B4-BE49-F238E27FC236}">
                    <a16:creationId xmlns:a16="http://schemas.microsoft.com/office/drawing/2014/main" id="{6A427E94-A120-4CB2-80B2-15D9B2AB37CF}"/>
                  </a:ext>
                </a:extLst>
              </p:cNvPr>
              <p:cNvSpPr/>
              <p:nvPr/>
            </p:nvSpPr>
            <p:spPr>
              <a:xfrm>
                <a:off x="6819650" y="2513775"/>
                <a:ext cx="8155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9" extrusionOk="0">
                    <a:moveTo>
                      <a:pt x="0" y="0"/>
                    </a:moveTo>
                    <a:lnTo>
                      <a:pt x="0" y="329"/>
                    </a:lnTo>
                    <a:lnTo>
                      <a:pt x="3262" y="329"/>
                    </a:lnTo>
                    <a:lnTo>
                      <a:pt x="32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303;p38">
                <a:extLst>
                  <a:ext uri="{FF2B5EF4-FFF2-40B4-BE49-F238E27FC236}">
                    <a16:creationId xmlns:a16="http://schemas.microsoft.com/office/drawing/2014/main" id="{9E2CC761-BEE4-44F8-9B9D-8B13EB786A79}"/>
                  </a:ext>
                </a:extLst>
              </p:cNvPr>
              <p:cNvSpPr/>
              <p:nvPr/>
            </p:nvSpPr>
            <p:spPr>
              <a:xfrm>
                <a:off x="6772850" y="2600550"/>
                <a:ext cx="658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634" h="168" extrusionOk="0">
                    <a:moveTo>
                      <a:pt x="0" y="0"/>
                    </a:moveTo>
                    <a:cubicBezTo>
                      <a:pt x="28" y="7"/>
                      <a:pt x="182" y="56"/>
                      <a:pt x="405" y="91"/>
                    </a:cubicBezTo>
                    <a:cubicBezTo>
                      <a:pt x="531" y="112"/>
                      <a:pt x="678" y="133"/>
                      <a:pt x="831" y="147"/>
                    </a:cubicBezTo>
                    <a:cubicBezTo>
                      <a:pt x="985" y="154"/>
                      <a:pt x="1153" y="168"/>
                      <a:pt x="1313" y="168"/>
                    </a:cubicBezTo>
                    <a:cubicBezTo>
                      <a:pt x="1481" y="168"/>
                      <a:pt x="1649" y="161"/>
                      <a:pt x="1802" y="147"/>
                    </a:cubicBezTo>
                    <a:cubicBezTo>
                      <a:pt x="1956" y="133"/>
                      <a:pt x="2102" y="119"/>
                      <a:pt x="2221" y="91"/>
                    </a:cubicBezTo>
                    <a:cubicBezTo>
                      <a:pt x="2452" y="56"/>
                      <a:pt x="2605" y="7"/>
                      <a:pt x="26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304;p38">
                <a:extLst>
                  <a:ext uri="{FF2B5EF4-FFF2-40B4-BE49-F238E27FC236}">
                    <a16:creationId xmlns:a16="http://schemas.microsoft.com/office/drawing/2014/main" id="{9BD11678-5CCC-4878-9CA8-AE91578362FC}"/>
                  </a:ext>
                </a:extLst>
              </p:cNvPr>
              <p:cNvSpPr/>
              <p:nvPr/>
            </p:nvSpPr>
            <p:spPr>
              <a:xfrm>
                <a:off x="6819650" y="2525475"/>
                <a:ext cx="8155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9" extrusionOk="0">
                    <a:moveTo>
                      <a:pt x="0" y="0"/>
                    </a:moveTo>
                    <a:lnTo>
                      <a:pt x="0" y="328"/>
                    </a:lnTo>
                    <a:lnTo>
                      <a:pt x="3262" y="328"/>
                    </a:lnTo>
                    <a:lnTo>
                      <a:pt x="32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305;p38">
                <a:extLst>
                  <a:ext uri="{FF2B5EF4-FFF2-40B4-BE49-F238E27FC236}">
                    <a16:creationId xmlns:a16="http://schemas.microsoft.com/office/drawing/2014/main" id="{43CEEE2F-CE34-420A-B503-FD20F664A7B0}"/>
                  </a:ext>
                </a:extLst>
              </p:cNvPr>
              <p:cNvSpPr/>
              <p:nvPr/>
            </p:nvSpPr>
            <p:spPr>
              <a:xfrm>
                <a:off x="6838675" y="2533675"/>
                <a:ext cx="4350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69" extrusionOk="0">
                    <a:moveTo>
                      <a:pt x="0" y="0"/>
                    </a:moveTo>
                    <a:lnTo>
                      <a:pt x="0" y="168"/>
                    </a:lnTo>
                    <a:lnTo>
                      <a:pt x="1739" y="168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306;p38">
                <a:extLst>
                  <a:ext uri="{FF2B5EF4-FFF2-40B4-BE49-F238E27FC236}">
                    <a16:creationId xmlns:a16="http://schemas.microsoft.com/office/drawing/2014/main" id="{DC32980D-E83A-43C4-9CB7-311C6C0E422B}"/>
                  </a:ext>
                </a:extLst>
              </p:cNvPr>
              <p:cNvSpPr/>
              <p:nvPr/>
            </p:nvSpPr>
            <p:spPr>
              <a:xfrm>
                <a:off x="6843900" y="2521975"/>
                <a:ext cx="3302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41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1321" y="140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307;p38">
                <a:extLst>
                  <a:ext uri="{FF2B5EF4-FFF2-40B4-BE49-F238E27FC236}">
                    <a16:creationId xmlns:a16="http://schemas.microsoft.com/office/drawing/2014/main" id="{DD38F9A2-EABB-40FB-B9D5-4B8EF10BE0D7}"/>
                  </a:ext>
                </a:extLst>
              </p:cNvPr>
              <p:cNvSpPr/>
              <p:nvPr/>
            </p:nvSpPr>
            <p:spPr>
              <a:xfrm>
                <a:off x="6818775" y="2457550"/>
                <a:ext cx="276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83" extrusionOk="0">
                    <a:moveTo>
                      <a:pt x="831" y="0"/>
                    </a:moveTo>
                    <a:lnTo>
                      <a:pt x="0" y="482"/>
                    </a:lnTo>
                    <a:lnTo>
                      <a:pt x="1104" y="482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308;p38">
                <a:extLst>
                  <a:ext uri="{FF2B5EF4-FFF2-40B4-BE49-F238E27FC236}">
                    <a16:creationId xmlns:a16="http://schemas.microsoft.com/office/drawing/2014/main" id="{31D551E8-C58D-4EE1-868F-F179C1A7A94B}"/>
                  </a:ext>
                </a:extLst>
              </p:cNvPr>
              <p:cNvSpPr/>
              <p:nvPr/>
            </p:nvSpPr>
            <p:spPr>
              <a:xfrm>
                <a:off x="6759400" y="2354700"/>
                <a:ext cx="276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476" extrusionOk="0">
                    <a:moveTo>
                      <a:pt x="825" y="1"/>
                    </a:moveTo>
                    <a:lnTo>
                      <a:pt x="315" y="294"/>
                    </a:lnTo>
                    <a:lnTo>
                      <a:pt x="0" y="476"/>
                    </a:lnTo>
                    <a:lnTo>
                      <a:pt x="1104" y="476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309;p38">
                <a:extLst>
                  <a:ext uri="{FF2B5EF4-FFF2-40B4-BE49-F238E27FC236}">
                    <a16:creationId xmlns:a16="http://schemas.microsoft.com/office/drawing/2014/main" id="{163F2900-7E18-4BDF-89E2-0204F15E55C9}"/>
                  </a:ext>
                </a:extLst>
              </p:cNvPr>
              <p:cNvSpPr/>
              <p:nvPr/>
            </p:nvSpPr>
            <p:spPr>
              <a:xfrm>
                <a:off x="6759400" y="2362050"/>
                <a:ext cx="787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182" extrusionOk="0">
                    <a:moveTo>
                      <a:pt x="0" y="182"/>
                    </a:moveTo>
                    <a:lnTo>
                      <a:pt x="0" y="182"/>
                    </a:lnTo>
                    <a:lnTo>
                      <a:pt x="315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1726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" name="Google Shape;2423;p40">
            <a:extLst>
              <a:ext uri="{FF2B5EF4-FFF2-40B4-BE49-F238E27FC236}">
                <a16:creationId xmlns:a16="http://schemas.microsoft.com/office/drawing/2014/main" id="{73F60486-F7D2-4363-A628-7FDD56A94870}"/>
              </a:ext>
            </a:extLst>
          </p:cNvPr>
          <p:cNvGrpSpPr/>
          <p:nvPr/>
        </p:nvGrpSpPr>
        <p:grpSpPr>
          <a:xfrm rot="732014">
            <a:off x="8381498" y="3806191"/>
            <a:ext cx="648342" cy="478052"/>
            <a:chOff x="426223" y="624125"/>
            <a:chExt cx="1005233" cy="741204"/>
          </a:xfrm>
        </p:grpSpPr>
        <p:sp>
          <p:nvSpPr>
            <p:cNvPr id="177" name="Google Shape;2424;p40">
              <a:extLst>
                <a:ext uri="{FF2B5EF4-FFF2-40B4-BE49-F238E27FC236}">
                  <a16:creationId xmlns:a16="http://schemas.microsoft.com/office/drawing/2014/main" id="{4295DA85-11FB-4D1B-BFA2-6D601C74B584}"/>
                </a:ext>
              </a:extLst>
            </p:cNvPr>
            <p:cNvSpPr/>
            <p:nvPr/>
          </p:nvSpPr>
          <p:spPr>
            <a:xfrm>
              <a:off x="426223" y="624125"/>
              <a:ext cx="1005226" cy="741200"/>
            </a:xfrm>
            <a:custGeom>
              <a:avLst/>
              <a:gdLst/>
              <a:ahLst/>
              <a:cxnLst/>
              <a:rect l="l" t="t" r="r" b="b"/>
              <a:pathLst>
                <a:path w="10946" h="8071" extrusionOk="0">
                  <a:moveTo>
                    <a:pt x="3039" y="0"/>
                  </a:moveTo>
                  <a:cubicBezTo>
                    <a:pt x="2215" y="0"/>
                    <a:pt x="1391" y="150"/>
                    <a:pt x="602" y="451"/>
                  </a:cubicBezTo>
                  <a:lnTo>
                    <a:pt x="1" y="451"/>
                  </a:lnTo>
                  <a:lnTo>
                    <a:pt x="1" y="8070"/>
                  </a:lnTo>
                  <a:lnTo>
                    <a:pt x="10945" y="8070"/>
                  </a:lnTo>
                  <a:lnTo>
                    <a:pt x="10945" y="451"/>
                  </a:lnTo>
                  <a:lnTo>
                    <a:pt x="10351" y="451"/>
                  </a:lnTo>
                  <a:cubicBezTo>
                    <a:pt x="9559" y="150"/>
                    <a:pt x="8735" y="0"/>
                    <a:pt x="7911" y="0"/>
                  </a:cubicBezTo>
                  <a:cubicBezTo>
                    <a:pt x="7088" y="0"/>
                    <a:pt x="6266" y="150"/>
                    <a:pt x="5477" y="451"/>
                  </a:cubicBezTo>
                  <a:cubicBezTo>
                    <a:pt x="4687" y="150"/>
                    <a:pt x="3863" y="0"/>
                    <a:pt x="3039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2425;p40">
              <a:extLst>
                <a:ext uri="{FF2B5EF4-FFF2-40B4-BE49-F238E27FC236}">
                  <a16:creationId xmlns:a16="http://schemas.microsoft.com/office/drawing/2014/main" id="{12B1758B-6D1A-44F1-87E8-31A3876124D5}"/>
                </a:ext>
              </a:extLst>
            </p:cNvPr>
            <p:cNvGrpSpPr/>
            <p:nvPr/>
          </p:nvGrpSpPr>
          <p:grpSpPr>
            <a:xfrm>
              <a:off x="426231" y="624128"/>
              <a:ext cx="1005226" cy="741200"/>
              <a:chOff x="5795225" y="2400550"/>
              <a:chExt cx="273650" cy="201775"/>
            </a:xfrm>
          </p:grpSpPr>
          <p:sp>
            <p:nvSpPr>
              <p:cNvPr id="179" name="Google Shape;2426;p40">
                <a:extLst>
                  <a:ext uri="{FF2B5EF4-FFF2-40B4-BE49-F238E27FC236}">
                    <a16:creationId xmlns:a16="http://schemas.microsoft.com/office/drawing/2014/main" id="{FD40E9D4-62EE-4E97-B3DE-07E3D881BEFB}"/>
                  </a:ext>
                </a:extLst>
              </p:cNvPr>
              <p:cNvSpPr/>
              <p:nvPr/>
            </p:nvSpPr>
            <p:spPr>
              <a:xfrm>
                <a:off x="5795225" y="2411800"/>
                <a:ext cx="273650" cy="190525"/>
              </a:xfrm>
              <a:custGeom>
                <a:avLst/>
                <a:gdLst/>
                <a:ahLst/>
                <a:cxnLst/>
                <a:rect l="l" t="t" r="r" b="b"/>
                <a:pathLst>
                  <a:path w="10946" h="7621" extrusionOk="0">
                    <a:moveTo>
                      <a:pt x="1" y="1"/>
                    </a:moveTo>
                    <a:lnTo>
                      <a:pt x="1" y="7620"/>
                    </a:lnTo>
                    <a:lnTo>
                      <a:pt x="10945" y="7620"/>
                    </a:lnTo>
                    <a:lnTo>
                      <a:pt x="10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427;p40">
                <a:extLst>
                  <a:ext uri="{FF2B5EF4-FFF2-40B4-BE49-F238E27FC236}">
                    <a16:creationId xmlns:a16="http://schemas.microsoft.com/office/drawing/2014/main" id="{2D6CB5C0-4C0F-4229-91CF-8078EAD7562F}"/>
                  </a:ext>
                </a:extLst>
              </p:cNvPr>
              <p:cNvSpPr/>
              <p:nvPr/>
            </p:nvSpPr>
            <p:spPr>
              <a:xfrm>
                <a:off x="5932125" y="2400550"/>
                <a:ext cx="121900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7365" extrusionOk="0">
                    <a:moveTo>
                      <a:pt x="2435" y="0"/>
                    </a:moveTo>
                    <a:cubicBezTo>
                      <a:pt x="1612" y="0"/>
                      <a:pt x="790" y="150"/>
                      <a:pt x="1" y="451"/>
                    </a:cubicBezTo>
                    <a:lnTo>
                      <a:pt x="1" y="7365"/>
                    </a:lnTo>
                    <a:cubicBezTo>
                      <a:pt x="790" y="7061"/>
                      <a:pt x="1612" y="6909"/>
                      <a:pt x="2435" y="6909"/>
                    </a:cubicBezTo>
                    <a:cubicBezTo>
                      <a:pt x="3259" y="6909"/>
                      <a:pt x="4083" y="7061"/>
                      <a:pt x="4875" y="7365"/>
                    </a:cubicBezTo>
                    <a:lnTo>
                      <a:pt x="4875" y="451"/>
                    </a:lnTo>
                    <a:cubicBezTo>
                      <a:pt x="4083" y="150"/>
                      <a:pt x="3259" y="0"/>
                      <a:pt x="2435" y="0"/>
                    </a:cubicBezTo>
                    <a:close/>
                  </a:path>
                </a:pathLst>
              </a:custGeom>
              <a:solidFill>
                <a:srgbClr val="F6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428;p40">
                <a:extLst>
                  <a:ext uri="{FF2B5EF4-FFF2-40B4-BE49-F238E27FC236}">
                    <a16:creationId xmlns:a16="http://schemas.microsoft.com/office/drawing/2014/main" id="{7D5231BF-6D47-4E22-84C4-CE0D3E037ACF}"/>
                  </a:ext>
                </a:extLst>
              </p:cNvPr>
              <p:cNvSpPr/>
              <p:nvPr/>
            </p:nvSpPr>
            <p:spPr>
              <a:xfrm>
                <a:off x="5947150" y="2415125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4" y="0"/>
                    </a:moveTo>
                    <a:cubicBezTo>
                      <a:pt x="1245" y="0"/>
                      <a:pt x="657" y="77"/>
                      <a:pt x="84" y="231"/>
                    </a:cubicBezTo>
                    <a:cubicBezTo>
                      <a:pt x="28" y="245"/>
                      <a:pt x="0" y="294"/>
                      <a:pt x="14" y="349"/>
                    </a:cubicBezTo>
                    <a:cubicBezTo>
                      <a:pt x="26" y="396"/>
                      <a:pt x="61" y="423"/>
                      <a:pt x="105" y="423"/>
                    </a:cubicBezTo>
                    <a:cubicBezTo>
                      <a:pt x="114" y="423"/>
                      <a:pt x="123" y="422"/>
                      <a:pt x="133" y="419"/>
                    </a:cubicBezTo>
                    <a:cubicBezTo>
                      <a:pt x="688" y="273"/>
                      <a:pt x="1261" y="199"/>
                      <a:pt x="1833" y="199"/>
                    </a:cubicBezTo>
                    <a:cubicBezTo>
                      <a:pt x="2406" y="199"/>
                      <a:pt x="2979" y="273"/>
                      <a:pt x="3534" y="419"/>
                    </a:cubicBezTo>
                    <a:lnTo>
                      <a:pt x="3562" y="426"/>
                    </a:lnTo>
                    <a:cubicBezTo>
                      <a:pt x="3604" y="426"/>
                      <a:pt x="3646" y="391"/>
                      <a:pt x="3660" y="349"/>
                    </a:cubicBezTo>
                    <a:cubicBezTo>
                      <a:pt x="3674" y="294"/>
                      <a:pt x="3639" y="245"/>
                      <a:pt x="3590" y="231"/>
                    </a:cubicBezTo>
                    <a:cubicBezTo>
                      <a:pt x="3014" y="77"/>
                      <a:pt x="2424" y="0"/>
                      <a:pt x="18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429;p40">
                <a:extLst>
                  <a:ext uri="{FF2B5EF4-FFF2-40B4-BE49-F238E27FC236}">
                    <a16:creationId xmlns:a16="http://schemas.microsoft.com/office/drawing/2014/main" id="{0B0D53E7-5884-4E6F-9EA2-1812A25D7FFD}"/>
                  </a:ext>
                </a:extLst>
              </p:cNvPr>
              <p:cNvSpPr/>
              <p:nvPr/>
            </p:nvSpPr>
            <p:spPr>
              <a:xfrm>
                <a:off x="5947150" y="2434850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4" y="0"/>
                    </a:moveTo>
                    <a:cubicBezTo>
                      <a:pt x="1245" y="0"/>
                      <a:pt x="657" y="77"/>
                      <a:pt x="84" y="231"/>
                    </a:cubicBezTo>
                    <a:cubicBezTo>
                      <a:pt x="28" y="245"/>
                      <a:pt x="0" y="301"/>
                      <a:pt x="14" y="350"/>
                    </a:cubicBezTo>
                    <a:cubicBezTo>
                      <a:pt x="26" y="396"/>
                      <a:pt x="61" y="423"/>
                      <a:pt x="105" y="423"/>
                    </a:cubicBezTo>
                    <a:cubicBezTo>
                      <a:pt x="114" y="423"/>
                      <a:pt x="123" y="422"/>
                      <a:pt x="133" y="420"/>
                    </a:cubicBezTo>
                    <a:cubicBezTo>
                      <a:pt x="688" y="273"/>
                      <a:pt x="1261" y="200"/>
                      <a:pt x="1833" y="200"/>
                    </a:cubicBezTo>
                    <a:cubicBezTo>
                      <a:pt x="2406" y="200"/>
                      <a:pt x="2979" y="273"/>
                      <a:pt x="3534" y="420"/>
                    </a:cubicBezTo>
                    <a:lnTo>
                      <a:pt x="3562" y="426"/>
                    </a:lnTo>
                    <a:cubicBezTo>
                      <a:pt x="3604" y="426"/>
                      <a:pt x="3646" y="399"/>
                      <a:pt x="3660" y="350"/>
                    </a:cubicBezTo>
                    <a:cubicBezTo>
                      <a:pt x="3674" y="301"/>
                      <a:pt x="3639" y="245"/>
                      <a:pt x="3590" y="231"/>
                    </a:cubicBezTo>
                    <a:cubicBezTo>
                      <a:pt x="3014" y="77"/>
                      <a:pt x="2424" y="0"/>
                      <a:pt x="18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430;p40">
                <a:extLst>
                  <a:ext uri="{FF2B5EF4-FFF2-40B4-BE49-F238E27FC236}">
                    <a16:creationId xmlns:a16="http://schemas.microsoft.com/office/drawing/2014/main" id="{AA81AD31-0B83-45FB-8BDE-FBEB7E0BE77B}"/>
                  </a:ext>
                </a:extLst>
              </p:cNvPr>
              <p:cNvSpPr/>
              <p:nvPr/>
            </p:nvSpPr>
            <p:spPr>
              <a:xfrm>
                <a:off x="5947150" y="245470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4" y="1"/>
                    </a:moveTo>
                    <a:cubicBezTo>
                      <a:pt x="1245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2"/>
                    </a:cubicBezTo>
                    <a:cubicBezTo>
                      <a:pt x="26" y="393"/>
                      <a:pt x="63" y="425"/>
                      <a:pt x="108" y="425"/>
                    </a:cubicBezTo>
                    <a:cubicBezTo>
                      <a:pt x="116" y="425"/>
                      <a:pt x="124" y="424"/>
                      <a:pt x="133" y="422"/>
                    </a:cubicBezTo>
                    <a:cubicBezTo>
                      <a:pt x="688" y="275"/>
                      <a:pt x="1261" y="202"/>
                      <a:pt x="1833" y="202"/>
                    </a:cubicBezTo>
                    <a:cubicBezTo>
                      <a:pt x="2406" y="202"/>
                      <a:pt x="2979" y="275"/>
                      <a:pt x="3534" y="422"/>
                    </a:cubicBezTo>
                    <a:lnTo>
                      <a:pt x="3562" y="422"/>
                    </a:lnTo>
                    <a:cubicBezTo>
                      <a:pt x="3604" y="422"/>
                      <a:pt x="3646" y="394"/>
                      <a:pt x="3660" y="352"/>
                    </a:cubicBezTo>
                    <a:cubicBezTo>
                      <a:pt x="3674" y="296"/>
                      <a:pt x="3639" y="240"/>
                      <a:pt x="3590" y="226"/>
                    </a:cubicBezTo>
                    <a:cubicBezTo>
                      <a:pt x="3014" y="76"/>
                      <a:pt x="2424" y="1"/>
                      <a:pt x="1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431;p40">
                <a:extLst>
                  <a:ext uri="{FF2B5EF4-FFF2-40B4-BE49-F238E27FC236}">
                    <a16:creationId xmlns:a16="http://schemas.microsoft.com/office/drawing/2014/main" id="{36F6F295-D58C-4855-BB1D-42366C2F70BD}"/>
                  </a:ext>
                </a:extLst>
              </p:cNvPr>
              <p:cNvSpPr/>
              <p:nvPr/>
            </p:nvSpPr>
            <p:spPr>
              <a:xfrm>
                <a:off x="5947150" y="2474475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4" y="1"/>
                    </a:moveTo>
                    <a:cubicBezTo>
                      <a:pt x="1245" y="1"/>
                      <a:pt x="657" y="78"/>
                      <a:pt x="84" y="231"/>
                    </a:cubicBezTo>
                    <a:cubicBezTo>
                      <a:pt x="28" y="245"/>
                      <a:pt x="0" y="294"/>
                      <a:pt x="14" y="350"/>
                    </a:cubicBezTo>
                    <a:cubicBezTo>
                      <a:pt x="26" y="396"/>
                      <a:pt x="61" y="423"/>
                      <a:pt x="105" y="423"/>
                    </a:cubicBezTo>
                    <a:cubicBezTo>
                      <a:pt x="114" y="423"/>
                      <a:pt x="123" y="422"/>
                      <a:pt x="133" y="420"/>
                    </a:cubicBezTo>
                    <a:cubicBezTo>
                      <a:pt x="688" y="273"/>
                      <a:pt x="1261" y="200"/>
                      <a:pt x="1833" y="200"/>
                    </a:cubicBezTo>
                    <a:cubicBezTo>
                      <a:pt x="2406" y="200"/>
                      <a:pt x="2979" y="273"/>
                      <a:pt x="3534" y="420"/>
                    </a:cubicBezTo>
                    <a:lnTo>
                      <a:pt x="3562" y="427"/>
                    </a:lnTo>
                    <a:cubicBezTo>
                      <a:pt x="3604" y="427"/>
                      <a:pt x="3646" y="392"/>
                      <a:pt x="3660" y="350"/>
                    </a:cubicBezTo>
                    <a:cubicBezTo>
                      <a:pt x="3674" y="294"/>
                      <a:pt x="3639" y="245"/>
                      <a:pt x="3590" y="231"/>
                    </a:cubicBezTo>
                    <a:cubicBezTo>
                      <a:pt x="3014" y="78"/>
                      <a:pt x="2424" y="1"/>
                      <a:pt x="1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432;p40">
                <a:extLst>
                  <a:ext uri="{FF2B5EF4-FFF2-40B4-BE49-F238E27FC236}">
                    <a16:creationId xmlns:a16="http://schemas.microsoft.com/office/drawing/2014/main" id="{7AB36885-B999-41AF-BFF8-EDF4201429AC}"/>
                  </a:ext>
                </a:extLst>
              </p:cNvPr>
              <p:cNvSpPr/>
              <p:nvPr/>
            </p:nvSpPr>
            <p:spPr>
              <a:xfrm>
                <a:off x="5947150" y="249435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4" y="0"/>
                    </a:moveTo>
                    <a:cubicBezTo>
                      <a:pt x="1245" y="0"/>
                      <a:pt x="657" y="75"/>
                      <a:pt x="84" y="226"/>
                    </a:cubicBezTo>
                    <a:cubicBezTo>
                      <a:pt x="28" y="240"/>
                      <a:pt x="0" y="295"/>
                      <a:pt x="14" y="344"/>
                    </a:cubicBezTo>
                    <a:cubicBezTo>
                      <a:pt x="21" y="393"/>
                      <a:pt x="63" y="421"/>
                      <a:pt x="105" y="421"/>
                    </a:cubicBezTo>
                    <a:lnTo>
                      <a:pt x="133" y="421"/>
                    </a:lnTo>
                    <a:cubicBezTo>
                      <a:pt x="688" y="271"/>
                      <a:pt x="1261" y="196"/>
                      <a:pt x="1833" y="196"/>
                    </a:cubicBezTo>
                    <a:cubicBezTo>
                      <a:pt x="2406" y="196"/>
                      <a:pt x="2979" y="271"/>
                      <a:pt x="3534" y="421"/>
                    </a:cubicBezTo>
                    <a:cubicBezTo>
                      <a:pt x="3542" y="423"/>
                      <a:pt x="3551" y="424"/>
                      <a:pt x="3559" y="424"/>
                    </a:cubicBezTo>
                    <a:cubicBezTo>
                      <a:pt x="3606" y="424"/>
                      <a:pt x="3648" y="392"/>
                      <a:pt x="3660" y="344"/>
                    </a:cubicBezTo>
                    <a:cubicBezTo>
                      <a:pt x="3674" y="295"/>
                      <a:pt x="3639" y="240"/>
                      <a:pt x="3590" y="226"/>
                    </a:cubicBezTo>
                    <a:cubicBezTo>
                      <a:pt x="3014" y="75"/>
                      <a:pt x="2424" y="0"/>
                      <a:pt x="18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433;p40">
                <a:extLst>
                  <a:ext uri="{FF2B5EF4-FFF2-40B4-BE49-F238E27FC236}">
                    <a16:creationId xmlns:a16="http://schemas.microsoft.com/office/drawing/2014/main" id="{62F364CC-E8D5-438D-A532-699C7190A404}"/>
                  </a:ext>
                </a:extLst>
              </p:cNvPr>
              <p:cNvSpPr/>
              <p:nvPr/>
            </p:nvSpPr>
            <p:spPr>
              <a:xfrm>
                <a:off x="5947150" y="2514075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4" y="1"/>
                    </a:moveTo>
                    <a:cubicBezTo>
                      <a:pt x="1245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1"/>
                    </a:cubicBezTo>
                    <a:cubicBezTo>
                      <a:pt x="21" y="393"/>
                      <a:pt x="63" y="421"/>
                      <a:pt x="105" y="421"/>
                    </a:cubicBezTo>
                    <a:lnTo>
                      <a:pt x="133" y="421"/>
                    </a:lnTo>
                    <a:cubicBezTo>
                      <a:pt x="688" y="275"/>
                      <a:pt x="1261" y="201"/>
                      <a:pt x="1833" y="201"/>
                    </a:cubicBezTo>
                    <a:cubicBezTo>
                      <a:pt x="2406" y="201"/>
                      <a:pt x="2979" y="275"/>
                      <a:pt x="3534" y="421"/>
                    </a:cubicBezTo>
                    <a:cubicBezTo>
                      <a:pt x="3543" y="423"/>
                      <a:pt x="3551" y="424"/>
                      <a:pt x="3559" y="424"/>
                    </a:cubicBezTo>
                    <a:cubicBezTo>
                      <a:pt x="3606" y="424"/>
                      <a:pt x="3648" y="393"/>
                      <a:pt x="3660" y="351"/>
                    </a:cubicBezTo>
                    <a:cubicBezTo>
                      <a:pt x="3674" y="296"/>
                      <a:pt x="3639" y="240"/>
                      <a:pt x="3590" y="226"/>
                    </a:cubicBezTo>
                    <a:cubicBezTo>
                      <a:pt x="3014" y="76"/>
                      <a:pt x="2424" y="1"/>
                      <a:pt x="1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434;p40">
                <a:extLst>
                  <a:ext uri="{FF2B5EF4-FFF2-40B4-BE49-F238E27FC236}">
                    <a16:creationId xmlns:a16="http://schemas.microsoft.com/office/drawing/2014/main" id="{8050497F-6D4B-4D5E-906B-BBC3CAE896EA}"/>
                  </a:ext>
                </a:extLst>
              </p:cNvPr>
              <p:cNvSpPr/>
              <p:nvPr/>
            </p:nvSpPr>
            <p:spPr>
              <a:xfrm>
                <a:off x="5947150" y="2533850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4" y="0"/>
                    </a:moveTo>
                    <a:cubicBezTo>
                      <a:pt x="1245" y="0"/>
                      <a:pt x="657" y="77"/>
                      <a:pt x="84" y="231"/>
                    </a:cubicBezTo>
                    <a:cubicBezTo>
                      <a:pt x="28" y="245"/>
                      <a:pt x="0" y="301"/>
                      <a:pt x="14" y="350"/>
                    </a:cubicBezTo>
                    <a:cubicBezTo>
                      <a:pt x="26" y="396"/>
                      <a:pt x="61" y="423"/>
                      <a:pt x="105" y="423"/>
                    </a:cubicBezTo>
                    <a:cubicBezTo>
                      <a:pt x="114" y="423"/>
                      <a:pt x="123" y="422"/>
                      <a:pt x="133" y="420"/>
                    </a:cubicBezTo>
                    <a:cubicBezTo>
                      <a:pt x="688" y="273"/>
                      <a:pt x="1261" y="200"/>
                      <a:pt x="1833" y="200"/>
                    </a:cubicBezTo>
                    <a:cubicBezTo>
                      <a:pt x="2406" y="200"/>
                      <a:pt x="2979" y="273"/>
                      <a:pt x="3534" y="420"/>
                    </a:cubicBezTo>
                    <a:lnTo>
                      <a:pt x="3562" y="426"/>
                    </a:lnTo>
                    <a:cubicBezTo>
                      <a:pt x="3604" y="426"/>
                      <a:pt x="3646" y="399"/>
                      <a:pt x="3660" y="350"/>
                    </a:cubicBezTo>
                    <a:cubicBezTo>
                      <a:pt x="3674" y="301"/>
                      <a:pt x="3639" y="245"/>
                      <a:pt x="3590" y="231"/>
                    </a:cubicBezTo>
                    <a:cubicBezTo>
                      <a:pt x="3014" y="77"/>
                      <a:pt x="2424" y="0"/>
                      <a:pt x="18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435;p40">
                <a:extLst>
                  <a:ext uri="{FF2B5EF4-FFF2-40B4-BE49-F238E27FC236}">
                    <a16:creationId xmlns:a16="http://schemas.microsoft.com/office/drawing/2014/main" id="{DE13D266-114D-4B5F-BACF-688DC9723CE3}"/>
                  </a:ext>
                </a:extLst>
              </p:cNvPr>
              <p:cNvSpPr/>
              <p:nvPr/>
            </p:nvSpPr>
            <p:spPr>
              <a:xfrm>
                <a:off x="5947150" y="255370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4" y="1"/>
                    </a:moveTo>
                    <a:cubicBezTo>
                      <a:pt x="1245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2"/>
                    </a:cubicBezTo>
                    <a:cubicBezTo>
                      <a:pt x="21" y="394"/>
                      <a:pt x="63" y="422"/>
                      <a:pt x="105" y="422"/>
                    </a:cubicBezTo>
                    <a:lnTo>
                      <a:pt x="133" y="422"/>
                    </a:lnTo>
                    <a:cubicBezTo>
                      <a:pt x="688" y="275"/>
                      <a:pt x="1261" y="202"/>
                      <a:pt x="1833" y="202"/>
                    </a:cubicBezTo>
                    <a:cubicBezTo>
                      <a:pt x="2406" y="202"/>
                      <a:pt x="2979" y="275"/>
                      <a:pt x="3534" y="422"/>
                    </a:cubicBezTo>
                    <a:cubicBezTo>
                      <a:pt x="3543" y="424"/>
                      <a:pt x="3551" y="425"/>
                      <a:pt x="3559" y="425"/>
                    </a:cubicBezTo>
                    <a:cubicBezTo>
                      <a:pt x="3606" y="425"/>
                      <a:pt x="3648" y="393"/>
                      <a:pt x="3660" y="352"/>
                    </a:cubicBezTo>
                    <a:cubicBezTo>
                      <a:pt x="3674" y="296"/>
                      <a:pt x="3639" y="240"/>
                      <a:pt x="3590" y="226"/>
                    </a:cubicBezTo>
                    <a:cubicBezTo>
                      <a:pt x="3014" y="76"/>
                      <a:pt x="2424" y="1"/>
                      <a:pt x="1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436;p40">
                <a:extLst>
                  <a:ext uri="{FF2B5EF4-FFF2-40B4-BE49-F238E27FC236}">
                    <a16:creationId xmlns:a16="http://schemas.microsoft.com/office/drawing/2014/main" id="{B959C1E8-844A-46D3-A8AD-D6E91A060D0F}"/>
                  </a:ext>
                </a:extLst>
              </p:cNvPr>
              <p:cNvSpPr/>
              <p:nvPr/>
            </p:nvSpPr>
            <p:spPr>
              <a:xfrm>
                <a:off x="5810250" y="2400550"/>
                <a:ext cx="121900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7365" extrusionOk="0">
                    <a:moveTo>
                      <a:pt x="2438" y="0"/>
                    </a:moveTo>
                    <a:cubicBezTo>
                      <a:pt x="1614" y="0"/>
                      <a:pt x="790" y="150"/>
                      <a:pt x="1" y="451"/>
                    </a:cubicBezTo>
                    <a:lnTo>
                      <a:pt x="1" y="7365"/>
                    </a:lnTo>
                    <a:cubicBezTo>
                      <a:pt x="790" y="7061"/>
                      <a:pt x="1614" y="6909"/>
                      <a:pt x="2438" y="6909"/>
                    </a:cubicBezTo>
                    <a:cubicBezTo>
                      <a:pt x="3262" y="6909"/>
                      <a:pt x="4086" y="7061"/>
                      <a:pt x="4876" y="7365"/>
                    </a:cubicBezTo>
                    <a:lnTo>
                      <a:pt x="4876" y="451"/>
                    </a:lnTo>
                    <a:cubicBezTo>
                      <a:pt x="4086" y="150"/>
                      <a:pt x="3262" y="0"/>
                      <a:pt x="2438" y="0"/>
                    </a:cubicBezTo>
                    <a:close/>
                  </a:path>
                </a:pathLst>
              </a:custGeom>
              <a:solidFill>
                <a:srgbClr val="F6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437;p40">
                <a:extLst>
                  <a:ext uri="{FF2B5EF4-FFF2-40B4-BE49-F238E27FC236}">
                    <a16:creationId xmlns:a16="http://schemas.microsoft.com/office/drawing/2014/main" id="{E3563A22-5EF6-40BA-A808-6012BF27EF5D}"/>
                  </a:ext>
                </a:extLst>
              </p:cNvPr>
              <p:cNvSpPr/>
              <p:nvPr/>
            </p:nvSpPr>
            <p:spPr>
              <a:xfrm>
                <a:off x="5825275" y="2415125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7" y="0"/>
                    </a:moveTo>
                    <a:cubicBezTo>
                      <a:pt x="1247" y="0"/>
                      <a:pt x="657" y="77"/>
                      <a:pt x="84" y="231"/>
                    </a:cubicBezTo>
                    <a:cubicBezTo>
                      <a:pt x="28" y="245"/>
                      <a:pt x="0" y="294"/>
                      <a:pt x="14" y="349"/>
                    </a:cubicBezTo>
                    <a:cubicBezTo>
                      <a:pt x="26" y="396"/>
                      <a:pt x="66" y="423"/>
                      <a:pt x="107" y="423"/>
                    </a:cubicBezTo>
                    <a:cubicBezTo>
                      <a:pt x="116" y="423"/>
                      <a:pt x="125" y="422"/>
                      <a:pt x="133" y="419"/>
                    </a:cubicBezTo>
                    <a:cubicBezTo>
                      <a:pt x="692" y="273"/>
                      <a:pt x="1264" y="199"/>
                      <a:pt x="1837" y="199"/>
                    </a:cubicBezTo>
                    <a:cubicBezTo>
                      <a:pt x="2410" y="199"/>
                      <a:pt x="2982" y="273"/>
                      <a:pt x="3541" y="419"/>
                    </a:cubicBezTo>
                    <a:lnTo>
                      <a:pt x="3562" y="426"/>
                    </a:lnTo>
                    <a:cubicBezTo>
                      <a:pt x="3611" y="426"/>
                      <a:pt x="3646" y="391"/>
                      <a:pt x="3660" y="349"/>
                    </a:cubicBezTo>
                    <a:cubicBezTo>
                      <a:pt x="3674" y="294"/>
                      <a:pt x="3646" y="245"/>
                      <a:pt x="3590" y="231"/>
                    </a:cubicBezTo>
                    <a:cubicBezTo>
                      <a:pt x="3017" y="77"/>
                      <a:pt x="2427" y="0"/>
                      <a:pt x="1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438;p40">
                <a:extLst>
                  <a:ext uri="{FF2B5EF4-FFF2-40B4-BE49-F238E27FC236}">
                    <a16:creationId xmlns:a16="http://schemas.microsoft.com/office/drawing/2014/main" id="{4603967D-9940-46DC-B1FB-12D2FA26AD82}"/>
                  </a:ext>
                </a:extLst>
              </p:cNvPr>
              <p:cNvSpPr/>
              <p:nvPr/>
            </p:nvSpPr>
            <p:spPr>
              <a:xfrm>
                <a:off x="5825275" y="2434850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7" y="0"/>
                    </a:moveTo>
                    <a:cubicBezTo>
                      <a:pt x="1247" y="0"/>
                      <a:pt x="657" y="77"/>
                      <a:pt x="84" y="231"/>
                    </a:cubicBezTo>
                    <a:cubicBezTo>
                      <a:pt x="28" y="245"/>
                      <a:pt x="0" y="301"/>
                      <a:pt x="14" y="350"/>
                    </a:cubicBezTo>
                    <a:cubicBezTo>
                      <a:pt x="28" y="399"/>
                      <a:pt x="63" y="426"/>
                      <a:pt x="112" y="426"/>
                    </a:cubicBezTo>
                    <a:lnTo>
                      <a:pt x="133" y="420"/>
                    </a:lnTo>
                    <a:cubicBezTo>
                      <a:pt x="692" y="273"/>
                      <a:pt x="1264" y="200"/>
                      <a:pt x="1837" y="200"/>
                    </a:cubicBezTo>
                    <a:cubicBezTo>
                      <a:pt x="2410" y="200"/>
                      <a:pt x="2982" y="273"/>
                      <a:pt x="3541" y="420"/>
                    </a:cubicBezTo>
                    <a:cubicBezTo>
                      <a:pt x="3550" y="422"/>
                      <a:pt x="3558" y="423"/>
                      <a:pt x="3567" y="423"/>
                    </a:cubicBezTo>
                    <a:cubicBezTo>
                      <a:pt x="3608" y="423"/>
                      <a:pt x="3648" y="396"/>
                      <a:pt x="3660" y="350"/>
                    </a:cubicBezTo>
                    <a:cubicBezTo>
                      <a:pt x="3674" y="301"/>
                      <a:pt x="3646" y="245"/>
                      <a:pt x="3590" y="231"/>
                    </a:cubicBezTo>
                    <a:cubicBezTo>
                      <a:pt x="3017" y="77"/>
                      <a:pt x="2427" y="0"/>
                      <a:pt x="1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439;p40">
                <a:extLst>
                  <a:ext uri="{FF2B5EF4-FFF2-40B4-BE49-F238E27FC236}">
                    <a16:creationId xmlns:a16="http://schemas.microsoft.com/office/drawing/2014/main" id="{EB8502C9-3066-4A06-BFB6-BE7700EEF7EE}"/>
                  </a:ext>
                </a:extLst>
              </p:cNvPr>
              <p:cNvSpPr/>
              <p:nvPr/>
            </p:nvSpPr>
            <p:spPr>
              <a:xfrm>
                <a:off x="5825275" y="245470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7" y="1"/>
                    </a:moveTo>
                    <a:cubicBezTo>
                      <a:pt x="1247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2"/>
                    </a:cubicBezTo>
                    <a:cubicBezTo>
                      <a:pt x="26" y="393"/>
                      <a:pt x="68" y="425"/>
                      <a:pt x="110" y="425"/>
                    </a:cubicBezTo>
                    <a:cubicBezTo>
                      <a:pt x="118" y="425"/>
                      <a:pt x="126" y="424"/>
                      <a:pt x="133" y="422"/>
                    </a:cubicBezTo>
                    <a:cubicBezTo>
                      <a:pt x="692" y="275"/>
                      <a:pt x="1264" y="202"/>
                      <a:pt x="1837" y="202"/>
                    </a:cubicBezTo>
                    <a:cubicBezTo>
                      <a:pt x="2410" y="202"/>
                      <a:pt x="2982" y="275"/>
                      <a:pt x="3541" y="422"/>
                    </a:cubicBezTo>
                    <a:lnTo>
                      <a:pt x="3562" y="422"/>
                    </a:lnTo>
                    <a:cubicBezTo>
                      <a:pt x="3611" y="422"/>
                      <a:pt x="3646" y="394"/>
                      <a:pt x="3660" y="352"/>
                    </a:cubicBezTo>
                    <a:cubicBezTo>
                      <a:pt x="3674" y="296"/>
                      <a:pt x="3646" y="240"/>
                      <a:pt x="3590" y="226"/>
                    </a:cubicBezTo>
                    <a:cubicBezTo>
                      <a:pt x="3017" y="76"/>
                      <a:pt x="2427" y="1"/>
                      <a:pt x="18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440;p40">
                <a:extLst>
                  <a:ext uri="{FF2B5EF4-FFF2-40B4-BE49-F238E27FC236}">
                    <a16:creationId xmlns:a16="http://schemas.microsoft.com/office/drawing/2014/main" id="{F40A90AA-2B3B-45C0-9CCD-FB3D5CC8F5FD}"/>
                  </a:ext>
                </a:extLst>
              </p:cNvPr>
              <p:cNvSpPr/>
              <p:nvPr/>
            </p:nvSpPr>
            <p:spPr>
              <a:xfrm>
                <a:off x="5825275" y="2474475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7" y="1"/>
                    </a:moveTo>
                    <a:cubicBezTo>
                      <a:pt x="1247" y="1"/>
                      <a:pt x="657" y="78"/>
                      <a:pt x="84" y="231"/>
                    </a:cubicBezTo>
                    <a:cubicBezTo>
                      <a:pt x="28" y="245"/>
                      <a:pt x="0" y="294"/>
                      <a:pt x="14" y="350"/>
                    </a:cubicBezTo>
                    <a:cubicBezTo>
                      <a:pt x="28" y="392"/>
                      <a:pt x="63" y="427"/>
                      <a:pt x="112" y="427"/>
                    </a:cubicBezTo>
                    <a:lnTo>
                      <a:pt x="133" y="420"/>
                    </a:lnTo>
                    <a:cubicBezTo>
                      <a:pt x="692" y="273"/>
                      <a:pt x="1264" y="200"/>
                      <a:pt x="1837" y="200"/>
                    </a:cubicBezTo>
                    <a:cubicBezTo>
                      <a:pt x="2410" y="200"/>
                      <a:pt x="2982" y="273"/>
                      <a:pt x="3541" y="420"/>
                    </a:cubicBezTo>
                    <a:cubicBezTo>
                      <a:pt x="3550" y="422"/>
                      <a:pt x="3558" y="423"/>
                      <a:pt x="3567" y="423"/>
                    </a:cubicBezTo>
                    <a:cubicBezTo>
                      <a:pt x="3608" y="423"/>
                      <a:pt x="3648" y="396"/>
                      <a:pt x="3660" y="350"/>
                    </a:cubicBezTo>
                    <a:cubicBezTo>
                      <a:pt x="3674" y="294"/>
                      <a:pt x="3646" y="245"/>
                      <a:pt x="3590" y="231"/>
                    </a:cubicBezTo>
                    <a:cubicBezTo>
                      <a:pt x="3017" y="78"/>
                      <a:pt x="2427" y="1"/>
                      <a:pt x="18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441;p40">
                <a:extLst>
                  <a:ext uri="{FF2B5EF4-FFF2-40B4-BE49-F238E27FC236}">
                    <a16:creationId xmlns:a16="http://schemas.microsoft.com/office/drawing/2014/main" id="{A13355D9-E99F-4F8B-910D-90D7F6753D5F}"/>
                  </a:ext>
                </a:extLst>
              </p:cNvPr>
              <p:cNvSpPr/>
              <p:nvPr/>
            </p:nvSpPr>
            <p:spPr>
              <a:xfrm>
                <a:off x="5825275" y="249435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7" y="0"/>
                    </a:moveTo>
                    <a:cubicBezTo>
                      <a:pt x="1247" y="0"/>
                      <a:pt x="657" y="75"/>
                      <a:pt x="84" y="226"/>
                    </a:cubicBezTo>
                    <a:cubicBezTo>
                      <a:pt x="28" y="240"/>
                      <a:pt x="0" y="295"/>
                      <a:pt x="14" y="344"/>
                    </a:cubicBezTo>
                    <a:cubicBezTo>
                      <a:pt x="26" y="392"/>
                      <a:pt x="68" y="424"/>
                      <a:pt x="111" y="424"/>
                    </a:cubicBezTo>
                    <a:cubicBezTo>
                      <a:pt x="118" y="424"/>
                      <a:pt x="126" y="423"/>
                      <a:pt x="133" y="421"/>
                    </a:cubicBezTo>
                    <a:cubicBezTo>
                      <a:pt x="692" y="271"/>
                      <a:pt x="1264" y="196"/>
                      <a:pt x="1837" y="196"/>
                    </a:cubicBezTo>
                    <a:cubicBezTo>
                      <a:pt x="2410" y="196"/>
                      <a:pt x="2982" y="271"/>
                      <a:pt x="3541" y="421"/>
                    </a:cubicBezTo>
                    <a:lnTo>
                      <a:pt x="3562" y="421"/>
                    </a:lnTo>
                    <a:cubicBezTo>
                      <a:pt x="3611" y="421"/>
                      <a:pt x="3646" y="393"/>
                      <a:pt x="3660" y="344"/>
                    </a:cubicBezTo>
                    <a:cubicBezTo>
                      <a:pt x="3674" y="295"/>
                      <a:pt x="3646" y="240"/>
                      <a:pt x="3590" y="226"/>
                    </a:cubicBezTo>
                    <a:cubicBezTo>
                      <a:pt x="3017" y="75"/>
                      <a:pt x="2427" y="0"/>
                      <a:pt x="1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442;p40">
                <a:extLst>
                  <a:ext uri="{FF2B5EF4-FFF2-40B4-BE49-F238E27FC236}">
                    <a16:creationId xmlns:a16="http://schemas.microsoft.com/office/drawing/2014/main" id="{36E8D5ED-E4FA-44CD-B022-6A59810A9960}"/>
                  </a:ext>
                </a:extLst>
              </p:cNvPr>
              <p:cNvSpPr/>
              <p:nvPr/>
            </p:nvSpPr>
            <p:spPr>
              <a:xfrm>
                <a:off x="5825275" y="2514075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7" y="1"/>
                    </a:moveTo>
                    <a:cubicBezTo>
                      <a:pt x="1247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1"/>
                    </a:cubicBezTo>
                    <a:cubicBezTo>
                      <a:pt x="28" y="393"/>
                      <a:pt x="63" y="421"/>
                      <a:pt x="112" y="421"/>
                    </a:cubicBezTo>
                    <a:lnTo>
                      <a:pt x="133" y="421"/>
                    </a:lnTo>
                    <a:cubicBezTo>
                      <a:pt x="692" y="275"/>
                      <a:pt x="1264" y="201"/>
                      <a:pt x="1837" y="201"/>
                    </a:cubicBezTo>
                    <a:cubicBezTo>
                      <a:pt x="2410" y="201"/>
                      <a:pt x="2982" y="275"/>
                      <a:pt x="3541" y="421"/>
                    </a:cubicBezTo>
                    <a:cubicBezTo>
                      <a:pt x="3549" y="423"/>
                      <a:pt x="3556" y="424"/>
                      <a:pt x="3564" y="424"/>
                    </a:cubicBezTo>
                    <a:cubicBezTo>
                      <a:pt x="3606" y="424"/>
                      <a:pt x="3648" y="393"/>
                      <a:pt x="3660" y="351"/>
                    </a:cubicBezTo>
                    <a:cubicBezTo>
                      <a:pt x="3674" y="296"/>
                      <a:pt x="3646" y="240"/>
                      <a:pt x="3590" y="226"/>
                    </a:cubicBezTo>
                    <a:cubicBezTo>
                      <a:pt x="3017" y="76"/>
                      <a:pt x="2427" y="1"/>
                      <a:pt x="18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443;p40">
                <a:extLst>
                  <a:ext uri="{FF2B5EF4-FFF2-40B4-BE49-F238E27FC236}">
                    <a16:creationId xmlns:a16="http://schemas.microsoft.com/office/drawing/2014/main" id="{44B9970B-BC1D-4B8C-B8DD-A82D7900A038}"/>
                  </a:ext>
                </a:extLst>
              </p:cNvPr>
              <p:cNvSpPr/>
              <p:nvPr/>
            </p:nvSpPr>
            <p:spPr>
              <a:xfrm>
                <a:off x="5825275" y="2533850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7" y="0"/>
                    </a:moveTo>
                    <a:cubicBezTo>
                      <a:pt x="1247" y="0"/>
                      <a:pt x="657" y="77"/>
                      <a:pt x="84" y="231"/>
                    </a:cubicBezTo>
                    <a:cubicBezTo>
                      <a:pt x="28" y="245"/>
                      <a:pt x="0" y="301"/>
                      <a:pt x="14" y="350"/>
                    </a:cubicBezTo>
                    <a:cubicBezTo>
                      <a:pt x="28" y="399"/>
                      <a:pt x="63" y="426"/>
                      <a:pt x="112" y="426"/>
                    </a:cubicBezTo>
                    <a:lnTo>
                      <a:pt x="133" y="420"/>
                    </a:lnTo>
                    <a:cubicBezTo>
                      <a:pt x="692" y="273"/>
                      <a:pt x="1264" y="200"/>
                      <a:pt x="1837" y="200"/>
                    </a:cubicBezTo>
                    <a:cubicBezTo>
                      <a:pt x="2410" y="200"/>
                      <a:pt x="2982" y="273"/>
                      <a:pt x="3541" y="420"/>
                    </a:cubicBezTo>
                    <a:cubicBezTo>
                      <a:pt x="3550" y="422"/>
                      <a:pt x="3558" y="423"/>
                      <a:pt x="3567" y="423"/>
                    </a:cubicBezTo>
                    <a:cubicBezTo>
                      <a:pt x="3608" y="423"/>
                      <a:pt x="3648" y="396"/>
                      <a:pt x="3660" y="350"/>
                    </a:cubicBezTo>
                    <a:cubicBezTo>
                      <a:pt x="3674" y="301"/>
                      <a:pt x="3646" y="245"/>
                      <a:pt x="3590" y="231"/>
                    </a:cubicBezTo>
                    <a:cubicBezTo>
                      <a:pt x="3017" y="77"/>
                      <a:pt x="2427" y="0"/>
                      <a:pt x="1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444;p40">
                <a:extLst>
                  <a:ext uri="{FF2B5EF4-FFF2-40B4-BE49-F238E27FC236}">
                    <a16:creationId xmlns:a16="http://schemas.microsoft.com/office/drawing/2014/main" id="{84D4EEFA-A544-4A75-B37B-D88EA460DD24}"/>
                  </a:ext>
                </a:extLst>
              </p:cNvPr>
              <p:cNvSpPr/>
              <p:nvPr/>
            </p:nvSpPr>
            <p:spPr>
              <a:xfrm>
                <a:off x="5825275" y="255370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7" y="1"/>
                    </a:moveTo>
                    <a:cubicBezTo>
                      <a:pt x="1247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2"/>
                    </a:cubicBezTo>
                    <a:cubicBezTo>
                      <a:pt x="28" y="394"/>
                      <a:pt x="63" y="422"/>
                      <a:pt x="112" y="422"/>
                    </a:cubicBezTo>
                    <a:lnTo>
                      <a:pt x="133" y="422"/>
                    </a:lnTo>
                    <a:cubicBezTo>
                      <a:pt x="692" y="275"/>
                      <a:pt x="1264" y="202"/>
                      <a:pt x="1837" y="202"/>
                    </a:cubicBezTo>
                    <a:cubicBezTo>
                      <a:pt x="2410" y="202"/>
                      <a:pt x="2982" y="275"/>
                      <a:pt x="3541" y="422"/>
                    </a:cubicBezTo>
                    <a:cubicBezTo>
                      <a:pt x="3549" y="424"/>
                      <a:pt x="3556" y="425"/>
                      <a:pt x="3564" y="425"/>
                    </a:cubicBezTo>
                    <a:cubicBezTo>
                      <a:pt x="3606" y="425"/>
                      <a:pt x="3648" y="393"/>
                      <a:pt x="3660" y="352"/>
                    </a:cubicBezTo>
                    <a:cubicBezTo>
                      <a:pt x="3674" y="296"/>
                      <a:pt x="3646" y="240"/>
                      <a:pt x="3590" y="226"/>
                    </a:cubicBezTo>
                    <a:cubicBezTo>
                      <a:pt x="3017" y="76"/>
                      <a:pt x="2427" y="1"/>
                      <a:pt x="18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445;p40">
                <a:extLst>
                  <a:ext uri="{FF2B5EF4-FFF2-40B4-BE49-F238E27FC236}">
                    <a16:creationId xmlns:a16="http://schemas.microsoft.com/office/drawing/2014/main" id="{00288049-A9DE-4762-BB51-443CE28C8099}"/>
                  </a:ext>
                </a:extLst>
              </p:cNvPr>
              <p:cNvSpPr/>
              <p:nvPr/>
            </p:nvSpPr>
            <p:spPr>
              <a:xfrm>
                <a:off x="5810250" y="2573275"/>
                <a:ext cx="121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56" extrusionOk="0">
                    <a:moveTo>
                      <a:pt x="2438" y="0"/>
                    </a:moveTo>
                    <a:cubicBezTo>
                      <a:pt x="1614" y="0"/>
                      <a:pt x="790" y="152"/>
                      <a:pt x="1" y="456"/>
                    </a:cubicBezTo>
                    <a:lnTo>
                      <a:pt x="4876" y="456"/>
                    </a:lnTo>
                    <a:cubicBezTo>
                      <a:pt x="4086" y="152"/>
                      <a:pt x="3262" y="0"/>
                      <a:pt x="2438" y="0"/>
                    </a:cubicBezTo>
                    <a:close/>
                  </a:path>
                </a:pathLst>
              </a:custGeom>
              <a:solidFill>
                <a:srgbClr val="ACC4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446;p40">
                <a:extLst>
                  <a:ext uri="{FF2B5EF4-FFF2-40B4-BE49-F238E27FC236}">
                    <a16:creationId xmlns:a16="http://schemas.microsoft.com/office/drawing/2014/main" id="{1060B0B6-50F8-4949-9C60-DBEC96089CC5}"/>
                  </a:ext>
                </a:extLst>
              </p:cNvPr>
              <p:cNvSpPr/>
              <p:nvPr/>
            </p:nvSpPr>
            <p:spPr>
              <a:xfrm>
                <a:off x="5932125" y="2573275"/>
                <a:ext cx="121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56" extrusionOk="0">
                    <a:moveTo>
                      <a:pt x="2435" y="0"/>
                    </a:moveTo>
                    <a:cubicBezTo>
                      <a:pt x="1612" y="0"/>
                      <a:pt x="790" y="152"/>
                      <a:pt x="1" y="456"/>
                    </a:cubicBezTo>
                    <a:lnTo>
                      <a:pt x="4875" y="456"/>
                    </a:lnTo>
                    <a:cubicBezTo>
                      <a:pt x="4083" y="152"/>
                      <a:pt x="3259" y="0"/>
                      <a:pt x="2435" y="0"/>
                    </a:cubicBezTo>
                    <a:close/>
                  </a:path>
                </a:pathLst>
              </a:custGeom>
              <a:solidFill>
                <a:srgbClr val="ACC4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447;p40">
                <a:extLst>
                  <a:ext uri="{FF2B5EF4-FFF2-40B4-BE49-F238E27FC236}">
                    <a16:creationId xmlns:a16="http://schemas.microsoft.com/office/drawing/2014/main" id="{15DABFFD-29A3-45ED-9CF5-252438C8F461}"/>
                  </a:ext>
                </a:extLst>
              </p:cNvPr>
              <p:cNvSpPr/>
              <p:nvPr/>
            </p:nvSpPr>
            <p:spPr>
              <a:xfrm>
                <a:off x="5810250" y="2411800"/>
                <a:ext cx="251975" cy="181100"/>
              </a:xfrm>
              <a:custGeom>
                <a:avLst/>
                <a:gdLst/>
                <a:ahLst/>
                <a:cxnLst/>
                <a:rect l="l" t="t" r="r" b="b"/>
                <a:pathLst>
                  <a:path w="10079" h="7244" extrusionOk="0">
                    <a:moveTo>
                      <a:pt x="9750" y="1"/>
                    </a:moveTo>
                    <a:lnTo>
                      <a:pt x="9750" y="4324"/>
                    </a:lnTo>
                    <a:lnTo>
                      <a:pt x="9750" y="6915"/>
                    </a:lnTo>
                    <a:lnTo>
                      <a:pt x="1" y="6915"/>
                    </a:lnTo>
                    <a:lnTo>
                      <a:pt x="336" y="7243"/>
                    </a:lnTo>
                    <a:lnTo>
                      <a:pt x="10079" y="7243"/>
                    </a:lnTo>
                    <a:lnTo>
                      <a:pt x="10079" y="336"/>
                    </a:lnTo>
                    <a:lnTo>
                      <a:pt x="97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448;p40">
                <a:extLst>
                  <a:ext uri="{FF2B5EF4-FFF2-40B4-BE49-F238E27FC236}">
                    <a16:creationId xmlns:a16="http://schemas.microsoft.com/office/drawing/2014/main" id="{39D8F754-8CE4-43F4-B145-ADACE0C1D56A}"/>
                  </a:ext>
                </a:extLst>
              </p:cNvPr>
              <p:cNvSpPr/>
              <p:nvPr/>
            </p:nvSpPr>
            <p:spPr>
              <a:xfrm>
                <a:off x="5932125" y="2411800"/>
                <a:ext cx="2125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15" extrusionOk="0">
                    <a:moveTo>
                      <a:pt x="1" y="1"/>
                    </a:moveTo>
                    <a:lnTo>
                      <a:pt x="1" y="6915"/>
                    </a:lnTo>
                    <a:cubicBezTo>
                      <a:pt x="1" y="6915"/>
                      <a:pt x="7" y="6810"/>
                      <a:pt x="14" y="6615"/>
                    </a:cubicBezTo>
                    <a:cubicBezTo>
                      <a:pt x="21" y="6426"/>
                      <a:pt x="35" y="6161"/>
                      <a:pt x="42" y="5832"/>
                    </a:cubicBezTo>
                    <a:cubicBezTo>
                      <a:pt x="56" y="5511"/>
                      <a:pt x="70" y="5134"/>
                      <a:pt x="70" y="4729"/>
                    </a:cubicBezTo>
                    <a:cubicBezTo>
                      <a:pt x="77" y="4324"/>
                      <a:pt x="77" y="3891"/>
                      <a:pt x="84" y="3458"/>
                    </a:cubicBezTo>
                    <a:cubicBezTo>
                      <a:pt x="77" y="3025"/>
                      <a:pt x="77" y="2592"/>
                      <a:pt x="70" y="2187"/>
                    </a:cubicBezTo>
                    <a:cubicBezTo>
                      <a:pt x="70" y="1782"/>
                      <a:pt x="56" y="1404"/>
                      <a:pt x="49" y="1083"/>
                    </a:cubicBezTo>
                    <a:cubicBezTo>
                      <a:pt x="35" y="762"/>
                      <a:pt x="21" y="489"/>
                      <a:pt x="14" y="301"/>
                    </a:cubicBezTo>
                    <a:cubicBezTo>
                      <a:pt x="7" y="11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BBBD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449;p40">
                <a:extLst>
                  <a:ext uri="{FF2B5EF4-FFF2-40B4-BE49-F238E27FC236}">
                    <a16:creationId xmlns:a16="http://schemas.microsoft.com/office/drawing/2014/main" id="{E3FE0F10-10E8-4941-A66D-9C4A1B301114}"/>
                  </a:ext>
                </a:extLst>
              </p:cNvPr>
              <p:cNvSpPr/>
              <p:nvPr/>
            </p:nvSpPr>
            <p:spPr>
              <a:xfrm>
                <a:off x="5930025" y="2411800"/>
                <a:ext cx="2125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15" extrusionOk="0">
                    <a:moveTo>
                      <a:pt x="85" y="1"/>
                    </a:moveTo>
                    <a:cubicBezTo>
                      <a:pt x="85" y="1"/>
                      <a:pt x="78" y="112"/>
                      <a:pt x="71" y="301"/>
                    </a:cubicBezTo>
                    <a:cubicBezTo>
                      <a:pt x="64" y="489"/>
                      <a:pt x="43" y="762"/>
                      <a:pt x="36" y="1083"/>
                    </a:cubicBezTo>
                    <a:cubicBezTo>
                      <a:pt x="29" y="1404"/>
                      <a:pt x="15" y="1782"/>
                      <a:pt x="8" y="2187"/>
                    </a:cubicBezTo>
                    <a:cubicBezTo>
                      <a:pt x="1" y="2592"/>
                      <a:pt x="1" y="3025"/>
                      <a:pt x="1" y="3458"/>
                    </a:cubicBezTo>
                    <a:cubicBezTo>
                      <a:pt x="1" y="3891"/>
                      <a:pt x="1" y="4324"/>
                      <a:pt x="8" y="4729"/>
                    </a:cubicBezTo>
                    <a:cubicBezTo>
                      <a:pt x="15" y="5134"/>
                      <a:pt x="29" y="5511"/>
                      <a:pt x="36" y="5832"/>
                    </a:cubicBezTo>
                    <a:cubicBezTo>
                      <a:pt x="43" y="6161"/>
                      <a:pt x="64" y="6426"/>
                      <a:pt x="71" y="6615"/>
                    </a:cubicBezTo>
                    <a:cubicBezTo>
                      <a:pt x="78" y="6810"/>
                      <a:pt x="85" y="6915"/>
                      <a:pt x="85" y="6915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BBBD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" name="Google Shape;2450;p40">
            <a:extLst>
              <a:ext uri="{FF2B5EF4-FFF2-40B4-BE49-F238E27FC236}">
                <a16:creationId xmlns:a16="http://schemas.microsoft.com/office/drawing/2014/main" id="{1C96F3F3-AA94-4B94-8D92-AFA6C22E8F7D}"/>
              </a:ext>
            </a:extLst>
          </p:cNvPr>
          <p:cNvGrpSpPr/>
          <p:nvPr/>
        </p:nvGrpSpPr>
        <p:grpSpPr>
          <a:xfrm>
            <a:off x="7813223" y="4219942"/>
            <a:ext cx="525071" cy="653064"/>
            <a:chOff x="7909668" y="445023"/>
            <a:chExt cx="703754" cy="875187"/>
          </a:xfrm>
        </p:grpSpPr>
        <p:sp>
          <p:nvSpPr>
            <p:cNvPr id="204" name="Google Shape;2451;p40">
              <a:extLst>
                <a:ext uri="{FF2B5EF4-FFF2-40B4-BE49-F238E27FC236}">
                  <a16:creationId xmlns:a16="http://schemas.microsoft.com/office/drawing/2014/main" id="{2A362376-B652-434E-8DBE-4F1A70F35391}"/>
                </a:ext>
              </a:extLst>
            </p:cNvPr>
            <p:cNvSpPr/>
            <p:nvPr/>
          </p:nvSpPr>
          <p:spPr>
            <a:xfrm rot="-407134">
              <a:off x="7955596" y="478358"/>
              <a:ext cx="612205" cy="808516"/>
            </a:xfrm>
            <a:custGeom>
              <a:avLst/>
              <a:gdLst/>
              <a:ahLst/>
              <a:cxnLst/>
              <a:rect l="l" t="t" r="r" b="b"/>
              <a:pathLst>
                <a:path w="7076" h="9345" extrusionOk="0">
                  <a:moveTo>
                    <a:pt x="2145" y="0"/>
                  </a:moveTo>
                  <a:cubicBezTo>
                    <a:pt x="1935" y="0"/>
                    <a:pt x="1768" y="168"/>
                    <a:pt x="1768" y="384"/>
                  </a:cubicBezTo>
                  <a:cubicBezTo>
                    <a:pt x="1768" y="531"/>
                    <a:pt x="1851" y="657"/>
                    <a:pt x="1977" y="720"/>
                  </a:cubicBezTo>
                  <a:lnTo>
                    <a:pt x="1977" y="3862"/>
                  </a:lnTo>
                  <a:cubicBezTo>
                    <a:pt x="1977" y="3890"/>
                    <a:pt x="1949" y="3939"/>
                    <a:pt x="1914" y="3953"/>
                  </a:cubicBezTo>
                  <a:cubicBezTo>
                    <a:pt x="734" y="4568"/>
                    <a:pt x="1" y="5769"/>
                    <a:pt x="1" y="7096"/>
                  </a:cubicBezTo>
                  <a:cubicBezTo>
                    <a:pt x="1" y="7829"/>
                    <a:pt x="224" y="8535"/>
                    <a:pt x="650" y="9135"/>
                  </a:cubicBezTo>
                  <a:cubicBezTo>
                    <a:pt x="734" y="9254"/>
                    <a:pt x="908" y="9345"/>
                    <a:pt x="1062" y="9345"/>
                  </a:cubicBezTo>
                  <a:lnTo>
                    <a:pt x="6021" y="9345"/>
                  </a:lnTo>
                  <a:cubicBezTo>
                    <a:pt x="6175" y="9345"/>
                    <a:pt x="6349" y="9254"/>
                    <a:pt x="6433" y="9135"/>
                  </a:cubicBezTo>
                  <a:cubicBezTo>
                    <a:pt x="6852" y="8535"/>
                    <a:pt x="7075" y="7829"/>
                    <a:pt x="7075" y="7096"/>
                  </a:cubicBezTo>
                  <a:cubicBezTo>
                    <a:pt x="7075" y="5769"/>
                    <a:pt x="6342" y="4568"/>
                    <a:pt x="5162" y="3953"/>
                  </a:cubicBezTo>
                  <a:cubicBezTo>
                    <a:pt x="5134" y="3939"/>
                    <a:pt x="5106" y="3890"/>
                    <a:pt x="5106" y="3862"/>
                  </a:cubicBezTo>
                  <a:lnTo>
                    <a:pt x="5106" y="720"/>
                  </a:lnTo>
                  <a:cubicBezTo>
                    <a:pt x="5232" y="657"/>
                    <a:pt x="5315" y="531"/>
                    <a:pt x="5315" y="384"/>
                  </a:cubicBezTo>
                  <a:cubicBezTo>
                    <a:pt x="5315" y="168"/>
                    <a:pt x="5148" y="0"/>
                    <a:pt x="4931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452;p40">
              <a:extLst>
                <a:ext uri="{FF2B5EF4-FFF2-40B4-BE49-F238E27FC236}">
                  <a16:creationId xmlns:a16="http://schemas.microsoft.com/office/drawing/2014/main" id="{B557157A-E44E-49C3-AC63-827066CF0D1C}"/>
                </a:ext>
              </a:extLst>
            </p:cNvPr>
            <p:cNvGrpSpPr/>
            <p:nvPr/>
          </p:nvGrpSpPr>
          <p:grpSpPr>
            <a:xfrm rot="-407134">
              <a:off x="7955252" y="478520"/>
              <a:ext cx="612205" cy="807910"/>
              <a:chOff x="5843600" y="1537050"/>
              <a:chExt cx="176900" cy="233450"/>
            </a:xfrm>
          </p:grpSpPr>
          <p:sp>
            <p:nvSpPr>
              <p:cNvPr id="206" name="Google Shape;2453;p40">
                <a:extLst>
                  <a:ext uri="{FF2B5EF4-FFF2-40B4-BE49-F238E27FC236}">
                    <a16:creationId xmlns:a16="http://schemas.microsoft.com/office/drawing/2014/main" id="{24C50793-C680-4E01-990A-8427154417D4}"/>
                  </a:ext>
                </a:extLst>
              </p:cNvPr>
              <p:cNvSpPr/>
              <p:nvPr/>
            </p:nvSpPr>
            <p:spPr>
              <a:xfrm>
                <a:off x="5847975" y="1546650"/>
                <a:ext cx="168325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8787" extrusionOk="0">
                    <a:moveTo>
                      <a:pt x="1970" y="0"/>
                    </a:moveTo>
                    <a:lnTo>
                      <a:pt x="1970" y="3478"/>
                    </a:lnTo>
                    <a:cubicBezTo>
                      <a:pt x="1970" y="3569"/>
                      <a:pt x="1900" y="3681"/>
                      <a:pt x="1823" y="3723"/>
                    </a:cubicBezTo>
                    <a:cubicBezTo>
                      <a:pt x="740" y="4282"/>
                      <a:pt x="0" y="5413"/>
                      <a:pt x="0" y="6712"/>
                    </a:cubicBezTo>
                    <a:cubicBezTo>
                      <a:pt x="0" y="7431"/>
                      <a:pt x="224" y="8102"/>
                      <a:pt x="615" y="8654"/>
                    </a:cubicBezTo>
                    <a:cubicBezTo>
                      <a:pt x="671" y="8730"/>
                      <a:pt x="789" y="8786"/>
                      <a:pt x="887" y="8786"/>
                    </a:cubicBezTo>
                    <a:lnTo>
                      <a:pt x="5846" y="8786"/>
                    </a:lnTo>
                    <a:cubicBezTo>
                      <a:pt x="5937" y="8786"/>
                      <a:pt x="6062" y="8730"/>
                      <a:pt x="6118" y="8654"/>
                    </a:cubicBezTo>
                    <a:cubicBezTo>
                      <a:pt x="6502" y="8102"/>
                      <a:pt x="6733" y="7431"/>
                      <a:pt x="6733" y="6712"/>
                    </a:cubicBezTo>
                    <a:cubicBezTo>
                      <a:pt x="6733" y="5413"/>
                      <a:pt x="5993" y="4282"/>
                      <a:pt x="4910" y="3723"/>
                    </a:cubicBezTo>
                    <a:cubicBezTo>
                      <a:pt x="4826" y="3681"/>
                      <a:pt x="4756" y="3569"/>
                      <a:pt x="4756" y="3478"/>
                    </a:cubicBezTo>
                    <a:lnTo>
                      <a:pt x="4756" y="0"/>
                    </a:lnTo>
                    <a:close/>
                  </a:path>
                </a:pathLst>
              </a:custGeom>
              <a:solidFill>
                <a:srgbClr val="F1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454;p40">
                <a:extLst>
                  <a:ext uri="{FF2B5EF4-FFF2-40B4-BE49-F238E27FC236}">
                    <a16:creationId xmlns:a16="http://schemas.microsoft.com/office/drawing/2014/main" id="{5A1229BA-3433-468C-921D-403D69D8D931}"/>
                  </a:ext>
                </a:extLst>
              </p:cNvPr>
              <p:cNvSpPr/>
              <p:nvPr/>
            </p:nvSpPr>
            <p:spPr>
              <a:xfrm>
                <a:off x="5847975" y="1677600"/>
                <a:ext cx="1683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3549" extrusionOk="0">
                    <a:moveTo>
                      <a:pt x="342" y="0"/>
                    </a:moveTo>
                    <a:cubicBezTo>
                      <a:pt x="119" y="447"/>
                      <a:pt x="0" y="943"/>
                      <a:pt x="0" y="1474"/>
                    </a:cubicBezTo>
                    <a:cubicBezTo>
                      <a:pt x="0" y="2193"/>
                      <a:pt x="224" y="2864"/>
                      <a:pt x="615" y="3416"/>
                    </a:cubicBezTo>
                    <a:cubicBezTo>
                      <a:pt x="671" y="3492"/>
                      <a:pt x="789" y="3548"/>
                      <a:pt x="887" y="3548"/>
                    </a:cubicBezTo>
                    <a:lnTo>
                      <a:pt x="5846" y="3548"/>
                    </a:lnTo>
                    <a:cubicBezTo>
                      <a:pt x="5937" y="3548"/>
                      <a:pt x="6062" y="3492"/>
                      <a:pt x="6118" y="3416"/>
                    </a:cubicBezTo>
                    <a:cubicBezTo>
                      <a:pt x="6502" y="2864"/>
                      <a:pt x="6733" y="2193"/>
                      <a:pt x="6733" y="1474"/>
                    </a:cubicBezTo>
                    <a:cubicBezTo>
                      <a:pt x="6733" y="943"/>
                      <a:pt x="6607" y="447"/>
                      <a:pt x="63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455;p40">
                <a:extLst>
                  <a:ext uri="{FF2B5EF4-FFF2-40B4-BE49-F238E27FC236}">
                    <a16:creationId xmlns:a16="http://schemas.microsoft.com/office/drawing/2014/main" id="{4E6532F2-6FCA-4821-AEDD-590C7FB4B5AC}"/>
                  </a:ext>
                </a:extLst>
              </p:cNvPr>
              <p:cNvSpPr/>
              <p:nvPr/>
            </p:nvSpPr>
            <p:spPr>
              <a:xfrm>
                <a:off x="5886725" y="1696275"/>
                <a:ext cx="3180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272" extrusionOk="0">
                    <a:moveTo>
                      <a:pt x="636" y="168"/>
                    </a:moveTo>
                    <a:cubicBezTo>
                      <a:pt x="895" y="168"/>
                      <a:pt x="1104" y="378"/>
                      <a:pt x="1104" y="636"/>
                    </a:cubicBezTo>
                    <a:cubicBezTo>
                      <a:pt x="1104" y="895"/>
                      <a:pt x="895" y="1104"/>
                      <a:pt x="636" y="1104"/>
                    </a:cubicBezTo>
                    <a:cubicBezTo>
                      <a:pt x="378" y="1104"/>
                      <a:pt x="168" y="895"/>
                      <a:pt x="168" y="636"/>
                    </a:cubicBezTo>
                    <a:cubicBezTo>
                      <a:pt x="168" y="378"/>
                      <a:pt x="378" y="168"/>
                      <a:pt x="636" y="168"/>
                    </a:cubicBezTo>
                    <a:close/>
                    <a:moveTo>
                      <a:pt x="636" y="1"/>
                    </a:moveTo>
                    <a:cubicBezTo>
                      <a:pt x="287" y="1"/>
                      <a:pt x="1" y="287"/>
                      <a:pt x="1" y="636"/>
                    </a:cubicBezTo>
                    <a:cubicBezTo>
                      <a:pt x="1" y="985"/>
                      <a:pt x="287" y="1272"/>
                      <a:pt x="636" y="1272"/>
                    </a:cubicBezTo>
                    <a:cubicBezTo>
                      <a:pt x="992" y="1272"/>
                      <a:pt x="1272" y="985"/>
                      <a:pt x="1272" y="636"/>
                    </a:cubicBezTo>
                    <a:cubicBezTo>
                      <a:pt x="1272" y="287"/>
                      <a:pt x="992" y="1"/>
                      <a:pt x="6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456;p40">
                <a:extLst>
                  <a:ext uri="{FF2B5EF4-FFF2-40B4-BE49-F238E27FC236}">
                    <a16:creationId xmlns:a16="http://schemas.microsoft.com/office/drawing/2014/main" id="{34CD76DE-F981-4296-8413-B1F160B478F0}"/>
                  </a:ext>
                </a:extLst>
              </p:cNvPr>
              <p:cNvSpPr/>
              <p:nvPr/>
            </p:nvSpPr>
            <p:spPr>
              <a:xfrm>
                <a:off x="5930375" y="1640575"/>
                <a:ext cx="3180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272" extrusionOk="0">
                    <a:moveTo>
                      <a:pt x="636" y="168"/>
                    </a:moveTo>
                    <a:cubicBezTo>
                      <a:pt x="895" y="168"/>
                      <a:pt x="1104" y="378"/>
                      <a:pt x="1104" y="636"/>
                    </a:cubicBezTo>
                    <a:cubicBezTo>
                      <a:pt x="1104" y="895"/>
                      <a:pt x="895" y="1104"/>
                      <a:pt x="636" y="1104"/>
                    </a:cubicBezTo>
                    <a:cubicBezTo>
                      <a:pt x="378" y="1104"/>
                      <a:pt x="168" y="895"/>
                      <a:pt x="168" y="636"/>
                    </a:cubicBezTo>
                    <a:cubicBezTo>
                      <a:pt x="168" y="378"/>
                      <a:pt x="378" y="168"/>
                      <a:pt x="636" y="168"/>
                    </a:cubicBezTo>
                    <a:close/>
                    <a:moveTo>
                      <a:pt x="636" y="1"/>
                    </a:moveTo>
                    <a:cubicBezTo>
                      <a:pt x="287" y="1"/>
                      <a:pt x="1" y="287"/>
                      <a:pt x="1" y="636"/>
                    </a:cubicBezTo>
                    <a:cubicBezTo>
                      <a:pt x="1" y="986"/>
                      <a:pt x="287" y="1272"/>
                      <a:pt x="636" y="1272"/>
                    </a:cubicBezTo>
                    <a:cubicBezTo>
                      <a:pt x="985" y="1272"/>
                      <a:pt x="1272" y="986"/>
                      <a:pt x="1272" y="636"/>
                    </a:cubicBezTo>
                    <a:cubicBezTo>
                      <a:pt x="1272" y="287"/>
                      <a:pt x="985" y="1"/>
                      <a:pt x="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457;p40">
                <a:extLst>
                  <a:ext uri="{FF2B5EF4-FFF2-40B4-BE49-F238E27FC236}">
                    <a16:creationId xmlns:a16="http://schemas.microsoft.com/office/drawing/2014/main" id="{5B24EFF4-B4B2-4F5B-8D34-F28266397286}"/>
                  </a:ext>
                </a:extLst>
              </p:cNvPr>
              <p:cNvSpPr/>
              <p:nvPr/>
            </p:nvSpPr>
            <p:spPr>
              <a:xfrm>
                <a:off x="5944175" y="1715475"/>
                <a:ext cx="2395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65" extrusionOk="0">
                    <a:moveTo>
                      <a:pt x="475" y="169"/>
                    </a:moveTo>
                    <a:cubicBezTo>
                      <a:pt x="650" y="169"/>
                      <a:pt x="790" y="308"/>
                      <a:pt x="790" y="483"/>
                    </a:cubicBezTo>
                    <a:cubicBezTo>
                      <a:pt x="790" y="650"/>
                      <a:pt x="650" y="790"/>
                      <a:pt x="475" y="790"/>
                    </a:cubicBezTo>
                    <a:cubicBezTo>
                      <a:pt x="308" y="790"/>
                      <a:pt x="168" y="650"/>
                      <a:pt x="168" y="483"/>
                    </a:cubicBezTo>
                    <a:cubicBezTo>
                      <a:pt x="168" y="308"/>
                      <a:pt x="308" y="169"/>
                      <a:pt x="475" y="169"/>
                    </a:cubicBezTo>
                    <a:close/>
                    <a:moveTo>
                      <a:pt x="475" y="1"/>
                    </a:moveTo>
                    <a:cubicBezTo>
                      <a:pt x="217" y="1"/>
                      <a:pt x="0" y="217"/>
                      <a:pt x="0" y="483"/>
                    </a:cubicBezTo>
                    <a:cubicBezTo>
                      <a:pt x="0" y="748"/>
                      <a:pt x="217" y="965"/>
                      <a:pt x="475" y="965"/>
                    </a:cubicBezTo>
                    <a:cubicBezTo>
                      <a:pt x="741" y="965"/>
                      <a:pt x="957" y="748"/>
                      <a:pt x="957" y="483"/>
                    </a:cubicBezTo>
                    <a:cubicBezTo>
                      <a:pt x="957" y="217"/>
                      <a:pt x="741" y="1"/>
                      <a:pt x="4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458;p40">
                <a:extLst>
                  <a:ext uri="{FF2B5EF4-FFF2-40B4-BE49-F238E27FC236}">
                    <a16:creationId xmlns:a16="http://schemas.microsoft.com/office/drawing/2014/main" id="{8048F719-A080-4ACF-AF58-FE9CD13D6305}"/>
                  </a:ext>
                </a:extLst>
              </p:cNvPr>
              <p:cNvSpPr/>
              <p:nvPr/>
            </p:nvSpPr>
            <p:spPr>
              <a:xfrm>
                <a:off x="5910475" y="1603925"/>
                <a:ext cx="2412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4" extrusionOk="0">
                    <a:moveTo>
                      <a:pt x="482" y="168"/>
                    </a:moveTo>
                    <a:cubicBezTo>
                      <a:pt x="657" y="168"/>
                      <a:pt x="797" y="307"/>
                      <a:pt x="797" y="482"/>
                    </a:cubicBezTo>
                    <a:cubicBezTo>
                      <a:pt x="797" y="650"/>
                      <a:pt x="657" y="789"/>
                      <a:pt x="482" y="789"/>
                    </a:cubicBezTo>
                    <a:cubicBezTo>
                      <a:pt x="315" y="789"/>
                      <a:pt x="175" y="650"/>
                      <a:pt x="175" y="482"/>
                    </a:cubicBezTo>
                    <a:cubicBezTo>
                      <a:pt x="175" y="307"/>
                      <a:pt x="315" y="168"/>
                      <a:pt x="482" y="168"/>
                    </a:cubicBezTo>
                    <a:close/>
                    <a:moveTo>
                      <a:pt x="482" y="0"/>
                    </a:moveTo>
                    <a:cubicBezTo>
                      <a:pt x="217" y="0"/>
                      <a:pt x="0" y="217"/>
                      <a:pt x="0" y="482"/>
                    </a:cubicBezTo>
                    <a:cubicBezTo>
                      <a:pt x="0" y="747"/>
                      <a:pt x="217" y="964"/>
                      <a:pt x="482" y="964"/>
                    </a:cubicBezTo>
                    <a:cubicBezTo>
                      <a:pt x="748" y="964"/>
                      <a:pt x="964" y="747"/>
                      <a:pt x="964" y="482"/>
                    </a:cubicBezTo>
                    <a:cubicBezTo>
                      <a:pt x="964" y="217"/>
                      <a:pt x="748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459;p40">
                <a:extLst>
                  <a:ext uri="{FF2B5EF4-FFF2-40B4-BE49-F238E27FC236}">
                    <a16:creationId xmlns:a16="http://schemas.microsoft.com/office/drawing/2014/main" id="{8C0C691A-F742-4756-B109-C5322909C99C}"/>
                  </a:ext>
                </a:extLst>
              </p:cNvPr>
              <p:cNvSpPr/>
              <p:nvPr/>
            </p:nvSpPr>
            <p:spPr>
              <a:xfrm>
                <a:off x="5843600" y="1537050"/>
                <a:ext cx="176900" cy="233450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9338" extrusionOk="0">
                    <a:moveTo>
                      <a:pt x="4764" y="761"/>
                    </a:moveTo>
                    <a:lnTo>
                      <a:pt x="4764" y="3862"/>
                    </a:lnTo>
                    <a:cubicBezTo>
                      <a:pt x="4764" y="4016"/>
                      <a:pt x="4869" y="4184"/>
                      <a:pt x="5008" y="4254"/>
                    </a:cubicBezTo>
                    <a:cubicBezTo>
                      <a:pt x="6077" y="4805"/>
                      <a:pt x="6740" y="5895"/>
                      <a:pt x="6740" y="7096"/>
                    </a:cubicBezTo>
                    <a:cubicBezTo>
                      <a:pt x="6740" y="7760"/>
                      <a:pt x="6538" y="8395"/>
                      <a:pt x="6154" y="8940"/>
                    </a:cubicBezTo>
                    <a:cubicBezTo>
                      <a:pt x="6133" y="8968"/>
                      <a:pt x="6063" y="9003"/>
                      <a:pt x="6021" y="9003"/>
                    </a:cubicBezTo>
                    <a:lnTo>
                      <a:pt x="1062" y="9003"/>
                    </a:lnTo>
                    <a:cubicBezTo>
                      <a:pt x="1020" y="9003"/>
                      <a:pt x="950" y="8968"/>
                      <a:pt x="929" y="8940"/>
                    </a:cubicBezTo>
                    <a:cubicBezTo>
                      <a:pt x="545" y="8395"/>
                      <a:pt x="343" y="7760"/>
                      <a:pt x="343" y="7096"/>
                    </a:cubicBezTo>
                    <a:cubicBezTo>
                      <a:pt x="343" y="5895"/>
                      <a:pt x="1006" y="4805"/>
                      <a:pt x="2075" y="4254"/>
                    </a:cubicBezTo>
                    <a:cubicBezTo>
                      <a:pt x="2215" y="4184"/>
                      <a:pt x="2319" y="4016"/>
                      <a:pt x="2319" y="3862"/>
                    </a:cubicBezTo>
                    <a:lnTo>
                      <a:pt x="2319" y="761"/>
                    </a:lnTo>
                    <a:close/>
                    <a:moveTo>
                      <a:pt x="2145" y="0"/>
                    </a:moveTo>
                    <a:cubicBezTo>
                      <a:pt x="1935" y="0"/>
                      <a:pt x="1768" y="168"/>
                      <a:pt x="1768" y="384"/>
                    </a:cubicBezTo>
                    <a:cubicBezTo>
                      <a:pt x="1768" y="531"/>
                      <a:pt x="1851" y="657"/>
                      <a:pt x="1977" y="720"/>
                    </a:cubicBezTo>
                    <a:lnTo>
                      <a:pt x="1977" y="3862"/>
                    </a:lnTo>
                    <a:cubicBezTo>
                      <a:pt x="1977" y="3890"/>
                      <a:pt x="1949" y="3939"/>
                      <a:pt x="1914" y="3953"/>
                    </a:cubicBezTo>
                    <a:cubicBezTo>
                      <a:pt x="734" y="4568"/>
                      <a:pt x="1" y="5769"/>
                      <a:pt x="1" y="7096"/>
                    </a:cubicBezTo>
                    <a:cubicBezTo>
                      <a:pt x="1" y="7829"/>
                      <a:pt x="224" y="8535"/>
                      <a:pt x="650" y="9135"/>
                    </a:cubicBezTo>
                    <a:cubicBezTo>
                      <a:pt x="734" y="9254"/>
                      <a:pt x="908" y="9338"/>
                      <a:pt x="1062" y="9338"/>
                    </a:cubicBezTo>
                    <a:lnTo>
                      <a:pt x="6021" y="9338"/>
                    </a:lnTo>
                    <a:cubicBezTo>
                      <a:pt x="6175" y="9338"/>
                      <a:pt x="6349" y="9254"/>
                      <a:pt x="6433" y="9135"/>
                    </a:cubicBezTo>
                    <a:cubicBezTo>
                      <a:pt x="6852" y="8535"/>
                      <a:pt x="7075" y="7829"/>
                      <a:pt x="7075" y="7096"/>
                    </a:cubicBezTo>
                    <a:cubicBezTo>
                      <a:pt x="7075" y="5769"/>
                      <a:pt x="6342" y="4568"/>
                      <a:pt x="5162" y="3953"/>
                    </a:cubicBezTo>
                    <a:cubicBezTo>
                      <a:pt x="5134" y="3939"/>
                      <a:pt x="5106" y="3890"/>
                      <a:pt x="5106" y="3862"/>
                    </a:cubicBezTo>
                    <a:lnTo>
                      <a:pt x="5106" y="720"/>
                    </a:lnTo>
                    <a:cubicBezTo>
                      <a:pt x="5232" y="657"/>
                      <a:pt x="5315" y="531"/>
                      <a:pt x="5315" y="384"/>
                    </a:cubicBezTo>
                    <a:cubicBezTo>
                      <a:pt x="5315" y="168"/>
                      <a:pt x="5148" y="0"/>
                      <a:pt x="49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460;p40">
                <a:extLst>
                  <a:ext uri="{FF2B5EF4-FFF2-40B4-BE49-F238E27FC236}">
                    <a16:creationId xmlns:a16="http://schemas.microsoft.com/office/drawing/2014/main" id="{186C6360-C64D-4EE1-B6E6-665F23E9A42C}"/>
                  </a:ext>
                </a:extLst>
              </p:cNvPr>
              <p:cNvSpPr/>
              <p:nvPr/>
            </p:nvSpPr>
            <p:spPr>
              <a:xfrm>
                <a:off x="5861050" y="1556075"/>
                <a:ext cx="6865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4862" extrusionOk="0">
                    <a:moveTo>
                      <a:pt x="1621" y="0"/>
                    </a:moveTo>
                    <a:lnTo>
                      <a:pt x="1621" y="3101"/>
                    </a:lnTo>
                    <a:cubicBezTo>
                      <a:pt x="1621" y="3255"/>
                      <a:pt x="1517" y="3423"/>
                      <a:pt x="1377" y="3493"/>
                    </a:cubicBezTo>
                    <a:cubicBezTo>
                      <a:pt x="776" y="3807"/>
                      <a:pt x="301" y="4289"/>
                      <a:pt x="1" y="4861"/>
                    </a:cubicBezTo>
                    <a:lnTo>
                      <a:pt x="902" y="4861"/>
                    </a:lnTo>
                    <a:cubicBezTo>
                      <a:pt x="1314" y="4163"/>
                      <a:pt x="1922" y="3576"/>
                      <a:pt x="2669" y="3185"/>
                    </a:cubicBezTo>
                    <a:cubicBezTo>
                      <a:pt x="2711" y="3164"/>
                      <a:pt x="2746" y="3101"/>
                      <a:pt x="2746" y="3066"/>
                    </a:cubicBezTo>
                    <a:lnTo>
                      <a:pt x="2746" y="2780"/>
                    </a:lnTo>
                    <a:cubicBezTo>
                      <a:pt x="2669" y="2843"/>
                      <a:pt x="2571" y="2878"/>
                      <a:pt x="2459" y="2878"/>
                    </a:cubicBezTo>
                    <a:cubicBezTo>
                      <a:pt x="2194" y="2878"/>
                      <a:pt x="1977" y="2661"/>
                      <a:pt x="1977" y="2396"/>
                    </a:cubicBezTo>
                    <a:cubicBezTo>
                      <a:pt x="1977" y="2131"/>
                      <a:pt x="2194" y="1914"/>
                      <a:pt x="2459" y="1914"/>
                    </a:cubicBezTo>
                    <a:cubicBezTo>
                      <a:pt x="2571" y="1914"/>
                      <a:pt x="2669" y="1949"/>
                      <a:pt x="2746" y="2012"/>
                    </a:cubicBezTo>
                    <a:lnTo>
                      <a:pt x="2746" y="0"/>
                    </a:lnTo>
                    <a:close/>
                  </a:path>
                </a:pathLst>
              </a:custGeom>
              <a:solidFill>
                <a:srgbClr val="F6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461;p40">
                <a:extLst>
                  <a:ext uri="{FF2B5EF4-FFF2-40B4-BE49-F238E27FC236}">
                    <a16:creationId xmlns:a16="http://schemas.microsoft.com/office/drawing/2014/main" id="{70BE6B3F-A083-40B6-96AC-CC4611602FBA}"/>
                  </a:ext>
                </a:extLst>
              </p:cNvPr>
              <p:cNvSpPr/>
              <p:nvPr/>
            </p:nvSpPr>
            <p:spPr>
              <a:xfrm>
                <a:off x="5852150" y="1677600"/>
                <a:ext cx="31450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3381" extrusionOk="0">
                    <a:moveTo>
                      <a:pt x="357" y="0"/>
                    </a:moveTo>
                    <a:cubicBezTo>
                      <a:pt x="126" y="447"/>
                      <a:pt x="1" y="950"/>
                      <a:pt x="1" y="1474"/>
                    </a:cubicBezTo>
                    <a:cubicBezTo>
                      <a:pt x="1" y="2138"/>
                      <a:pt x="203" y="2773"/>
                      <a:pt x="587" y="3318"/>
                    </a:cubicBezTo>
                    <a:cubicBezTo>
                      <a:pt x="608" y="3346"/>
                      <a:pt x="678" y="3381"/>
                      <a:pt x="720" y="3381"/>
                    </a:cubicBezTo>
                    <a:lnTo>
                      <a:pt x="811" y="3381"/>
                    </a:lnTo>
                    <a:cubicBezTo>
                      <a:pt x="706" y="3004"/>
                      <a:pt x="650" y="2619"/>
                      <a:pt x="650" y="2228"/>
                    </a:cubicBezTo>
                    <a:cubicBezTo>
                      <a:pt x="650" y="1425"/>
                      <a:pt x="867" y="664"/>
                      <a:pt x="1258" y="0"/>
                    </a:cubicBezTo>
                    <a:close/>
                  </a:path>
                </a:pathLst>
              </a:custGeom>
              <a:solidFill>
                <a:srgbClr val="F68B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462;p40">
                <a:extLst>
                  <a:ext uri="{FF2B5EF4-FFF2-40B4-BE49-F238E27FC236}">
                    <a16:creationId xmlns:a16="http://schemas.microsoft.com/office/drawing/2014/main" id="{1027DB00-4F28-4015-BD6A-D047B62B2C7C}"/>
                  </a:ext>
                </a:extLst>
              </p:cNvPr>
              <p:cNvSpPr/>
              <p:nvPr/>
            </p:nvSpPr>
            <p:spPr>
              <a:xfrm>
                <a:off x="5914850" y="1608100"/>
                <a:ext cx="148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623" extrusionOk="0">
                    <a:moveTo>
                      <a:pt x="307" y="1"/>
                    </a:moveTo>
                    <a:cubicBezTo>
                      <a:pt x="140" y="1"/>
                      <a:pt x="0" y="140"/>
                      <a:pt x="0" y="315"/>
                    </a:cubicBezTo>
                    <a:cubicBezTo>
                      <a:pt x="0" y="483"/>
                      <a:pt x="140" y="622"/>
                      <a:pt x="307" y="622"/>
                    </a:cubicBezTo>
                    <a:cubicBezTo>
                      <a:pt x="440" y="622"/>
                      <a:pt x="552" y="545"/>
                      <a:pt x="594" y="434"/>
                    </a:cubicBezTo>
                    <a:lnTo>
                      <a:pt x="594" y="196"/>
                    </a:lnTo>
                    <a:cubicBezTo>
                      <a:pt x="552" y="85"/>
                      <a:pt x="440" y="1"/>
                      <a:pt x="307" y="1"/>
                    </a:cubicBezTo>
                    <a:close/>
                  </a:path>
                </a:pathLst>
              </a:custGeom>
              <a:solidFill>
                <a:srgbClr val="F6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463;p40">
                <a:extLst>
                  <a:ext uri="{FF2B5EF4-FFF2-40B4-BE49-F238E27FC236}">
                    <a16:creationId xmlns:a16="http://schemas.microsoft.com/office/drawing/2014/main" id="{DCDC8718-9831-45E0-93A5-C42CAE632AC2}"/>
                  </a:ext>
                </a:extLst>
              </p:cNvPr>
              <p:cNvSpPr/>
              <p:nvPr/>
            </p:nvSpPr>
            <p:spPr>
              <a:xfrm>
                <a:off x="5910475" y="1603925"/>
                <a:ext cx="1922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964" extrusionOk="0">
                    <a:moveTo>
                      <a:pt x="482" y="0"/>
                    </a:moveTo>
                    <a:cubicBezTo>
                      <a:pt x="217" y="0"/>
                      <a:pt x="0" y="217"/>
                      <a:pt x="0" y="482"/>
                    </a:cubicBezTo>
                    <a:cubicBezTo>
                      <a:pt x="0" y="747"/>
                      <a:pt x="217" y="964"/>
                      <a:pt x="482" y="964"/>
                    </a:cubicBezTo>
                    <a:cubicBezTo>
                      <a:pt x="594" y="964"/>
                      <a:pt x="692" y="929"/>
                      <a:pt x="769" y="866"/>
                    </a:cubicBezTo>
                    <a:lnTo>
                      <a:pt x="769" y="601"/>
                    </a:lnTo>
                    <a:cubicBezTo>
                      <a:pt x="727" y="712"/>
                      <a:pt x="615" y="789"/>
                      <a:pt x="482" y="789"/>
                    </a:cubicBezTo>
                    <a:cubicBezTo>
                      <a:pt x="315" y="789"/>
                      <a:pt x="175" y="650"/>
                      <a:pt x="175" y="482"/>
                    </a:cubicBezTo>
                    <a:cubicBezTo>
                      <a:pt x="175" y="307"/>
                      <a:pt x="315" y="168"/>
                      <a:pt x="482" y="168"/>
                    </a:cubicBezTo>
                    <a:cubicBezTo>
                      <a:pt x="615" y="168"/>
                      <a:pt x="727" y="252"/>
                      <a:pt x="769" y="363"/>
                    </a:cubicBezTo>
                    <a:lnTo>
                      <a:pt x="769" y="98"/>
                    </a:lnTo>
                    <a:cubicBezTo>
                      <a:pt x="692" y="35"/>
                      <a:pt x="594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464;p40">
                <a:extLst>
                  <a:ext uri="{FF2B5EF4-FFF2-40B4-BE49-F238E27FC236}">
                    <a16:creationId xmlns:a16="http://schemas.microsoft.com/office/drawing/2014/main" id="{5E700583-93BF-41ED-846B-8AA8D9B43692}"/>
                  </a:ext>
                </a:extLst>
              </p:cNvPr>
              <p:cNvSpPr/>
              <p:nvPr/>
            </p:nvSpPr>
            <p:spPr>
              <a:xfrm>
                <a:off x="5843600" y="1537050"/>
                <a:ext cx="86100" cy="233450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9338" extrusionOk="0">
                    <a:moveTo>
                      <a:pt x="2145" y="0"/>
                    </a:moveTo>
                    <a:cubicBezTo>
                      <a:pt x="1935" y="0"/>
                      <a:pt x="1768" y="168"/>
                      <a:pt x="1768" y="384"/>
                    </a:cubicBezTo>
                    <a:cubicBezTo>
                      <a:pt x="1768" y="531"/>
                      <a:pt x="1851" y="657"/>
                      <a:pt x="1977" y="720"/>
                    </a:cubicBezTo>
                    <a:lnTo>
                      <a:pt x="1977" y="3862"/>
                    </a:lnTo>
                    <a:cubicBezTo>
                      <a:pt x="1977" y="3890"/>
                      <a:pt x="1949" y="3939"/>
                      <a:pt x="1914" y="3953"/>
                    </a:cubicBezTo>
                    <a:cubicBezTo>
                      <a:pt x="734" y="4568"/>
                      <a:pt x="1" y="5769"/>
                      <a:pt x="1" y="7096"/>
                    </a:cubicBezTo>
                    <a:cubicBezTo>
                      <a:pt x="1" y="7829"/>
                      <a:pt x="224" y="8535"/>
                      <a:pt x="650" y="9135"/>
                    </a:cubicBezTo>
                    <a:cubicBezTo>
                      <a:pt x="734" y="9254"/>
                      <a:pt x="908" y="9338"/>
                      <a:pt x="1062" y="9338"/>
                    </a:cubicBezTo>
                    <a:lnTo>
                      <a:pt x="1258" y="9338"/>
                    </a:lnTo>
                    <a:cubicBezTo>
                      <a:pt x="1216" y="9226"/>
                      <a:pt x="1181" y="9114"/>
                      <a:pt x="1153" y="9003"/>
                    </a:cubicBezTo>
                    <a:lnTo>
                      <a:pt x="1062" y="9003"/>
                    </a:lnTo>
                    <a:cubicBezTo>
                      <a:pt x="1020" y="9003"/>
                      <a:pt x="950" y="8968"/>
                      <a:pt x="929" y="8940"/>
                    </a:cubicBezTo>
                    <a:cubicBezTo>
                      <a:pt x="545" y="8395"/>
                      <a:pt x="343" y="7760"/>
                      <a:pt x="343" y="7096"/>
                    </a:cubicBezTo>
                    <a:cubicBezTo>
                      <a:pt x="343" y="6572"/>
                      <a:pt x="468" y="6069"/>
                      <a:pt x="699" y="5622"/>
                    </a:cubicBezTo>
                    <a:cubicBezTo>
                      <a:pt x="999" y="5050"/>
                      <a:pt x="1474" y="4568"/>
                      <a:pt x="2075" y="4254"/>
                    </a:cubicBezTo>
                    <a:cubicBezTo>
                      <a:pt x="2215" y="4184"/>
                      <a:pt x="2319" y="4016"/>
                      <a:pt x="2319" y="3862"/>
                    </a:cubicBezTo>
                    <a:lnTo>
                      <a:pt x="2319" y="761"/>
                    </a:lnTo>
                    <a:lnTo>
                      <a:pt x="3444" y="761"/>
                    </a:lnTo>
                    <a:lnTo>
                      <a:pt x="34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" name="Agrupar 217">
            <a:extLst>
              <a:ext uri="{FF2B5EF4-FFF2-40B4-BE49-F238E27FC236}">
                <a16:creationId xmlns:a16="http://schemas.microsoft.com/office/drawing/2014/main" id="{7AAB5589-CD52-4EB2-81A2-BC3530E999AF}"/>
              </a:ext>
            </a:extLst>
          </p:cNvPr>
          <p:cNvGrpSpPr/>
          <p:nvPr/>
        </p:nvGrpSpPr>
        <p:grpSpPr>
          <a:xfrm>
            <a:off x="958855" y="1956983"/>
            <a:ext cx="341876" cy="399931"/>
            <a:chOff x="2245614" y="284275"/>
            <a:chExt cx="341876" cy="399931"/>
          </a:xfrm>
          <a:solidFill>
            <a:srgbClr val="FF7300"/>
          </a:solidFill>
        </p:grpSpPr>
        <p:sp>
          <p:nvSpPr>
            <p:cNvPr id="219" name="Seta: Para a Direita 218">
              <a:extLst>
                <a:ext uri="{FF2B5EF4-FFF2-40B4-BE49-F238E27FC236}">
                  <a16:creationId xmlns:a16="http://schemas.microsoft.com/office/drawing/2014/main" id="{049BA34F-CB25-486B-96E4-6780609FE4CE}"/>
                </a:ext>
              </a:extLst>
            </p:cNvPr>
            <p:cNvSpPr/>
            <p:nvPr/>
          </p:nvSpPr>
          <p:spPr>
            <a:xfrm>
              <a:off x="2245614" y="284275"/>
              <a:ext cx="341876" cy="399931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0" name="Seta: Para a Direita 4">
              <a:extLst>
                <a:ext uri="{FF2B5EF4-FFF2-40B4-BE49-F238E27FC236}">
                  <a16:creationId xmlns:a16="http://schemas.microsoft.com/office/drawing/2014/main" id="{09C29BE0-59EF-49CF-AA90-D0879FB90B76}"/>
                </a:ext>
              </a:extLst>
            </p:cNvPr>
            <p:cNvSpPr txBox="1"/>
            <p:nvPr/>
          </p:nvSpPr>
          <p:spPr>
            <a:xfrm>
              <a:off x="2245614" y="364261"/>
              <a:ext cx="239313" cy="23995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12087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42"/>
          <p:cNvSpPr txBox="1">
            <a:spLocks noGrp="1"/>
          </p:cNvSpPr>
          <p:nvPr>
            <p:ph type="subTitle" idx="4"/>
          </p:nvPr>
        </p:nvSpPr>
        <p:spPr>
          <a:xfrm>
            <a:off x="5986751" y="2421925"/>
            <a:ext cx="2454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quality</a:t>
            </a:r>
            <a:endParaRPr dirty="0"/>
          </a:p>
        </p:txBody>
      </p:sp>
      <p:sp>
        <p:nvSpPr>
          <p:cNvPr id="2551" name="Google Shape;2551;p42"/>
          <p:cNvSpPr txBox="1">
            <a:spLocks noGrp="1"/>
          </p:cNvSpPr>
          <p:nvPr>
            <p:ph type="subTitle" idx="3"/>
          </p:nvPr>
        </p:nvSpPr>
        <p:spPr>
          <a:xfrm>
            <a:off x="719999" y="2421925"/>
            <a:ext cx="2454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Topic Selection</a:t>
            </a:r>
            <a:endParaRPr dirty="0"/>
          </a:p>
        </p:txBody>
      </p:sp>
      <p:sp>
        <p:nvSpPr>
          <p:cNvPr id="2552" name="Google Shape;2552;p42"/>
          <p:cNvSpPr/>
          <p:nvPr/>
        </p:nvSpPr>
        <p:spPr>
          <a:xfrm rot="-530509">
            <a:off x="3395811" y="1171799"/>
            <a:ext cx="2352334" cy="3285992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1355A5">
              <a:alpha val="14030"/>
            </a:srgbClr>
          </a:solidFill>
          <a:ln>
            <a:noFill/>
          </a:ln>
        </p:spPr>
      </p:sp>
      <p:grpSp>
        <p:nvGrpSpPr>
          <p:cNvPr id="2553" name="Google Shape;2553;p42"/>
          <p:cNvGrpSpPr/>
          <p:nvPr/>
        </p:nvGrpSpPr>
        <p:grpSpPr>
          <a:xfrm>
            <a:off x="6916451" y="1689025"/>
            <a:ext cx="595200" cy="595200"/>
            <a:chOff x="6582900" y="1689025"/>
            <a:chExt cx="595200" cy="595200"/>
          </a:xfrm>
          <a:solidFill>
            <a:srgbClr val="FF7300"/>
          </a:solidFill>
        </p:grpSpPr>
        <p:sp>
          <p:nvSpPr>
            <p:cNvPr id="2554" name="Google Shape;2554;p42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6" name="Google Shape;2556;p42"/>
          <p:cNvGrpSpPr/>
          <p:nvPr/>
        </p:nvGrpSpPr>
        <p:grpSpPr>
          <a:xfrm>
            <a:off x="1649699" y="1689025"/>
            <a:ext cx="595200" cy="595200"/>
            <a:chOff x="1965900" y="1689025"/>
            <a:chExt cx="595200" cy="595200"/>
          </a:xfrm>
          <a:solidFill>
            <a:srgbClr val="FF7300"/>
          </a:solidFill>
        </p:grpSpPr>
        <p:sp>
          <p:nvSpPr>
            <p:cNvPr id="2557" name="Google Shape;2557;p42"/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559" name="Google Shape;255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>
                <a:solidFill>
                  <a:srgbClr val="1355A5"/>
                </a:solidFill>
              </a:rPr>
              <a:t>User </a:t>
            </a:r>
            <a:r>
              <a:rPr lang="en-US" sz="4000" dirty="0">
                <a:solidFill>
                  <a:srgbClr val="FF7300"/>
                </a:solidFill>
              </a:rPr>
              <a:t>Input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560" name="Google Shape;2560;p42"/>
          <p:cNvSpPr txBox="1">
            <a:spLocks noGrp="1"/>
          </p:cNvSpPr>
          <p:nvPr>
            <p:ph type="subTitle" idx="1"/>
          </p:nvPr>
        </p:nvSpPr>
        <p:spPr>
          <a:xfrm>
            <a:off x="5842689" y="2980825"/>
            <a:ext cx="2742722" cy="161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No input validation mechanisms are implemented, as development efforts are focused on output quality.</a:t>
            </a:r>
            <a:endParaRPr sz="1600" dirty="0"/>
          </a:p>
        </p:txBody>
      </p:sp>
      <p:sp>
        <p:nvSpPr>
          <p:cNvPr id="2561" name="Google Shape;2561;p42"/>
          <p:cNvSpPr txBox="1">
            <a:spLocks noGrp="1"/>
          </p:cNvSpPr>
          <p:nvPr>
            <p:ph type="subTitle" idx="2"/>
          </p:nvPr>
        </p:nvSpPr>
        <p:spPr>
          <a:xfrm>
            <a:off x="720000" y="2980825"/>
            <a:ext cx="24546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The user begins by entering a general academic topic through a web-based interface.</a:t>
            </a:r>
            <a:endParaRPr sz="1600" dirty="0"/>
          </a:p>
        </p:txBody>
      </p:sp>
      <p:pic>
        <p:nvPicPr>
          <p:cNvPr id="5" name="Gráfico 4" descr="Utilizador">
            <a:extLst>
              <a:ext uri="{FF2B5EF4-FFF2-40B4-BE49-F238E27FC236}">
                <a16:creationId xmlns:a16="http://schemas.microsoft.com/office/drawing/2014/main" id="{AF991882-B75D-418E-B69D-9249205B6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0547" y="1734110"/>
            <a:ext cx="513504" cy="513504"/>
          </a:xfrm>
          <a:prstGeom prst="rect">
            <a:avLst/>
          </a:prstGeom>
        </p:spPr>
      </p:pic>
      <p:pic>
        <p:nvPicPr>
          <p:cNvPr id="7" name="Gráfico 6" descr="Alvo">
            <a:extLst>
              <a:ext uri="{FF2B5EF4-FFF2-40B4-BE49-F238E27FC236}">
                <a16:creationId xmlns:a16="http://schemas.microsoft.com/office/drawing/2014/main" id="{73A09043-AAF5-443D-BC03-D5E2D58D6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7298" y="1742523"/>
            <a:ext cx="513504" cy="51350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8AFAE15-D499-488B-B621-8040058EFEE3}"/>
              </a:ext>
            </a:extLst>
          </p:cNvPr>
          <p:cNvSpPr/>
          <p:nvPr/>
        </p:nvSpPr>
        <p:spPr>
          <a:xfrm>
            <a:off x="827139" y="4247325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ntic" panose="020B0604020202020204" charset="0"/>
              </a:rPr>
              <a:t>e.g. "Deep Learning"</a:t>
            </a:r>
          </a:p>
        </p:txBody>
      </p:sp>
      <p:grpSp>
        <p:nvGrpSpPr>
          <p:cNvPr id="120" name="Google Shape;2562;p42">
            <a:extLst>
              <a:ext uri="{FF2B5EF4-FFF2-40B4-BE49-F238E27FC236}">
                <a16:creationId xmlns:a16="http://schemas.microsoft.com/office/drawing/2014/main" id="{FF3B54B6-C4A2-4B98-BF25-CEA517FB11EC}"/>
              </a:ext>
            </a:extLst>
          </p:cNvPr>
          <p:cNvGrpSpPr/>
          <p:nvPr/>
        </p:nvGrpSpPr>
        <p:grpSpPr>
          <a:xfrm>
            <a:off x="3753334" y="1401386"/>
            <a:ext cx="1684599" cy="3471846"/>
            <a:chOff x="4383787" y="1500646"/>
            <a:chExt cx="1151784" cy="2373750"/>
          </a:xfrm>
        </p:grpSpPr>
        <p:sp>
          <p:nvSpPr>
            <p:cNvPr id="121" name="Google Shape;2563;p42">
              <a:extLst>
                <a:ext uri="{FF2B5EF4-FFF2-40B4-BE49-F238E27FC236}">
                  <a16:creationId xmlns:a16="http://schemas.microsoft.com/office/drawing/2014/main" id="{F490797C-4634-4165-AEAA-7597451D9632}"/>
                </a:ext>
              </a:extLst>
            </p:cNvPr>
            <p:cNvSpPr/>
            <p:nvPr/>
          </p:nvSpPr>
          <p:spPr>
            <a:xfrm>
              <a:off x="4384888" y="1500675"/>
              <a:ext cx="1149563" cy="2373697"/>
            </a:xfrm>
            <a:custGeom>
              <a:avLst/>
              <a:gdLst/>
              <a:ahLst/>
              <a:cxnLst/>
              <a:rect l="l" t="t" r="r" b="b"/>
              <a:pathLst>
                <a:path w="21736" h="44882" extrusionOk="0">
                  <a:moveTo>
                    <a:pt x="13962" y="2213"/>
                  </a:moveTo>
                  <a:lnTo>
                    <a:pt x="13962" y="2213"/>
                  </a:lnTo>
                  <a:cubicBezTo>
                    <a:pt x="13843" y="2241"/>
                    <a:pt x="13745" y="2304"/>
                    <a:pt x="13662" y="2367"/>
                  </a:cubicBezTo>
                  <a:lnTo>
                    <a:pt x="13662" y="2360"/>
                  </a:lnTo>
                  <a:cubicBezTo>
                    <a:pt x="13759" y="2276"/>
                    <a:pt x="13864" y="2234"/>
                    <a:pt x="13962" y="2213"/>
                  </a:cubicBezTo>
                  <a:close/>
                  <a:moveTo>
                    <a:pt x="4358" y="5139"/>
                  </a:moveTo>
                  <a:cubicBezTo>
                    <a:pt x="4368" y="5139"/>
                    <a:pt x="4373" y="5140"/>
                    <a:pt x="4373" y="5140"/>
                  </a:cubicBezTo>
                  <a:cubicBezTo>
                    <a:pt x="4324" y="5147"/>
                    <a:pt x="4275" y="5154"/>
                    <a:pt x="4233" y="5168"/>
                  </a:cubicBezTo>
                  <a:cubicBezTo>
                    <a:pt x="4288" y="5143"/>
                    <a:pt x="4336" y="5139"/>
                    <a:pt x="4358" y="5139"/>
                  </a:cubicBezTo>
                  <a:close/>
                  <a:moveTo>
                    <a:pt x="10630" y="10357"/>
                  </a:moveTo>
                  <a:cubicBezTo>
                    <a:pt x="10630" y="10357"/>
                    <a:pt x="10623" y="10413"/>
                    <a:pt x="10616" y="10510"/>
                  </a:cubicBezTo>
                  <a:cubicBezTo>
                    <a:pt x="10554" y="10531"/>
                    <a:pt x="10498" y="10552"/>
                    <a:pt x="10442" y="10573"/>
                  </a:cubicBezTo>
                  <a:lnTo>
                    <a:pt x="10630" y="10357"/>
                  </a:lnTo>
                  <a:close/>
                  <a:moveTo>
                    <a:pt x="16367" y="9943"/>
                  </a:moveTo>
                  <a:cubicBezTo>
                    <a:pt x="16403" y="9943"/>
                    <a:pt x="16495" y="10026"/>
                    <a:pt x="16609" y="10154"/>
                  </a:cubicBezTo>
                  <a:cubicBezTo>
                    <a:pt x="16630" y="10175"/>
                    <a:pt x="16644" y="10196"/>
                    <a:pt x="16665" y="10217"/>
                  </a:cubicBezTo>
                  <a:lnTo>
                    <a:pt x="16679" y="10231"/>
                  </a:lnTo>
                  <a:cubicBezTo>
                    <a:pt x="16693" y="10252"/>
                    <a:pt x="16707" y="10273"/>
                    <a:pt x="16728" y="10287"/>
                  </a:cubicBezTo>
                  <a:lnTo>
                    <a:pt x="16735" y="10301"/>
                  </a:lnTo>
                  <a:cubicBezTo>
                    <a:pt x="16777" y="10350"/>
                    <a:pt x="16818" y="10406"/>
                    <a:pt x="16860" y="10462"/>
                  </a:cubicBezTo>
                  <a:cubicBezTo>
                    <a:pt x="16916" y="10531"/>
                    <a:pt x="16972" y="10608"/>
                    <a:pt x="17021" y="10685"/>
                  </a:cubicBezTo>
                  <a:cubicBezTo>
                    <a:pt x="17112" y="10811"/>
                    <a:pt x="17203" y="10950"/>
                    <a:pt x="17279" y="11083"/>
                  </a:cubicBezTo>
                  <a:cubicBezTo>
                    <a:pt x="17377" y="11251"/>
                    <a:pt x="17454" y="11411"/>
                    <a:pt x="17510" y="11558"/>
                  </a:cubicBezTo>
                  <a:cubicBezTo>
                    <a:pt x="17549" y="11665"/>
                    <a:pt x="17652" y="11731"/>
                    <a:pt x="17758" y="11731"/>
                  </a:cubicBezTo>
                  <a:cubicBezTo>
                    <a:pt x="17804" y="11731"/>
                    <a:pt x="17851" y="11718"/>
                    <a:pt x="17894" y="11691"/>
                  </a:cubicBezTo>
                  <a:cubicBezTo>
                    <a:pt x="17902" y="11683"/>
                    <a:pt x="17912" y="11677"/>
                    <a:pt x="17922" y="11671"/>
                  </a:cubicBezTo>
                  <a:lnTo>
                    <a:pt x="17922" y="11671"/>
                  </a:lnTo>
                  <a:cubicBezTo>
                    <a:pt x="17905" y="11683"/>
                    <a:pt x="17894" y="11691"/>
                    <a:pt x="17894" y="11691"/>
                  </a:cubicBezTo>
                  <a:cubicBezTo>
                    <a:pt x="17894" y="11691"/>
                    <a:pt x="17901" y="11698"/>
                    <a:pt x="17908" y="11719"/>
                  </a:cubicBezTo>
                  <a:lnTo>
                    <a:pt x="17915" y="11726"/>
                  </a:lnTo>
                  <a:cubicBezTo>
                    <a:pt x="17915" y="11740"/>
                    <a:pt x="17922" y="11747"/>
                    <a:pt x="17929" y="11768"/>
                  </a:cubicBezTo>
                  <a:cubicBezTo>
                    <a:pt x="17943" y="11782"/>
                    <a:pt x="17950" y="11802"/>
                    <a:pt x="17957" y="11823"/>
                  </a:cubicBezTo>
                  <a:lnTo>
                    <a:pt x="17964" y="11830"/>
                  </a:lnTo>
                  <a:cubicBezTo>
                    <a:pt x="17971" y="11844"/>
                    <a:pt x="17978" y="11865"/>
                    <a:pt x="17992" y="11893"/>
                  </a:cubicBezTo>
                  <a:lnTo>
                    <a:pt x="17992" y="11900"/>
                  </a:lnTo>
                  <a:cubicBezTo>
                    <a:pt x="18006" y="11921"/>
                    <a:pt x="18020" y="11949"/>
                    <a:pt x="18034" y="11977"/>
                  </a:cubicBezTo>
                  <a:lnTo>
                    <a:pt x="18034" y="11984"/>
                  </a:lnTo>
                  <a:cubicBezTo>
                    <a:pt x="18048" y="12012"/>
                    <a:pt x="18062" y="12040"/>
                    <a:pt x="18076" y="12075"/>
                  </a:cubicBezTo>
                  <a:lnTo>
                    <a:pt x="18083" y="12082"/>
                  </a:lnTo>
                  <a:cubicBezTo>
                    <a:pt x="18097" y="12110"/>
                    <a:pt x="18110" y="12145"/>
                    <a:pt x="18124" y="12180"/>
                  </a:cubicBezTo>
                  <a:lnTo>
                    <a:pt x="18131" y="12194"/>
                  </a:lnTo>
                  <a:cubicBezTo>
                    <a:pt x="18145" y="12229"/>
                    <a:pt x="18159" y="12263"/>
                    <a:pt x="18173" y="12298"/>
                  </a:cubicBezTo>
                  <a:lnTo>
                    <a:pt x="18180" y="12312"/>
                  </a:lnTo>
                  <a:cubicBezTo>
                    <a:pt x="18201" y="12347"/>
                    <a:pt x="18215" y="12389"/>
                    <a:pt x="18229" y="12424"/>
                  </a:cubicBezTo>
                  <a:lnTo>
                    <a:pt x="18236" y="12438"/>
                  </a:lnTo>
                  <a:cubicBezTo>
                    <a:pt x="18257" y="12480"/>
                    <a:pt x="18271" y="12522"/>
                    <a:pt x="18292" y="12564"/>
                  </a:cubicBezTo>
                  <a:lnTo>
                    <a:pt x="18299" y="12578"/>
                  </a:lnTo>
                  <a:cubicBezTo>
                    <a:pt x="18313" y="12620"/>
                    <a:pt x="18334" y="12662"/>
                    <a:pt x="18348" y="12703"/>
                  </a:cubicBezTo>
                  <a:lnTo>
                    <a:pt x="18355" y="12717"/>
                  </a:lnTo>
                  <a:cubicBezTo>
                    <a:pt x="18376" y="12766"/>
                    <a:pt x="18390" y="12808"/>
                    <a:pt x="18411" y="12857"/>
                  </a:cubicBezTo>
                  <a:lnTo>
                    <a:pt x="18418" y="12871"/>
                  </a:lnTo>
                  <a:cubicBezTo>
                    <a:pt x="18439" y="12920"/>
                    <a:pt x="18453" y="12969"/>
                    <a:pt x="18474" y="13018"/>
                  </a:cubicBezTo>
                  <a:lnTo>
                    <a:pt x="18481" y="13025"/>
                  </a:lnTo>
                  <a:cubicBezTo>
                    <a:pt x="18495" y="13081"/>
                    <a:pt x="18516" y="13129"/>
                    <a:pt x="18537" y="13185"/>
                  </a:cubicBezTo>
                  <a:cubicBezTo>
                    <a:pt x="18557" y="13241"/>
                    <a:pt x="18578" y="13297"/>
                    <a:pt x="18599" y="13353"/>
                  </a:cubicBezTo>
                  <a:cubicBezTo>
                    <a:pt x="18886" y="14156"/>
                    <a:pt x="19123" y="15071"/>
                    <a:pt x="18984" y="15616"/>
                  </a:cubicBezTo>
                  <a:cubicBezTo>
                    <a:pt x="18858" y="16112"/>
                    <a:pt x="18187" y="17145"/>
                    <a:pt x="17461" y="18165"/>
                  </a:cubicBezTo>
                  <a:cubicBezTo>
                    <a:pt x="17454" y="18144"/>
                    <a:pt x="17440" y="18123"/>
                    <a:pt x="17426" y="18095"/>
                  </a:cubicBezTo>
                  <a:cubicBezTo>
                    <a:pt x="17042" y="17439"/>
                    <a:pt x="16937" y="14722"/>
                    <a:pt x="16937" y="14016"/>
                  </a:cubicBezTo>
                  <a:cubicBezTo>
                    <a:pt x="16937" y="13311"/>
                    <a:pt x="16476" y="10399"/>
                    <a:pt x="16357" y="10001"/>
                  </a:cubicBezTo>
                  <a:cubicBezTo>
                    <a:pt x="16346" y="9961"/>
                    <a:pt x="16351" y="9943"/>
                    <a:pt x="16367" y="9943"/>
                  </a:cubicBezTo>
                  <a:close/>
                  <a:moveTo>
                    <a:pt x="6314" y="25093"/>
                  </a:moveTo>
                  <a:cubicBezTo>
                    <a:pt x="6342" y="25093"/>
                    <a:pt x="6356" y="25743"/>
                    <a:pt x="6356" y="26651"/>
                  </a:cubicBezTo>
                  <a:cubicBezTo>
                    <a:pt x="6356" y="27349"/>
                    <a:pt x="6349" y="28194"/>
                    <a:pt x="6342" y="29018"/>
                  </a:cubicBezTo>
                  <a:cubicBezTo>
                    <a:pt x="6342" y="29067"/>
                    <a:pt x="6342" y="29123"/>
                    <a:pt x="6342" y="29172"/>
                  </a:cubicBezTo>
                  <a:cubicBezTo>
                    <a:pt x="6335" y="29996"/>
                    <a:pt x="6321" y="30792"/>
                    <a:pt x="6321" y="31386"/>
                  </a:cubicBezTo>
                  <a:cubicBezTo>
                    <a:pt x="6314" y="31463"/>
                    <a:pt x="6314" y="31533"/>
                    <a:pt x="6314" y="31602"/>
                  </a:cubicBezTo>
                  <a:cubicBezTo>
                    <a:pt x="6314" y="31770"/>
                    <a:pt x="6314" y="31917"/>
                    <a:pt x="6314" y="32035"/>
                  </a:cubicBezTo>
                  <a:cubicBezTo>
                    <a:pt x="6314" y="32105"/>
                    <a:pt x="6314" y="32168"/>
                    <a:pt x="6314" y="32224"/>
                  </a:cubicBezTo>
                  <a:cubicBezTo>
                    <a:pt x="6314" y="32238"/>
                    <a:pt x="6314" y="32259"/>
                    <a:pt x="6314" y="32280"/>
                  </a:cubicBezTo>
                  <a:lnTo>
                    <a:pt x="6314" y="32301"/>
                  </a:lnTo>
                  <a:cubicBezTo>
                    <a:pt x="6314" y="32315"/>
                    <a:pt x="6307" y="32329"/>
                    <a:pt x="6307" y="32350"/>
                  </a:cubicBezTo>
                  <a:lnTo>
                    <a:pt x="6307" y="32378"/>
                  </a:lnTo>
                  <a:cubicBezTo>
                    <a:pt x="6307" y="32392"/>
                    <a:pt x="6307" y="32406"/>
                    <a:pt x="6307" y="32427"/>
                  </a:cubicBezTo>
                  <a:cubicBezTo>
                    <a:pt x="6307" y="32434"/>
                    <a:pt x="6307" y="32448"/>
                    <a:pt x="6307" y="32461"/>
                  </a:cubicBezTo>
                  <a:cubicBezTo>
                    <a:pt x="6307" y="32475"/>
                    <a:pt x="6307" y="32489"/>
                    <a:pt x="6307" y="32510"/>
                  </a:cubicBezTo>
                  <a:cubicBezTo>
                    <a:pt x="6307" y="32524"/>
                    <a:pt x="6307" y="32538"/>
                    <a:pt x="6300" y="32545"/>
                  </a:cubicBezTo>
                  <a:cubicBezTo>
                    <a:pt x="6300" y="32566"/>
                    <a:pt x="6300" y="32587"/>
                    <a:pt x="6300" y="32601"/>
                  </a:cubicBezTo>
                  <a:cubicBezTo>
                    <a:pt x="6300" y="32615"/>
                    <a:pt x="6300" y="32629"/>
                    <a:pt x="6300" y="32643"/>
                  </a:cubicBezTo>
                  <a:cubicBezTo>
                    <a:pt x="6300" y="32664"/>
                    <a:pt x="6300" y="32685"/>
                    <a:pt x="6300" y="32706"/>
                  </a:cubicBezTo>
                  <a:cubicBezTo>
                    <a:pt x="6293" y="32720"/>
                    <a:pt x="6293" y="32734"/>
                    <a:pt x="6293" y="32748"/>
                  </a:cubicBezTo>
                  <a:cubicBezTo>
                    <a:pt x="6293" y="32769"/>
                    <a:pt x="6293" y="32790"/>
                    <a:pt x="6293" y="32811"/>
                  </a:cubicBezTo>
                  <a:cubicBezTo>
                    <a:pt x="6293" y="32832"/>
                    <a:pt x="6293" y="32846"/>
                    <a:pt x="6293" y="32860"/>
                  </a:cubicBezTo>
                  <a:cubicBezTo>
                    <a:pt x="6286" y="32881"/>
                    <a:pt x="6286" y="32908"/>
                    <a:pt x="6286" y="32929"/>
                  </a:cubicBezTo>
                  <a:cubicBezTo>
                    <a:pt x="6286" y="32950"/>
                    <a:pt x="6286" y="32964"/>
                    <a:pt x="6286" y="32978"/>
                  </a:cubicBezTo>
                  <a:cubicBezTo>
                    <a:pt x="6286" y="33006"/>
                    <a:pt x="6279" y="33027"/>
                    <a:pt x="6279" y="33055"/>
                  </a:cubicBezTo>
                  <a:cubicBezTo>
                    <a:pt x="6279" y="33069"/>
                    <a:pt x="6279" y="33090"/>
                    <a:pt x="6279" y="33111"/>
                  </a:cubicBezTo>
                  <a:cubicBezTo>
                    <a:pt x="6279" y="33132"/>
                    <a:pt x="6272" y="33160"/>
                    <a:pt x="6272" y="33188"/>
                  </a:cubicBezTo>
                  <a:cubicBezTo>
                    <a:pt x="6272" y="33202"/>
                    <a:pt x="6272" y="33223"/>
                    <a:pt x="6272" y="33237"/>
                  </a:cubicBezTo>
                  <a:cubicBezTo>
                    <a:pt x="6272" y="33265"/>
                    <a:pt x="6265" y="33293"/>
                    <a:pt x="6265" y="33321"/>
                  </a:cubicBezTo>
                  <a:cubicBezTo>
                    <a:pt x="6265" y="33341"/>
                    <a:pt x="6265" y="33362"/>
                    <a:pt x="6265" y="33383"/>
                  </a:cubicBezTo>
                  <a:cubicBezTo>
                    <a:pt x="6258" y="33404"/>
                    <a:pt x="6258" y="33432"/>
                    <a:pt x="6258" y="33453"/>
                  </a:cubicBezTo>
                  <a:cubicBezTo>
                    <a:pt x="6258" y="33481"/>
                    <a:pt x="6258" y="33502"/>
                    <a:pt x="6251" y="33530"/>
                  </a:cubicBezTo>
                  <a:cubicBezTo>
                    <a:pt x="6251" y="33558"/>
                    <a:pt x="6251" y="33593"/>
                    <a:pt x="6251" y="33621"/>
                  </a:cubicBezTo>
                  <a:cubicBezTo>
                    <a:pt x="6251" y="33642"/>
                    <a:pt x="6244" y="33656"/>
                    <a:pt x="6244" y="33670"/>
                  </a:cubicBezTo>
                  <a:cubicBezTo>
                    <a:pt x="6244" y="33698"/>
                    <a:pt x="6244" y="33733"/>
                    <a:pt x="6244" y="33768"/>
                  </a:cubicBezTo>
                  <a:cubicBezTo>
                    <a:pt x="6230" y="33921"/>
                    <a:pt x="6223" y="34082"/>
                    <a:pt x="6209" y="34256"/>
                  </a:cubicBezTo>
                  <a:cubicBezTo>
                    <a:pt x="6202" y="34410"/>
                    <a:pt x="6196" y="34571"/>
                    <a:pt x="6182" y="34731"/>
                  </a:cubicBezTo>
                  <a:cubicBezTo>
                    <a:pt x="6182" y="34843"/>
                    <a:pt x="6175" y="34948"/>
                    <a:pt x="6168" y="35060"/>
                  </a:cubicBezTo>
                  <a:cubicBezTo>
                    <a:pt x="6161" y="35081"/>
                    <a:pt x="6161" y="35101"/>
                    <a:pt x="6161" y="35122"/>
                  </a:cubicBezTo>
                  <a:cubicBezTo>
                    <a:pt x="6161" y="35171"/>
                    <a:pt x="6154" y="35220"/>
                    <a:pt x="6154" y="35269"/>
                  </a:cubicBezTo>
                  <a:lnTo>
                    <a:pt x="6154" y="35304"/>
                  </a:lnTo>
                  <a:cubicBezTo>
                    <a:pt x="6147" y="35346"/>
                    <a:pt x="6147" y="35381"/>
                    <a:pt x="6147" y="35423"/>
                  </a:cubicBezTo>
                  <a:cubicBezTo>
                    <a:pt x="6140" y="35534"/>
                    <a:pt x="6133" y="35646"/>
                    <a:pt x="6126" y="35758"/>
                  </a:cubicBezTo>
                  <a:cubicBezTo>
                    <a:pt x="6126" y="35772"/>
                    <a:pt x="6126" y="35786"/>
                    <a:pt x="6119" y="35807"/>
                  </a:cubicBezTo>
                  <a:cubicBezTo>
                    <a:pt x="6119" y="35849"/>
                    <a:pt x="6119" y="35891"/>
                    <a:pt x="6112" y="35940"/>
                  </a:cubicBezTo>
                  <a:cubicBezTo>
                    <a:pt x="6112" y="35968"/>
                    <a:pt x="6112" y="35995"/>
                    <a:pt x="6112" y="36023"/>
                  </a:cubicBezTo>
                  <a:cubicBezTo>
                    <a:pt x="6105" y="36065"/>
                    <a:pt x="6105" y="36100"/>
                    <a:pt x="6105" y="36135"/>
                  </a:cubicBezTo>
                  <a:cubicBezTo>
                    <a:pt x="6098" y="36170"/>
                    <a:pt x="6098" y="36205"/>
                    <a:pt x="6098" y="36240"/>
                  </a:cubicBezTo>
                  <a:cubicBezTo>
                    <a:pt x="6098" y="36268"/>
                    <a:pt x="6091" y="36303"/>
                    <a:pt x="6091" y="36331"/>
                  </a:cubicBezTo>
                  <a:cubicBezTo>
                    <a:pt x="6091" y="36366"/>
                    <a:pt x="6084" y="36401"/>
                    <a:pt x="6084" y="36435"/>
                  </a:cubicBezTo>
                  <a:cubicBezTo>
                    <a:pt x="6084" y="36477"/>
                    <a:pt x="6084" y="36512"/>
                    <a:pt x="6077" y="36547"/>
                  </a:cubicBezTo>
                  <a:cubicBezTo>
                    <a:pt x="6077" y="36575"/>
                    <a:pt x="6077" y="36603"/>
                    <a:pt x="6077" y="36624"/>
                  </a:cubicBezTo>
                  <a:cubicBezTo>
                    <a:pt x="6070" y="36666"/>
                    <a:pt x="6070" y="36708"/>
                    <a:pt x="6070" y="36750"/>
                  </a:cubicBezTo>
                  <a:cubicBezTo>
                    <a:pt x="6063" y="36785"/>
                    <a:pt x="6063" y="36820"/>
                    <a:pt x="6063" y="36854"/>
                  </a:cubicBezTo>
                  <a:cubicBezTo>
                    <a:pt x="6063" y="36889"/>
                    <a:pt x="6056" y="36924"/>
                    <a:pt x="6056" y="36952"/>
                  </a:cubicBezTo>
                  <a:cubicBezTo>
                    <a:pt x="6056" y="36987"/>
                    <a:pt x="6056" y="37015"/>
                    <a:pt x="6049" y="37050"/>
                  </a:cubicBezTo>
                  <a:cubicBezTo>
                    <a:pt x="6042" y="37155"/>
                    <a:pt x="6042" y="37267"/>
                    <a:pt x="6035" y="37371"/>
                  </a:cubicBezTo>
                  <a:cubicBezTo>
                    <a:pt x="5923" y="39390"/>
                    <a:pt x="5846" y="41415"/>
                    <a:pt x="5923" y="42316"/>
                  </a:cubicBezTo>
                  <a:cubicBezTo>
                    <a:pt x="5923" y="42316"/>
                    <a:pt x="6000" y="42358"/>
                    <a:pt x="6140" y="42400"/>
                  </a:cubicBezTo>
                  <a:cubicBezTo>
                    <a:pt x="6119" y="42588"/>
                    <a:pt x="6077" y="42889"/>
                    <a:pt x="6063" y="43014"/>
                  </a:cubicBezTo>
                  <a:cubicBezTo>
                    <a:pt x="6063" y="43112"/>
                    <a:pt x="6049" y="43210"/>
                    <a:pt x="6028" y="43308"/>
                  </a:cubicBezTo>
                  <a:lnTo>
                    <a:pt x="5979" y="43475"/>
                  </a:lnTo>
                  <a:cubicBezTo>
                    <a:pt x="5972" y="43489"/>
                    <a:pt x="5972" y="43503"/>
                    <a:pt x="5965" y="43510"/>
                  </a:cubicBezTo>
                  <a:cubicBezTo>
                    <a:pt x="5874" y="43734"/>
                    <a:pt x="5860" y="43881"/>
                    <a:pt x="5867" y="44020"/>
                  </a:cubicBezTo>
                  <a:cubicBezTo>
                    <a:pt x="5839" y="44006"/>
                    <a:pt x="5818" y="43999"/>
                    <a:pt x="5797" y="43985"/>
                  </a:cubicBezTo>
                  <a:cubicBezTo>
                    <a:pt x="5630" y="43950"/>
                    <a:pt x="5497" y="43867"/>
                    <a:pt x="5399" y="43755"/>
                  </a:cubicBezTo>
                  <a:cubicBezTo>
                    <a:pt x="5434" y="43741"/>
                    <a:pt x="5455" y="43741"/>
                    <a:pt x="5455" y="43741"/>
                  </a:cubicBezTo>
                  <a:lnTo>
                    <a:pt x="5329" y="43629"/>
                  </a:lnTo>
                  <a:lnTo>
                    <a:pt x="5302" y="43629"/>
                  </a:lnTo>
                  <a:cubicBezTo>
                    <a:pt x="5239" y="43538"/>
                    <a:pt x="5197" y="43427"/>
                    <a:pt x="5162" y="43308"/>
                  </a:cubicBezTo>
                  <a:cubicBezTo>
                    <a:pt x="5190" y="43301"/>
                    <a:pt x="5211" y="43294"/>
                    <a:pt x="5211" y="43294"/>
                  </a:cubicBezTo>
                  <a:lnTo>
                    <a:pt x="5211" y="43112"/>
                  </a:lnTo>
                  <a:lnTo>
                    <a:pt x="5120" y="43133"/>
                  </a:lnTo>
                  <a:cubicBezTo>
                    <a:pt x="5078" y="42945"/>
                    <a:pt x="5064" y="42735"/>
                    <a:pt x="5071" y="42540"/>
                  </a:cubicBezTo>
                  <a:cubicBezTo>
                    <a:pt x="5176" y="42505"/>
                    <a:pt x="5288" y="42470"/>
                    <a:pt x="5399" y="42414"/>
                  </a:cubicBezTo>
                  <a:cubicBezTo>
                    <a:pt x="5399" y="42414"/>
                    <a:pt x="5790" y="36778"/>
                    <a:pt x="5595" y="34759"/>
                  </a:cubicBezTo>
                  <a:cubicBezTo>
                    <a:pt x="5399" y="32741"/>
                    <a:pt x="5756" y="25156"/>
                    <a:pt x="5756" y="25156"/>
                  </a:cubicBezTo>
                  <a:cubicBezTo>
                    <a:pt x="5756" y="25156"/>
                    <a:pt x="6216" y="25093"/>
                    <a:pt x="6314" y="25093"/>
                  </a:cubicBezTo>
                  <a:close/>
                  <a:moveTo>
                    <a:pt x="11751" y="1"/>
                  </a:moveTo>
                  <a:cubicBezTo>
                    <a:pt x="11670" y="1"/>
                    <a:pt x="11583" y="2"/>
                    <a:pt x="11490" y="6"/>
                  </a:cubicBezTo>
                  <a:cubicBezTo>
                    <a:pt x="10484" y="48"/>
                    <a:pt x="10002" y="656"/>
                    <a:pt x="10016" y="1173"/>
                  </a:cubicBezTo>
                  <a:cubicBezTo>
                    <a:pt x="10023" y="1689"/>
                    <a:pt x="9597" y="2088"/>
                    <a:pt x="9597" y="2479"/>
                  </a:cubicBezTo>
                  <a:cubicBezTo>
                    <a:pt x="9597" y="2870"/>
                    <a:pt x="10044" y="3135"/>
                    <a:pt x="10044" y="3135"/>
                  </a:cubicBezTo>
                  <a:cubicBezTo>
                    <a:pt x="9743" y="3415"/>
                    <a:pt x="9988" y="3841"/>
                    <a:pt x="10470" y="4057"/>
                  </a:cubicBezTo>
                  <a:cubicBezTo>
                    <a:pt x="10477" y="4155"/>
                    <a:pt x="10498" y="4267"/>
                    <a:pt x="10763" y="4497"/>
                  </a:cubicBezTo>
                  <a:cubicBezTo>
                    <a:pt x="11161" y="4846"/>
                    <a:pt x="11182" y="4846"/>
                    <a:pt x="11811" y="5070"/>
                  </a:cubicBezTo>
                  <a:lnTo>
                    <a:pt x="11797" y="6208"/>
                  </a:lnTo>
                  <a:lnTo>
                    <a:pt x="11769" y="6208"/>
                  </a:lnTo>
                  <a:cubicBezTo>
                    <a:pt x="11741" y="6208"/>
                    <a:pt x="11706" y="6208"/>
                    <a:pt x="11664" y="6215"/>
                  </a:cubicBezTo>
                  <a:lnTo>
                    <a:pt x="11587" y="6215"/>
                  </a:lnTo>
                  <a:cubicBezTo>
                    <a:pt x="11531" y="6222"/>
                    <a:pt x="11469" y="6222"/>
                    <a:pt x="11399" y="6229"/>
                  </a:cubicBezTo>
                  <a:lnTo>
                    <a:pt x="11392" y="6236"/>
                  </a:lnTo>
                  <a:cubicBezTo>
                    <a:pt x="10938" y="6278"/>
                    <a:pt x="10211" y="6418"/>
                    <a:pt x="9597" y="6816"/>
                  </a:cubicBezTo>
                  <a:cubicBezTo>
                    <a:pt x="8996" y="7214"/>
                    <a:pt x="8011" y="8408"/>
                    <a:pt x="7362" y="9239"/>
                  </a:cubicBezTo>
                  <a:cubicBezTo>
                    <a:pt x="7152" y="9162"/>
                    <a:pt x="7020" y="9121"/>
                    <a:pt x="7020" y="9121"/>
                  </a:cubicBezTo>
                  <a:cubicBezTo>
                    <a:pt x="6908" y="9086"/>
                    <a:pt x="6782" y="9058"/>
                    <a:pt x="6649" y="9030"/>
                  </a:cubicBezTo>
                  <a:lnTo>
                    <a:pt x="6608" y="8352"/>
                  </a:lnTo>
                  <a:lnTo>
                    <a:pt x="6594" y="8115"/>
                  </a:lnTo>
                  <a:cubicBezTo>
                    <a:pt x="6873" y="8115"/>
                    <a:pt x="7083" y="7968"/>
                    <a:pt x="7083" y="7968"/>
                  </a:cubicBezTo>
                  <a:cubicBezTo>
                    <a:pt x="7313" y="7738"/>
                    <a:pt x="7481" y="7375"/>
                    <a:pt x="7599" y="6935"/>
                  </a:cubicBezTo>
                  <a:lnTo>
                    <a:pt x="7697" y="6928"/>
                  </a:lnTo>
                  <a:lnTo>
                    <a:pt x="7809" y="6690"/>
                  </a:lnTo>
                  <a:lnTo>
                    <a:pt x="7697" y="6529"/>
                  </a:lnTo>
                  <a:cubicBezTo>
                    <a:pt x="7718" y="6397"/>
                    <a:pt x="7746" y="6264"/>
                    <a:pt x="7767" y="6124"/>
                  </a:cubicBezTo>
                  <a:cubicBezTo>
                    <a:pt x="8186" y="5775"/>
                    <a:pt x="8137" y="4581"/>
                    <a:pt x="8102" y="4441"/>
                  </a:cubicBezTo>
                  <a:cubicBezTo>
                    <a:pt x="7718" y="2891"/>
                    <a:pt x="7159" y="3470"/>
                    <a:pt x="6594" y="3016"/>
                  </a:cubicBezTo>
                  <a:cubicBezTo>
                    <a:pt x="6440" y="2891"/>
                    <a:pt x="6237" y="2835"/>
                    <a:pt x="6021" y="2814"/>
                  </a:cubicBezTo>
                  <a:cubicBezTo>
                    <a:pt x="6112" y="2486"/>
                    <a:pt x="6112" y="2088"/>
                    <a:pt x="6056" y="1703"/>
                  </a:cubicBezTo>
                  <a:cubicBezTo>
                    <a:pt x="6010" y="1382"/>
                    <a:pt x="5864" y="1318"/>
                    <a:pt x="5703" y="1318"/>
                  </a:cubicBezTo>
                  <a:cubicBezTo>
                    <a:pt x="5595" y="1318"/>
                    <a:pt x="5481" y="1347"/>
                    <a:pt x="5387" y="1347"/>
                  </a:cubicBezTo>
                  <a:cubicBezTo>
                    <a:pt x="5341" y="1347"/>
                    <a:pt x="5300" y="1340"/>
                    <a:pt x="5267" y="1319"/>
                  </a:cubicBezTo>
                  <a:cubicBezTo>
                    <a:pt x="5179" y="1267"/>
                    <a:pt x="4946" y="1189"/>
                    <a:pt x="4694" y="1189"/>
                  </a:cubicBezTo>
                  <a:cubicBezTo>
                    <a:pt x="4339" y="1189"/>
                    <a:pt x="3947" y="1342"/>
                    <a:pt x="3870" y="1934"/>
                  </a:cubicBezTo>
                  <a:cubicBezTo>
                    <a:pt x="3793" y="2500"/>
                    <a:pt x="4051" y="2898"/>
                    <a:pt x="4296" y="3128"/>
                  </a:cubicBezTo>
                  <a:cubicBezTo>
                    <a:pt x="3800" y="3345"/>
                    <a:pt x="3122" y="3952"/>
                    <a:pt x="3206" y="5712"/>
                  </a:cubicBezTo>
                  <a:cubicBezTo>
                    <a:pt x="3269" y="7186"/>
                    <a:pt x="4540" y="7577"/>
                    <a:pt x="4757" y="7633"/>
                  </a:cubicBezTo>
                  <a:lnTo>
                    <a:pt x="4736" y="9023"/>
                  </a:lnTo>
                  <a:cubicBezTo>
                    <a:pt x="4308" y="9069"/>
                    <a:pt x="3992" y="9121"/>
                    <a:pt x="3939" y="9121"/>
                  </a:cubicBezTo>
                  <a:cubicBezTo>
                    <a:pt x="3936" y="9121"/>
                    <a:pt x="3934" y="9121"/>
                    <a:pt x="3933" y="9121"/>
                  </a:cubicBezTo>
                  <a:lnTo>
                    <a:pt x="3926" y="9128"/>
                  </a:lnTo>
                  <a:lnTo>
                    <a:pt x="3884" y="9128"/>
                  </a:lnTo>
                  <a:cubicBezTo>
                    <a:pt x="3926" y="9016"/>
                    <a:pt x="3905" y="8925"/>
                    <a:pt x="3751" y="8820"/>
                  </a:cubicBezTo>
                  <a:cubicBezTo>
                    <a:pt x="3720" y="8801"/>
                    <a:pt x="3688" y="8794"/>
                    <a:pt x="3656" y="8794"/>
                  </a:cubicBezTo>
                  <a:cubicBezTo>
                    <a:pt x="3593" y="8794"/>
                    <a:pt x="3532" y="8823"/>
                    <a:pt x="3486" y="8855"/>
                  </a:cubicBezTo>
                  <a:cubicBezTo>
                    <a:pt x="3437" y="8792"/>
                    <a:pt x="3388" y="8750"/>
                    <a:pt x="3325" y="8729"/>
                  </a:cubicBezTo>
                  <a:cubicBezTo>
                    <a:pt x="3219" y="8691"/>
                    <a:pt x="3102" y="8665"/>
                    <a:pt x="2963" y="8665"/>
                  </a:cubicBezTo>
                  <a:cubicBezTo>
                    <a:pt x="2726" y="8665"/>
                    <a:pt x="2426" y="8739"/>
                    <a:pt x="2012" y="8946"/>
                  </a:cubicBezTo>
                  <a:cubicBezTo>
                    <a:pt x="1439" y="9232"/>
                    <a:pt x="1670" y="9756"/>
                    <a:pt x="1733" y="9882"/>
                  </a:cubicBezTo>
                  <a:cubicBezTo>
                    <a:pt x="1670" y="9917"/>
                    <a:pt x="1607" y="9952"/>
                    <a:pt x="1551" y="9994"/>
                  </a:cubicBezTo>
                  <a:cubicBezTo>
                    <a:pt x="964" y="10406"/>
                    <a:pt x="1" y="14785"/>
                    <a:pt x="1" y="15630"/>
                  </a:cubicBezTo>
                  <a:cubicBezTo>
                    <a:pt x="1" y="16438"/>
                    <a:pt x="595" y="17304"/>
                    <a:pt x="1111" y="17304"/>
                  </a:cubicBezTo>
                  <a:cubicBezTo>
                    <a:pt x="1135" y="17304"/>
                    <a:pt x="1158" y="17303"/>
                    <a:pt x="1181" y="17299"/>
                  </a:cubicBezTo>
                  <a:cubicBezTo>
                    <a:pt x="1712" y="17222"/>
                    <a:pt x="2634" y="16838"/>
                    <a:pt x="2634" y="16838"/>
                  </a:cubicBezTo>
                  <a:lnTo>
                    <a:pt x="2634" y="16838"/>
                  </a:lnTo>
                  <a:cubicBezTo>
                    <a:pt x="2634" y="16838"/>
                    <a:pt x="2627" y="16866"/>
                    <a:pt x="2613" y="16922"/>
                  </a:cubicBezTo>
                  <a:cubicBezTo>
                    <a:pt x="2606" y="16929"/>
                    <a:pt x="2606" y="16943"/>
                    <a:pt x="2606" y="16950"/>
                  </a:cubicBezTo>
                  <a:lnTo>
                    <a:pt x="2599" y="16957"/>
                  </a:lnTo>
                  <a:lnTo>
                    <a:pt x="2592" y="16985"/>
                  </a:lnTo>
                  <a:lnTo>
                    <a:pt x="2592" y="16999"/>
                  </a:lnTo>
                  <a:lnTo>
                    <a:pt x="2585" y="17034"/>
                  </a:lnTo>
                  <a:lnTo>
                    <a:pt x="2578" y="17048"/>
                  </a:lnTo>
                  <a:cubicBezTo>
                    <a:pt x="2578" y="17055"/>
                    <a:pt x="2578" y="17069"/>
                    <a:pt x="2571" y="17075"/>
                  </a:cubicBezTo>
                  <a:lnTo>
                    <a:pt x="2564" y="17103"/>
                  </a:lnTo>
                  <a:lnTo>
                    <a:pt x="2557" y="17131"/>
                  </a:lnTo>
                  <a:lnTo>
                    <a:pt x="2550" y="17166"/>
                  </a:lnTo>
                  <a:cubicBezTo>
                    <a:pt x="2550" y="17173"/>
                    <a:pt x="2543" y="17187"/>
                    <a:pt x="2543" y="17201"/>
                  </a:cubicBezTo>
                  <a:lnTo>
                    <a:pt x="2543" y="17215"/>
                  </a:lnTo>
                  <a:cubicBezTo>
                    <a:pt x="2522" y="17271"/>
                    <a:pt x="2508" y="17341"/>
                    <a:pt x="2494" y="17411"/>
                  </a:cubicBezTo>
                  <a:cubicBezTo>
                    <a:pt x="2487" y="17425"/>
                    <a:pt x="2487" y="17439"/>
                    <a:pt x="2480" y="17446"/>
                  </a:cubicBezTo>
                  <a:cubicBezTo>
                    <a:pt x="2480" y="17460"/>
                    <a:pt x="2473" y="17481"/>
                    <a:pt x="2473" y="17495"/>
                  </a:cubicBezTo>
                  <a:lnTo>
                    <a:pt x="2466" y="17522"/>
                  </a:lnTo>
                  <a:cubicBezTo>
                    <a:pt x="2459" y="17543"/>
                    <a:pt x="2459" y="17557"/>
                    <a:pt x="2452" y="17578"/>
                  </a:cubicBezTo>
                  <a:lnTo>
                    <a:pt x="2452" y="17585"/>
                  </a:lnTo>
                  <a:cubicBezTo>
                    <a:pt x="2438" y="17655"/>
                    <a:pt x="2417" y="17732"/>
                    <a:pt x="2396" y="17809"/>
                  </a:cubicBezTo>
                  <a:cubicBezTo>
                    <a:pt x="2396" y="17823"/>
                    <a:pt x="2389" y="17837"/>
                    <a:pt x="2389" y="17851"/>
                  </a:cubicBezTo>
                  <a:cubicBezTo>
                    <a:pt x="2382" y="17872"/>
                    <a:pt x="2382" y="17893"/>
                    <a:pt x="2375" y="17914"/>
                  </a:cubicBezTo>
                  <a:cubicBezTo>
                    <a:pt x="2375" y="17928"/>
                    <a:pt x="2368" y="17935"/>
                    <a:pt x="2368" y="17949"/>
                  </a:cubicBezTo>
                  <a:cubicBezTo>
                    <a:pt x="2361" y="17969"/>
                    <a:pt x="2354" y="17990"/>
                    <a:pt x="2354" y="18011"/>
                  </a:cubicBezTo>
                  <a:cubicBezTo>
                    <a:pt x="2347" y="18025"/>
                    <a:pt x="2347" y="18039"/>
                    <a:pt x="2340" y="18053"/>
                  </a:cubicBezTo>
                  <a:cubicBezTo>
                    <a:pt x="2340" y="18074"/>
                    <a:pt x="2333" y="18095"/>
                    <a:pt x="2326" y="18116"/>
                  </a:cubicBezTo>
                  <a:cubicBezTo>
                    <a:pt x="2326" y="18130"/>
                    <a:pt x="2319" y="18144"/>
                    <a:pt x="2319" y="18158"/>
                  </a:cubicBezTo>
                  <a:cubicBezTo>
                    <a:pt x="2312" y="18179"/>
                    <a:pt x="2312" y="18200"/>
                    <a:pt x="2305" y="18221"/>
                  </a:cubicBezTo>
                  <a:cubicBezTo>
                    <a:pt x="2298" y="18235"/>
                    <a:pt x="2298" y="18256"/>
                    <a:pt x="2291" y="18270"/>
                  </a:cubicBezTo>
                  <a:cubicBezTo>
                    <a:pt x="2291" y="18291"/>
                    <a:pt x="2284" y="18305"/>
                    <a:pt x="2284" y="18319"/>
                  </a:cubicBezTo>
                  <a:cubicBezTo>
                    <a:pt x="2277" y="18340"/>
                    <a:pt x="2270" y="18361"/>
                    <a:pt x="2270" y="18382"/>
                  </a:cubicBezTo>
                  <a:cubicBezTo>
                    <a:pt x="2263" y="18402"/>
                    <a:pt x="2263" y="18416"/>
                    <a:pt x="2256" y="18437"/>
                  </a:cubicBezTo>
                  <a:cubicBezTo>
                    <a:pt x="2249" y="18458"/>
                    <a:pt x="2249" y="18479"/>
                    <a:pt x="2242" y="18500"/>
                  </a:cubicBezTo>
                  <a:cubicBezTo>
                    <a:pt x="2235" y="18514"/>
                    <a:pt x="2235" y="18535"/>
                    <a:pt x="2229" y="18549"/>
                  </a:cubicBezTo>
                  <a:cubicBezTo>
                    <a:pt x="2229" y="18570"/>
                    <a:pt x="2222" y="18591"/>
                    <a:pt x="2215" y="18612"/>
                  </a:cubicBezTo>
                  <a:cubicBezTo>
                    <a:pt x="2215" y="18633"/>
                    <a:pt x="2208" y="18647"/>
                    <a:pt x="2208" y="18668"/>
                  </a:cubicBezTo>
                  <a:cubicBezTo>
                    <a:pt x="2201" y="18689"/>
                    <a:pt x="2194" y="18710"/>
                    <a:pt x="2194" y="18731"/>
                  </a:cubicBezTo>
                  <a:cubicBezTo>
                    <a:pt x="2187" y="18752"/>
                    <a:pt x="2187" y="18766"/>
                    <a:pt x="2180" y="18787"/>
                  </a:cubicBezTo>
                  <a:cubicBezTo>
                    <a:pt x="2173" y="18808"/>
                    <a:pt x="2173" y="18829"/>
                    <a:pt x="2166" y="18849"/>
                  </a:cubicBezTo>
                  <a:cubicBezTo>
                    <a:pt x="2159" y="18870"/>
                    <a:pt x="2159" y="18891"/>
                    <a:pt x="2152" y="18905"/>
                  </a:cubicBezTo>
                  <a:cubicBezTo>
                    <a:pt x="2152" y="18926"/>
                    <a:pt x="2145" y="18947"/>
                    <a:pt x="2138" y="18968"/>
                  </a:cubicBezTo>
                  <a:cubicBezTo>
                    <a:pt x="2138" y="18989"/>
                    <a:pt x="2131" y="19010"/>
                    <a:pt x="2124" y="19031"/>
                  </a:cubicBezTo>
                  <a:cubicBezTo>
                    <a:pt x="2124" y="19052"/>
                    <a:pt x="2117" y="19073"/>
                    <a:pt x="2110" y="19101"/>
                  </a:cubicBezTo>
                  <a:cubicBezTo>
                    <a:pt x="2110" y="19115"/>
                    <a:pt x="2103" y="19136"/>
                    <a:pt x="2103" y="19150"/>
                  </a:cubicBezTo>
                  <a:cubicBezTo>
                    <a:pt x="2096" y="19178"/>
                    <a:pt x="2089" y="19206"/>
                    <a:pt x="2082" y="19234"/>
                  </a:cubicBezTo>
                  <a:cubicBezTo>
                    <a:pt x="2082" y="19248"/>
                    <a:pt x="2075" y="19262"/>
                    <a:pt x="2075" y="19275"/>
                  </a:cubicBezTo>
                  <a:cubicBezTo>
                    <a:pt x="2068" y="19310"/>
                    <a:pt x="2061" y="19345"/>
                    <a:pt x="2054" y="19380"/>
                  </a:cubicBezTo>
                  <a:lnTo>
                    <a:pt x="2047" y="19394"/>
                  </a:lnTo>
                  <a:cubicBezTo>
                    <a:pt x="1789" y="20651"/>
                    <a:pt x="1558" y="21992"/>
                    <a:pt x="1635" y="22474"/>
                  </a:cubicBezTo>
                  <a:cubicBezTo>
                    <a:pt x="1635" y="22474"/>
                    <a:pt x="1635" y="22649"/>
                    <a:pt x="1837" y="22907"/>
                  </a:cubicBezTo>
                  <a:cubicBezTo>
                    <a:pt x="1802" y="23885"/>
                    <a:pt x="1872" y="25219"/>
                    <a:pt x="2145" y="27014"/>
                  </a:cubicBezTo>
                  <a:cubicBezTo>
                    <a:pt x="3060" y="33104"/>
                    <a:pt x="2347" y="34571"/>
                    <a:pt x="2731" y="36945"/>
                  </a:cubicBezTo>
                  <a:cubicBezTo>
                    <a:pt x="3122" y="39320"/>
                    <a:pt x="3611" y="42414"/>
                    <a:pt x="3611" y="42414"/>
                  </a:cubicBezTo>
                  <a:cubicBezTo>
                    <a:pt x="3611" y="42414"/>
                    <a:pt x="3681" y="42456"/>
                    <a:pt x="3800" y="42505"/>
                  </a:cubicBezTo>
                  <a:cubicBezTo>
                    <a:pt x="3786" y="42679"/>
                    <a:pt x="3737" y="43028"/>
                    <a:pt x="3723" y="43168"/>
                  </a:cubicBezTo>
                  <a:cubicBezTo>
                    <a:pt x="3716" y="43280"/>
                    <a:pt x="3702" y="43406"/>
                    <a:pt x="3667" y="43531"/>
                  </a:cubicBezTo>
                  <a:lnTo>
                    <a:pt x="3597" y="43545"/>
                  </a:lnTo>
                  <a:lnTo>
                    <a:pt x="3583" y="43762"/>
                  </a:lnTo>
                  <a:cubicBezTo>
                    <a:pt x="3472" y="44090"/>
                    <a:pt x="3542" y="44265"/>
                    <a:pt x="3576" y="44509"/>
                  </a:cubicBezTo>
                  <a:cubicBezTo>
                    <a:pt x="3591" y="44600"/>
                    <a:pt x="3727" y="44625"/>
                    <a:pt x="3923" y="44625"/>
                  </a:cubicBezTo>
                  <a:cubicBezTo>
                    <a:pt x="4145" y="44625"/>
                    <a:pt x="4443" y="44593"/>
                    <a:pt x="4727" y="44593"/>
                  </a:cubicBezTo>
                  <a:cubicBezTo>
                    <a:pt x="4918" y="44593"/>
                    <a:pt x="5103" y="44608"/>
                    <a:pt x="5253" y="44656"/>
                  </a:cubicBezTo>
                  <a:cubicBezTo>
                    <a:pt x="5679" y="44792"/>
                    <a:pt x="5808" y="44882"/>
                    <a:pt x="6268" y="44882"/>
                  </a:cubicBezTo>
                  <a:cubicBezTo>
                    <a:pt x="6420" y="44882"/>
                    <a:pt x="6607" y="44872"/>
                    <a:pt x="6852" y="44851"/>
                  </a:cubicBezTo>
                  <a:cubicBezTo>
                    <a:pt x="7418" y="44809"/>
                    <a:pt x="7243" y="44642"/>
                    <a:pt x="6845" y="44446"/>
                  </a:cubicBezTo>
                  <a:cubicBezTo>
                    <a:pt x="6911" y="44444"/>
                    <a:pt x="6978" y="44443"/>
                    <a:pt x="7044" y="44443"/>
                  </a:cubicBezTo>
                  <a:cubicBezTo>
                    <a:pt x="7243" y="44443"/>
                    <a:pt x="7435" y="44455"/>
                    <a:pt x="7592" y="44502"/>
                  </a:cubicBezTo>
                  <a:cubicBezTo>
                    <a:pt x="8031" y="44641"/>
                    <a:pt x="8158" y="44731"/>
                    <a:pt x="8636" y="44731"/>
                  </a:cubicBezTo>
                  <a:cubicBezTo>
                    <a:pt x="8782" y="44731"/>
                    <a:pt x="8961" y="44723"/>
                    <a:pt x="9192" y="44705"/>
                  </a:cubicBezTo>
                  <a:cubicBezTo>
                    <a:pt x="10058" y="44635"/>
                    <a:pt x="9199" y="44293"/>
                    <a:pt x="8444" y="43971"/>
                  </a:cubicBezTo>
                  <a:cubicBezTo>
                    <a:pt x="8340" y="43929"/>
                    <a:pt x="8235" y="43881"/>
                    <a:pt x="8137" y="43839"/>
                  </a:cubicBezTo>
                  <a:cubicBezTo>
                    <a:pt x="7963" y="43797"/>
                    <a:pt x="7823" y="43734"/>
                    <a:pt x="7718" y="43664"/>
                  </a:cubicBezTo>
                  <a:cubicBezTo>
                    <a:pt x="7774" y="43643"/>
                    <a:pt x="7816" y="43629"/>
                    <a:pt x="7816" y="43629"/>
                  </a:cubicBezTo>
                  <a:lnTo>
                    <a:pt x="7655" y="43545"/>
                  </a:lnTo>
                  <a:cubicBezTo>
                    <a:pt x="7641" y="43545"/>
                    <a:pt x="7620" y="43552"/>
                    <a:pt x="7592" y="43559"/>
                  </a:cubicBezTo>
                  <a:cubicBezTo>
                    <a:pt x="7488" y="43454"/>
                    <a:pt x="7432" y="43329"/>
                    <a:pt x="7404" y="43196"/>
                  </a:cubicBezTo>
                  <a:lnTo>
                    <a:pt x="7474" y="43182"/>
                  </a:lnTo>
                  <a:cubicBezTo>
                    <a:pt x="7474" y="43182"/>
                    <a:pt x="7439" y="43042"/>
                    <a:pt x="7432" y="43014"/>
                  </a:cubicBezTo>
                  <a:cubicBezTo>
                    <a:pt x="7432" y="43012"/>
                    <a:pt x="7430" y="43011"/>
                    <a:pt x="7427" y="43011"/>
                  </a:cubicBezTo>
                  <a:cubicBezTo>
                    <a:pt x="7421" y="43011"/>
                    <a:pt x="7408" y="43014"/>
                    <a:pt x="7390" y="43014"/>
                  </a:cubicBezTo>
                  <a:cubicBezTo>
                    <a:pt x="7383" y="42819"/>
                    <a:pt x="7425" y="42623"/>
                    <a:pt x="7467" y="42449"/>
                  </a:cubicBezTo>
                  <a:lnTo>
                    <a:pt x="7446" y="42435"/>
                  </a:lnTo>
                  <a:cubicBezTo>
                    <a:pt x="7529" y="42407"/>
                    <a:pt x="7613" y="42386"/>
                    <a:pt x="7704" y="42351"/>
                  </a:cubicBezTo>
                  <a:cubicBezTo>
                    <a:pt x="7704" y="42351"/>
                    <a:pt x="8787" y="35283"/>
                    <a:pt x="8947" y="33593"/>
                  </a:cubicBezTo>
                  <a:cubicBezTo>
                    <a:pt x="9094" y="32042"/>
                    <a:pt x="9597" y="25806"/>
                    <a:pt x="9401" y="22949"/>
                  </a:cubicBezTo>
                  <a:cubicBezTo>
                    <a:pt x="9660" y="22733"/>
                    <a:pt x="9939" y="22404"/>
                    <a:pt x="9925" y="21978"/>
                  </a:cubicBezTo>
                  <a:cubicBezTo>
                    <a:pt x="9911" y="21357"/>
                    <a:pt x="9443" y="18808"/>
                    <a:pt x="9255" y="17795"/>
                  </a:cubicBezTo>
                  <a:lnTo>
                    <a:pt x="9255" y="17788"/>
                  </a:lnTo>
                  <a:cubicBezTo>
                    <a:pt x="9241" y="17704"/>
                    <a:pt x="9227" y="17634"/>
                    <a:pt x="9213" y="17578"/>
                  </a:cubicBezTo>
                  <a:lnTo>
                    <a:pt x="9213" y="17564"/>
                  </a:lnTo>
                  <a:cubicBezTo>
                    <a:pt x="9206" y="17543"/>
                    <a:pt x="9206" y="17522"/>
                    <a:pt x="9199" y="17502"/>
                  </a:cubicBezTo>
                  <a:lnTo>
                    <a:pt x="9199" y="17481"/>
                  </a:lnTo>
                  <a:cubicBezTo>
                    <a:pt x="9192" y="17467"/>
                    <a:pt x="9192" y="17453"/>
                    <a:pt x="9192" y="17446"/>
                  </a:cubicBezTo>
                  <a:lnTo>
                    <a:pt x="9185" y="17425"/>
                  </a:lnTo>
                  <a:lnTo>
                    <a:pt x="9178" y="17397"/>
                  </a:lnTo>
                  <a:cubicBezTo>
                    <a:pt x="9178" y="17390"/>
                    <a:pt x="9178" y="17376"/>
                    <a:pt x="9178" y="17376"/>
                  </a:cubicBezTo>
                  <a:cubicBezTo>
                    <a:pt x="9289" y="17676"/>
                    <a:pt x="9646" y="17837"/>
                    <a:pt x="10072" y="17858"/>
                  </a:cubicBezTo>
                  <a:cubicBezTo>
                    <a:pt x="10044" y="18528"/>
                    <a:pt x="10030" y="19087"/>
                    <a:pt x="10051" y="19408"/>
                  </a:cubicBezTo>
                  <a:cubicBezTo>
                    <a:pt x="10058" y="19485"/>
                    <a:pt x="10176" y="19527"/>
                    <a:pt x="10337" y="19548"/>
                  </a:cubicBezTo>
                  <a:cubicBezTo>
                    <a:pt x="10330" y="19569"/>
                    <a:pt x="10330" y="19590"/>
                    <a:pt x="10330" y="19611"/>
                  </a:cubicBezTo>
                  <a:cubicBezTo>
                    <a:pt x="10323" y="19674"/>
                    <a:pt x="10316" y="19736"/>
                    <a:pt x="10309" y="19799"/>
                  </a:cubicBezTo>
                  <a:cubicBezTo>
                    <a:pt x="10253" y="20281"/>
                    <a:pt x="10176" y="20938"/>
                    <a:pt x="10100" y="21692"/>
                  </a:cubicBezTo>
                  <a:lnTo>
                    <a:pt x="10100" y="21699"/>
                  </a:lnTo>
                  <a:cubicBezTo>
                    <a:pt x="9785" y="24744"/>
                    <a:pt x="9380" y="29458"/>
                    <a:pt x="9674" y="31442"/>
                  </a:cubicBezTo>
                  <a:cubicBezTo>
                    <a:pt x="10016" y="33781"/>
                    <a:pt x="10952" y="38642"/>
                    <a:pt x="11364" y="40766"/>
                  </a:cubicBezTo>
                  <a:cubicBezTo>
                    <a:pt x="11259" y="40794"/>
                    <a:pt x="11196" y="40814"/>
                    <a:pt x="11196" y="40814"/>
                  </a:cubicBezTo>
                  <a:lnTo>
                    <a:pt x="11196" y="41967"/>
                  </a:lnTo>
                  <a:cubicBezTo>
                    <a:pt x="11364" y="42002"/>
                    <a:pt x="11552" y="42030"/>
                    <a:pt x="11741" y="42044"/>
                  </a:cubicBezTo>
                  <a:cubicBezTo>
                    <a:pt x="11469" y="42295"/>
                    <a:pt x="11043" y="42540"/>
                    <a:pt x="10644" y="42693"/>
                  </a:cubicBezTo>
                  <a:cubicBezTo>
                    <a:pt x="10065" y="42931"/>
                    <a:pt x="9436" y="43392"/>
                    <a:pt x="9303" y="43671"/>
                  </a:cubicBezTo>
                  <a:cubicBezTo>
                    <a:pt x="9256" y="43773"/>
                    <a:pt x="9511" y="43807"/>
                    <a:pt x="9887" y="43807"/>
                  </a:cubicBezTo>
                  <a:cubicBezTo>
                    <a:pt x="10518" y="43807"/>
                    <a:pt x="11492" y="43710"/>
                    <a:pt x="11964" y="43671"/>
                  </a:cubicBezTo>
                  <a:cubicBezTo>
                    <a:pt x="12726" y="43601"/>
                    <a:pt x="12984" y="43329"/>
                    <a:pt x="12984" y="43329"/>
                  </a:cubicBezTo>
                  <a:lnTo>
                    <a:pt x="13124" y="43671"/>
                  </a:lnTo>
                  <a:lnTo>
                    <a:pt x="13676" y="43524"/>
                  </a:lnTo>
                  <a:cubicBezTo>
                    <a:pt x="14032" y="42812"/>
                    <a:pt x="13948" y="42253"/>
                    <a:pt x="13787" y="41904"/>
                  </a:cubicBezTo>
                  <a:cubicBezTo>
                    <a:pt x="13976" y="41876"/>
                    <a:pt x="14095" y="41848"/>
                    <a:pt x="14095" y="41848"/>
                  </a:cubicBezTo>
                  <a:lnTo>
                    <a:pt x="13948" y="40556"/>
                  </a:lnTo>
                  <a:cubicBezTo>
                    <a:pt x="13885" y="40535"/>
                    <a:pt x="13815" y="40528"/>
                    <a:pt x="13752" y="40514"/>
                  </a:cubicBezTo>
                  <a:cubicBezTo>
                    <a:pt x="13669" y="38105"/>
                    <a:pt x="12370" y="30939"/>
                    <a:pt x="12363" y="29821"/>
                  </a:cubicBezTo>
                  <a:cubicBezTo>
                    <a:pt x="12356" y="28599"/>
                    <a:pt x="13410" y="22963"/>
                    <a:pt x="13410" y="22963"/>
                  </a:cubicBezTo>
                  <a:lnTo>
                    <a:pt x="13745" y="23019"/>
                  </a:lnTo>
                  <a:cubicBezTo>
                    <a:pt x="13745" y="23019"/>
                    <a:pt x="14150" y="27433"/>
                    <a:pt x="14276" y="31037"/>
                  </a:cubicBezTo>
                  <a:cubicBezTo>
                    <a:pt x="14374" y="33823"/>
                    <a:pt x="14849" y="38705"/>
                    <a:pt x="15065" y="40773"/>
                  </a:cubicBezTo>
                  <a:cubicBezTo>
                    <a:pt x="14926" y="40807"/>
                    <a:pt x="14849" y="40835"/>
                    <a:pt x="14849" y="40835"/>
                  </a:cubicBezTo>
                  <a:lnTo>
                    <a:pt x="14849" y="41981"/>
                  </a:lnTo>
                  <a:cubicBezTo>
                    <a:pt x="14961" y="42009"/>
                    <a:pt x="15072" y="42030"/>
                    <a:pt x="15191" y="42044"/>
                  </a:cubicBezTo>
                  <a:cubicBezTo>
                    <a:pt x="15079" y="42400"/>
                    <a:pt x="14856" y="42924"/>
                    <a:pt x="14409" y="43245"/>
                  </a:cubicBezTo>
                  <a:cubicBezTo>
                    <a:pt x="13683" y="43769"/>
                    <a:pt x="13340" y="44223"/>
                    <a:pt x="13138" y="44586"/>
                  </a:cubicBezTo>
                  <a:cubicBezTo>
                    <a:pt x="13061" y="44718"/>
                    <a:pt x="13297" y="44781"/>
                    <a:pt x="13653" y="44781"/>
                  </a:cubicBezTo>
                  <a:cubicBezTo>
                    <a:pt x="14274" y="44781"/>
                    <a:pt x="15264" y="44590"/>
                    <a:pt x="15610" y="44244"/>
                  </a:cubicBezTo>
                  <a:cubicBezTo>
                    <a:pt x="16155" y="43699"/>
                    <a:pt x="16721" y="43496"/>
                    <a:pt x="16721" y="43496"/>
                  </a:cubicBezTo>
                  <a:lnTo>
                    <a:pt x="16721" y="43755"/>
                  </a:lnTo>
                  <a:lnTo>
                    <a:pt x="17321" y="43755"/>
                  </a:lnTo>
                  <a:cubicBezTo>
                    <a:pt x="17321" y="43755"/>
                    <a:pt x="17559" y="43629"/>
                    <a:pt x="17594" y="42819"/>
                  </a:cubicBezTo>
                  <a:cubicBezTo>
                    <a:pt x="17615" y="42421"/>
                    <a:pt x="17489" y="42155"/>
                    <a:pt x="17356" y="41939"/>
                  </a:cubicBezTo>
                  <a:cubicBezTo>
                    <a:pt x="17594" y="41904"/>
                    <a:pt x="17740" y="41869"/>
                    <a:pt x="17740" y="41869"/>
                  </a:cubicBezTo>
                  <a:lnTo>
                    <a:pt x="17601" y="40570"/>
                  </a:lnTo>
                  <a:cubicBezTo>
                    <a:pt x="17517" y="40556"/>
                    <a:pt x="17440" y="40535"/>
                    <a:pt x="17356" y="40528"/>
                  </a:cubicBezTo>
                  <a:cubicBezTo>
                    <a:pt x="17377" y="40326"/>
                    <a:pt x="17405" y="40095"/>
                    <a:pt x="17433" y="39816"/>
                  </a:cubicBezTo>
                  <a:cubicBezTo>
                    <a:pt x="17622" y="38035"/>
                    <a:pt x="17196" y="27740"/>
                    <a:pt x="17398" y="24444"/>
                  </a:cubicBezTo>
                  <a:cubicBezTo>
                    <a:pt x="17454" y="23522"/>
                    <a:pt x="17440" y="22649"/>
                    <a:pt x="17391" y="21860"/>
                  </a:cubicBezTo>
                  <a:cubicBezTo>
                    <a:pt x="17377" y="21720"/>
                    <a:pt x="17370" y="21587"/>
                    <a:pt x="17356" y="21455"/>
                  </a:cubicBezTo>
                  <a:cubicBezTo>
                    <a:pt x="18432" y="20239"/>
                    <a:pt x="21735" y="16356"/>
                    <a:pt x="21512" y="15120"/>
                  </a:cubicBezTo>
                  <a:cubicBezTo>
                    <a:pt x="21344" y="14184"/>
                    <a:pt x="20611" y="12403"/>
                    <a:pt x="20094" y="11209"/>
                  </a:cubicBezTo>
                  <a:cubicBezTo>
                    <a:pt x="19801" y="10537"/>
                    <a:pt x="19566" y="10018"/>
                    <a:pt x="19544" y="9969"/>
                  </a:cubicBezTo>
                  <a:lnTo>
                    <a:pt x="19544" y="9969"/>
                  </a:lnTo>
                  <a:cubicBezTo>
                    <a:pt x="19590" y="9877"/>
                    <a:pt x="19636" y="9785"/>
                    <a:pt x="19675" y="9686"/>
                  </a:cubicBezTo>
                  <a:cubicBezTo>
                    <a:pt x="19675" y="9686"/>
                    <a:pt x="19584" y="9568"/>
                    <a:pt x="19437" y="9379"/>
                  </a:cubicBezTo>
                  <a:cubicBezTo>
                    <a:pt x="19340" y="9253"/>
                    <a:pt x="19214" y="9093"/>
                    <a:pt x="19074" y="8918"/>
                  </a:cubicBezTo>
                  <a:cubicBezTo>
                    <a:pt x="18997" y="8827"/>
                    <a:pt x="18921" y="8729"/>
                    <a:pt x="18837" y="8625"/>
                  </a:cubicBezTo>
                  <a:cubicBezTo>
                    <a:pt x="18760" y="8541"/>
                    <a:pt x="18690" y="8450"/>
                    <a:pt x="18613" y="8359"/>
                  </a:cubicBezTo>
                  <a:cubicBezTo>
                    <a:pt x="18599" y="8345"/>
                    <a:pt x="18585" y="8331"/>
                    <a:pt x="18571" y="8310"/>
                  </a:cubicBezTo>
                  <a:cubicBezTo>
                    <a:pt x="18564" y="8296"/>
                    <a:pt x="18550" y="8282"/>
                    <a:pt x="18537" y="8276"/>
                  </a:cubicBezTo>
                  <a:cubicBezTo>
                    <a:pt x="17950" y="7570"/>
                    <a:pt x="17251" y="6809"/>
                    <a:pt x="16784" y="6502"/>
                  </a:cubicBezTo>
                  <a:cubicBezTo>
                    <a:pt x="16225" y="6131"/>
                    <a:pt x="15463" y="5964"/>
                    <a:pt x="14926" y="5887"/>
                  </a:cubicBezTo>
                  <a:cubicBezTo>
                    <a:pt x="14639" y="5845"/>
                    <a:pt x="14416" y="5831"/>
                    <a:pt x="14325" y="5831"/>
                  </a:cubicBezTo>
                  <a:lnTo>
                    <a:pt x="14318" y="5831"/>
                  </a:lnTo>
                  <a:cubicBezTo>
                    <a:pt x="14304" y="5824"/>
                    <a:pt x="14297" y="5824"/>
                    <a:pt x="14290" y="5824"/>
                  </a:cubicBezTo>
                  <a:lnTo>
                    <a:pt x="14276" y="5824"/>
                  </a:lnTo>
                  <a:cubicBezTo>
                    <a:pt x="14276" y="5824"/>
                    <a:pt x="14262" y="5838"/>
                    <a:pt x="14248" y="5866"/>
                  </a:cubicBezTo>
                  <a:lnTo>
                    <a:pt x="13731" y="4769"/>
                  </a:lnTo>
                  <a:cubicBezTo>
                    <a:pt x="13773" y="4728"/>
                    <a:pt x="13815" y="4686"/>
                    <a:pt x="13843" y="4637"/>
                  </a:cubicBezTo>
                  <a:cubicBezTo>
                    <a:pt x="14123" y="4211"/>
                    <a:pt x="14255" y="3743"/>
                    <a:pt x="14269" y="3317"/>
                  </a:cubicBezTo>
                  <a:cubicBezTo>
                    <a:pt x="14674" y="2912"/>
                    <a:pt x="14751" y="2381"/>
                    <a:pt x="14353" y="2241"/>
                  </a:cubicBezTo>
                  <a:cubicBezTo>
                    <a:pt x="14353" y="2241"/>
                    <a:pt x="14486" y="1438"/>
                    <a:pt x="14060" y="796"/>
                  </a:cubicBezTo>
                  <a:cubicBezTo>
                    <a:pt x="13667" y="208"/>
                    <a:pt x="13303" y="75"/>
                    <a:pt x="13054" y="75"/>
                  </a:cubicBezTo>
                  <a:cubicBezTo>
                    <a:pt x="12847" y="75"/>
                    <a:pt x="12719" y="167"/>
                    <a:pt x="12719" y="167"/>
                  </a:cubicBezTo>
                  <a:cubicBezTo>
                    <a:pt x="12719" y="167"/>
                    <a:pt x="12529" y="1"/>
                    <a:pt x="11751" y="1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2564;p42">
              <a:extLst>
                <a:ext uri="{FF2B5EF4-FFF2-40B4-BE49-F238E27FC236}">
                  <a16:creationId xmlns:a16="http://schemas.microsoft.com/office/drawing/2014/main" id="{591C73EE-6987-48BD-8834-EDF6B7DE7BDE}"/>
                </a:ext>
              </a:extLst>
            </p:cNvPr>
            <p:cNvGrpSpPr/>
            <p:nvPr/>
          </p:nvGrpSpPr>
          <p:grpSpPr>
            <a:xfrm>
              <a:off x="4383787" y="1500646"/>
              <a:ext cx="1151784" cy="2373750"/>
              <a:chOff x="430350" y="1533625"/>
              <a:chExt cx="544450" cy="1122075"/>
            </a:xfrm>
          </p:grpSpPr>
          <p:sp>
            <p:nvSpPr>
              <p:cNvPr id="123" name="Google Shape;2565;p42">
                <a:extLst>
                  <a:ext uri="{FF2B5EF4-FFF2-40B4-BE49-F238E27FC236}">
                    <a16:creationId xmlns:a16="http://schemas.microsoft.com/office/drawing/2014/main" id="{6A92C850-7D1E-4AD0-8E7C-43F487AABE30}"/>
                  </a:ext>
                </a:extLst>
              </p:cNvPr>
              <p:cNvSpPr/>
              <p:nvPr/>
            </p:nvSpPr>
            <p:spPr>
              <a:xfrm>
                <a:off x="710250" y="2545400"/>
                <a:ext cx="6880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776" extrusionOk="0">
                    <a:moveTo>
                      <a:pt x="2001" y="1"/>
                    </a:moveTo>
                    <a:cubicBezTo>
                      <a:pt x="1008" y="1"/>
                      <a:pt x="0" y="349"/>
                      <a:pt x="0" y="349"/>
                    </a:cubicBezTo>
                    <a:cubicBezTo>
                      <a:pt x="543" y="663"/>
                      <a:pt x="1002" y="776"/>
                      <a:pt x="1379" y="776"/>
                    </a:cubicBezTo>
                    <a:cubicBezTo>
                      <a:pt x="2315" y="776"/>
                      <a:pt x="2752" y="83"/>
                      <a:pt x="2752" y="83"/>
                    </a:cubicBezTo>
                    <a:cubicBezTo>
                      <a:pt x="2515" y="24"/>
                      <a:pt x="2258" y="1"/>
                      <a:pt x="2001" y="1"/>
                    </a:cubicBezTo>
                    <a:close/>
                  </a:path>
                </a:pathLst>
              </a:custGeom>
              <a:solidFill>
                <a:srgbClr val="2C5A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566;p42">
                <a:extLst>
                  <a:ext uri="{FF2B5EF4-FFF2-40B4-BE49-F238E27FC236}">
                    <a16:creationId xmlns:a16="http://schemas.microsoft.com/office/drawing/2014/main" id="{04C0F615-D9AA-4B99-9D23-51543A990325}"/>
                  </a:ext>
                </a:extLst>
              </p:cNvPr>
              <p:cNvSpPr/>
              <p:nvPr/>
            </p:nvSpPr>
            <p:spPr>
              <a:xfrm>
                <a:off x="801550" y="2545900"/>
                <a:ext cx="688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774" extrusionOk="0">
                    <a:moveTo>
                      <a:pt x="1994" y="1"/>
                    </a:moveTo>
                    <a:cubicBezTo>
                      <a:pt x="1004" y="1"/>
                      <a:pt x="1" y="343"/>
                      <a:pt x="1" y="343"/>
                    </a:cubicBezTo>
                    <a:cubicBezTo>
                      <a:pt x="547" y="661"/>
                      <a:pt x="1006" y="774"/>
                      <a:pt x="1384" y="774"/>
                    </a:cubicBezTo>
                    <a:cubicBezTo>
                      <a:pt x="2318" y="774"/>
                      <a:pt x="2753" y="84"/>
                      <a:pt x="2753" y="84"/>
                    </a:cubicBezTo>
                    <a:cubicBezTo>
                      <a:pt x="2513" y="25"/>
                      <a:pt x="2254" y="1"/>
                      <a:pt x="1994" y="1"/>
                    </a:cubicBezTo>
                    <a:close/>
                  </a:path>
                </a:pathLst>
              </a:custGeom>
              <a:solidFill>
                <a:srgbClr val="2C5A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567;p42">
                <a:extLst>
                  <a:ext uri="{FF2B5EF4-FFF2-40B4-BE49-F238E27FC236}">
                    <a16:creationId xmlns:a16="http://schemas.microsoft.com/office/drawing/2014/main" id="{723501AE-A836-4E73-B540-ED239C5DC8E8}"/>
                  </a:ext>
                </a:extLst>
              </p:cNvPr>
              <p:cNvSpPr/>
              <p:nvPr/>
            </p:nvSpPr>
            <p:spPr>
              <a:xfrm>
                <a:off x="661725" y="2570700"/>
                <a:ext cx="123975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4959" h="2325" extrusionOk="0">
                    <a:moveTo>
                      <a:pt x="3400" y="0"/>
                    </a:moveTo>
                    <a:cubicBezTo>
                      <a:pt x="3093" y="0"/>
                      <a:pt x="2812" y="46"/>
                      <a:pt x="2758" y="203"/>
                    </a:cubicBezTo>
                    <a:cubicBezTo>
                      <a:pt x="2626" y="566"/>
                      <a:pt x="1976" y="978"/>
                      <a:pt x="1389" y="1215"/>
                    </a:cubicBezTo>
                    <a:cubicBezTo>
                      <a:pt x="810" y="1446"/>
                      <a:pt x="181" y="1907"/>
                      <a:pt x="48" y="2186"/>
                    </a:cubicBezTo>
                    <a:cubicBezTo>
                      <a:pt x="1" y="2289"/>
                      <a:pt x="262" y="2324"/>
                      <a:pt x="646" y="2324"/>
                    </a:cubicBezTo>
                    <a:cubicBezTo>
                      <a:pt x="1278" y="2324"/>
                      <a:pt x="2241" y="2230"/>
                      <a:pt x="2709" y="2186"/>
                    </a:cubicBezTo>
                    <a:cubicBezTo>
                      <a:pt x="3471" y="2116"/>
                      <a:pt x="3729" y="1844"/>
                      <a:pt x="3729" y="1844"/>
                    </a:cubicBezTo>
                    <a:lnTo>
                      <a:pt x="3869" y="2186"/>
                    </a:lnTo>
                    <a:lnTo>
                      <a:pt x="4421" y="2039"/>
                    </a:lnTo>
                    <a:cubicBezTo>
                      <a:pt x="4958" y="971"/>
                      <a:pt x="4490" y="238"/>
                      <a:pt x="4281" y="84"/>
                    </a:cubicBezTo>
                    <a:cubicBezTo>
                      <a:pt x="4281" y="84"/>
                      <a:pt x="3817" y="0"/>
                      <a:pt x="34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568;p42">
                <a:extLst>
                  <a:ext uri="{FF2B5EF4-FFF2-40B4-BE49-F238E27FC236}">
                    <a16:creationId xmlns:a16="http://schemas.microsoft.com/office/drawing/2014/main" id="{CBB0C0DB-2B1F-4803-ADFD-639FE7358698}"/>
                  </a:ext>
                </a:extLst>
              </p:cNvPr>
              <p:cNvSpPr/>
              <p:nvPr/>
            </p:nvSpPr>
            <p:spPr>
              <a:xfrm>
                <a:off x="756875" y="2566500"/>
                <a:ext cx="114200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3465" extrusionOk="0">
                    <a:moveTo>
                      <a:pt x="3981" y="0"/>
                    </a:moveTo>
                    <a:lnTo>
                      <a:pt x="2214" y="357"/>
                    </a:lnTo>
                    <a:cubicBezTo>
                      <a:pt x="2214" y="357"/>
                      <a:pt x="2074" y="1411"/>
                      <a:pt x="1348" y="1928"/>
                    </a:cubicBezTo>
                    <a:cubicBezTo>
                      <a:pt x="622" y="2452"/>
                      <a:pt x="279" y="2906"/>
                      <a:pt x="77" y="3269"/>
                    </a:cubicBezTo>
                    <a:cubicBezTo>
                      <a:pt x="0" y="3401"/>
                      <a:pt x="236" y="3464"/>
                      <a:pt x="592" y="3464"/>
                    </a:cubicBezTo>
                    <a:cubicBezTo>
                      <a:pt x="1213" y="3464"/>
                      <a:pt x="2203" y="3273"/>
                      <a:pt x="2549" y="2927"/>
                    </a:cubicBezTo>
                    <a:cubicBezTo>
                      <a:pt x="3094" y="2382"/>
                      <a:pt x="3660" y="2180"/>
                      <a:pt x="3660" y="2180"/>
                    </a:cubicBezTo>
                    <a:lnTo>
                      <a:pt x="3660" y="2445"/>
                    </a:lnTo>
                    <a:lnTo>
                      <a:pt x="4260" y="2445"/>
                    </a:lnTo>
                    <a:cubicBezTo>
                      <a:pt x="4260" y="2445"/>
                      <a:pt x="4498" y="2319"/>
                      <a:pt x="4533" y="1509"/>
                    </a:cubicBezTo>
                    <a:cubicBezTo>
                      <a:pt x="4568" y="699"/>
                      <a:pt x="4044" y="454"/>
                      <a:pt x="39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569;p42">
                <a:extLst>
                  <a:ext uri="{FF2B5EF4-FFF2-40B4-BE49-F238E27FC236}">
                    <a16:creationId xmlns:a16="http://schemas.microsoft.com/office/drawing/2014/main" id="{C0081338-BE70-405A-AB8B-0732F198612F}"/>
                  </a:ext>
                </a:extLst>
              </p:cNvPr>
              <p:cNvSpPr/>
              <p:nvPr/>
            </p:nvSpPr>
            <p:spPr>
              <a:xfrm>
                <a:off x="661000" y="1993800"/>
                <a:ext cx="209900" cy="586625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23465" extrusionOk="0">
                    <a:moveTo>
                      <a:pt x="7662" y="1"/>
                    </a:moveTo>
                    <a:lnTo>
                      <a:pt x="1188" y="503"/>
                    </a:lnTo>
                    <a:cubicBezTo>
                      <a:pt x="1188" y="503"/>
                      <a:pt x="1" y="9995"/>
                      <a:pt x="448" y="13033"/>
                    </a:cubicBezTo>
                    <a:cubicBezTo>
                      <a:pt x="895" y="16078"/>
                      <a:pt x="2340" y="23390"/>
                      <a:pt x="2340" y="23390"/>
                    </a:cubicBezTo>
                    <a:cubicBezTo>
                      <a:pt x="2612" y="23444"/>
                      <a:pt x="2893" y="23464"/>
                      <a:pt x="3159" y="23464"/>
                    </a:cubicBezTo>
                    <a:cubicBezTo>
                      <a:pt x="3895" y="23464"/>
                      <a:pt x="4519" y="23314"/>
                      <a:pt x="4519" y="23314"/>
                    </a:cubicBezTo>
                    <a:lnTo>
                      <a:pt x="4519" y="22622"/>
                    </a:lnTo>
                    <a:cubicBezTo>
                      <a:pt x="4680" y="21002"/>
                      <a:pt x="3150" y="12628"/>
                      <a:pt x="3137" y="11413"/>
                    </a:cubicBezTo>
                    <a:cubicBezTo>
                      <a:pt x="3130" y="10197"/>
                      <a:pt x="4184" y="4561"/>
                      <a:pt x="4184" y="4561"/>
                    </a:cubicBezTo>
                    <a:lnTo>
                      <a:pt x="4519" y="4617"/>
                    </a:lnTo>
                    <a:cubicBezTo>
                      <a:pt x="4519" y="4617"/>
                      <a:pt x="4924" y="9031"/>
                      <a:pt x="5050" y="12628"/>
                    </a:cubicBezTo>
                    <a:cubicBezTo>
                      <a:pt x="5176" y="16232"/>
                      <a:pt x="5937" y="23328"/>
                      <a:pt x="5937" y="23328"/>
                    </a:cubicBezTo>
                    <a:cubicBezTo>
                      <a:pt x="6207" y="23371"/>
                      <a:pt x="6460" y="23388"/>
                      <a:pt x="6690" y="23388"/>
                    </a:cubicBezTo>
                    <a:cubicBezTo>
                      <a:pt x="7495" y="23388"/>
                      <a:pt x="8018" y="23181"/>
                      <a:pt x="8018" y="23181"/>
                    </a:cubicBezTo>
                    <a:lnTo>
                      <a:pt x="8207" y="21407"/>
                    </a:lnTo>
                    <a:cubicBezTo>
                      <a:pt x="8396" y="19633"/>
                      <a:pt x="7970" y="9331"/>
                      <a:pt x="8172" y="6035"/>
                    </a:cubicBezTo>
                    <a:cubicBezTo>
                      <a:pt x="8375" y="2738"/>
                      <a:pt x="7662" y="1"/>
                      <a:pt x="7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570;p42">
                <a:extLst>
                  <a:ext uri="{FF2B5EF4-FFF2-40B4-BE49-F238E27FC236}">
                    <a16:creationId xmlns:a16="http://schemas.microsoft.com/office/drawing/2014/main" id="{D71CB75E-0A4D-4422-B666-6209D1E113C9}"/>
                  </a:ext>
                </a:extLst>
              </p:cNvPr>
              <p:cNvSpPr/>
              <p:nvPr/>
            </p:nvSpPr>
            <p:spPr>
              <a:xfrm>
                <a:off x="689475" y="1611375"/>
                <a:ext cx="978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052" extrusionOk="0">
                    <a:moveTo>
                      <a:pt x="3632" y="1"/>
                    </a:moveTo>
                    <a:cubicBezTo>
                      <a:pt x="2752" y="1"/>
                      <a:pt x="91" y="799"/>
                      <a:pt x="91" y="799"/>
                    </a:cubicBezTo>
                    <a:cubicBezTo>
                      <a:pt x="147" y="966"/>
                      <a:pt x="0" y="1036"/>
                      <a:pt x="398" y="1385"/>
                    </a:cubicBezTo>
                    <a:cubicBezTo>
                      <a:pt x="796" y="1734"/>
                      <a:pt x="817" y="1734"/>
                      <a:pt x="1446" y="1958"/>
                    </a:cubicBezTo>
                    <a:cubicBezTo>
                      <a:pt x="1623" y="2022"/>
                      <a:pt x="1840" y="2052"/>
                      <a:pt x="2066" y="2052"/>
                    </a:cubicBezTo>
                    <a:cubicBezTo>
                      <a:pt x="2634" y="2052"/>
                      <a:pt x="3263" y="1862"/>
                      <a:pt x="3478" y="1532"/>
                    </a:cubicBezTo>
                    <a:cubicBezTo>
                      <a:pt x="3778" y="1064"/>
                      <a:pt x="3911" y="561"/>
                      <a:pt x="3911" y="107"/>
                    </a:cubicBezTo>
                    <a:cubicBezTo>
                      <a:pt x="3911" y="32"/>
                      <a:pt x="3807" y="1"/>
                      <a:pt x="36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571;p42">
                <a:extLst>
                  <a:ext uri="{FF2B5EF4-FFF2-40B4-BE49-F238E27FC236}">
                    <a16:creationId xmlns:a16="http://schemas.microsoft.com/office/drawing/2014/main" id="{A05A4551-3348-4E1E-80B1-5CB547001C6A}"/>
                  </a:ext>
                </a:extLst>
              </p:cNvPr>
              <p:cNvSpPr/>
              <p:nvPr/>
            </p:nvSpPr>
            <p:spPr>
              <a:xfrm>
                <a:off x="724900" y="1643900"/>
                <a:ext cx="69700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826" extrusionOk="0">
                    <a:moveTo>
                      <a:pt x="36" y="0"/>
                    </a:moveTo>
                    <a:lnTo>
                      <a:pt x="1" y="2759"/>
                    </a:lnTo>
                    <a:cubicBezTo>
                      <a:pt x="162" y="2806"/>
                      <a:pt x="336" y="2826"/>
                      <a:pt x="515" y="2826"/>
                    </a:cubicBezTo>
                    <a:cubicBezTo>
                      <a:pt x="1564" y="2826"/>
                      <a:pt x="2788" y="2138"/>
                      <a:pt x="2788" y="2138"/>
                    </a:cubicBezTo>
                    <a:lnTo>
                      <a:pt x="1803" y="49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572;p42">
                <a:extLst>
                  <a:ext uri="{FF2B5EF4-FFF2-40B4-BE49-F238E27FC236}">
                    <a16:creationId xmlns:a16="http://schemas.microsoft.com/office/drawing/2014/main" id="{592FA285-D66A-4EA1-A9DF-616A261DA1C8}"/>
                  </a:ext>
                </a:extLst>
              </p:cNvPr>
              <p:cNvSpPr/>
              <p:nvPr/>
            </p:nvSpPr>
            <p:spPr>
              <a:xfrm>
                <a:off x="725425" y="1660300"/>
                <a:ext cx="200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8" h="190" extrusionOk="0">
                    <a:moveTo>
                      <a:pt x="1" y="190"/>
                    </a:moveTo>
                    <a:lnTo>
                      <a:pt x="8" y="1"/>
                    </a:lnTo>
                    <a:lnTo>
                      <a:pt x="8" y="1"/>
                    </a:lnTo>
                    <a:lnTo>
                      <a:pt x="1" y="190"/>
                    </a:lnTo>
                    <a:lnTo>
                      <a:pt x="1" y="190"/>
                    </a:lnTo>
                    <a:close/>
                  </a:path>
                </a:pathLst>
              </a:custGeom>
              <a:solidFill>
                <a:srgbClr val="F7B8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573;p42">
                <a:extLst>
                  <a:ext uri="{FF2B5EF4-FFF2-40B4-BE49-F238E27FC236}">
                    <a16:creationId xmlns:a16="http://schemas.microsoft.com/office/drawing/2014/main" id="{3779EC5A-ADA2-424D-8E6E-6F73CA7966D4}"/>
                  </a:ext>
                </a:extLst>
              </p:cNvPr>
              <p:cNvSpPr/>
              <p:nvPr/>
            </p:nvSpPr>
            <p:spPr>
              <a:xfrm>
                <a:off x="725600" y="1643900"/>
                <a:ext cx="200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8" h="657" extrusionOk="0">
                    <a:moveTo>
                      <a:pt x="1" y="657"/>
                    </a:moveTo>
                    <a:lnTo>
                      <a:pt x="1" y="657"/>
                    </a:lnTo>
                    <a:lnTo>
                      <a:pt x="8" y="0"/>
                    </a:lnTo>
                    <a:lnTo>
                      <a:pt x="1" y="657"/>
                    </a:lnTo>
                    <a:close/>
                  </a:path>
                </a:pathLst>
              </a:custGeom>
              <a:solidFill>
                <a:srgbClr val="E55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574;p42">
                <a:extLst>
                  <a:ext uri="{FF2B5EF4-FFF2-40B4-BE49-F238E27FC236}">
                    <a16:creationId xmlns:a16="http://schemas.microsoft.com/office/drawing/2014/main" id="{FC6247F9-0843-48FC-AFC0-6883F86A8749}"/>
                  </a:ext>
                </a:extLst>
              </p:cNvPr>
              <p:cNvSpPr/>
              <p:nvPr/>
            </p:nvSpPr>
            <p:spPr>
              <a:xfrm>
                <a:off x="725425" y="1643900"/>
                <a:ext cx="564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139" extrusionOk="0">
                    <a:moveTo>
                      <a:pt x="15" y="0"/>
                    </a:moveTo>
                    <a:lnTo>
                      <a:pt x="8" y="657"/>
                    </a:lnTo>
                    <a:lnTo>
                      <a:pt x="1" y="846"/>
                    </a:lnTo>
                    <a:cubicBezTo>
                      <a:pt x="127" y="825"/>
                      <a:pt x="224" y="818"/>
                      <a:pt x="308" y="818"/>
                    </a:cubicBezTo>
                    <a:cubicBezTo>
                      <a:pt x="587" y="818"/>
                      <a:pt x="685" y="915"/>
                      <a:pt x="951" y="1027"/>
                    </a:cubicBezTo>
                    <a:cubicBezTo>
                      <a:pt x="1104" y="1097"/>
                      <a:pt x="1454" y="1139"/>
                      <a:pt x="1761" y="1139"/>
                    </a:cubicBezTo>
                    <a:cubicBezTo>
                      <a:pt x="1977" y="1139"/>
                      <a:pt x="2173" y="1118"/>
                      <a:pt x="2257" y="1055"/>
                    </a:cubicBezTo>
                    <a:lnTo>
                      <a:pt x="1782" y="4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575;p42">
                <a:extLst>
                  <a:ext uri="{FF2B5EF4-FFF2-40B4-BE49-F238E27FC236}">
                    <a16:creationId xmlns:a16="http://schemas.microsoft.com/office/drawing/2014/main" id="{2A9C05E8-33BB-4D49-807C-5269FB875F18}"/>
                  </a:ext>
                </a:extLst>
              </p:cNvPr>
              <p:cNvSpPr/>
              <p:nvPr/>
            </p:nvSpPr>
            <p:spPr>
              <a:xfrm>
                <a:off x="692775" y="1549525"/>
                <a:ext cx="8802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4429" extrusionOk="0">
                    <a:moveTo>
                      <a:pt x="1609" y="0"/>
                    </a:moveTo>
                    <a:cubicBezTo>
                      <a:pt x="1509" y="0"/>
                      <a:pt x="1408" y="11"/>
                      <a:pt x="1307" y="32"/>
                    </a:cubicBezTo>
                    <a:cubicBezTo>
                      <a:pt x="511" y="193"/>
                      <a:pt x="1" y="982"/>
                      <a:pt x="161" y="1771"/>
                    </a:cubicBezTo>
                    <a:lnTo>
                      <a:pt x="469" y="3259"/>
                    </a:lnTo>
                    <a:cubicBezTo>
                      <a:pt x="615" y="3947"/>
                      <a:pt x="1229" y="4429"/>
                      <a:pt x="1913" y="4429"/>
                    </a:cubicBezTo>
                    <a:cubicBezTo>
                      <a:pt x="2012" y="4429"/>
                      <a:pt x="2113" y="4418"/>
                      <a:pt x="2215" y="4397"/>
                    </a:cubicBezTo>
                    <a:cubicBezTo>
                      <a:pt x="3004" y="4236"/>
                      <a:pt x="3521" y="3447"/>
                      <a:pt x="3360" y="2658"/>
                    </a:cubicBezTo>
                    <a:lnTo>
                      <a:pt x="3053" y="1177"/>
                    </a:lnTo>
                    <a:cubicBezTo>
                      <a:pt x="2907" y="482"/>
                      <a:pt x="2292" y="0"/>
                      <a:pt x="1609" y="0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576;p42">
                <a:extLst>
                  <a:ext uri="{FF2B5EF4-FFF2-40B4-BE49-F238E27FC236}">
                    <a16:creationId xmlns:a16="http://schemas.microsoft.com/office/drawing/2014/main" id="{95C011FB-B4CE-42A9-903D-DF0BE5DE19C1}"/>
                  </a:ext>
                </a:extLst>
              </p:cNvPr>
              <p:cNvSpPr/>
              <p:nvPr/>
            </p:nvSpPr>
            <p:spPr>
              <a:xfrm>
                <a:off x="752800" y="1588525"/>
                <a:ext cx="50175" cy="384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539" extrusionOk="0">
                    <a:moveTo>
                      <a:pt x="1217" y="0"/>
                    </a:moveTo>
                    <a:cubicBezTo>
                      <a:pt x="797" y="0"/>
                      <a:pt x="540" y="414"/>
                      <a:pt x="540" y="414"/>
                    </a:cubicBezTo>
                    <a:cubicBezTo>
                      <a:pt x="540" y="414"/>
                      <a:pt x="0" y="1539"/>
                      <a:pt x="545" y="1539"/>
                    </a:cubicBezTo>
                    <a:cubicBezTo>
                      <a:pt x="605" y="1539"/>
                      <a:pt x="677" y="1526"/>
                      <a:pt x="764" y="1496"/>
                    </a:cubicBezTo>
                    <a:cubicBezTo>
                      <a:pt x="1651" y="1189"/>
                      <a:pt x="2007" y="246"/>
                      <a:pt x="1455" y="43"/>
                    </a:cubicBezTo>
                    <a:cubicBezTo>
                      <a:pt x="1371" y="13"/>
                      <a:pt x="1292" y="0"/>
                      <a:pt x="1217" y="0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577;p42">
                <a:extLst>
                  <a:ext uri="{FF2B5EF4-FFF2-40B4-BE49-F238E27FC236}">
                    <a16:creationId xmlns:a16="http://schemas.microsoft.com/office/drawing/2014/main" id="{53A4721B-A81F-4F41-B312-12DC9302E9B5}"/>
                  </a:ext>
                </a:extLst>
              </p:cNvPr>
              <p:cNvSpPr/>
              <p:nvPr/>
            </p:nvSpPr>
            <p:spPr>
              <a:xfrm>
                <a:off x="671150" y="1607250"/>
                <a:ext cx="63900" cy="31225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249" extrusionOk="0">
                    <a:moveTo>
                      <a:pt x="881" y="1"/>
                    </a:moveTo>
                    <a:cubicBezTo>
                      <a:pt x="729" y="1"/>
                      <a:pt x="563" y="47"/>
                      <a:pt x="412" y="188"/>
                    </a:cubicBezTo>
                    <a:cubicBezTo>
                      <a:pt x="0" y="573"/>
                      <a:pt x="617" y="1249"/>
                      <a:pt x="1483" y="1249"/>
                    </a:cubicBezTo>
                    <a:cubicBezTo>
                      <a:pt x="1528" y="1249"/>
                      <a:pt x="1574" y="1247"/>
                      <a:pt x="1620" y="1243"/>
                    </a:cubicBezTo>
                    <a:cubicBezTo>
                      <a:pt x="2556" y="1166"/>
                      <a:pt x="1397" y="160"/>
                      <a:pt x="1397" y="160"/>
                    </a:cubicBezTo>
                    <a:cubicBezTo>
                      <a:pt x="1397" y="160"/>
                      <a:pt x="1163" y="1"/>
                      <a:pt x="881" y="1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578;p42">
                <a:extLst>
                  <a:ext uri="{FF2B5EF4-FFF2-40B4-BE49-F238E27FC236}">
                    <a16:creationId xmlns:a16="http://schemas.microsoft.com/office/drawing/2014/main" id="{FC1C0C19-DFB2-460B-990F-3EEA19734594}"/>
                  </a:ext>
                </a:extLst>
              </p:cNvPr>
              <p:cNvSpPr/>
              <p:nvPr/>
            </p:nvSpPr>
            <p:spPr>
              <a:xfrm>
                <a:off x="670250" y="1533625"/>
                <a:ext cx="122250" cy="78350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3134" extrusionOk="0">
                    <a:moveTo>
                      <a:pt x="2117" y="0"/>
                    </a:moveTo>
                    <a:cubicBezTo>
                      <a:pt x="2047" y="0"/>
                      <a:pt x="1973" y="2"/>
                      <a:pt x="1894" y="4"/>
                    </a:cubicBezTo>
                    <a:cubicBezTo>
                      <a:pt x="888" y="46"/>
                      <a:pt x="406" y="654"/>
                      <a:pt x="420" y="1171"/>
                    </a:cubicBezTo>
                    <a:cubicBezTo>
                      <a:pt x="427" y="1695"/>
                      <a:pt x="1" y="2086"/>
                      <a:pt x="1" y="2477"/>
                    </a:cubicBezTo>
                    <a:cubicBezTo>
                      <a:pt x="1" y="2868"/>
                      <a:pt x="448" y="3133"/>
                      <a:pt x="448" y="3133"/>
                    </a:cubicBezTo>
                    <a:cubicBezTo>
                      <a:pt x="639" y="3007"/>
                      <a:pt x="799" y="2974"/>
                      <a:pt x="920" y="2974"/>
                    </a:cubicBezTo>
                    <a:cubicBezTo>
                      <a:pt x="1047" y="2974"/>
                      <a:pt x="1131" y="3010"/>
                      <a:pt x="1165" y="3010"/>
                    </a:cubicBezTo>
                    <a:cubicBezTo>
                      <a:pt x="1179" y="3010"/>
                      <a:pt x="1185" y="3004"/>
                      <a:pt x="1181" y="2987"/>
                    </a:cubicBezTo>
                    <a:cubicBezTo>
                      <a:pt x="1167" y="2896"/>
                      <a:pt x="1195" y="2414"/>
                      <a:pt x="1921" y="2309"/>
                    </a:cubicBezTo>
                    <a:cubicBezTo>
                      <a:pt x="2635" y="2206"/>
                      <a:pt x="2607" y="1436"/>
                      <a:pt x="2798" y="1436"/>
                    </a:cubicBezTo>
                    <a:cubicBezTo>
                      <a:pt x="2802" y="1436"/>
                      <a:pt x="2805" y="1436"/>
                      <a:pt x="2808" y="1436"/>
                    </a:cubicBezTo>
                    <a:cubicBezTo>
                      <a:pt x="3297" y="1506"/>
                      <a:pt x="3269" y="1820"/>
                      <a:pt x="3500" y="1869"/>
                    </a:cubicBezTo>
                    <a:cubicBezTo>
                      <a:pt x="3730" y="1911"/>
                      <a:pt x="3954" y="2463"/>
                      <a:pt x="3954" y="2463"/>
                    </a:cubicBezTo>
                    <a:cubicBezTo>
                      <a:pt x="4138" y="2249"/>
                      <a:pt x="4351" y="2199"/>
                      <a:pt x="4512" y="2199"/>
                    </a:cubicBezTo>
                    <a:cubicBezTo>
                      <a:pt x="4656" y="2199"/>
                      <a:pt x="4757" y="2239"/>
                      <a:pt x="4757" y="2239"/>
                    </a:cubicBezTo>
                    <a:cubicBezTo>
                      <a:pt x="4757" y="2239"/>
                      <a:pt x="4890" y="1436"/>
                      <a:pt x="4464" y="801"/>
                    </a:cubicBezTo>
                    <a:cubicBezTo>
                      <a:pt x="4072" y="212"/>
                      <a:pt x="3710" y="78"/>
                      <a:pt x="3461" y="78"/>
                    </a:cubicBezTo>
                    <a:cubicBezTo>
                      <a:pt x="3252" y="78"/>
                      <a:pt x="3123" y="172"/>
                      <a:pt x="3123" y="172"/>
                    </a:cubicBezTo>
                    <a:cubicBezTo>
                      <a:pt x="3123" y="172"/>
                      <a:pt x="2927" y="0"/>
                      <a:pt x="21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579;p42">
                <a:extLst>
                  <a:ext uri="{FF2B5EF4-FFF2-40B4-BE49-F238E27FC236}">
                    <a16:creationId xmlns:a16="http://schemas.microsoft.com/office/drawing/2014/main" id="{F26C04E4-A063-4D86-822C-58A52BE881C3}"/>
                  </a:ext>
                </a:extLst>
              </p:cNvPr>
              <p:cNvSpPr/>
              <p:nvPr/>
            </p:nvSpPr>
            <p:spPr>
              <a:xfrm>
                <a:off x="598150" y="1679175"/>
                <a:ext cx="324075" cy="349100"/>
              </a:xfrm>
              <a:custGeom>
                <a:avLst/>
                <a:gdLst/>
                <a:ahLst/>
                <a:cxnLst/>
                <a:rect l="l" t="t" r="r" b="b"/>
                <a:pathLst>
                  <a:path w="12963" h="13964" extrusionOk="0">
                    <a:moveTo>
                      <a:pt x="7564" y="0"/>
                    </a:moveTo>
                    <a:cubicBezTo>
                      <a:pt x="7564" y="0"/>
                      <a:pt x="6845" y="1083"/>
                      <a:pt x="5779" y="1083"/>
                    </a:cubicBezTo>
                    <a:cubicBezTo>
                      <a:pt x="5769" y="1083"/>
                      <a:pt x="5758" y="1083"/>
                      <a:pt x="5748" y="1083"/>
                    </a:cubicBezTo>
                    <a:cubicBezTo>
                      <a:pt x="5371" y="1076"/>
                      <a:pt x="5078" y="762"/>
                      <a:pt x="5092" y="384"/>
                    </a:cubicBezTo>
                    <a:cubicBezTo>
                      <a:pt x="5092" y="384"/>
                      <a:pt x="5090" y="384"/>
                      <a:pt x="5085" y="384"/>
                    </a:cubicBezTo>
                    <a:cubicBezTo>
                      <a:pt x="4986" y="384"/>
                      <a:pt x="3801" y="397"/>
                      <a:pt x="2885" y="999"/>
                    </a:cubicBezTo>
                    <a:cubicBezTo>
                      <a:pt x="1928" y="1628"/>
                      <a:pt x="0" y="4268"/>
                      <a:pt x="0" y="4268"/>
                    </a:cubicBezTo>
                    <a:lnTo>
                      <a:pt x="2431" y="6223"/>
                    </a:lnTo>
                    <a:lnTo>
                      <a:pt x="3918" y="4533"/>
                    </a:lnTo>
                    <a:lnTo>
                      <a:pt x="3918" y="4533"/>
                    </a:lnTo>
                    <a:cubicBezTo>
                      <a:pt x="3918" y="4533"/>
                      <a:pt x="3241" y="11936"/>
                      <a:pt x="3339" y="13591"/>
                    </a:cubicBezTo>
                    <a:cubicBezTo>
                      <a:pt x="3353" y="13787"/>
                      <a:pt x="4149" y="13738"/>
                      <a:pt x="4344" y="13759"/>
                    </a:cubicBezTo>
                    <a:cubicBezTo>
                      <a:pt x="5141" y="13821"/>
                      <a:pt x="5973" y="13963"/>
                      <a:pt x="6898" y="13963"/>
                    </a:cubicBezTo>
                    <a:cubicBezTo>
                      <a:pt x="7936" y="13963"/>
                      <a:pt x="9090" y="13785"/>
                      <a:pt x="10442" y="13116"/>
                    </a:cubicBezTo>
                    <a:cubicBezTo>
                      <a:pt x="10442" y="13116"/>
                      <a:pt x="11098" y="12935"/>
                      <a:pt x="10714" y="12271"/>
                    </a:cubicBezTo>
                    <a:cubicBezTo>
                      <a:pt x="10330" y="11615"/>
                      <a:pt x="10225" y="8898"/>
                      <a:pt x="10225" y="8193"/>
                    </a:cubicBezTo>
                    <a:cubicBezTo>
                      <a:pt x="10225" y="7487"/>
                      <a:pt x="9764" y="4575"/>
                      <a:pt x="9645" y="4184"/>
                    </a:cubicBezTo>
                    <a:cubicBezTo>
                      <a:pt x="9634" y="4143"/>
                      <a:pt x="9638" y="4125"/>
                      <a:pt x="9655" y="4125"/>
                    </a:cubicBezTo>
                    <a:cubicBezTo>
                      <a:pt x="9777" y="4125"/>
                      <a:pt x="10571" y="5102"/>
                      <a:pt x="10798" y="5734"/>
                    </a:cubicBezTo>
                    <a:cubicBezTo>
                      <a:pt x="10836" y="5845"/>
                      <a:pt x="10937" y="5909"/>
                      <a:pt x="11042" y="5909"/>
                    </a:cubicBezTo>
                    <a:cubicBezTo>
                      <a:pt x="11090" y="5909"/>
                      <a:pt x="11138" y="5895"/>
                      <a:pt x="11182" y="5867"/>
                    </a:cubicBezTo>
                    <a:cubicBezTo>
                      <a:pt x="11643" y="5574"/>
                      <a:pt x="12516" y="4966"/>
                      <a:pt x="12963" y="3862"/>
                    </a:cubicBezTo>
                    <a:cubicBezTo>
                      <a:pt x="12963" y="3862"/>
                      <a:pt x="11035" y="1320"/>
                      <a:pt x="10072" y="678"/>
                    </a:cubicBezTo>
                    <a:cubicBezTo>
                      <a:pt x="9108" y="42"/>
                      <a:pt x="7564" y="0"/>
                      <a:pt x="7564" y="0"/>
                    </a:cubicBezTo>
                    <a:close/>
                  </a:path>
                </a:pathLst>
              </a:custGeom>
              <a:solidFill>
                <a:srgbClr val="FF7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580;p42">
                <a:extLst>
                  <a:ext uri="{FF2B5EF4-FFF2-40B4-BE49-F238E27FC236}">
                    <a16:creationId xmlns:a16="http://schemas.microsoft.com/office/drawing/2014/main" id="{9678F583-5CC8-4095-AC48-A21FCDCE7E0D}"/>
                  </a:ext>
                </a:extLst>
              </p:cNvPr>
              <p:cNvSpPr/>
              <p:nvPr/>
            </p:nvSpPr>
            <p:spPr>
              <a:xfrm>
                <a:off x="712325" y="1679175"/>
                <a:ext cx="911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3647" h="1763" extrusionOk="0">
                    <a:moveTo>
                      <a:pt x="2997" y="0"/>
                    </a:moveTo>
                    <a:cubicBezTo>
                      <a:pt x="2997" y="0"/>
                      <a:pt x="2278" y="1083"/>
                      <a:pt x="1212" y="1083"/>
                    </a:cubicBezTo>
                    <a:cubicBezTo>
                      <a:pt x="1202" y="1083"/>
                      <a:pt x="1191" y="1083"/>
                      <a:pt x="1181" y="1083"/>
                    </a:cubicBezTo>
                    <a:cubicBezTo>
                      <a:pt x="804" y="1076"/>
                      <a:pt x="511" y="762"/>
                      <a:pt x="525" y="384"/>
                    </a:cubicBezTo>
                    <a:cubicBezTo>
                      <a:pt x="525" y="384"/>
                      <a:pt x="315" y="384"/>
                      <a:pt x="1" y="426"/>
                    </a:cubicBezTo>
                    <a:cubicBezTo>
                      <a:pt x="85" y="880"/>
                      <a:pt x="357" y="1635"/>
                      <a:pt x="1244" y="1753"/>
                    </a:cubicBezTo>
                    <a:cubicBezTo>
                      <a:pt x="1291" y="1759"/>
                      <a:pt x="1338" y="1762"/>
                      <a:pt x="1386" y="1762"/>
                    </a:cubicBezTo>
                    <a:cubicBezTo>
                      <a:pt x="2304" y="1762"/>
                      <a:pt x="3228" y="641"/>
                      <a:pt x="3647" y="63"/>
                    </a:cubicBezTo>
                    <a:cubicBezTo>
                      <a:pt x="3263" y="14"/>
                      <a:pt x="2997" y="0"/>
                      <a:pt x="2997" y="0"/>
                    </a:cubicBezTo>
                    <a:close/>
                  </a:path>
                </a:pathLst>
              </a:custGeom>
              <a:solidFill>
                <a:srgbClr val="DD4B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581;p42">
                <a:extLst>
                  <a:ext uri="{FF2B5EF4-FFF2-40B4-BE49-F238E27FC236}">
                    <a16:creationId xmlns:a16="http://schemas.microsoft.com/office/drawing/2014/main" id="{ED8E8E11-35F5-4A4B-8878-B1E3E2B8D319}"/>
                  </a:ext>
                </a:extLst>
              </p:cNvPr>
              <p:cNvSpPr/>
              <p:nvPr/>
            </p:nvSpPr>
            <p:spPr>
              <a:xfrm>
                <a:off x="855850" y="1756525"/>
                <a:ext cx="60450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173" extrusionOk="0">
                    <a:moveTo>
                      <a:pt x="2054" y="0"/>
                    </a:moveTo>
                    <a:cubicBezTo>
                      <a:pt x="1510" y="720"/>
                      <a:pt x="413" y="1530"/>
                      <a:pt x="1" y="1767"/>
                    </a:cubicBezTo>
                    <a:cubicBezTo>
                      <a:pt x="92" y="1900"/>
                      <a:pt x="183" y="2033"/>
                      <a:pt x="259" y="2172"/>
                    </a:cubicBezTo>
                    <a:cubicBezTo>
                      <a:pt x="965" y="1921"/>
                      <a:pt x="1922" y="978"/>
                      <a:pt x="2417" y="461"/>
                    </a:cubicBezTo>
                    <a:cubicBezTo>
                      <a:pt x="2320" y="335"/>
                      <a:pt x="2194" y="175"/>
                      <a:pt x="2054" y="0"/>
                    </a:cubicBezTo>
                    <a:close/>
                  </a:path>
                </a:pathLst>
              </a:custGeom>
              <a:solidFill>
                <a:srgbClr val="DD4B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582;p42">
                <a:extLst>
                  <a:ext uri="{FF2B5EF4-FFF2-40B4-BE49-F238E27FC236}">
                    <a16:creationId xmlns:a16="http://schemas.microsoft.com/office/drawing/2014/main" id="{BAF1B281-2C55-4C5E-BCD6-5B0FE91C16EA}"/>
                  </a:ext>
                </a:extLst>
              </p:cNvPr>
              <p:cNvSpPr/>
              <p:nvPr/>
            </p:nvSpPr>
            <p:spPr>
              <a:xfrm>
                <a:off x="845550" y="1740450"/>
                <a:ext cx="55725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2187" extrusionOk="0">
                    <a:moveTo>
                      <a:pt x="1929" y="1"/>
                    </a:moveTo>
                    <a:cubicBezTo>
                      <a:pt x="1419" y="664"/>
                      <a:pt x="420" y="1544"/>
                      <a:pt x="1" y="1886"/>
                    </a:cubicBezTo>
                    <a:cubicBezTo>
                      <a:pt x="78" y="1970"/>
                      <a:pt x="162" y="2075"/>
                      <a:pt x="252" y="2187"/>
                    </a:cubicBezTo>
                    <a:cubicBezTo>
                      <a:pt x="930" y="1803"/>
                      <a:pt x="1789" y="881"/>
                      <a:pt x="2229" y="350"/>
                    </a:cubicBezTo>
                    <a:cubicBezTo>
                      <a:pt x="2131" y="238"/>
                      <a:pt x="2033" y="119"/>
                      <a:pt x="1929" y="1"/>
                    </a:cubicBezTo>
                    <a:close/>
                  </a:path>
                </a:pathLst>
              </a:custGeom>
              <a:solidFill>
                <a:srgbClr val="DD4B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583;p42">
                <a:extLst>
                  <a:ext uri="{FF2B5EF4-FFF2-40B4-BE49-F238E27FC236}">
                    <a16:creationId xmlns:a16="http://schemas.microsoft.com/office/drawing/2014/main" id="{416CA38C-60D0-4194-B3CA-8AE51A59DE46}"/>
                  </a:ext>
                </a:extLst>
              </p:cNvPr>
              <p:cNvSpPr/>
              <p:nvPr/>
            </p:nvSpPr>
            <p:spPr>
              <a:xfrm>
                <a:off x="801550" y="2548000"/>
                <a:ext cx="72325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1505" extrusionOk="0">
                    <a:moveTo>
                      <a:pt x="2753" y="0"/>
                    </a:moveTo>
                    <a:cubicBezTo>
                      <a:pt x="2265" y="240"/>
                      <a:pt x="1524" y="294"/>
                      <a:pt x="931" y="294"/>
                    </a:cubicBezTo>
                    <a:cubicBezTo>
                      <a:pt x="470" y="294"/>
                      <a:pt x="98" y="262"/>
                      <a:pt x="1" y="259"/>
                    </a:cubicBezTo>
                    <a:lnTo>
                      <a:pt x="1" y="1411"/>
                    </a:lnTo>
                    <a:cubicBezTo>
                      <a:pt x="284" y="1479"/>
                      <a:pt x="613" y="1504"/>
                      <a:pt x="944" y="1504"/>
                    </a:cubicBezTo>
                    <a:cubicBezTo>
                      <a:pt x="1905" y="1504"/>
                      <a:pt x="2892" y="1292"/>
                      <a:pt x="2892" y="1292"/>
                    </a:cubicBezTo>
                    <a:lnTo>
                      <a:pt x="27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584;p42">
                <a:extLst>
                  <a:ext uri="{FF2B5EF4-FFF2-40B4-BE49-F238E27FC236}">
                    <a16:creationId xmlns:a16="http://schemas.microsoft.com/office/drawing/2014/main" id="{7CE6DEC5-580A-4838-8D48-6F2A3B01FA45}"/>
                  </a:ext>
                </a:extLst>
              </p:cNvPr>
              <p:cNvSpPr/>
              <p:nvPr/>
            </p:nvSpPr>
            <p:spPr>
              <a:xfrm>
                <a:off x="710250" y="2547475"/>
                <a:ext cx="72475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1506" extrusionOk="0">
                    <a:moveTo>
                      <a:pt x="2752" y="0"/>
                    </a:moveTo>
                    <a:cubicBezTo>
                      <a:pt x="2258" y="243"/>
                      <a:pt x="1506" y="295"/>
                      <a:pt x="909" y="295"/>
                    </a:cubicBezTo>
                    <a:cubicBezTo>
                      <a:pt x="458" y="295"/>
                      <a:pt x="96" y="266"/>
                      <a:pt x="0" y="266"/>
                    </a:cubicBezTo>
                    <a:lnTo>
                      <a:pt x="0" y="1411"/>
                    </a:lnTo>
                    <a:cubicBezTo>
                      <a:pt x="287" y="1480"/>
                      <a:pt x="621" y="1506"/>
                      <a:pt x="958" y="1506"/>
                    </a:cubicBezTo>
                    <a:cubicBezTo>
                      <a:pt x="1916" y="1506"/>
                      <a:pt x="2899" y="1299"/>
                      <a:pt x="2899" y="1299"/>
                    </a:cubicBez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585;p42">
                <a:extLst>
                  <a:ext uri="{FF2B5EF4-FFF2-40B4-BE49-F238E27FC236}">
                    <a16:creationId xmlns:a16="http://schemas.microsoft.com/office/drawing/2014/main" id="{55AFD98B-DC63-401B-8742-54B13A513429}"/>
                  </a:ext>
                </a:extLst>
              </p:cNvPr>
              <p:cNvSpPr/>
              <p:nvPr/>
            </p:nvSpPr>
            <p:spPr>
              <a:xfrm>
                <a:off x="682825" y="2008650"/>
                <a:ext cx="182325" cy="74925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2997" extrusionOk="0">
                    <a:moveTo>
                      <a:pt x="6922" y="0"/>
                    </a:moveTo>
                    <a:cubicBezTo>
                      <a:pt x="5627" y="615"/>
                      <a:pt x="4513" y="781"/>
                      <a:pt x="3508" y="781"/>
                    </a:cubicBezTo>
                    <a:cubicBezTo>
                      <a:pt x="2583" y="781"/>
                      <a:pt x="1751" y="640"/>
                      <a:pt x="957" y="580"/>
                    </a:cubicBezTo>
                    <a:cubicBezTo>
                      <a:pt x="832" y="566"/>
                      <a:pt x="490" y="580"/>
                      <a:pt x="238" y="545"/>
                    </a:cubicBezTo>
                    <a:cubicBezTo>
                      <a:pt x="224" y="622"/>
                      <a:pt x="217" y="706"/>
                      <a:pt x="210" y="796"/>
                    </a:cubicBezTo>
                    <a:lnTo>
                      <a:pt x="1" y="2696"/>
                    </a:lnTo>
                    <a:cubicBezTo>
                      <a:pt x="846" y="2508"/>
                      <a:pt x="1153" y="1418"/>
                      <a:pt x="1251" y="922"/>
                    </a:cubicBezTo>
                    <a:cubicBezTo>
                      <a:pt x="1740" y="978"/>
                      <a:pt x="2326" y="1055"/>
                      <a:pt x="2892" y="1132"/>
                    </a:cubicBezTo>
                    <a:cubicBezTo>
                      <a:pt x="2899" y="1132"/>
                      <a:pt x="2913" y="2193"/>
                      <a:pt x="3032" y="2906"/>
                    </a:cubicBezTo>
                    <a:lnTo>
                      <a:pt x="3800" y="2996"/>
                    </a:lnTo>
                    <a:cubicBezTo>
                      <a:pt x="3800" y="2996"/>
                      <a:pt x="3688" y="1739"/>
                      <a:pt x="3730" y="1257"/>
                    </a:cubicBezTo>
                    <a:lnTo>
                      <a:pt x="3730" y="1257"/>
                    </a:lnTo>
                    <a:cubicBezTo>
                      <a:pt x="3828" y="1278"/>
                      <a:pt x="3933" y="1292"/>
                      <a:pt x="4024" y="1306"/>
                    </a:cubicBezTo>
                    <a:cubicBezTo>
                      <a:pt x="4153" y="1329"/>
                      <a:pt x="4285" y="1340"/>
                      <a:pt x="4417" y="1340"/>
                    </a:cubicBezTo>
                    <a:cubicBezTo>
                      <a:pt x="4569" y="1340"/>
                      <a:pt x="4722" y="1325"/>
                      <a:pt x="4876" y="1299"/>
                    </a:cubicBezTo>
                    <a:cubicBezTo>
                      <a:pt x="5141" y="1725"/>
                      <a:pt x="6035" y="2857"/>
                      <a:pt x="7292" y="2857"/>
                    </a:cubicBezTo>
                    <a:cubicBezTo>
                      <a:pt x="7292" y="2857"/>
                      <a:pt x="7138" y="894"/>
                      <a:pt x="6964" y="238"/>
                    </a:cubicBezTo>
                    <a:cubicBezTo>
                      <a:pt x="6950" y="154"/>
                      <a:pt x="6936" y="77"/>
                      <a:pt x="69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586;p42">
                <a:extLst>
                  <a:ext uri="{FF2B5EF4-FFF2-40B4-BE49-F238E27FC236}">
                    <a16:creationId xmlns:a16="http://schemas.microsoft.com/office/drawing/2014/main" id="{6D3408F1-9537-4158-82D1-EBD6E99D3A04}"/>
                  </a:ext>
                </a:extLst>
              </p:cNvPr>
              <p:cNvSpPr/>
              <p:nvPr/>
            </p:nvSpPr>
            <p:spPr>
              <a:xfrm>
                <a:off x="816050" y="1783750"/>
                <a:ext cx="158750" cy="2956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1825" extrusionOk="0">
                    <a:moveTo>
                      <a:pt x="4128" y="1"/>
                    </a:moveTo>
                    <a:cubicBezTo>
                      <a:pt x="3500" y="1090"/>
                      <a:pt x="2466" y="1684"/>
                      <a:pt x="2466" y="1684"/>
                    </a:cubicBezTo>
                    <a:cubicBezTo>
                      <a:pt x="2466" y="1684"/>
                      <a:pt x="3856" y="4457"/>
                      <a:pt x="3556" y="5609"/>
                    </a:cubicBezTo>
                    <a:cubicBezTo>
                      <a:pt x="3262" y="6761"/>
                      <a:pt x="1" y="10875"/>
                      <a:pt x="1" y="10875"/>
                    </a:cubicBezTo>
                    <a:cubicBezTo>
                      <a:pt x="922" y="11825"/>
                      <a:pt x="1600" y="11825"/>
                      <a:pt x="1600" y="11825"/>
                    </a:cubicBezTo>
                    <a:cubicBezTo>
                      <a:pt x="1600" y="11825"/>
                      <a:pt x="6349" y="6594"/>
                      <a:pt x="6084" y="5113"/>
                    </a:cubicBezTo>
                    <a:cubicBezTo>
                      <a:pt x="5811" y="3632"/>
                      <a:pt x="4128" y="1"/>
                      <a:pt x="4128" y="1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587;p42">
                <a:extLst>
                  <a:ext uri="{FF2B5EF4-FFF2-40B4-BE49-F238E27FC236}">
                    <a16:creationId xmlns:a16="http://schemas.microsoft.com/office/drawing/2014/main" id="{40379AFB-096D-4DCA-9482-45E5441F800E}"/>
                  </a:ext>
                </a:extLst>
              </p:cNvPr>
              <p:cNvSpPr/>
              <p:nvPr/>
            </p:nvSpPr>
            <p:spPr>
              <a:xfrm>
                <a:off x="877675" y="1782875"/>
                <a:ext cx="55025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719" extrusionOk="0">
                    <a:moveTo>
                      <a:pt x="1649" y="1"/>
                    </a:moveTo>
                    <a:cubicBezTo>
                      <a:pt x="1544" y="210"/>
                      <a:pt x="1419" y="406"/>
                      <a:pt x="1286" y="580"/>
                    </a:cubicBezTo>
                    <a:cubicBezTo>
                      <a:pt x="1419" y="413"/>
                      <a:pt x="1544" y="231"/>
                      <a:pt x="1663" y="36"/>
                    </a:cubicBezTo>
                    <a:cubicBezTo>
                      <a:pt x="1663" y="36"/>
                      <a:pt x="1894" y="532"/>
                      <a:pt x="2201" y="1237"/>
                    </a:cubicBezTo>
                    <a:cubicBezTo>
                      <a:pt x="1894" y="532"/>
                      <a:pt x="1649" y="1"/>
                      <a:pt x="1649" y="1"/>
                    </a:cubicBezTo>
                    <a:close/>
                    <a:moveTo>
                      <a:pt x="343" y="1488"/>
                    </a:moveTo>
                    <a:lnTo>
                      <a:pt x="343" y="1488"/>
                    </a:lnTo>
                    <a:cubicBezTo>
                      <a:pt x="231" y="1565"/>
                      <a:pt x="127" y="1635"/>
                      <a:pt x="43" y="1691"/>
                    </a:cubicBezTo>
                    <a:cubicBezTo>
                      <a:pt x="25" y="1704"/>
                      <a:pt x="13" y="1712"/>
                      <a:pt x="7" y="1716"/>
                    </a:cubicBezTo>
                    <a:lnTo>
                      <a:pt x="7" y="1716"/>
                    </a:lnTo>
                    <a:cubicBezTo>
                      <a:pt x="35" y="1699"/>
                      <a:pt x="165" y="1624"/>
                      <a:pt x="343" y="1488"/>
                    </a:cubicBezTo>
                    <a:close/>
                    <a:moveTo>
                      <a:pt x="7" y="1716"/>
                    </a:moveTo>
                    <a:cubicBezTo>
                      <a:pt x="3" y="1718"/>
                      <a:pt x="1" y="1719"/>
                      <a:pt x="1" y="1719"/>
                    </a:cubicBezTo>
                    <a:cubicBezTo>
                      <a:pt x="1" y="1719"/>
                      <a:pt x="3" y="1718"/>
                      <a:pt x="7" y="1716"/>
                    </a:cubicBezTo>
                    <a:close/>
                  </a:path>
                </a:pathLst>
              </a:custGeom>
              <a:solidFill>
                <a:srgbClr val="F7B8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588;p42">
                <a:extLst>
                  <a:ext uri="{FF2B5EF4-FFF2-40B4-BE49-F238E27FC236}">
                    <a16:creationId xmlns:a16="http://schemas.microsoft.com/office/drawing/2014/main" id="{7B1044CF-0FF3-4121-AFFA-25A78A4E0117}"/>
                  </a:ext>
                </a:extLst>
              </p:cNvPr>
              <p:cNvSpPr/>
              <p:nvPr/>
            </p:nvSpPr>
            <p:spPr>
              <a:xfrm>
                <a:off x="878725" y="1782875"/>
                <a:ext cx="40200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691" extrusionOk="0">
                    <a:moveTo>
                      <a:pt x="1607" y="1"/>
                    </a:moveTo>
                    <a:cubicBezTo>
                      <a:pt x="1056" y="958"/>
                      <a:pt x="189" y="1565"/>
                      <a:pt x="1" y="1691"/>
                    </a:cubicBezTo>
                    <a:cubicBezTo>
                      <a:pt x="85" y="1635"/>
                      <a:pt x="189" y="1565"/>
                      <a:pt x="301" y="1488"/>
                    </a:cubicBezTo>
                    <a:cubicBezTo>
                      <a:pt x="560" y="1293"/>
                      <a:pt x="916" y="993"/>
                      <a:pt x="1244" y="580"/>
                    </a:cubicBezTo>
                    <a:cubicBezTo>
                      <a:pt x="1377" y="406"/>
                      <a:pt x="1502" y="210"/>
                      <a:pt x="1607" y="1"/>
                    </a:cubicBezTo>
                    <a:close/>
                  </a:path>
                </a:pathLst>
              </a:custGeom>
              <a:solidFill>
                <a:srgbClr val="4230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589;p42">
                <a:extLst>
                  <a:ext uri="{FF2B5EF4-FFF2-40B4-BE49-F238E27FC236}">
                    <a16:creationId xmlns:a16="http://schemas.microsoft.com/office/drawing/2014/main" id="{98BB16D4-A83B-4F92-9014-AB72F5E7EDEF}"/>
                  </a:ext>
                </a:extLst>
              </p:cNvPr>
              <p:cNvSpPr/>
              <p:nvPr/>
            </p:nvSpPr>
            <p:spPr>
              <a:xfrm>
                <a:off x="877675" y="1783750"/>
                <a:ext cx="55025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3347" extrusionOk="0">
                    <a:moveTo>
                      <a:pt x="1663" y="1"/>
                    </a:moveTo>
                    <a:cubicBezTo>
                      <a:pt x="1544" y="196"/>
                      <a:pt x="1419" y="378"/>
                      <a:pt x="1286" y="545"/>
                    </a:cubicBezTo>
                    <a:cubicBezTo>
                      <a:pt x="958" y="958"/>
                      <a:pt x="602" y="1258"/>
                      <a:pt x="343" y="1453"/>
                    </a:cubicBezTo>
                    <a:cubicBezTo>
                      <a:pt x="141" y="1607"/>
                      <a:pt x="1" y="1684"/>
                      <a:pt x="1" y="1684"/>
                    </a:cubicBezTo>
                    <a:cubicBezTo>
                      <a:pt x="15" y="1712"/>
                      <a:pt x="392" y="2466"/>
                      <a:pt x="706" y="3346"/>
                    </a:cubicBezTo>
                    <a:cubicBezTo>
                      <a:pt x="1084" y="3325"/>
                      <a:pt x="1391" y="2543"/>
                      <a:pt x="1461" y="1705"/>
                    </a:cubicBezTo>
                    <a:cubicBezTo>
                      <a:pt x="1503" y="1251"/>
                      <a:pt x="1698" y="1153"/>
                      <a:pt x="1880" y="1153"/>
                    </a:cubicBezTo>
                    <a:cubicBezTo>
                      <a:pt x="1943" y="1153"/>
                      <a:pt x="2005" y="1167"/>
                      <a:pt x="2061" y="1181"/>
                    </a:cubicBezTo>
                    <a:cubicBezTo>
                      <a:pt x="2110" y="1195"/>
                      <a:pt x="2159" y="1209"/>
                      <a:pt x="2180" y="1209"/>
                    </a:cubicBezTo>
                    <a:cubicBezTo>
                      <a:pt x="2187" y="1209"/>
                      <a:pt x="2194" y="1202"/>
                      <a:pt x="2201" y="1202"/>
                    </a:cubicBezTo>
                    <a:cubicBezTo>
                      <a:pt x="1894" y="497"/>
                      <a:pt x="1663" y="1"/>
                      <a:pt x="1663" y="1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590;p42">
                <a:extLst>
                  <a:ext uri="{FF2B5EF4-FFF2-40B4-BE49-F238E27FC236}">
                    <a16:creationId xmlns:a16="http://schemas.microsoft.com/office/drawing/2014/main" id="{EB2D1BA9-B4BA-4C62-91D6-BCA538372206}"/>
                  </a:ext>
                </a:extLst>
              </p:cNvPr>
              <p:cNvSpPr/>
              <p:nvPr/>
            </p:nvSpPr>
            <p:spPr>
              <a:xfrm>
                <a:off x="527750" y="1757800"/>
                <a:ext cx="10482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1130" extrusionOk="0">
                    <a:moveTo>
                      <a:pt x="1861" y="0"/>
                    </a:moveTo>
                    <a:cubicBezTo>
                      <a:pt x="959" y="0"/>
                      <a:pt x="74" y="159"/>
                      <a:pt x="37" y="159"/>
                    </a:cubicBezTo>
                    <a:cubicBezTo>
                      <a:pt x="36" y="159"/>
                      <a:pt x="36" y="159"/>
                      <a:pt x="36" y="159"/>
                    </a:cubicBezTo>
                    <a:cubicBezTo>
                      <a:pt x="0" y="159"/>
                      <a:pt x="289" y="523"/>
                      <a:pt x="344" y="599"/>
                    </a:cubicBezTo>
                    <a:cubicBezTo>
                      <a:pt x="400" y="676"/>
                      <a:pt x="1804" y="1123"/>
                      <a:pt x="1894" y="1130"/>
                    </a:cubicBezTo>
                    <a:cubicBezTo>
                      <a:pt x="1985" y="1130"/>
                      <a:pt x="4192" y="508"/>
                      <a:pt x="3124" y="159"/>
                    </a:cubicBezTo>
                    <a:cubicBezTo>
                      <a:pt x="2767" y="40"/>
                      <a:pt x="2312" y="0"/>
                      <a:pt x="1861" y="0"/>
                    </a:cubicBezTo>
                    <a:close/>
                  </a:path>
                </a:pathLst>
              </a:custGeom>
              <a:solidFill>
                <a:srgbClr val="4471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591;p42">
                <a:extLst>
                  <a:ext uri="{FF2B5EF4-FFF2-40B4-BE49-F238E27FC236}">
                    <a16:creationId xmlns:a16="http://schemas.microsoft.com/office/drawing/2014/main" id="{F8A8D340-4D3A-4AAD-8E35-8B25D3811CCD}"/>
                  </a:ext>
                </a:extLst>
              </p:cNvPr>
              <p:cNvSpPr/>
              <p:nvPr/>
            </p:nvSpPr>
            <p:spPr>
              <a:xfrm>
                <a:off x="575275" y="2620625"/>
                <a:ext cx="10652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1254" extrusionOk="0">
                    <a:moveTo>
                      <a:pt x="182" y="1"/>
                    </a:moveTo>
                    <a:cubicBezTo>
                      <a:pt x="175" y="8"/>
                      <a:pt x="175" y="22"/>
                      <a:pt x="168" y="28"/>
                    </a:cubicBezTo>
                    <a:cubicBezTo>
                      <a:pt x="0" y="434"/>
                      <a:pt x="84" y="608"/>
                      <a:pt x="119" y="874"/>
                    </a:cubicBezTo>
                    <a:cubicBezTo>
                      <a:pt x="134" y="968"/>
                      <a:pt x="271" y="993"/>
                      <a:pt x="468" y="993"/>
                    </a:cubicBezTo>
                    <a:cubicBezTo>
                      <a:pt x="688" y="993"/>
                      <a:pt x="981" y="962"/>
                      <a:pt x="1261" y="962"/>
                    </a:cubicBezTo>
                    <a:cubicBezTo>
                      <a:pt x="1456" y="962"/>
                      <a:pt x="1644" y="977"/>
                      <a:pt x="1795" y="1027"/>
                    </a:cubicBezTo>
                    <a:cubicBezTo>
                      <a:pt x="2226" y="1164"/>
                      <a:pt x="2357" y="1253"/>
                      <a:pt x="2815" y="1253"/>
                    </a:cubicBezTo>
                    <a:cubicBezTo>
                      <a:pt x="2965" y="1253"/>
                      <a:pt x="3151" y="1243"/>
                      <a:pt x="3395" y="1223"/>
                    </a:cubicBezTo>
                    <a:cubicBezTo>
                      <a:pt x="4261" y="1153"/>
                      <a:pt x="3402" y="811"/>
                      <a:pt x="2647" y="489"/>
                    </a:cubicBezTo>
                    <a:cubicBezTo>
                      <a:pt x="2420" y="596"/>
                      <a:pt x="2170" y="632"/>
                      <a:pt x="1937" y="632"/>
                    </a:cubicBezTo>
                    <a:cubicBezTo>
                      <a:pt x="1698" y="632"/>
                      <a:pt x="1476" y="595"/>
                      <a:pt x="1313" y="559"/>
                    </a:cubicBezTo>
                    <a:cubicBezTo>
                      <a:pt x="1181" y="531"/>
                      <a:pt x="1062" y="468"/>
                      <a:pt x="971" y="364"/>
                    </a:cubicBezTo>
                    <a:cubicBezTo>
                      <a:pt x="776" y="140"/>
                      <a:pt x="419" y="42"/>
                      <a:pt x="1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592;p42">
                <a:extLst>
                  <a:ext uri="{FF2B5EF4-FFF2-40B4-BE49-F238E27FC236}">
                    <a16:creationId xmlns:a16="http://schemas.microsoft.com/office/drawing/2014/main" id="{9FA5E79F-EFE3-4B64-97AE-117E00509DA5}"/>
                  </a:ext>
                </a:extLst>
              </p:cNvPr>
              <p:cNvSpPr/>
              <p:nvPr/>
            </p:nvSpPr>
            <p:spPr>
              <a:xfrm>
                <a:off x="579825" y="2589900"/>
                <a:ext cx="61650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860" extrusionOk="0">
                    <a:moveTo>
                      <a:pt x="777" y="0"/>
                    </a:moveTo>
                    <a:cubicBezTo>
                      <a:pt x="517" y="0"/>
                      <a:pt x="270" y="39"/>
                      <a:pt x="168" y="56"/>
                    </a:cubicBezTo>
                    <a:cubicBezTo>
                      <a:pt x="161" y="210"/>
                      <a:pt x="105" y="608"/>
                      <a:pt x="84" y="762"/>
                    </a:cubicBezTo>
                    <a:cubicBezTo>
                      <a:pt x="77" y="915"/>
                      <a:pt x="56" y="1076"/>
                      <a:pt x="0" y="1230"/>
                    </a:cubicBezTo>
                    <a:cubicBezTo>
                      <a:pt x="237" y="1271"/>
                      <a:pt x="594" y="1369"/>
                      <a:pt x="789" y="1593"/>
                    </a:cubicBezTo>
                    <a:cubicBezTo>
                      <a:pt x="859" y="1677"/>
                      <a:pt x="950" y="1746"/>
                      <a:pt x="1055" y="1767"/>
                    </a:cubicBezTo>
                    <a:cubicBezTo>
                      <a:pt x="1218" y="1809"/>
                      <a:pt x="1472" y="1859"/>
                      <a:pt x="1750" y="1859"/>
                    </a:cubicBezTo>
                    <a:cubicBezTo>
                      <a:pt x="1984" y="1859"/>
                      <a:pt x="2236" y="1824"/>
                      <a:pt x="2465" y="1718"/>
                    </a:cubicBezTo>
                    <a:cubicBezTo>
                      <a:pt x="2361" y="1677"/>
                      <a:pt x="2256" y="1628"/>
                      <a:pt x="2158" y="1586"/>
                    </a:cubicBezTo>
                    <a:cubicBezTo>
                      <a:pt x="1236" y="1376"/>
                      <a:pt x="1383" y="671"/>
                      <a:pt x="1488" y="196"/>
                    </a:cubicBezTo>
                    <a:cubicBezTo>
                      <a:pt x="1334" y="43"/>
                      <a:pt x="1048" y="0"/>
                      <a:pt x="7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593;p42">
                <a:extLst>
                  <a:ext uri="{FF2B5EF4-FFF2-40B4-BE49-F238E27FC236}">
                    <a16:creationId xmlns:a16="http://schemas.microsoft.com/office/drawing/2014/main" id="{8E9915AB-ECE2-4D73-963A-EEDBB72017FE}"/>
                  </a:ext>
                </a:extLst>
              </p:cNvPr>
              <p:cNvSpPr/>
              <p:nvPr/>
            </p:nvSpPr>
            <p:spPr>
              <a:xfrm>
                <a:off x="516775" y="2624300"/>
                <a:ext cx="106550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4262" h="1256" extrusionOk="0">
                    <a:moveTo>
                      <a:pt x="175" y="0"/>
                    </a:moveTo>
                    <a:cubicBezTo>
                      <a:pt x="175" y="14"/>
                      <a:pt x="168" y="21"/>
                      <a:pt x="168" y="35"/>
                    </a:cubicBezTo>
                    <a:cubicBezTo>
                      <a:pt x="1" y="433"/>
                      <a:pt x="78" y="615"/>
                      <a:pt x="119" y="880"/>
                    </a:cubicBezTo>
                    <a:cubicBezTo>
                      <a:pt x="134" y="972"/>
                      <a:pt x="270" y="996"/>
                      <a:pt x="466" y="996"/>
                    </a:cubicBezTo>
                    <a:cubicBezTo>
                      <a:pt x="688" y="996"/>
                      <a:pt x="986" y="965"/>
                      <a:pt x="1270" y="965"/>
                    </a:cubicBezTo>
                    <a:cubicBezTo>
                      <a:pt x="1461" y="965"/>
                      <a:pt x="1646" y="979"/>
                      <a:pt x="1796" y="1027"/>
                    </a:cubicBezTo>
                    <a:cubicBezTo>
                      <a:pt x="2229" y="1166"/>
                      <a:pt x="2355" y="1256"/>
                      <a:pt x="2835" y="1256"/>
                    </a:cubicBezTo>
                    <a:cubicBezTo>
                      <a:pt x="2982" y="1256"/>
                      <a:pt x="3163" y="1247"/>
                      <a:pt x="3395" y="1229"/>
                    </a:cubicBezTo>
                    <a:cubicBezTo>
                      <a:pt x="4261" y="1153"/>
                      <a:pt x="3402" y="817"/>
                      <a:pt x="2648" y="496"/>
                    </a:cubicBezTo>
                    <a:cubicBezTo>
                      <a:pt x="2414" y="601"/>
                      <a:pt x="2161" y="636"/>
                      <a:pt x="1926" y="636"/>
                    </a:cubicBezTo>
                    <a:cubicBezTo>
                      <a:pt x="1691" y="636"/>
                      <a:pt x="1474" y="601"/>
                      <a:pt x="1314" y="566"/>
                    </a:cubicBezTo>
                    <a:cubicBezTo>
                      <a:pt x="1181" y="531"/>
                      <a:pt x="1055" y="468"/>
                      <a:pt x="965" y="370"/>
                    </a:cubicBezTo>
                    <a:cubicBezTo>
                      <a:pt x="776" y="140"/>
                      <a:pt x="420" y="42"/>
                      <a:pt x="1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594;p42">
                <a:extLst>
                  <a:ext uri="{FF2B5EF4-FFF2-40B4-BE49-F238E27FC236}">
                    <a16:creationId xmlns:a16="http://schemas.microsoft.com/office/drawing/2014/main" id="{65BCF91B-C60C-4903-B4C2-8FFE584E077E}"/>
                  </a:ext>
                </a:extLst>
              </p:cNvPr>
              <p:cNvSpPr/>
              <p:nvPr/>
            </p:nvSpPr>
            <p:spPr>
              <a:xfrm>
                <a:off x="521150" y="2575675"/>
                <a:ext cx="6182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473" h="2582" extrusionOk="0">
                    <a:moveTo>
                      <a:pt x="1376" y="1"/>
                    </a:moveTo>
                    <a:cubicBezTo>
                      <a:pt x="1009" y="1"/>
                      <a:pt x="355" y="749"/>
                      <a:pt x="168" y="779"/>
                    </a:cubicBezTo>
                    <a:cubicBezTo>
                      <a:pt x="168" y="926"/>
                      <a:pt x="105" y="1331"/>
                      <a:pt x="91" y="1484"/>
                    </a:cubicBezTo>
                    <a:cubicBezTo>
                      <a:pt x="84" y="1631"/>
                      <a:pt x="56" y="1799"/>
                      <a:pt x="0" y="1945"/>
                    </a:cubicBezTo>
                    <a:cubicBezTo>
                      <a:pt x="245" y="1987"/>
                      <a:pt x="601" y="2085"/>
                      <a:pt x="790" y="2315"/>
                    </a:cubicBezTo>
                    <a:cubicBezTo>
                      <a:pt x="866" y="2399"/>
                      <a:pt x="957" y="2462"/>
                      <a:pt x="1062" y="2490"/>
                    </a:cubicBezTo>
                    <a:cubicBezTo>
                      <a:pt x="1225" y="2532"/>
                      <a:pt x="1479" y="2582"/>
                      <a:pt x="1757" y="2582"/>
                    </a:cubicBezTo>
                    <a:cubicBezTo>
                      <a:pt x="1991" y="2582"/>
                      <a:pt x="2243" y="2546"/>
                      <a:pt x="2473" y="2441"/>
                    </a:cubicBezTo>
                    <a:cubicBezTo>
                      <a:pt x="2368" y="2392"/>
                      <a:pt x="2263" y="2350"/>
                      <a:pt x="2165" y="2308"/>
                    </a:cubicBezTo>
                    <a:cubicBezTo>
                      <a:pt x="1244" y="2092"/>
                      <a:pt x="1418" y="527"/>
                      <a:pt x="1523" y="60"/>
                    </a:cubicBezTo>
                    <a:cubicBezTo>
                      <a:pt x="1483" y="18"/>
                      <a:pt x="1433" y="1"/>
                      <a:pt x="1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595;p42">
                <a:extLst>
                  <a:ext uri="{FF2B5EF4-FFF2-40B4-BE49-F238E27FC236}">
                    <a16:creationId xmlns:a16="http://schemas.microsoft.com/office/drawing/2014/main" id="{60BA2A43-120A-4E77-96FF-16D0E3D0B872}"/>
                  </a:ext>
                </a:extLst>
              </p:cNvPr>
              <p:cNvSpPr/>
              <p:nvPr/>
            </p:nvSpPr>
            <p:spPr>
              <a:xfrm>
                <a:off x="461075" y="2024875"/>
                <a:ext cx="211650" cy="574500"/>
              </a:xfrm>
              <a:custGeom>
                <a:avLst/>
                <a:gdLst/>
                <a:ahLst/>
                <a:cxnLst/>
                <a:rect l="l" t="t" r="r" b="b"/>
                <a:pathLst>
                  <a:path w="8466" h="22980" extrusionOk="0">
                    <a:moveTo>
                      <a:pt x="7264" y="1"/>
                    </a:moveTo>
                    <a:lnTo>
                      <a:pt x="1356" y="560"/>
                    </a:lnTo>
                    <a:cubicBezTo>
                      <a:pt x="1356" y="560"/>
                      <a:pt x="1" y="1279"/>
                      <a:pt x="916" y="7362"/>
                    </a:cubicBezTo>
                    <a:cubicBezTo>
                      <a:pt x="1831" y="13452"/>
                      <a:pt x="1118" y="14919"/>
                      <a:pt x="1502" y="17293"/>
                    </a:cubicBezTo>
                    <a:cubicBezTo>
                      <a:pt x="1893" y="19668"/>
                      <a:pt x="2382" y="22762"/>
                      <a:pt x="2382" y="22762"/>
                    </a:cubicBezTo>
                    <a:cubicBezTo>
                      <a:pt x="2382" y="22762"/>
                      <a:pt x="2715" y="22979"/>
                      <a:pt x="3244" y="22979"/>
                    </a:cubicBezTo>
                    <a:cubicBezTo>
                      <a:pt x="3509" y="22979"/>
                      <a:pt x="3823" y="22925"/>
                      <a:pt x="4170" y="22762"/>
                    </a:cubicBezTo>
                    <a:cubicBezTo>
                      <a:pt x="4170" y="22762"/>
                      <a:pt x="4561" y="17133"/>
                      <a:pt x="4366" y="15114"/>
                    </a:cubicBezTo>
                    <a:cubicBezTo>
                      <a:pt x="4170" y="13096"/>
                      <a:pt x="4527" y="5511"/>
                      <a:pt x="4527" y="5511"/>
                    </a:cubicBezTo>
                    <a:cubicBezTo>
                      <a:pt x="4527" y="5511"/>
                      <a:pt x="4987" y="5441"/>
                      <a:pt x="5085" y="5441"/>
                    </a:cubicBezTo>
                    <a:cubicBezTo>
                      <a:pt x="5183" y="5441"/>
                      <a:pt x="5085" y="11469"/>
                      <a:pt x="5085" y="12572"/>
                    </a:cubicBezTo>
                    <a:cubicBezTo>
                      <a:pt x="5085" y="13683"/>
                      <a:pt x="4527" y="20744"/>
                      <a:pt x="4694" y="22664"/>
                    </a:cubicBezTo>
                    <a:cubicBezTo>
                      <a:pt x="4694" y="22664"/>
                      <a:pt x="5068" y="22864"/>
                      <a:pt x="5621" y="22864"/>
                    </a:cubicBezTo>
                    <a:cubicBezTo>
                      <a:pt x="5874" y="22864"/>
                      <a:pt x="6165" y="22822"/>
                      <a:pt x="6475" y="22699"/>
                    </a:cubicBezTo>
                    <a:cubicBezTo>
                      <a:pt x="6475" y="22699"/>
                      <a:pt x="7558" y="15631"/>
                      <a:pt x="7718" y="13941"/>
                    </a:cubicBezTo>
                    <a:cubicBezTo>
                      <a:pt x="7886" y="12251"/>
                      <a:pt x="8466" y="4925"/>
                      <a:pt x="8095" y="2578"/>
                    </a:cubicBezTo>
                    <a:cubicBezTo>
                      <a:pt x="7718" y="231"/>
                      <a:pt x="7264" y="1"/>
                      <a:pt x="72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596;p42">
                <a:extLst>
                  <a:ext uri="{FF2B5EF4-FFF2-40B4-BE49-F238E27FC236}">
                    <a16:creationId xmlns:a16="http://schemas.microsoft.com/office/drawing/2014/main" id="{676F6895-208B-42CF-B24E-8F43FE357E0B}"/>
                  </a:ext>
                </a:extLst>
              </p:cNvPr>
              <p:cNvSpPr/>
              <p:nvPr/>
            </p:nvSpPr>
            <p:spPr>
              <a:xfrm>
                <a:off x="490075" y="2052125"/>
                <a:ext cx="45925" cy="54687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21875" extrusionOk="0">
                    <a:moveTo>
                      <a:pt x="1088" y="1"/>
                    </a:moveTo>
                    <a:cubicBezTo>
                      <a:pt x="955" y="1"/>
                      <a:pt x="566" y="629"/>
                      <a:pt x="566" y="629"/>
                    </a:cubicBezTo>
                    <a:cubicBezTo>
                      <a:pt x="566" y="629"/>
                      <a:pt x="0" y="1718"/>
                      <a:pt x="342" y="4652"/>
                    </a:cubicBezTo>
                    <a:cubicBezTo>
                      <a:pt x="692" y="7592"/>
                      <a:pt x="985" y="11224"/>
                      <a:pt x="824" y="12607"/>
                    </a:cubicBezTo>
                    <a:cubicBezTo>
                      <a:pt x="657" y="13996"/>
                      <a:pt x="1411" y="21721"/>
                      <a:pt x="1411" y="21721"/>
                    </a:cubicBezTo>
                    <a:lnTo>
                      <a:pt x="1474" y="21791"/>
                    </a:lnTo>
                    <a:cubicBezTo>
                      <a:pt x="1572" y="21826"/>
                      <a:pt x="1697" y="21854"/>
                      <a:pt x="1837" y="21875"/>
                    </a:cubicBezTo>
                    <a:cubicBezTo>
                      <a:pt x="1683" y="20485"/>
                      <a:pt x="1160" y="15386"/>
                      <a:pt x="1243" y="12991"/>
                    </a:cubicBezTo>
                    <a:cubicBezTo>
                      <a:pt x="1348" y="10197"/>
                      <a:pt x="1313" y="8975"/>
                      <a:pt x="1132" y="6901"/>
                    </a:cubicBezTo>
                    <a:cubicBezTo>
                      <a:pt x="950" y="4819"/>
                      <a:pt x="733" y="1683"/>
                      <a:pt x="1055" y="496"/>
                    </a:cubicBezTo>
                    <a:cubicBezTo>
                      <a:pt x="1157" y="128"/>
                      <a:pt x="1148" y="1"/>
                      <a:pt x="1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597;p42">
                <a:extLst>
                  <a:ext uri="{FF2B5EF4-FFF2-40B4-BE49-F238E27FC236}">
                    <a16:creationId xmlns:a16="http://schemas.microsoft.com/office/drawing/2014/main" id="{907FA116-B901-4D38-9071-85760A2A6333}"/>
                  </a:ext>
                </a:extLst>
              </p:cNvPr>
              <p:cNvSpPr/>
              <p:nvPr/>
            </p:nvSpPr>
            <p:spPr>
              <a:xfrm>
                <a:off x="578425" y="2151425"/>
                <a:ext cx="50800" cy="4400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7603" extrusionOk="0">
                    <a:moveTo>
                      <a:pt x="391" y="379"/>
                    </a:moveTo>
                    <a:cubicBezTo>
                      <a:pt x="391" y="379"/>
                      <a:pt x="392" y="379"/>
                      <a:pt x="392" y="380"/>
                    </a:cubicBezTo>
                    <a:lnTo>
                      <a:pt x="392" y="380"/>
                    </a:lnTo>
                    <a:cubicBezTo>
                      <a:pt x="392" y="379"/>
                      <a:pt x="392" y="379"/>
                      <a:pt x="391" y="379"/>
                    </a:cubicBezTo>
                    <a:close/>
                    <a:moveTo>
                      <a:pt x="1504" y="0"/>
                    </a:moveTo>
                    <a:cubicBezTo>
                      <a:pt x="1459" y="0"/>
                      <a:pt x="1407" y="14"/>
                      <a:pt x="1348" y="44"/>
                    </a:cubicBezTo>
                    <a:cubicBezTo>
                      <a:pt x="737" y="353"/>
                      <a:pt x="485" y="381"/>
                      <a:pt x="414" y="381"/>
                    </a:cubicBezTo>
                    <a:cubicBezTo>
                      <a:pt x="401" y="381"/>
                      <a:pt x="394" y="380"/>
                      <a:pt x="392" y="380"/>
                    </a:cubicBezTo>
                    <a:lnTo>
                      <a:pt x="392" y="380"/>
                    </a:lnTo>
                    <a:cubicBezTo>
                      <a:pt x="488" y="413"/>
                      <a:pt x="391" y="6410"/>
                      <a:pt x="391" y="7510"/>
                    </a:cubicBezTo>
                    <a:cubicBezTo>
                      <a:pt x="391" y="8097"/>
                      <a:pt x="231" y="10374"/>
                      <a:pt x="112" y="12664"/>
                    </a:cubicBezTo>
                    <a:lnTo>
                      <a:pt x="0" y="17602"/>
                    </a:lnTo>
                    <a:cubicBezTo>
                      <a:pt x="0" y="17602"/>
                      <a:pt x="964" y="9976"/>
                      <a:pt x="1069" y="8257"/>
                    </a:cubicBezTo>
                    <a:cubicBezTo>
                      <a:pt x="1180" y="6539"/>
                      <a:pt x="1006" y="4486"/>
                      <a:pt x="1348" y="3145"/>
                    </a:cubicBezTo>
                    <a:cubicBezTo>
                      <a:pt x="1663" y="1910"/>
                      <a:pt x="2032" y="0"/>
                      <a:pt x="15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598;p42">
                <a:extLst>
                  <a:ext uri="{FF2B5EF4-FFF2-40B4-BE49-F238E27FC236}">
                    <a16:creationId xmlns:a16="http://schemas.microsoft.com/office/drawing/2014/main" id="{F5C46C88-590A-45B7-8D7B-712F37340BDC}"/>
                  </a:ext>
                </a:extLst>
              </p:cNvPr>
              <p:cNvSpPr/>
              <p:nvPr/>
            </p:nvSpPr>
            <p:spPr>
              <a:xfrm>
                <a:off x="492500" y="2024875"/>
                <a:ext cx="16800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2739" extrusionOk="0">
                    <a:moveTo>
                      <a:pt x="6007" y="1"/>
                    </a:moveTo>
                    <a:lnTo>
                      <a:pt x="1097" y="1167"/>
                    </a:lnTo>
                    <a:lnTo>
                      <a:pt x="1" y="1719"/>
                    </a:lnTo>
                    <a:cubicBezTo>
                      <a:pt x="346" y="1925"/>
                      <a:pt x="1950" y="2739"/>
                      <a:pt x="3571" y="2739"/>
                    </a:cubicBezTo>
                    <a:cubicBezTo>
                      <a:pt x="3821" y="2739"/>
                      <a:pt x="4071" y="2719"/>
                      <a:pt x="4317" y="2676"/>
                    </a:cubicBezTo>
                    <a:cubicBezTo>
                      <a:pt x="6140" y="2361"/>
                      <a:pt x="6706" y="1921"/>
                      <a:pt x="6720" y="1907"/>
                    </a:cubicBezTo>
                    <a:lnTo>
                      <a:pt x="6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599;p42">
                <a:extLst>
                  <a:ext uri="{FF2B5EF4-FFF2-40B4-BE49-F238E27FC236}">
                    <a16:creationId xmlns:a16="http://schemas.microsoft.com/office/drawing/2014/main" id="{EFF541E0-16DB-44A4-ADB0-31F437AEDEEA}"/>
                  </a:ext>
                </a:extLst>
              </p:cNvPr>
              <p:cNvSpPr/>
              <p:nvPr/>
            </p:nvSpPr>
            <p:spPr>
              <a:xfrm>
                <a:off x="714775" y="1912100"/>
                <a:ext cx="386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879" extrusionOk="0">
                    <a:moveTo>
                      <a:pt x="881" y="0"/>
                    </a:moveTo>
                    <a:lnTo>
                      <a:pt x="147" y="859"/>
                    </a:lnTo>
                    <a:cubicBezTo>
                      <a:pt x="147" y="859"/>
                      <a:pt x="1" y="1704"/>
                      <a:pt x="315" y="1879"/>
                    </a:cubicBezTo>
                    <a:cubicBezTo>
                      <a:pt x="315" y="1879"/>
                      <a:pt x="1251" y="1159"/>
                      <a:pt x="1398" y="671"/>
                    </a:cubicBezTo>
                    <a:cubicBezTo>
                      <a:pt x="1544" y="189"/>
                      <a:pt x="881" y="0"/>
                      <a:pt x="8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600;p42">
                <a:extLst>
                  <a:ext uri="{FF2B5EF4-FFF2-40B4-BE49-F238E27FC236}">
                    <a16:creationId xmlns:a16="http://schemas.microsoft.com/office/drawing/2014/main" id="{B0453564-7B4D-4A04-A744-3EAA0A5A79E8}"/>
                  </a:ext>
                </a:extLst>
              </p:cNvPr>
              <p:cNvSpPr/>
              <p:nvPr/>
            </p:nvSpPr>
            <p:spPr>
              <a:xfrm>
                <a:off x="487950" y="1794075"/>
                <a:ext cx="182500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11584" extrusionOk="0">
                    <a:moveTo>
                      <a:pt x="5062" y="1"/>
                    </a:moveTo>
                    <a:cubicBezTo>
                      <a:pt x="5017" y="1"/>
                      <a:pt x="4969" y="9"/>
                      <a:pt x="4918" y="28"/>
                    </a:cubicBezTo>
                    <a:cubicBezTo>
                      <a:pt x="4381" y="220"/>
                      <a:pt x="3938" y="284"/>
                      <a:pt x="3588" y="284"/>
                    </a:cubicBezTo>
                    <a:cubicBezTo>
                      <a:pt x="2922" y="284"/>
                      <a:pt x="2592" y="56"/>
                      <a:pt x="2592" y="56"/>
                    </a:cubicBezTo>
                    <a:cubicBezTo>
                      <a:pt x="2592" y="56"/>
                      <a:pt x="0" y="10951"/>
                      <a:pt x="181" y="10951"/>
                    </a:cubicBezTo>
                    <a:cubicBezTo>
                      <a:pt x="181" y="10951"/>
                      <a:pt x="182" y="10951"/>
                      <a:pt x="183" y="10951"/>
                    </a:cubicBezTo>
                    <a:cubicBezTo>
                      <a:pt x="226" y="10933"/>
                      <a:pt x="287" y="10925"/>
                      <a:pt x="362" y="10925"/>
                    </a:cubicBezTo>
                    <a:cubicBezTo>
                      <a:pt x="1038" y="10925"/>
                      <a:pt x="2895" y="11584"/>
                      <a:pt x="3842" y="11584"/>
                    </a:cubicBezTo>
                    <a:cubicBezTo>
                      <a:pt x="3930" y="11584"/>
                      <a:pt x="4010" y="11578"/>
                      <a:pt x="4080" y="11565"/>
                    </a:cubicBezTo>
                    <a:cubicBezTo>
                      <a:pt x="4910" y="11419"/>
                      <a:pt x="6225" y="11132"/>
                      <a:pt x="6770" y="11132"/>
                    </a:cubicBezTo>
                    <a:cubicBezTo>
                      <a:pt x="6821" y="11132"/>
                      <a:pt x="6865" y="11134"/>
                      <a:pt x="6902" y="11139"/>
                    </a:cubicBezTo>
                    <a:cubicBezTo>
                      <a:pt x="6908" y="11140"/>
                      <a:pt x="6914" y="11141"/>
                      <a:pt x="6919" y="11141"/>
                    </a:cubicBezTo>
                    <a:cubicBezTo>
                      <a:pt x="7299" y="11141"/>
                      <a:pt x="6330" y="8814"/>
                      <a:pt x="5938" y="8367"/>
                    </a:cubicBezTo>
                    <a:cubicBezTo>
                      <a:pt x="5546" y="7927"/>
                      <a:pt x="6423" y="1"/>
                      <a:pt x="50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601;p42">
                <a:extLst>
                  <a:ext uri="{FF2B5EF4-FFF2-40B4-BE49-F238E27FC236}">
                    <a16:creationId xmlns:a16="http://schemas.microsoft.com/office/drawing/2014/main" id="{434F9754-597E-47E0-8E0D-9F14D0A7938F}"/>
                  </a:ext>
                </a:extLst>
              </p:cNvPr>
              <p:cNvSpPr/>
              <p:nvPr/>
            </p:nvSpPr>
            <p:spPr>
              <a:xfrm>
                <a:off x="491475" y="1804000"/>
                <a:ext cx="144225" cy="266825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0673" extrusionOk="0">
                    <a:moveTo>
                      <a:pt x="5308" y="1"/>
                    </a:moveTo>
                    <a:cubicBezTo>
                      <a:pt x="5308" y="1"/>
                      <a:pt x="4361" y="797"/>
                      <a:pt x="3349" y="797"/>
                    </a:cubicBezTo>
                    <a:cubicBezTo>
                      <a:pt x="3297" y="797"/>
                      <a:pt x="3244" y="795"/>
                      <a:pt x="3192" y="790"/>
                    </a:cubicBezTo>
                    <a:cubicBezTo>
                      <a:pt x="3082" y="782"/>
                      <a:pt x="2963" y="778"/>
                      <a:pt x="2838" y="778"/>
                    </a:cubicBezTo>
                    <a:cubicBezTo>
                      <a:pt x="2630" y="778"/>
                      <a:pt x="2406" y="789"/>
                      <a:pt x="2179" y="811"/>
                    </a:cubicBezTo>
                    <a:cubicBezTo>
                      <a:pt x="1537" y="3521"/>
                      <a:pt x="0" y="10100"/>
                      <a:pt x="28" y="10533"/>
                    </a:cubicBezTo>
                    <a:lnTo>
                      <a:pt x="42" y="10554"/>
                    </a:lnTo>
                    <a:cubicBezTo>
                      <a:pt x="84" y="10535"/>
                      <a:pt x="145" y="10527"/>
                      <a:pt x="220" y="10527"/>
                    </a:cubicBezTo>
                    <a:cubicBezTo>
                      <a:pt x="428" y="10527"/>
                      <a:pt x="750" y="10590"/>
                      <a:pt x="1124" y="10673"/>
                    </a:cubicBezTo>
                    <a:cubicBezTo>
                      <a:pt x="999" y="10422"/>
                      <a:pt x="1151" y="6719"/>
                      <a:pt x="2112" y="6719"/>
                    </a:cubicBezTo>
                    <a:cubicBezTo>
                      <a:pt x="2116" y="6719"/>
                      <a:pt x="2120" y="6719"/>
                      <a:pt x="2123" y="6720"/>
                    </a:cubicBezTo>
                    <a:cubicBezTo>
                      <a:pt x="2874" y="6741"/>
                      <a:pt x="3696" y="7385"/>
                      <a:pt x="4621" y="7385"/>
                    </a:cubicBezTo>
                    <a:cubicBezTo>
                      <a:pt x="4892" y="7385"/>
                      <a:pt x="5172" y="7330"/>
                      <a:pt x="5462" y="7188"/>
                    </a:cubicBezTo>
                    <a:cubicBezTo>
                      <a:pt x="5545" y="7146"/>
                      <a:pt x="5622" y="7076"/>
                      <a:pt x="5685" y="6978"/>
                    </a:cubicBezTo>
                    <a:cubicBezTo>
                      <a:pt x="5671" y="5777"/>
                      <a:pt x="5769" y="3737"/>
                      <a:pt x="5692" y="2103"/>
                    </a:cubicBezTo>
                    <a:cubicBezTo>
                      <a:pt x="5511" y="923"/>
                      <a:pt x="5308" y="1"/>
                      <a:pt x="5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602;p42">
                <a:extLst>
                  <a:ext uri="{FF2B5EF4-FFF2-40B4-BE49-F238E27FC236}">
                    <a16:creationId xmlns:a16="http://schemas.microsoft.com/office/drawing/2014/main" id="{DC04B1D5-6027-4E31-8EE7-0E5A25569BD4}"/>
                  </a:ext>
                </a:extLst>
              </p:cNvPr>
              <p:cNvSpPr/>
              <p:nvPr/>
            </p:nvSpPr>
            <p:spPr>
              <a:xfrm>
                <a:off x="530050" y="1758775"/>
                <a:ext cx="95175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1808" extrusionOk="0">
                    <a:moveTo>
                      <a:pt x="1167" y="1"/>
                    </a:moveTo>
                    <a:lnTo>
                      <a:pt x="1" y="336"/>
                    </a:lnTo>
                    <a:lnTo>
                      <a:pt x="538" y="1468"/>
                    </a:lnTo>
                    <a:cubicBezTo>
                      <a:pt x="1150" y="1713"/>
                      <a:pt x="1652" y="1808"/>
                      <a:pt x="2062" y="1808"/>
                    </a:cubicBezTo>
                    <a:cubicBezTo>
                      <a:pt x="3498" y="1808"/>
                      <a:pt x="3807" y="637"/>
                      <a:pt x="3807" y="637"/>
                    </a:cubicBezTo>
                    <a:lnTo>
                      <a:pt x="2620" y="71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603;p42">
                <a:extLst>
                  <a:ext uri="{FF2B5EF4-FFF2-40B4-BE49-F238E27FC236}">
                    <a16:creationId xmlns:a16="http://schemas.microsoft.com/office/drawing/2014/main" id="{4B7203F0-A3DD-4B50-BEF8-28E11DFAE6B9}"/>
                  </a:ext>
                </a:extLst>
              </p:cNvPr>
              <p:cNvSpPr/>
              <p:nvPr/>
            </p:nvSpPr>
            <p:spPr>
              <a:xfrm>
                <a:off x="430350" y="1761700"/>
                <a:ext cx="129225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14223" extrusionOk="0">
                    <a:moveTo>
                      <a:pt x="3929" y="0"/>
                    </a:moveTo>
                    <a:cubicBezTo>
                      <a:pt x="3834" y="0"/>
                      <a:pt x="3735" y="22"/>
                      <a:pt x="3632" y="73"/>
                    </a:cubicBezTo>
                    <a:cubicBezTo>
                      <a:pt x="2717" y="527"/>
                      <a:pt x="2131" y="464"/>
                      <a:pt x="1551" y="876"/>
                    </a:cubicBezTo>
                    <a:cubicBezTo>
                      <a:pt x="964" y="1281"/>
                      <a:pt x="1" y="5667"/>
                      <a:pt x="1" y="6512"/>
                    </a:cubicBezTo>
                    <a:cubicBezTo>
                      <a:pt x="1" y="7323"/>
                      <a:pt x="599" y="8186"/>
                      <a:pt x="1116" y="8186"/>
                    </a:cubicBezTo>
                    <a:cubicBezTo>
                      <a:pt x="1138" y="8186"/>
                      <a:pt x="1160" y="8184"/>
                      <a:pt x="1181" y="8181"/>
                    </a:cubicBezTo>
                    <a:cubicBezTo>
                      <a:pt x="1712" y="8097"/>
                      <a:pt x="2634" y="7713"/>
                      <a:pt x="2634" y="7713"/>
                    </a:cubicBezTo>
                    <a:lnTo>
                      <a:pt x="2634" y="7713"/>
                    </a:lnTo>
                    <a:cubicBezTo>
                      <a:pt x="2634" y="7713"/>
                      <a:pt x="1474" y="12358"/>
                      <a:pt x="1635" y="13349"/>
                    </a:cubicBezTo>
                    <a:cubicBezTo>
                      <a:pt x="1635" y="13349"/>
                      <a:pt x="1628" y="13747"/>
                      <a:pt x="2319" y="14222"/>
                    </a:cubicBezTo>
                    <a:cubicBezTo>
                      <a:pt x="2319" y="14222"/>
                      <a:pt x="2948" y="12427"/>
                      <a:pt x="3234" y="11226"/>
                    </a:cubicBezTo>
                    <a:cubicBezTo>
                      <a:pt x="3521" y="10025"/>
                      <a:pt x="5169" y="1393"/>
                      <a:pt x="5169" y="1393"/>
                    </a:cubicBezTo>
                    <a:cubicBezTo>
                      <a:pt x="5169" y="1393"/>
                      <a:pt x="4679" y="0"/>
                      <a:pt x="39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604;p42">
                <a:extLst>
                  <a:ext uri="{FF2B5EF4-FFF2-40B4-BE49-F238E27FC236}">
                    <a16:creationId xmlns:a16="http://schemas.microsoft.com/office/drawing/2014/main" id="{A5F33CD5-AA6E-4133-964A-BB383F991A41}"/>
                  </a:ext>
                </a:extLst>
              </p:cNvPr>
              <p:cNvSpPr/>
              <p:nvPr/>
            </p:nvSpPr>
            <p:spPr>
              <a:xfrm>
                <a:off x="436575" y="1899000"/>
                <a:ext cx="67300" cy="6272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2509" extrusionOk="0">
                    <a:moveTo>
                      <a:pt x="1735" y="0"/>
                    </a:moveTo>
                    <a:cubicBezTo>
                      <a:pt x="1735" y="0"/>
                      <a:pt x="380" y="280"/>
                      <a:pt x="164" y="1467"/>
                    </a:cubicBezTo>
                    <a:cubicBezTo>
                      <a:pt x="1" y="2384"/>
                      <a:pt x="576" y="2508"/>
                      <a:pt x="906" y="2508"/>
                    </a:cubicBezTo>
                    <a:cubicBezTo>
                      <a:pt x="1001" y="2508"/>
                      <a:pt x="1075" y="2498"/>
                      <a:pt x="1106" y="2494"/>
                    </a:cubicBezTo>
                    <a:cubicBezTo>
                      <a:pt x="2245" y="2291"/>
                      <a:pt x="2294" y="1977"/>
                      <a:pt x="2489" y="1160"/>
                    </a:cubicBezTo>
                    <a:cubicBezTo>
                      <a:pt x="2692" y="342"/>
                      <a:pt x="1735" y="0"/>
                      <a:pt x="17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05;p42">
                <a:extLst>
                  <a:ext uri="{FF2B5EF4-FFF2-40B4-BE49-F238E27FC236}">
                    <a16:creationId xmlns:a16="http://schemas.microsoft.com/office/drawing/2014/main" id="{AD6A8146-E040-43E4-9C14-D320480BD64D}"/>
                  </a:ext>
                </a:extLst>
              </p:cNvPr>
              <p:cNvSpPr/>
              <p:nvPr/>
            </p:nvSpPr>
            <p:spPr>
              <a:xfrm>
                <a:off x="469125" y="1763500"/>
                <a:ext cx="80250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3210" h="2603" extrusionOk="0">
                    <a:moveTo>
                      <a:pt x="2081" y="1"/>
                    </a:moveTo>
                    <a:cubicBezTo>
                      <a:pt x="1166" y="455"/>
                      <a:pt x="580" y="392"/>
                      <a:pt x="0" y="804"/>
                    </a:cubicBezTo>
                    <a:cubicBezTo>
                      <a:pt x="0" y="804"/>
                      <a:pt x="1984" y="1013"/>
                      <a:pt x="2305" y="2284"/>
                    </a:cubicBezTo>
                    <a:cubicBezTo>
                      <a:pt x="2361" y="2508"/>
                      <a:pt x="2434" y="2602"/>
                      <a:pt x="2507" y="2602"/>
                    </a:cubicBezTo>
                    <a:cubicBezTo>
                      <a:pt x="2848" y="2602"/>
                      <a:pt x="3209" y="536"/>
                      <a:pt x="20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606;p42">
                <a:extLst>
                  <a:ext uri="{FF2B5EF4-FFF2-40B4-BE49-F238E27FC236}">
                    <a16:creationId xmlns:a16="http://schemas.microsoft.com/office/drawing/2014/main" id="{09770698-A771-41B1-B5B2-8BE637423B10}"/>
                  </a:ext>
                </a:extLst>
              </p:cNvPr>
              <p:cNvSpPr/>
              <p:nvPr/>
            </p:nvSpPr>
            <p:spPr>
              <a:xfrm>
                <a:off x="464400" y="1750200"/>
                <a:ext cx="60100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736" extrusionOk="0">
                    <a:moveTo>
                      <a:pt x="1601" y="1"/>
                    </a:moveTo>
                    <a:cubicBezTo>
                      <a:pt x="1364" y="1"/>
                      <a:pt x="1064" y="74"/>
                      <a:pt x="650" y="281"/>
                    </a:cubicBezTo>
                    <a:cubicBezTo>
                      <a:pt x="0" y="609"/>
                      <a:pt x="385" y="1245"/>
                      <a:pt x="385" y="1245"/>
                    </a:cubicBezTo>
                    <a:cubicBezTo>
                      <a:pt x="496" y="1601"/>
                      <a:pt x="964" y="1692"/>
                      <a:pt x="1376" y="1734"/>
                    </a:cubicBezTo>
                    <a:cubicBezTo>
                      <a:pt x="1390" y="1735"/>
                      <a:pt x="1404" y="1736"/>
                      <a:pt x="1417" y="1736"/>
                    </a:cubicBezTo>
                    <a:cubicBezTo>
                      <a:pt x="1816" y="1736"/>
                      <a:pt x="2115" y="1251"/>
                      <a:pt x="2256" y="1021"/>
                    </a:cubicBezTo>
                    <a:cubicBezTo>
                      <a:pt x="2403" y="784"/>
                      <a:pt x="2249" y="169"/>
                      <a:pt x="1963" y="65"/>
                    </a:cubicBezTo>
                    <a:cubicBezTo>
                      <a:pt x="1857" y="26"/>
                      <a:pt x="1740" y="1"/>
                      <a:pt x="1601" y="1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607;p42">
                <a:extLst>
                  <a:ext uri="{FF2B5EF4-FFF2-40B4-BE49-F238E27FC236}">
                    <a16:creationId xmlns:a16="http://schemas.microsoft.com/office/drawing/2014/main" id="{EC322DEA-E9D6-4698-8C44-2440CEDE9CD3}"/>
                  </a:ext>
                </a:extLst>
              </p:cNvPr>
              <p:cNvSpPr/>
              <p:nvPr/>
            </p:nvSpPr>
            <p:spPr>
              <a:xfrm>
                <a:off x="515025" y="1753450"/>
                <a:ext cx="134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94" extrusionOk="0">
                    <a:moveTo>
                      <a:pt x="262" y="0"/>
                    </a:moveTo>
                    <a:cubicBezTo>
                      <a:pt x="129" y="0"/>
                      <a:pt x="1" y="137"/>
                      <a:pt x="1" y="137"/>
                    </a:cubicBezTo>
                    <a:cubicBezTo>
                      <a:pt x="1" y="137"/>
                      <a:pt x="57" y="542"/>
                      <a:pt x="196" y="584"/>
                    </a:cubicBezTo>
                    <a:cubicBezTo>
                      <a:pt x="216" y="591"/>
                      <a:pt x="234" y="593"/>
                      <a:pt x="251" y="593"/>
                    </a:cubicBezTo>
                    <a:cubicBezTo>
                      <a:pt x="368" y="593"/>
                      <a:pt x="447" y="463"/>
                      <a:pt x="490" y="354"/>
                    </a:cubicBezTo>
                    <a:cubicBezTo>
                      <a:pt x="539" y="228"/>
                      <a:pt x="532" y="137"/>
                      <a:pt x="364" y="32"/>
                    </a:cubicBezTo>
                    <a:cubicBezTo>
                      <a:pt x="331" y="9"/>
                      <a:pt x="296" y="0"/>
                      <a:pt x="2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608;p42">
                <a:extLst>
                  <a:ext uri="{FF2B5EF4-FFF2-40B4-BE49-F238E27FC236}">
                    <a16:creationId xmlns:a16="http://schemas.microsoft.com/office/drawing/2014/main" id="{CC315D38-A9CC-4224-8ED4-CF85F19713AC}"/>
                  </a:ext>
                </a:extLst>
              </p:cNvPr>
              <p:cNvSpPr/>
              <p:nvPr/>
            </p:nvSpPr>
            <p:spPr>
              <a:xfrm>
                <a:off x="480975" y="1923350"/>
                <a:ext cx="52775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3937" extrusionOk="0">
                    <a:moveTo>
                      <a:pt x="1446" y="0"/>
                    </a:moveTo>
                    <a:cubicBezTo>
                      <a:pt x="1320" y="0"/>
                      <a:pt x="1223" y="56"/>
                      <a:pt x="1174" y="193"/>
                    </a:cubicBezTo>
                    <a:cubicBezTo>
                      <a:pt x="916" y="919"/>
                      <a:pt x="609" y="1247"/>
                      <a:pt x="609" y="1247"/>
                    </a:cubicBezTo>
                    <a:cubicBezTo>
                      <a:pt x="609" y="1247"/>
                      <a:pt x="280" y="2560"/>
                      <a:pt x="1" y="3936"/>
                    </a:cubicBezTo>
                    <a:cubicBezTo>
                      <a:pt x="357" y="3782"/>
                      <a:pt x="902" y="3482"/>
                      <a:pt x="1174" y="3000"/>
                    </a:cubicBezTo>
                    <a:cubicBezTo>
                      <a:pt x="1384" y="2630"/>
                      <a:pt x="1565" y="2469"/>
                      <a:pt x="1691" y="2407"/>
                    </a:cubicBezTo>
                    <a:cubicBezTo>
                      <a:pt x="1824" y="1750"/>
                      <a:pt x="1964" y="1017"/>
                      <a:pt x="2110" y="269"/>
                    </a:cubicBezTo>
                    <a:cubicBezTo>
                      <a:pt x="1871" y="117"/>
                      <a:pt x="1628" y="0"/>
                      <a:pt x="14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609;p42">
                <a:extLst>
                  <a:ext uri="{FF2B5EF4-FFF2-40B4-BE49-F238E27FC236}">
                    <a16:creationId xmlns:a16="http://schemas.microsoft.com/office/drawing/2014/main" id="{14481157-B20A-411D-AB0B-EC577ACFFB13}"/>
                  </a:ext>
                </a:extLst>
              </p:cNvPr>
              <p:cNvSpPr/>
              <p:nvPr/>
            </p:nvSpPr>
            <p:spPr>
              <a:xfrm>
                <a:off x="603025" y="1761750"/>
                <a:ext cx="131675" cy="352550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14102" extrusionOk="0">
                    <a:moveTo>
                      <a:pt x="113" y="1"/>
                    </a:moveTo>
                    <a:cubicBezTo>
                      <a:pt x="113" y="1"/>
                      <a:pt x="182" y="846"/>
                      <a:pt x="92" y="1565"/>
                    </a:cubicBezTo>
                    <a:cubicBezTo>
                      <a:pt x="1" y="2285"/>
                      <a:pt x="1398" y="4401"/>
                      <a:pt x="1174" y="6636"/>
                    </a:cubicBezTo>
                    <a:cubicBezTo>
                      <a:pt x="930" y="9087"/>
                      <a:pt x="846" y="11147"/>
                      <a:pt x="1293" y="11825"/>
                    </a:cubicBezTo>
                    <a:cubicBezTo>
                      <a:pt x="1740" y="12502"/>
                      <a:pt x="2068" y="14102"/>
                      <a:pt x="2068" y="14102"/>
                    </a:cubicBezTo>
                    <a:cubicBezTo>
                      <a:pt x="2068" y="14102"/>
                      <a:pt x="3039" y="13634"/>
                      <a:pt x="3018" y="12858"/>
                    </a:cubicBezTo>
                    <a:cubicBezTo>
                      <a:pt x="2997" y="12076"/>
                      <a:pt x="2271" y="8256"/>
                      <a:pt x="2271" y="8256"/>
                    </a:cubicBezTo>
                    <a:lnTo>
                      <a:pt x="2271" y="8256"/>
                    </a:lnTo>
                    <a:cubicBezTo>
                      <a:pt x="2390" y="8580"/>
                      <a:pt x="2800" y="8736"/>
                      <a:pt x="3264" y="8736"/>
                    </a:cubicBezTo>
                    <a:cubicBezTo>
                      <a:pt x="3750" y="8736"/>
                      <a:pt x="4295" y="8564"/>
                      <a:pt x="4624" y="8235"/>
                    </a:cubicBezTo>
                    <a:cubicBezTo>
                      <a:pt x="5267" y="7585"/>
                      <a:pt x="3116" y="3234"/>
                      <a:pt x="2697" y="1921"/>
                    </a:cubicBezTo>
                    <a:cubicBezTo>
                      <a:pt x="2285" y="608"/>
                      <a:pt x="113" y="1"/>
                      <a:pt x="1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610;p42">
                <a:extLst>
                  <a:ext uri="{FF2B5EF4-FFF2-40B4-BE49-F238E27FC236}">
                    <a16:creationId xmlns:a16="http://schemas.microsoft.com/office/drawing/2014/main" id="{2BCF03DA-F802-4C08-84E6-ED798D753CC4}"/>
                  </a:ext>
                </a:extLst>
              </p:cNvPr>
              <p:cNvSpPr/>
              <p:nvPr/>
            </p:nvSpPr>
            <p:spPr>
              <a:xfrm>
                <a:off x="609675" y="1794400"/>
                <a:ext cx="6777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2206" extrusionOk="0">
                    <a:moveTo>
                      <a:pt x="2082" y="1"/>
                    </a:moveTo>
                    <a:cubicBezTo>
                      <a:pt x="1390" y="210"/>
                      <a:pt x="350" y="601"/>
                      <a:pt x="0" y="1076"/>
                    </a:cubicBezTo>
                    <a:cubicBezTo>
                      <a:pt x="84" y="1314"/>
                      <a:pt x="189" y="1586"/>
                      <a:pt x="294" y="1879"/>
                    </a:cubicBezTo>
                    <a:cubicBezTo>
                      <a:pt x="762" y="2108"/>
                      <a:pt x="1535" y="2205"/>
                      <a:pt x="2077" y="2205"/>
                    </a:cubicBezTo>
                    <a:cubicBezTo>
                      <a:pt x="2432" y="2205"/>
                      <a:pt x="2688" y="2164"/>
                      <a:pt x="2696" y="2089"/>
                    </a:cubicBezTo>
                    <a:cubicBezTo>
                      <a:pt x="2710" y="1998"/>
                      <a:pt x="2703" y="1677"/>
                      <a:pt x="2689" y="1307"/>
                    </a:cubicBezTo>
                    <a:cubicBezTo>
                      <a:pt x="2577" y="1034"/>
                      <a:pt x="2487" y="797"/>
                      <a:pt x="2431" y="615"/>
                    </a:cubicBezTo>
                    <a:cubicBezTo>
                      <a:pt x="2361" y="392"/>
                      <a:pt x="2242" y="189"/>
                      <a:pt x="2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611;p42">
                <a:extLst>
                  <a:ext uri="{FF2B5EF4-FFF2-40B4-BE49-F238E27FC236}">
                    <a16:creationId xmlns:a16="http://schemas.microsoft.com/office/drawing/2014/main" id="{E9C028DC-6491-4496-AC82-484742712C7C}"/>
                  </a:ext>
                </a:extLst>
              </p:cNvPr>
              <p:cNvSpPr/>
              <p:nvPr/>
            </p:nvSpPr>
            <p:spPr>
              <a:xfrm>
                <a:off x="628000" y="1951025"/>
                <a:ext cx="42100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948" extrusionOk="0">
                    <a:moveTo>
                      <a:pt x="1299" y="745"/>
                    </a:moveTo>
                    <a:cubicBezTo>
                      <a:pt x="1299" y="746"/>
                      <a:pt x="1299" y="747"/>
                      <a:pt x="1300" y="748"/>
                    </a:cubicBezTo>
                    <a:cubicBezTo>
                      <a:pt x="1299" y="747"/>
                      <a:pt x="1299" y="746"/>
                      <a:pt x="1299" y="745"/>
                    </a:cubicBezTo>
                    <a:close/>
                    <a:moveTo>
                      <a:pt x="84" y="1"/>
                    </a:moveTo>
                    <a:cubicBezTo>
                      <a:pt x="50" y="427"/>
                      <a:pt x="22" y="832"/>
                      <a:pt x="1" y="1216"/>
                    </a:cubicBezTo>
                    <a:cubicBezTo>
                      <a:pt x="161" y="1376"/>
                      <a:pt x="399" y="1649"/>
                      <a:pt x="678" y="2110"/>
                    </a:cubicBezTo>
                    <a:cubicBezTo>
                      <a:pt x="943" y="2543"/>
                      <a:pt x="1349" y="2794"/>
                      <a:pt x="1684" y="2948"/>
                    </a:cubicBezTo>
                    <a:cubicBezTo>
                      <a:pt x="1481" y="1796"/>
                      <a:pt x="1272" y="685"/>
                      <a:pt x="1272" y="685"/>
                    </a:cubicBezTo>
                    <a:lnTo>
                      <a:pt x="1272" y="685"/>
                    </a:lnTo>
                    <a:cubicBezTo>
                      <a:pt x="1278" y="705"/>
                      <a:pt x="1292" y="725"/>
                      <a:pt x="1299" y="745"/>
                    </a:cubicBezTo>
                    <a:lnTo>
                      <a:pt x="1299" y="745"/>
                    </a:lnTo>
                    <a:cubicBezTo>
                      <a:pt x="1181" y="404"/>
                      <a:pt x="1125" y="112"/>
                      <a:pt x="1125" y="112"/>
                    </a:cubicBez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612;p42">
                <a:extLst>
                  <a:ext uri="{FF2B5EF4-FFF2-40B4-BE49-F238E27FC236}">
                    <a16:creationId xmlns:a16="http://schemas.microsoft.com/office/drawing/2014/main" id="{AC15194A-0176-4733-A515-CF744BB1C7BD}"/>
                  </a:ext>
                </a:extLst>
              </p:cNvPr>
              <p:cNvSpPr/>
              <p:nvPr/>
            </p:nvSpPr>
            <p:spPr>
              <a:xfrm>
                <a:off x="659200" y="1921000"/>
                <a:ext cx="64150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726" extrusionOk="0">
                    <a:moveTo>
                      <a:pt x="2182" y="0"/>
                    </a:moveTo>
                    <a:cubicBezTo>
                      <a:pt x="1576" y="351"/>
                      <a:pt x="0" y="1279"/>
                      <a:pt x="276" y="1279"/>
                    </a:cubicBezTo>
                    <a:cubicBezTo>
                      <a:pt x="280" y="1279"/>
                      <a:pt x="284" y="1279"/>
                      <a:pt x="289" y="1278"/>
                    </a:cubicBezTo>
                    <a:cubicBezTo>
                      <a:pt x="300" y="1278"/>
                      <a:pt x="313" y="1277"/>
                      <a:pt x="326" y="1277"/>
                    </a:cubicBezTo>
                    <a:cubicBezTo>
                      <a:pt x="688" y="1277"/>
                      <a:pt x="1821" y="1543"/>
                      <a:pt x="2454" y="1725"/>
                    </a:cubicBezTo>
                    <a:cubicBezTo>
                      <a:pt x="2566" y="1404"/>
                      <a:pt x="2433" y="762"/>
                      <a:pt x="21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613;p42">
                <a:extLst>
                  <a:ext uri="{FF2B5EF4-FFF2-40B4-BE49-F238E27FC236}">
                    <a16:creationId xmlns:a16="http://schemas.microsoft.com/office/drawing/2014/main" id="{F6A5E6C7-00D6-404B-8DDC-9C3D75B64746}"/>
                  </a:ext>
                </a:extLst>
              </p:cNvPr>
              <p:cNvSpPr/>
              <p:nvPr/>
            </p:nvSpPr>
            <p:spPr>
              <a:xfrm>
                <a:off x="500550" y="1777825"/>
                <a:ext cx="244975" cy="920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3681" extrusionOk="0">
                    <a:moveTo>
                      <a:pt x="782" y="0"/>
                    </a:moveTo>
                    <a:lnTo>
                      <a:pt x="0" y="28"/>
                    </a:lnTo>
                    <a:lnTo>
                      <a:pt x="4191" y="3681"/>
                    </a:lnTo>
                    <a:lnTo>
                      <a:pt x="9799" y="329"/>
                    </a:lnTo>
                    <a:lnTo>
                      <a:pt x="9233" y="273"/>
                    </a:lnTo>
                    <a:cubicBezTo>
                      <a:pt x="9233" y="273"/>
                      <a:pt x="4414" y="1872"/>
                      <a:pt x="4323" y="1872"/>
                    </a:cubicBezTo>
                    <a:cubicBezTo>
                      <a:pt x="4226" y="1872"/>
                      <a:pt x="782" y="0"/>
                      <a:pt x="7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614;p42">
                <a:extLst>
                  <a:ext uri="{FF2B5EF4-FFF2-40B4-BE49-F238E27FC236}">
                    <a16:creationId xmlns:a16="http://schemas.microsoft.com/office/drawing/2014/main" id="{6DA7C373-B826-4D12-949D-34B17C4ED042}"/>
                  </a:ext>
                </a:extLst>
              </p:cNvPr>
              <p:cNvSpPr/>
              <p:nvPr/>
            </p:nvSpPr>
            <p:spPr>
              <a:xfrm>
                <a:off x="500550" y="1778525"/>
                <a:ext cx="244975" cy="198200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7928" extrusionOk="0">
                    <a:moveTo>
                      <a:pt x="0" y="0"/>
                    </a:moveTo>
                    <a:lnTo>
                      <a:pt x="161" y="3031"/>
                    </a:lnTo>
                    <a:lnTo>
                      <a:pt x="203" y="6014"/>
                    </a:lnTo>
                    <a:lnTo>
                      <a:pt x="4463" y="7927"/>
                    </a:lnTo>
                    <a:cubicBezTo>
                      <a:pt x="4463" y="7927"/>
                      <a:pt x="9596" y="6181"/>
                      <a:pt x="9645" y="6118"/>
                    </a:cubicBezTo>
                    <a:cubicBezTo>
                      <a:pt x="9694" y="6048"/>
                      <a:pt x="9799" y="301"/>
                      <a:pt x="9799" y="301"/>
                    </a:cubicBezTo>
                    <a:lnTo>
                      <a:pt x="9799" y="301"/>
                    </a:lnTo>
                    <a:lnTo>
                      <a:pt x="4247" y="20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615;p42">
                <a:extLst>
                  <a:ext uri="{FF2B5EF4-FFF2-40B4-BE49-F238E27FC236}">
                    <a16:creationId xmlns:a16="http://schemas.microsoft.com/office/drawing/2014/main" id="{EC6BBC8D-CFD8-433D-B759-669C2C60E7F5}"/>
                  </a:ext>
                </a:extLst>
              </p:cNvPr>
              <p:cNvSpPr/>
              <p:nvPr/>
            </p:nvSpPr>
            <p:spPr>
              <a:xfrm>
                <a:off x="702900" y="1897075"/>
                <a:ext cx="3880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551" extrusionOk="0">
                    <a:moveTo>
                      <a:pt x="1551" y="0"/>
                    </a:moveTo>
                    <a:lnTo>
                      <a:pt x="64" y="224"/>
                    </a:lnTo>
                    <a:cubicBezTo>
                      <a:pt x="64" y="224"/>
                      <a:pt x="1" y="783"/>
                      <a:pt x="588" y="1048"/>
                    </a:cubicBezTo>
                    <a:cubicBezTo>
                      <a:pt x="1174" y="1320"/>
                      <a:pt x="1083" y="1551"/>
                      <a:pt x="1083" y="1551"/>
                    </a:cubicBezTo>
                    <a:lnTo>
                      <a:pt x="1551" y="1376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616;p42">
                <a:extLst>
                  <a:ext uri="{FF2B5EF4-FFF2-40B4-BE49-F238E27FC236}">
                    <a16:creationId xmlns:a16="http://schemas.microsoft.com/office/drawing/2014/main" id="{59EE888B-7DFE-4E39-BF37-0A98EA24FE49}"/>
                  </a:ext>
                </a:extLst>
              </p:cNvPr>
              <p:cNvSpPr/>
              <p:nvPr/>
            </p:nvSpPr>
            <p:spPr>
              <a:xfrm>
                <a:off x="500550" y="1778525"/>
                <a:ext cx="111600" cy="198200"/>
              </a:xfrm>
              <a:custGeom>
                <a:avLst/>
                <a:gdLst/>
                <a:ahLst/>
                <a:cxnLst/>
                <a:rect l="l" t="t" r="r" b="b"/>
                <a:pathLst>
                  <a:path w="4464" h="7928" extrusionOk="0">
                    <a:moveTo>
                      <a:pt x="0" y="0"/>
                    </a:moveTo>
                    <a:lnTo>
                      <a:pt x="161" y="3031"/>
                    </a:lnTo>
                    <a:lnTo>
                      <a:pt x="203" y="6014"/>
                    </a:lnTo>
                    <a:lnTo>
                      <a:pt x="4463" y="7927"/>
                    </a:lnTo>
                    <a:lnTo>
                      <a:pt x="4247" y="20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2617;p42">
                <a:extLst>
                  <a:ext uri="{FF2B5EF4-FFF2-40B4-BE49-F238E27FC236}">
                    <a16:creationId xmlns:a16="http://schemas.microsoft.com/office/drawing/2014/main" id="{A7729968-8D5B-4E5C-AA8B-6F0CBEDCCBF3}"/>
                  </a:ext>
                </a:extLst>
              </p:cNvPr>
              <p:cNvSpPr/>
              <p:nvPr/>
            </p:nvSpPr>
            <p:spPr>
              <a:xfrm>
                <a:off x="500550" y="1778525"/>
                <a:ext cx="55725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3632" extrusionOk="0">
                    <a:moveTo>
                      <a:pt x="0" y="0"/>
                    </a:moveTo>
                    <a:lnTo>
                      <a:pt x="147" y="3632"/>
                    </a:lnTo>
                    <a:cubicBezTo>
                      <a:pt x="147" y="3632"/>
                      <a:pt x="1118" y="3604"/>
                      <a:pt x="1250" y="3241"/>
                    </a:cubicBezTo>
                    <a:cubicBezTo>
                      <a:pt x="1390" y="2885"/>
                      <a:pt x="1453" y="2738"/>
                      <a:pt x="1048" y="1683"/>
                    </a:cubicBezTo>
                    <a:cubicBezTo>
                      <a:pt x="838" y="1136"/>
                      <a:pt x="1146" y="1016"/>
                      <a:pt x="1501" y="1016"/>
                    </a:cubicBezTo>
                    <a:cubicBezTo>
                      <a:pt x="1780" y="1016"/>
                      <a:pt x="2087" y="1091"/>
                      <a:pt x="2193" y="1091"/>
                    </a:cubicBezTo>
                    <a:cubicBezTo>
                      <a:pt x="2211" y="1091"/>
                      <a:pt x="2224" y="1088"/>
                      <a:pt x="2228" y="10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618;p42">
                <a:extLst>
                  <a:ext uri="{FF2B5EF4-FFF2-40B4-BE49-F238E27FC236}">
                    <a16:creationId xmlns:a16="http://schemas.microsoft.com/office/drawing/2014/main" id="{B78DB949-FD21-4A43-998D-2A7C4DA8CFEC}"/>
                  </a:ext>
                </a:extLst>
              </p:cNvPr>
              <p:cNvSpPr/>
              <p:nvPr/>
            </p:nvSpPr>
            <p:spPr>
              <a:xfrm>
                <a:off x="505600" y="1884150"/>
                <a:ext cx="541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978" extrusionOk="0">
                    <a:moveTo>
                      <a:pt x="1845" y="1"/>
                    </a:moveTo>
                    <a:lnTo>
                      <a:pt x="1" y="594"/>
                    </a:lnTo>
                    <a:lnTo>
                      <a:pt x="1" y="1789"/>
                    </a:lnTo>
                    <a:lnTo>
                      <a:pt x="413" y="1977"/>
                    </a:lnTo>
                    <a:cubicBezTo>
                      <a:pt x="413" y="1977"/>
                      <a:pt x="85" y="1349"/>
                      <a:pt x="1125" y="1118"/>
                    </a:cubicBezTo>
                    <a:cubicBezTo>
                      <a:pt x="2166" y="888"/>
                      <a:pt x="1845" y="1"/>
                      <a:pt x="1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619;p42">
                <a:extLst>
                  <a:ext uri="{FF2B5EF4-FFF2-40B4-BE49-F238E27FC236}">
                    <a16:creationId xmlns:a16="http://schemas.microsoft.com/office/drawing/2014/main" id="{ED04742B-4B94-4C1C-9F35-B1372326846A}"/>
                  </a:ext>
                </a:extLst>
              </p:cNvPr>
              <p:cNvSpPr/>
              <p:nvPr/>
            </p:nvSpPr>
            <p:spPr>
              <a:xfrm>
                <a:off x="443625" y="1857050"/>
                <a:ext cx="1098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3950" extrusionOk="0">
                    <a:moveTo>
                      <a:pt x="3588" y="1"/>
                    </a:moveTo>
                    <a:cubicBezTo>
                      <a:pt x="3433" y="1"/>
                      <a:pt x="3203" y="142"/>
                      <a:pt x="2682" y="226"/>
                    </a:cubicBezTo>
                    <a:cubicBezTo>
                      <a:pt x="1977" y="337"/>
                      <a:pt x="1865" y="470"/>
                      <a:pt x="1649" y="791"/>
                    </a:cubicBezTo>
                    <a:cubicBezTo>
                      <a:pt x="1439" y="1106"/>
                      <a:pt x="957" y="1657"/>
                      <a:pt x="762" y="1972"/>
                    </a:cubicBezTo>
                    <a:cubicBezTo>
                      <a:pt x="566" y="2286"/>
                      <a:pt x="0" y="2530"/>
                      <a:pt x="84" y="3403"/>
                    </a:cubicBezTo>
                    <a:cubicBezTo>
                      <a:pt x="125" y="3837"/>
                      <a:pt x="404" y="3950"/>
                      <a:pt x="691" y="3950"/>
                    </a:cubicBezTo>
                    <a:cubicBezTo>
                      <a:pt x="987" y="3950"/>
                      <a:pt x="1291" y="3830"/>
                      <a:pt x="1355" y="3815"/>
                    </a:cubicBezTo>
                    <a:cubicBezTo>
                      <a:pt x="1942" y="3676"/>
                      <a:pt x="2424" y="2181"/>
                      <a:pt x="2780" y="2069"/>
                    </a:cubicBezTo>
                    <a:cubicBezTo>
                      <a:pt x="3143" y="1951"/>
                      <a:pt x="4261" y="2209"/>
                      <a:pt x="4331" y="1420"/>
                    </a:cubicBezTo>
                    <a:cubicBezTo>
                      <a:pt x="4393" y="638"/>
                      <a:pt x="3911" y="219"/>
                      <a:pt x="3730" y="58"/>
                    </a:cubicBezTo>
                    <a:cubicBezTo>
                      <a:pt x="3686" y="17"/>
                      <a:pt x="3641" y="1"/>
                      <a:pt x="35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620;p42">
                <a:extLst>
                  <a:ext uri="{FF2B5EF4-FFF2-40B4-BE49-F238E27FC236}">
                    <a16:creationId xmlns:a16="http://schemas.microsoft.com/office/drawing/2014/main" id="{A0132FBC-8B82-4A81-8AF5-48F9DE8B926B}"/>
                  </a:ext>
                </a:extLst>
              </p:cNvPr>
              <p:cNvSpPr/>
              <p:nvPr/>
            </p:nvSpPr>
            <p:spPr>
              <a:xfrm>
                <a:off x="498800" y="1846525"/>
                <a:ext cx="1165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043" extrusionOk="0">
                    <a:moveTo>
                      <a:pt x="143" y="0"/>
                    </a:moveTo>
                    <a:cubicBezTo>
                      <a:pt x="119" y="0"/>
                      <a:pt x="102" y="31"/>
                      <a:pt x="98" y="102"/>
                    </a:cubicBezTo>
                    <a:cubicBezTo>
                      <a:pt x="84" y="465"/>
                      <a:pt x="0" y="912"/>
                      <a:pt x="0" y="912"/>
                    </a:cubicBezTo>
                    <a:cubicBezTo>
                      <a:pt x="0" y="912"/>
                      <a:pt x="147" y="1042"/>
                      <a:pt x="269" y="1042"/>
                    </a:cubicBezTo>
                    <a:cubicBezTo>
                      <a:pt x="343" y="1042"/>
                      <a:pt x="408" y="995"/>
                      <a:pt x="426" y="842"/>
                    </a:cubicBezTo>
                    <a:cubicBezTo>
                      <a:pt x="466" y="516"/>
                      <a:pt x="243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621;p42">
                <a:extLst>
                  <a:ext uri="{FF2B5EF4-FFF2-40B4-BE49-F238E27FC236}">
                    <a16:creationId xmlns:a16="http://schemas.microsoft.com/office/drawing/2014/main" id="{D2E5D176-9988-4130-B67C-85473B9C4930}"/>
                  </a:ext>
                </a:extLst>
              </p:cNvPr>
              <p:cNvSpPr/>
              <p:nvPr/>
            </p:nvSpPr>
            <p:spPr>
              <a:xfrm>
                <a:off x="701150" y="1869300"/>
                <a:ext cx="5852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2667" extrusionOk="0">
                    <a:moveTo>
                      <a:pt x="807" y="0"/>
                    </a:moveTo>
                    <a:cubicBezTo>
                      <a:pt x="670" y="0"/>
                      <a:pt x="552" y="10"/>
                      <a:pt x="476" y="29"/>
                    </a:cubicBezTo>
                    <a:cubicBezTo>
                      <a:pt x="197" y="106"/>
                      <a:pt x="273" y="245"/>
                      <a:pt x="197" y="616"/>
                    </a:cubicBezTo>
                    <a:cubicBezTo>
                      <a:pt x="120" y="979"/>
                      <a:pt x="1" y="1516"/>
                      <a:pt x="420" y="1810"/>
                    </a:cubicBezTo>
                    <a:cubicBezTo>
                      <a:pt x="846" y="2103"/>
                      <a:pt x="1405" y="1761"/>
                      <a:pt x="1621" y="2487"/>
                    </a:cubicBezTo>
                    <a:cubicBezTo>
                      <a:pt x="1659" y="2612"/>
                      <a:pt x="1701" y="2666"/>
                      <a:pt x="1745" y="2666"/>
                    </a:cubicBezTo>
                    <a:cubicBezTo>
                      <a:pt x="1956" y="2666"/>
                      <a:pt x="2217" y="1441"/>
                      <a:pt x="2292" y="818"/>
                    </a:cubicBezTo>
                    <a:cubicBezTo>
                      <a:pt x="2306" y="727"/>
                      <a:pt x="2341" y="399"/>
                      <a:pt x="1964" y="210"/>
                    </a:cubicBezTo>
                    <a:cubicBezTo>
                      <a:pt x="1685" y="68"/>
                      <a:pt x="1173" y="0"/>
                      <a:pt x="8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622;p42">
                <a:extLst>
                  <a:ext uri="{FF2B5EF4-FFF2-40B4-BE49-F238E27FC236}">
                    <a16:creationId xmlns:a16="http://schemas.microsoft.com/office/drawing/2014/main" id="{2212335E-7ED3-4AFE-BA54-09E00B8B0E4B}"/>
                  </a:ext>
                </a:extLst>
              </p:cNvPr>
              <p:cNvSpPr/>
              <p:nvPr/>
            </p:nvSpPr>
            <p:spPr>
              <a:xfrm>
                <a:off x="540350" y="2624300"/>
                <a:ext cx="264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636" extrusionOk="0">
                    <a:moveTo>
                      <a:pt x="929" y="0"/>
                    </a:moveTo>
                    <a:cubicBezTo>
                      <a:pt x="671" y="21"/>
                      <a:pt x="29" y="545"/>
                      <a:pt x="1" y="552"/>
                    </a:cubicBezTo>
                    <a:lnTo>
                      <a:pt x="154" y="636"/>
                    </a:lnTo>
                    <a:cubicBezTo>
                      <a:pt x="503" y="252"/>
                      <a:pt x="1055" y="112"/>
                      <a:pt x="1055" y="112"/>
                    </a:cubicBez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623;p42">
                <a:extLst>
                  <a:ext uri="{FF2B5EF4-FFF2-40B4-BE49-F238E27FC236}">
                    <a16:creationId xmlns:a16="http://schemas.microsoft.com/office/drawing/2014/main" id="{746557B9-C0D8-4105-967B-57F3A785FDDB}"/>
                  </a:ext>
                </a:extLst>
              </p:cNvPr>
              <p:cNvSpPr/>
              <p:nvPr/>
            </p:nvSpPr>
            <p:spPr>
              <a:xfrm>
                <a:off x="599025" y="2622375"/>
                <a:ext cx="2672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553" extrusionOk="0">
                    <a:moveTo>
                      <a:pt x="904" y="0"/>
                    </a:moveTo>
                    <a:cubicBezTo>
                      <a:pt x="717" y="0"/>
                      <a:pt x="77" y="461"/>
                      <a:pt x="0" y="468"/>
                    </a:cubicBezTo>
                    <a:lnTo>
                      <a:pt x="259" y="552"/>
                    </a:lnTo>
                    <a:cubicBezTo>
                      <a:pt x="405" y="315"/>
                      <a:pt x="1069" y="77"/>
                      <a:pt x="1069" y="77"/>
                    </a:cubicBezTo>
                    <a:lnTo>
                      <a:pt x="908" y="0"/>
                    </a:lnTo>
                    <a:cubicBezTo>
                      <a:pt x="907" y="0"/>
                      <a:pt x="905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624;p42">
                <a:extLst>
                  <a:ext uri="{FF2B5EF4-FFF2-40B4-BE49-F238E27FC236}">
                    <a16:creationId xmlns:a16="http://schemas.microsoft.com/office/drawing/2014/main" id="{CA34CA04-13E2-4332-A842-8557CB1646A3}"/>
                  </a:ext>
                </a:extLst>
              </p:cNvPr>
              <p:cNvSpPr/>
              <p:nvPr/>
            </p:nvSpPr>
            <p:spPr>
              <a:xfrm>
                <a:off x="579825" y="2608875"/>
                <a:ext cx="373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471" extrusionOk="0">
                    <a:moveTo>
                      <a:pt x="1446" y="1"/>
                    </a:moveTo>
                    <a:cubicBezTo>
                      <a:pt x="1347" y="1"/>
                      <a:pt x="244" y="283"/>
                      <a:pt x="64" y="283"/>
                    </a:cubicBezTo>
                    <a:cubicBezTo>
                      <a:pt x="58" y="283"/>
                      <a:pt x="53" y="283"/>
                      <a:pt x="49" y="282"/>
                    </a:cubicBezTo>
                    <a:lnTo>
                      <a:pt x="0" y="471"/>
                    </a:lnTo>
                    <a:lnTo>
                      <a:pt x="1495" y="170"/>
                    </a:lnTo>
                    <a:cubicBezTo>
                      <a:pt x="1495" y="170"/>
                      <a:pt x="1460" y="31"/>
                      <a:pt x="1453" y="3"/>
                    </a:cubicBezTo>
                    <a:cubicBezTo>
                      <a:pt x="1452" y="1"/>
                      <a:pt x="1450" y="1"/>
                      <a:pt x="14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625;p42">
                <a:extLst>
                  <a:ext uri="{FF2B5EF4-FFF2-40B4-BE49-F238E27FC236}">
                    <a16:creationId xmlns:a16="http://schemas.microsoft.com/office/drawing/2014/main" id="{DBA13172-B195-4054-ADB9-370CB965E24A}"/>
                  </a:ext>
                </a:extLst>
              </p:cNvPr>
              <p:cNvSpPr/>
              <p:nvPr/>
            </p:nvSpPr>
            <p:spPr>
              <a:xfrm>
                <a:off x="519925" y="2611375"/>
                <a:ext cx="407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650" extrusionOk="0">
                    <a:moveTo>
                      <a:pt x="1628" y="0"/>
                    </a:moveTo>
                    <a:lnTo>
                      <a:pt x="14" y="440"/>
                    </a:lnTo>
                    <a:lnTo>
                      <a:pt x="0" y="650"/>
                    </a:lnTo>
                    <a:lnTo>
                      <a:pt x="161" y="594"/>
                    </a:lnTo>
                    <a:cubicBezTo>
                      <a:pt x="210" y="594"/>
                      <a:pt x="1628" y="182"/>
                      <a:pt x="1628" y="182"/>
                    </a:cubicBezTo>
                    <a:lnTo>
                      <a:pt x="16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626;p42">
                <a:extLst>
                  <a:ext uri="{FF2B5EF4-FFF2-40B4-BE49-F238E27FC236}">
                    <a16:creationId xmlns:a16="http://schemas.microsoft.com/office/drawing/2014/main" id="{4EC80F98-B708-4823-9D3B-7F9C81FC1061}"/>
                  </a:ext>
                </a:extLst>
              </p:cNvPr>
              <p:cNvSpPr/>
              <p:nvPr/>
            </p:nvSpPr>
            <p:spPr>
              <a:xfrm>
                <a:off x="612475" y="1695400"/>
                <a:ext cx="131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83" extrusionOk="0">
                    <a:moveTo>
                      <a:pt x="370" y="1"/>
                    </a:moveTo>
                    <a:lnTo>
                      <a:pt x="105" y="22"/>
                    </a:lnTo>
                    <a:lnTo>
                      <a:pt x="0" y="266"/>
                    </a:lnTo>
                    <a:lnTo>
                      <a:pt x="147" y="483"/>
                    </a:lnTo>
                    <a:lnTo>
                      <a:pt x="412" y="455"/>
                    </a:lnTo>
                    <a:lnTo>
                      <a:pt x="524" y="217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627;p42">
                <a:extLst>
                  <a:ext uri="{FF2B5EF4-FFF2-40B4-BE49-F238E27FC236}">
                    <a16:creationId xmlns:a16="http://schemas.microsoft.com/office/drawing/2014/main" id="{B3B03E14-9BBD-491E-A971-046BE7948E7C}"/>
                  </a:ext>
                </a:extLst>
              </p:cNvPr>
              <p:cNvSpPr/>
              <p:nvPr/>
            </p:nvSpPr>
            <p:spPr>
              <a:xfrm>
                <a:off x="529575" y="1629400"/>
                <a:ext cx="100125" cy="150600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6024" extrusionOk="0">
                    <a:moveTo>
                      <a:pt x="2569" y="1"/>
                    </a:moveTo>
                    <a:cubicBezTo>
                      <a:pt x="2407" y="1"/>
                      <a:pt x="2236" y="15"/>
                      <a:pt x="2059" y="43"/>
                    </a:cubicBezTo>
                    <a:cubicBezTo>
                      <a:pt x="983" y="210"/>
                      <a:pt x="809" y="1370"/>
                      <a:pt x="809" y="1370"/>
                    </a:cubicBezTo>
                    <a:cubicBezTo>
                      <a:pt x="809" y="1370"/>
                      <a:pt x="638" y="1307"/>
                      <a:pt x="455" y="1307"/>
                    </a:cubicBezTo>
                    <a:cubicBezTo>
                      <a:pt x="237" y="1307"/>
                      <a:pt x="0" y="1397"/>
                      <a:pt x="20" y="1789"/>
                    </a:cubicBezTo>
                    <a:cubicBezTo>
                      <a:pt x="54" y="2508"/>
                      <a:pt x="802" y="2801"/>
                      <a:pt x="802" y="2801"/>
                    </a:cubicBezTo>
                    <a:lnTo>
                      <a:pt x="767" y="5483"/>
                    </a:lnTo>
                    <a:cubicBezTo>
                      <a:pt x="1051" y="5899"/>
                      <a:pt x="1418" y="6024"/>
                      <a:pt x="1757" y="6024"/>
                    </a:cubicBezTo>
                    <a:cubicBezTo>
                      <a:pt x="2265" y="6024"/>
                      <a:pt x="2708" y="5742"/>
                      <a:pt x="2708" y="5742"/>
                    </a:cubicBezTo>
                    <a:lnTo>
                      <a:pt x="2625" y="4282"/>
                    </a:lnTo>
                    <a:cubicBezTo>
                      <a:pt x="2904" y="4282"/>
                      <a:pt x="3114" y="4142"/>
                      <a:pt x="3114" y="4142"/>
                    </a:cubicBezTo>
                    <a:cubicBezTo>
                      <a:pt x="3637" y="3619"/>
                      <a:pt x="3812" y="2410"/>
                      <a:pt x="3917" y="1307"/>
                    </a:cubicBezTo>
                    <a:cubicBezTo>
                      <a:pt x="4004" y="378"/>
                      <a:pt x="3403" y="1"/>
                      <a:pt x="25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628;p42">
                <a:extLst>
                  <a:ext uri="{FF2B5EF4-FFF2-40B4-BE49-F238E27FC236}">
                    <a16:creationId xmlns:a16="http://schemas.microsoft.com/office/drawing/2014/main" id="{9BEA4878-34DC-4367-A4BB-3EA1D8EE5F15}"/>
                  </a:ext>
                </a:extLst>
              </p:cNvPr>
              <p:cNvSpPr/>
              <p:nvPr/>
            </p:nvSpPr>
            <p:spPr>
              <a:xfrm>
                <a:off x="507450" y="1603850"/>
                <a:ext cx="127550" cy="1209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4837" extrusionOk="0">
                    <a:moveTo>
                      <a:pt x="2791" y="1"/>
                    </a:moveTo>
                    <a:cubicBezTo>
                      <a:pt x="2257" y="1"/>
                      <a:pt x="1708" y="206"/>
                      <a:pt x="1708" y="206"/>
                    </a:cubicBezTo>
                    <a:cubicBezTo>
                      <a:pt x="1708" y="206"/>
                      <a:pt x="1706" y="206"/>
                      <a:pt x="1703" y="206"/>
                    </a:cubicBezTo>
                    <a:cubicBezTo>
                      <a:pt x="1608" y="206"/>
                      <a:pt x="0" y="245"/>
                      <a:pt x="122" y="2901"/>
                    </a:cubicBezTo>
                    <a:cubicBezTo>
                      <a:pt x="192" y="4515"/>
                      <a:pt x="1708" y="4836"/>
                      <a:pt x="1708" y="4836"/>
                    </a:cubicBezTo>
                    <a:lnTo>
                      <a:pt x="1687" y="3823"/>
                    </a:lnTo>
                    <a:cubicBezTo>
                      <a:pt x="1505" y="3719"/>
                      <a:pt x="1352" y="3600"/>
                      <a:pt x="1247" y="3488"/>
                    </a:cubicBezTo>
                    <a:cubicBezTo>
                      <a:pt x="1072" y="3321"/>
                      <a:pt x="960" y="3104"/>
                      <a:pt x="939" y="2867"/>
                    </a:cubicBezTo>
                    <a:cubicBezTo>
                      <a:pt x="896" y="2356"/>
                      <a:pt x="1207" y="2328"/>
                      <a:pt x="1276" y="2328"/>
                    </a:cubicBezTo>
                    <a:cubicBezTo>
                      <a:pt x="1284" y="2328"/>
                      <a:pt x="1289" y="2329"/>
                      <a:pt x="1289" y="2329"/>
                    </a:cubicBezTo>
                    <a:cubicBezTo>
                      <a:pt x="1785" y="2406"/>
                      <a:pt x="1715" y="2874"/>
                      <a:pt x="1931" y="3020"/>
                    </a:cubicBezTo>
                    <a:cubicBezTo>
                      <a:pt x="1952" y="3035"/>
                      <a:pt x="1971" y="3041"/>
                      <a:pt x="1989" y="3041"/>
                    </a:cubicBezTo>
                    <a:cubicBezTo>
                      <a:pt x="2155" y="3041"/>
                      <a:pt x="2256" y="2506"/>
                      <a:pt x="2774" y="2506"/>
                    </a:cubicBezTo>
                    <a:cubicBezTo>
                      <a:pt x="2801" y="2506"/>
                      <a:pt x="2830" y="2507"/>
                      <a:pt x="2860" y="2510"/>
                    </a:cubicBezTo>
                    <a:cubicBezTo>
                      <a:pt x="2883" y="2513"/>
                      <a:pt x="2905" y="2514"/>
                      <a:pt x="2928" y="2514"/>
                    </a:cubicBezTo>
                    <a:cubicBezTo>
                      <a:pt x="3561" y="2514"/>
                      <a:pt x="4075" y="1505"/>
                      <a:pt x="4075" y="1505"/>
                    </a:cubicBezTo>
                    <a:cubicBezTo>
                      <a:pt x="4105" y="1473"/>
                      <a:pt x="4133" y="1459"/>
                      <a:pt x="4162" y="1459"/>
                    </a:cubicBezTo>
                    <a:cubicBezTo>
                      <a:pt x="4294" y="1459"/>
                      <a:pt x="4414" y="1769"/>
                      <a:pt x="4529" y="1994"/>
                    </a:cubicBezTo>
                    <a:cubicBezTo>
                      <a:pt x="4662" y="2266"/>
                      <a:pt x="4683" y="3314"/>
                      <a:pt x="4683" y="3314"/>
                    </a:cubicBezTo>
                    <a:cubicBezTo>
                      <a:pt x="5102" y="2964"/>
                      <a:pt x="5053" y="1770"/>
                      <a:pt x="5018" y="1630"/>
                    </a:cubicBezTo>
                    <a:cubicBezTo>
                      <a:pt x="4634" y="87"/>
                      <a:pt x="4075" y="660"/>
                      <a:pt x="3510" y="206"/>
                    </a:cubicBezTo>
                    <a:cubicBezTo>
                      <a:pt x="3321" y="52"/>
                      <a:pt x="3058" y="1"/>
                      <a:pt x="2791" y="1"/>
                    </a:cubicBezTo>
                    <a:close/>
                  </a:path>
                </a:pathLst>
              </a:custGeom>
              <a:solidFill>
                <a:srgbClr val="1D3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629;p42">
                <a:extLst>
                  <a:ext uri="{FF2B5EF4-FFF2-40B4-BE49-F238E27FC236}">
                    <a16:creationId xmlns:a16="http://schemas.microsoft.com/office/drawing/2014/main" id="{375F73EA-F3F7-4CC1-8E26-E180D8670F63}"/>
                  </a:ext>
                </a:extLst>
              </p:cNvPr>
              <p:cNvSpPr/>
              <p:nvPr/>
            </p:nvSpPr>
            <p:spPr>
              <a:xfrm>
                <a:off x="556225" y="1727675"/>
                <a:ext cx="39325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610" extrusionOk="0">
                    <a:moveTo>
                      <a:pt x="143" y="0"/>
                    </a:moveTo>
                    <a:cubicBezTo>
                      <a:pt x="0" y="0"/>
                      <a:pt x="615" y="609"/>
                      <a:pt x="1361" y="609"/>
                    </a:cubicBezTo>
                    <a:cubicBezTo>
                      <a:pt x="1424" y="609"/>
                      <a:pt x="1488" y="605"/>
                      <a:pt x="1552" y="595"/>
                    </a:cubicBezTo>
                    <a:lnTo>
                      <a:pt x="1573" y="588"/>
                    </a:lnTo>
                    <a:lnTo>
                      <a:pt x="1559" y="351"/>
                    </a:lnTo>
                    <a:cubicBezTo>
                      <a:pt x="1559" y="351"/>
                      <a:pt x="1529" y="353"/>
                      <a:pt x="1476" y="353"/>
                    </a:cubicBezTo>
                    <a:cubicBezTo>
                      <a:pt x="1271" y="353"/>
                      <a:pt x="723" y="326"/>
                      <a:pt x="294" y="65"/>
                    </a:cubicBezTo>
                    <a:cubicBezTo>
                      <a:pt x="218" y="19"/>
                      <a:pt x="168" y="0"/>
                      <a:pt x="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630;p42">
                <a:extLst>
                  <a:ext uri="{FF2B5EF4-FFF2-40B4-BE49-F238E27FC236}">
                    <a16:creationId xmlns:a16="http://schemas.microsoft.com/office/drawing/2014/main" id="{402F0CE4-1C71-4685-AD6D-905E487C5E6F}"/>
                  </a:ext>
                </a:extLst>
              </p:cNvPr>
              <p:cNvSpPr/>
              <p:nvPr/>
            </p:nvSpPr>
            <p:spPr>
              <a:xfrm>
                <a:off x="534600" y="1691050"/>
                <a:ext cx="131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83" extrusionOk="0">
                    <a:moveTo>
                      <a:pt x="370" y="0"/>
                    </a:moveTo>
                    <a:lnTo>
                      <a:pt x="112" y="28"/>
                    </a:lnTo>
                    <a:lnTo>
                      <a:pt x="0" y="266"/>
                    </a:lnTo>
                    <a:lnTo>
                      <a:pt x="147" y="482"/>
                    </a:lnTo>
                    <a:lnTo>
                      <a:pt x="412" y="454"/>
                    </a:lnTo>
                    <a:lnTo>
                      <a:pt x="524" y="217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631;p42">
                <a:extLst>
                  <a:ext uri="{FF2B5EF4-FFF2-40B4-BE49-F238E27FC236}">
                    <a16:creationId xmlns:a16="http://schemas.microsoft.com/office/drawing/2014/main" id="{F67534E3-D164-497C-AA06-55F5B403DDD2}"/>
                  </a:ext>
                </a:extLst>
              </p:cNvPr>
              <p:cNvSpPr/>
              <p:nvPr/>
            </p:nvSpPr>
            <p:spPr>
              <a:xfrm>
                <a:off x="523600" y="1563375"/>
                <a:ext cx="60425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336" extrusionOk="0">
                    <a:moveTo>
                      <a:pt x="962" y="0"/>
                    </a:moveTo>
                    <a:cubicBezTo>
                      <a:pt x="608" y="0"/>
                      <a:pt x="217" y="152"/>
                      <a:pt x="140" y="742"/>
                    </a:cubicBezTo>
                    <a:cubicBezTo>
                      <a:pt x="0" y="1755"/>
                      <a:pt x="929" y="2209"/>
                      <a:pt x="929" y="2209"/>
                    </a:cubicBezTo>
                    <a:cubicBezTo>
                      <a:pt x="929" y="2209"/>
                      <a:pt x="1183" y="2336"/>
                      <a:pt x="1473" y="2336"/>
                    </a:cubicBezTo>
                    <a:cubicBezTo>
                      <a:pt x="1635" y="2336"/>
                      <a:pt x="1808" y="2296"/>
                      <a:pt x="1956" y="2174"/>
                    </a:cubicBezTo>
                    <a:cubicBezTo>
                      <a:pt x="2368" y="1832"/>
                      <a:pt x="2417" y="1154"/>
                      <a:pt x="2326" y="512"/>
                    </a:cubicBezTo>
                    <a:cubicBezTo>
                      <a:pt x="2280" y="190"/>
                      <a:pt x="2134" y="126"/>
                      <a:pt x="1973" y="126"/>
                    </a:cubicBezTo>
                    <a:cubicBezTo>
                      <a:pt x="1865" y="126"/>
                      <a:pt x="1751" y="155"/>
                      <a:pt x="1657" y="155"/>
                    </a:cubicBezTo>
                    <a:cubicBezTo>
                      <a:pt x="1611" y="155"/>
                      <a:pt x="1570" y="148"/>
                      <a:pt x="1537" y="127"/>
                    </a:cubicBezTo>
                    <a:cubicBezTo>
                      <a:pt x="1449" y="78"/>
                      <a:pt x="1215" y="0"/>
                      <a:pt x="962" y="0"/>
                    </a:cubicBezTo>
                    <a:close/>
                  </a:path>
                </a:pathLst>
              </a:custGeom>
              <a:solidFill>
                <a:srgbClr val="1D3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544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39"/>
          <p:cNvSpPr txBox="1">
            <a:spLocks noGrp="1"/>
          </p:cNvSpPr>
          <p:nvPr>
            <p:ph type="title"/>
          </p:nvPr>
        </p:nvSpPr>
        <p:spPr>
          <a:xfrm>
            <a:off x="631053" y="499387"/>
            <a:ext cx="7972896" cy="7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>
                <a:solidFill>
                  <a:srgbClr val="1355A5"/>
                </a:solidFill>
              </a:rPr>
              <a:t>Entity </a:t>
            </a:r>
            <a:r>
              <a:rPr lang="en-US" sz="4000" dirty="0">
                <a:solidFill>
                  <a:srgbClr val="DD4B03"/>
                </a:solidFill>
              </a:rPr>
              <a:t>Expansion (LLM)</a:t>
            </a:r>
            <a:endParaRPr sz="4000" dirty="0">
              <a:solidFill>
                <a:srgbClr val="DD4B03"/>
              </a:solidFill>
            </a:endParaRPr>
          </a:p>
        </p:txBody>
      </p:sp>
      <p:sp>
        <p:nvSpPr>
          <p:cNvPr id="108" name="Google Shape;2314;p39">
            <a:extLst>
              <a:ext uri="{FF2B5EF4-FFF2-40B4-BE49-F238E27FC236}">
                <a16:creationId xmlns:a16="http://schemas.microsoft.com/office/drawing/2014/main" id="{3DA0FB86-FACB-49D9-AFF1-113D6CD53365}"/>
              </a:ext>
            </a:extLst>
          </p:cNvPr>
          <p:cNvSpPr/>
          <p:nvPr/>
        </p:nvSpPr>
        <p:spPr>
          <a:xfrm>
            <a:off x="6856279" y="1241102"/>
            <a:ext cx="2074693" cy="2808544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grpSp>
        <p:nvGrpSpPr>
          <p:cNvPr id="109" name="Google Shape;2317;p39">
            <a:extLst>
              <a:ext uri="{FF2B5EF4-FFF2-40B4-BE49-F238E27FC236}">
                <a16:creationId xmlns:a16="http://schemas.microsoft.com/office/drawing/2014/main" id="{CE32F1D0-C356-4D89-AB08-482D6F45DC70}"/>
              </a:ext>
            </a:extLst>
          </p:cNvPr>
          <p:cNvGrpSpPr/>
          <p:nvPr/>
        </p:nvGrpSpPr>
        <p:grpSpPr>
          <a:xfrm rot="338409" flipH="1">
            <a:off x="5355785" y="1492899"/>
            <a:ext cx="3496141" cy="2465320"/>
            <a:chOff x="995368" y="3948936"/>
            <a:chExt cx="1298166" cy="889216"/>
          </a:xfrm>
        </p:grpSpPr>
        <p:sp>
          <p:nvSpPr>
            <p:cNvPr id="110" name="Google Shape;2318;p39">
              <a:extLst>
                <a:ext uri="{FF2B5EF4-FFF2-40B4-BE49-F238E27FC236}">
                  <a16:creationId xmlns:a16="http://schemas.microsoft.com/office/drawing/2014/main" id="{0F9F5D08-EC13-448D-A1BD-E77E34AEE3C8}"/>
                </a:ext>
              </a:extLst>
            </p:cNvPr>
            <p:cNvSpPr/>
            <p:nvPr/>
          </p:nvSpPr>
          <p:spPr>
            <a:xfrm>
              <a:off x="1001458" y="3948991"/>
              <a:ext cx="1285976" cy="889094"/>
            </a:xfrm>
            <a:custGeom>
              <a:avLst/>
              <a:gdLst/>
              <a:ahLst/>
              <a:cxnLst/>
              <a:rect l="l" t="t" r="r" b="b"/>
              <a:pathLst>
                <a:path w="31647" h="21880" extrusionOk="0">
                  <a:moveTo>
                    <a:pt x="9370" y="0"/>
                  </a:moveTo>
                  <a:cubicBezTo>
                    <a:pt x="9312" y="0"/>
                    <a:pt x="9255" y="3"/>
                    <a:pt x="9199" y="8"/>
                  </a:cubicBezTo>
                  <a:cubicBezTo>
                    <a:pt x="8326" y="84"/>
                    <a:pt x="7851" y="916"/>
                    <a:pt x="7851" y="916"/>
                  </a:cubicBezTo>
                  <a:cubicBezTo>
                    <a:pt x="7989" y="531"/>
                    <a:pt x="7929" y="375"/>
                    <a:pt x="7836" y="375"/>
                  </a:cubicBezTo>
                  <a:cubicBezTo>
                    <a:pt x="7764" y="375"/>
                    <a:pt x="7671" y="469"/>
                    <a:pt x="7635" y="622"/>
                  </a:cubicBezTo>
                  <a:cubicBezTo>
                    <a:pt x="7551" y="971"/>
                    <a:pt x="7104" y="1516"/>
                    <a:pt x="7104" y="1516"/>
                  </a:cubicBezTo>
                  <a:cubicBezTo>
                    <a:pt x="6555" y="2688"/>
                    <a:pt x="7707" y="4438"/>
                    <a:pt x="8055" y="4438"/>
                  </a:cubicBezTo>
                  <a:cubicBezTo>
                    <a:pt x="8070" y="4438"/>
                    <a:pt x="8084" y="4435"/>
                    <a:pt x="8096" y="4429"/>
                  </a:cubicBezTo>
                  <a:lnTo>
                    <a:pt x="8096" y="4429"/>
                  </a:lnTo>
                  <a:cubicBezTo>
                    <a:pt x="7991" y="4736"/>
                    <a:pt x="7858" y="4994"/>
                    <a:pt x="7711" y="5204"/>
                  </a:cubicBezTo>
                  <a:lnTo>
                    <a:pt x="7376" y="5378"/>
                  </a:lnTo>
                  <a:cubicBezTo>
                    <a:pt x="6482" y="5392"/>
                    <a:pt x="5323" y="5581"/>
                    <a:pt x="3933" y="6440"/>
                  </a:cubicBezTo>
                  <a:cubicBezTo>
                    <a:pt x="3285" y="6843"/>
                    <a:pt x="2769" y="6966"/>
                    <a:pt x="2361" y="6966"/>
                  </a:cubicBezTo>
                  <a:cubicBezTo>
                    <a:pt x="1732" y="6966"/>
                    <a:pt x="1360" y="6674"/>
                    <a:pt x="1157" y="6674"/>
                  </a:cubicBezTo>
                  <a:cubicBezTo>
                    <a:pt x="989" y="6674"/>
                    <a:pt x="937" y="6876"/>
                    <a:pt x="951" y="7613"/>
                  </a:cubicBezTo>
                  <a:cubicBezTo>
                    <a:pt x="1" y="8319"/>
                    <a:pt x="769" y="10554"/>
                    <a:pt x="1251" y="13682"/>
                  </a:cubicBezTo>
                  <a:cubicBezTo>
                    <a:pt x="1565" y="15729"/>
                    <a:pt x="2327" y="16790"/>
                    <a:pt x="2808" y="17279"/>
                  </a:cubicBezTo>
                  <a:cubicBezTo>
                    <a:pt x="2478" y="17649"/>
                    <a:pt x="2911" y="18122"/>
                    <a:pt x="3369" y="18122"/>
                  </a:cubicBezTo>
                  <a:cubicBezTo>
                    <a:pt x="3483" y="18122"/>
                    <a:pt x="3597" y="18093"/>
                    <a:pt x="3702" y="18027"/>
                  </a:cubicBezTo>
                  <a:cubicBezTo>
                    <a:pt x="4156" y="17733"/>
                    <a:pt x="6440" y="17677"/>
                    <a:pt x="8668" y="17175"/>
                  </a:cubicBezTo>
                  <a:cubicBezTo>
                    <a:pt x="8682" y="17335"/>
                    <a:pt x="8696" y="17517"/>
                    <a:pt x="8717" y="17691"/>
                  </a:cubicBezTo>
                  <a:cubicBezTo>
                    <a:pt x="8741" y="17873"/>
                    <a:pt x="8955" y="18318"/>
                    <a:pt x="9089" y="18318"/>
                  </a:cubicBezTo>
                  <a:cubicBezTo>
                    <a:pt x="9109" y="18318"/>
                    <a:pt x="9127" y="18308"/>
                    <a:pt x="9143" y="18285"/>
                  </a:cubicBezTo>
                  <a:cubicBezTo>
                    <a:pt x="9608" y="18819"/>
                    <a:pt x="10565" y="19732"/>
                    <a:pt x="11667" y="19732"/>
                  </a:cubicBezTo>
                  <a:cubicBezTo>
                    <a:pt x="11790" y="19732"/>
                    <a:pt x="11915" y="19720"/>
                    <a:pt x="12042" y="19696"/>
                  </a:cubicBezTo>
                  <a:cubicBezTo>
                    <a:pt x="12230" y="19661"/>
                    <a:pt x="12440" y="19549"/>
                    <a:pt x="12656" y="19389"/>
                  </a:cubicBezTo>
                  <a:cubicBezTo>
                    <a:pt x="12834" y="19407"/>
                    <a:pt x="13006" y="19415"/>
                    <a:pt x="13172" y="19415"/>
                  </a:cubicBezTo>
                  <a:cubicBezTo>
                    <a:pt x="16642" y="19415"/>
                    <a:pt x="17406" y="15584"/>
                    <a:pt x="17559" y="14025"/>
                  </a:cubicBezTo>
                  <a:cubicBezTo>
                    <a:pt x="17573" y="14039"/>
                    <a:pt x="17587" y="14053"/>
                    <a:pt x="17601" y="14067"/>
                  </a:cubicBezTo>
                  <a:cubicBezTo>
                    <a:pt x="17657" y="15533"/>
                    <a:pt x="17797" y="17272"/>
                    <a:pt x="17866" y="18096"/>
                  </a:cubicBezTo>
                  <a:cubicBezTo>
                    <a:pt x="17678" y="18250"/>
                    <a:pt x="17559" y="18362"/>
                    <a:pt x="17559" y="18362"/>
                  </a:cubicBezTo>
                  <a:lnTo>
                    <a:pt x="17776" y="18732"/>
                  </a:lnTo>
                  <a:cubicBezTo>
                    <a:pt x="17776" y="18732"/>
                    <a:pt x="17650" y="19060"/>
                    <a:pt x="17545" y="19437"/>
                  </a:cubicBezTo>
                  <a:cubicBezTo>
                    <a:pt x="17524" y="19528"/>
                    <a:pt x="17496" y="19626"/>
                    <a:pt x="17482" y="19724"/>
                  </a:cubicBezTo>
                  <a:lnTo>
                    <a:pt x="17475" y="19738"/>
                  </a:lnTo>
                  <a:cubicBezTo>
                    <a:pt x="17475" y="19766"/>
                    <a:pt x="17468" y="19787"/>
                    <a:pt x="17461" y="19815"/>
                  </a:cubicBezTo>
                  <a:lnTo>
                    <a:pt x="17461" y="19835"/>
                  </a:lnTo>
                  <a:cubicBezTo>
                    <a:pt x="17454" y="19856"/>
                    <a:pt x="17454" y="19884"/>
                    <a:pt x="17447" y="19905"/>
                  </a:cubicBezTo>
                  <a:lnTo>
                    <a:pt x="17447" y="19933"/>
                  </a:lnTo>
                  <a:cubicBezTo>
                    <a:pt x="17440" y="19954"/>
                    <a:pt x="17440" y="19968"/>
                    <a:pt x="17440" y="19989"/>
                  </a:cubicBezTo>
                  <a:lnTo>
                    <a:pt x="17433" y="20017"/>
                  </a:lnTo>
                  <a:cubicBezTo>
                    <a:pt x="17433" y="20038"/>
                    <a:pt x="17433" y="20059"/>
                    <a:pt x="17426" y="20080"/>
                  </a:cubicBezTo>
                  <a:lnTo>
                    <a:pt x="17426" y="20108"/>
                  </a:lnTo>
                  <a:cubicBezTo>
                    <a:pt x="17426" y="20129"/>
                    <a:pt x="17426" y="20143"/>
                    <a:pt x="17426" y="20164"/>
                  </a:cubicBezTo>
                  <a:lnTo>
                    <a:pt x="17426" y="20185"/>
                  </a:lnTo>
                  <a:cubicBezTo>
                    <a:pt x="17426" y="20213"/>
                    <a:pt x="17426" y="20241"/>
                    <a:pt x="17426" y="20262"/>
                  </a:cubicBezTo>
                  <a:lnTo>
                    <a:pt x="17426" y="20269"/>
                  </a:lnTo>
                  <a:cubicBezTo>
                    <a:pt x="17433" y="20289"/>
                    <a:pt x="17433" y="20310"/>
                    <a:pt x="17433" y="20331"/>
                  </a:cubicBezTo>
                  <a:lnTo>
                    <a:pt x="17440" y="20352"/>
                  </a:lnTo>
                  <a:cubicBezTo>
                    <a:pt x="17440" y="20366"/>
                    <a:pt x="17447" y="20380"/>
                    <a:pt x="17447" y="20394"/>
                  </a:cubicBezTo>
                  <a:lnTo>
                    <a:pt x="17454" y="20415"/>
                  </a:lnTo>
                  <a:cubicBezTo>
                    <a:pt x="17461" y="20429"/>
                    <a:pt x="17461" y="20436"/>
                    <a:pt x="17468" y="20450"/>
                  </a:cubicBezTo>
                  <a:lnTo>
                    <a:pt x="17482" y="20471"/>
                  </a:lnTo>
                  <a:lnTo>
                    <a:pt x="17496" y="20499"/>
                  </a:lnTo>
                  <a:lnTo>
                    <a:pt x="17510" y="20520"/>
                  </a:lnTo>
                  <a:lnTo>
                    <a:pt x="17531" y="20541"/>
                  </a:lnTo>
                  <a:lnTo>
                    <a:pt x="17545" y="20555"/>
                  </a:lnTo>
                  <a:lnTo>
                    <a:pt x="17573" y="20569"/>
                  </a:lnTo>
                  <a:lnTo>
                    <a:pt x="17587" y="20583"/>
                  </a:lnTo>
                  <a:cubicBezTo>
                    <a:pt x="17601" y="20590"/>
                    <a:pt x="17615" y="20590"/>
                    <a:pt x="17636" y="20597"/>
                  </a:cubicBezTo>
                  <a:cubicBezTo>
                    <a:pt x="17671" y="20604"/>
                    <a:pt x="17706" y="20611"/>
                    <a:pt x="17741" y="20625"/>
                  </a:cubicBezTo>
                  <a:cubicBezTo>
                    <a:pt x="18250" y="20778"/>
                    <a:pt x="18760" y="21337"/>
                    <a:pt x="19033" y="21547"/>
                  </a:cubicBezTo>
                  <a:cubicBezTo>
                    <a:pt x="19151" y="21651"/>
                    <a:pt x="19424" y="21714"/>
                    <a:pt x="19738" y="21763"/>
                  </a:cubicBezTo>
                  <a:cubicBezTo>
                    <a:pt x="19878" y="21784"/>
                    <a:pt x="20024" y="21805"/>
                    <a:pt x="20171" y="21812"/>
                  </a:cubicBezTo>
                  <a:cubicBezTo>
                    <a:pt x="20367" y="21833"/>
                    <a:pt x="20569" y="21847"/>
                    <a:pt x="20758" y="21861"/>
                  </a:cubicBezTo>
                  <a:cubicBezTo>
                    <a:pt x="20849" y="21861"/>
                    <a:pt x="20939" y="21868"/>
                    <a:pt x="21030" y="21875"/>
                  </a:cubicBezTo>
                  <a:cubicBezTo>
                    <a:pt x="21108" y="21878"/>
                    <a:pt x="21178" y="21880"/>
                    <a:pt x="21242" y="21880"/>
                  </a:cubicBezTo>
                  <a:cubicBezTo>
                    <a:pt x="21735" y="21880"/>
                    <a:pt x="21836" y="21766"/>
                    <a:pt x="21854" y="21246"/>
                  </a:cubicBezTo>
                  <a:cubicBezTo>
                    <a:pt x="21854" y="21246"/>
                    <a:pt x="21966" y="20890"/>
                    <a:pt x="21337" y="20429"/>
                  </a:cubicBezTo>
                  <a:cubicBezTo>
                    <a:pt x="21086" y="20206"/>
                    <a:pt x="20828" y="19982"/>
                    <a:pt x="20716" y="19731"/>
                  </a:cubicBezTo>
                  <a:cubicBezTo>
                    <a:pt x="20541" y="19305"/>
                    <a:pt x="20381" y="18983"/>
                    <a:pt x="20325" y="18872"/>
                  </a:cubicBezTo>
                  <a:lnTo>
                    <a:pt x="20325" y="18872"/>
                  </a:lnTo>
                  <a:cubicBezTo>
                    <a:pt x="20341" y="18875"/>
                    <a:pt x="20357" y="18877"/>
                    <a:pt x="20373" y="18877"/>
                  </a:cubicBezTo>
                  <a:cubicBezTo>
                    <a:pt x="20424" y="18877"/>
                    <a:pt x="20471" y="18858"/>
                    <a:pt x="20513" y="18816"/>
                  </a:cubicBezTo>
                  <a:cubicBezTo>
                    <a:pt x="20695" y="18613"/>
                    <a:pt x="21023" y="18411"/>
                    <a:pt x="20877" y="18306"/>
                  </a:cubicBezTo>
                  <a:cubicBezTo>
                    <a:pt x="20877" y="18306"/>
                    <a:pt x="20800" y="18187"/>
                    <a:pt x="20660" y="18027"/>
                  </a:cubicBezTo>
                  <a:cubicBezTo>
                    <a:pt x="20709" y="17782"/>
                    <a:pt x="20758" y="17447"/>
                    <a:pt x="20800" y="17056"/>
                  </a:cubicBezTo>
                  <a:cubicBezTo>
                    <a:pt x="21770" y="17957"/>
                    <a:pt x="22595" y="18690"/>
                    <a:pt x="22825" y="18844"/>
                  </a:cubicBezTo>
                  <a:cubicBezTo>
                    <a:pt x="23070" y="19004"/>
                    <a:pt x="23251" y="19172"/>
                    <a:pt x="23377" y="19312"/>
                  </a:cubicBezTo>
                  <a:cubicBezTo>
                    <a:pt x="23272" y="19409"/>
                    <a:pt x="23202" y="19472"/>
                    <a:pt x="23202" y="19472"/>
                  </a:cubicBezTo>
                  <a:lnTo>
                    <a:pt x="23593" y="20045"/>
                  </a:lnTo>
                  <a:cubicBezTo>
                    <a:pt x="23593" y="20045"/>
                    <a:pt x="23649" y="20003"/>
                    <a:pt x="23740" y="19933"/>
                  </a:cubicBezTo>
                  <a:lnTo>
                    <a:pt x="23740" y="19933"/>
                  </a:lnTo>
                  <a:cubicBezTo>
                    <a:pt x="23733" y="20031"/>
                    <a:pt x="23726" y="20150"/>
                    <a:pt x="23726" y="20269"/>
                  </a:cubicBezTo>
                  <a:lnTo>
                    <a:pt x="23726" y="20282"/>
                  </a:lnTo>
                  <a:cubicBezTo>
                    <a:pt x="23726" y="20303"/>
                    <a:pt x="23726" y="20317"/>
                    <a:pt x="23726" y="20338"/>
                  </a:cubicBezTo>
                  <a:lnTo>
                    <a:pt x="23733" y="20359"/>
                  </a:lnTo>
                  <a:cubicBezTo>
                    <a:pt x="23733" y="20373"/>
                    <a:pt x="23733" y="20387"/>
                    <a:pt x="23733" y="20408"/>
                  </a:cubicBezTo>
                  <a:lnTo>
                    <a:pt x="23733" y="20429"/>
                  </a:lnTo>
                  <a:cubicBezTo>
                    <a:pt x="23740" y="20443"/>
                    <a:pt x="23740" y="20464"/>
                    <a:pt x="23740" y="20478"/>
                  </a:cubicBezTo>
                  <a:lnTo>
                    <a:pt x="23740" y="20499"/>
                  </a:lnTo>
                  <a:cubicBezTo>
                    <a:pt x="23747" y="20513"/>
                    <a:pt x="23747" y="20534"/>
                    <a:pt x="23747" y="20548"/>
                  </a:cubicBezTo>
                  <a:lnTo>
                    <a:pt x="23754" y="20569"/>
                  </a:lnTo>
                  <a:cubicBezTo>
                    <a:pt x="23754" y="20590"/>
                    <a:pt x="23761" y="20604"/>
                    <a:pt x="23761" y="20618"/>
                  </a:cubicBezTo>
                  <a:lnTo>
                    <a:pt x="23768" y="20639"/>
                  </a:lnTo>
                  <a:cubicBezTo>
                    <a:pt x="23768" y="20660"/>
                    <a:pt x="23775" y="20681"/>
                    <a:pt x="23782" y="20702"/>
                  </a:cubicBezTo>
                  <a:lnTo>
                    <a:pt x="23782" y="20709"/>
                  </a:lnTo>
                  <a:cubicBezTo>
                    <a:pt x="23789" y="20729"/>
                    <a:pt x="23796" y="20750"/>
                    <a:pt x="23803" y="20771"/>
                  </a:cubicBezTo>
                  <a:lnTo>
                    <a:pt x="23810" y="20785"/>
                  </a:lnTo>
                  <a:cubicBezTo>
                    <a:pt x="23817" y="20799"/>
                    <a:pt x="23824" y="20813"/>
                    <a:pt x="23831" y="20834"/>
                  </a:cubicBezTo>
                  <a:lnTo>
                    <a:pt x="23838" y="20855"/>
                  </a:lnTo>
                  <a:cubicBezTo>
                    <a:pt x="23845" y="20862"/>
                    <a:pt x="23852" y="20876"/>
                    <a:pt x="23859" y="20890"/>
                  </a:cubicBezTo>
                  <a:lnTo>
                    <a:pt x="23866" y="20911"/>
                  </a:lnTo>
                  <a:cubicBezTo>
                    <a:pt x="23873" y="20925"/>
                    <a:pt x="23880" y="20932"/>
                    <a:pt x="23887" y="20946"/>
                  </a:cubicBezTo>
                  <a:lnTo>
                    <a:pt x="23901" y="20967"/>
                  </a:lnTo>
                  <a:lnTo>
                    <a:pt x="23929" y="20995"/>
                  </a:lnTo>
                  <a:lnTo>
                    <a:pt x="23943" y="21016"/>
                  </a:lnTo>
                  <a:lnTo>
                    <a:pt x="23971" y="21044"/>
                  </a:lnTo>
                  <a:lnTo>
                    <a:pt x="23984" y="21058"/>
                  </a:lnTo>
                  <a:lnTo>
                    <a:pt x="24019" y="21086"/>
                  </a:lnTo>
                  <a:lnTo>
                    <a:pt x="24033" y="21100"/>
                  </a:lnTo>
                  <a:cubicBezTo>
                    <a:pt x="24047" y="21107"/>
                    <a:pt x="24061" y="21114"/>
                    <a:pt x="24075" y="21121"/>
                  </a:cubicBezTo>
                  <a:lnTo>
                    <a:pt x="24089" y="21128"/>
                  </a:lnTo>
                  <a:cubicBezTo>
                    <a:pt x="24110" y="21142"/>
                    <a:pt x="24131" y="21149"/>
                    <a:pt x="24152" y="21155"/>
                  </a:cubicBezTo>
                  <a:cubicBezTo>
                    <a:pt x="24390" y="21239"/>
                    <a:pt x="24760" y="21274"/>
                    <a:pt x="25193" y="21288"/>
                  </a:cubicBezTo>
                  <a:cubicBezTo>
                    <a:pt x="25277" y="21290"/>
                    <a:pt x="25363" y="21291"/>
                    <a:pt x="25451" y="21291"/>
                  </a:cubicBezTo>
                  <a:cubicBezTo>
                    <a:pt x="25664" y="21291"/>
                    <a:pt x="25890" y="21286"/>
                    <a:pt x="26122" y="21281"/>
                  </a:cubicBezTo>
                  <a:cubicBezTo>
                    <a:pt x="26366" y="21281"/>
                    <a:pt x="26611" y="21274"/>
                    <a:pt x="26862" y="21267"/>
                  </a:cubicBezTo>
                  <a:lnTo>
                    <a:pt x="28084" y="21267"/>
                  </a:lnTo>
                  <a:cubicBezTo>
                    <a:pt x="28273" y="21267"/>
                    <a:pt x="28468" y="21267"/>
                    <a:pt x="28671" y="21260"/>
                  </a:cubicBezTo>
                  <a:cubicBezTo>
                    <a:pt x="28824" y="21260"/>
                    <a:pt x="28985" y="21253"/>
                    <a:pt x="29139" y="21239"/>
                  </a:cubicBezTo>
                  <a:cubicBezTo>
                    <a:pt x="29244" y="21232"/>
                    <a:pt x="29348" y="21225"/>
                    <a:pt x="29453" y="21218"/>
                  </a:cubicBezTo>
                  <a:cubicBezTo>
                    <a:pt x="29558" y="21204"/>
                    <a:pt x="29663" y="21197"/>
                    <a:pt x="29767" y="21183"/>
                  </a:cubicBezTo>
                  <a:cubicBezTo>
                    <a:pt x="29921" y="21162"/>
                    <a:pt x="30075" y="21135"/>
                    <a:pt x="30221" y="21107"/>
                  </a:cubicBezTo>
                  <a:cubicBezTo>
                    <a:pt x="30319" y="21086"/>
                    <a:pt x="30410" y="21058"/>
                    <a:pt x="30508" y="21037"/>
                  </a:cubicBezTo>
                  <a:cubicBezTo>
                    <a:pt x="30640" y="20995"/>
                    <a:pt x="30773" y="20953"/>
                    <a:pt x="30892" y="20897"/>
                  </a:cubicBezTo>
                  <a:cubicBezTo>
                    <a:pt x="31011" y="20841"/>
                    <a:pt x="31115" y="20785"/>
                    <a:pt x="31213" y="20715"/>
                  </a:cubicBezTo>
                  <a:cubicBezTo>
                    <a:pt x="31276" y="20674"/>
                    <a:pt x="31339" y="20625"/>
                    <a:pt x="31388" y="20569"/>
                  </a:cubicBezTo>
                  <a:cubicBezTo>
                    <a:pt x="31492" y="20464"/>
                    <a:pt x="31562" y="20338"/>
                    <a:pt x="31604" y="20199"/>
                  </a:cubicBezTo>
                  <a:cubicBezTo>
                    <a:pt x="31618" y="20164"/>
                    <a:pt x="31625" y="20136"/>
                    <a:pt x="31632" y="20101"/>
                  </a:cubicBezTo>
                  <a:cubicBezTo>
                    <a:pt x="31632" y="20087"/>
                    <a:pt x="31632" y="20073"/>
                    <a:pt x="31639" y="20066"/>
                  </a:cubicBezTo>
                  <a:cubicBezTo>
                    <a:pt x="31639" y="20045"/>
                    <a:pt x="31646" y="20031"/>
                    <a:pt x="31646" y="20010"/>
                  </a:cubicBezTo>
                  <a:cubicBezTo>
                    <a:pt x="31646" y="19996"/>
                    <a:pt x="31646" y="19982"/>
                    <a:pt x="31646" y="19968"/>
                  </a:cubicBezTo>
                  <a:cubicBezTo>
                    <a:pt x="31646" y="19954"/>
                    <a:pt x="31646" y="19940"/>
                    <a:pt x="31646" y="19933"/>
                  </a:cubicBezTo>
                  <a:cubicBezTo>
                    <a:pt x="31646" y="19912"/>
                    <a:pt x="31646" y="19898"/>
                    <a:pt x="31639" y="19877"/>
                  </a:cubicBezTo>
                  <a:lnTo>
                    <a:pt x="31639" y="19856"/>
                  </a:lnTo>
                  <a:cubicBezTo>
                    <a:pt x="31632" y="19842"/>
                    <a:pt x="31632" y="19822"/>
                    <a:pt x="31625" y="19808"/>
                  </a:cubicBezTo>
                  <a:lnTo>
                    <a:pt x="31618" y="19794"/>
                  </a:lnTo>
                  <a:cubicBezTo>
                    <a:pt x="31611" y="19773"/>
                    <a:pt x="31604" y="19759"/>
                    <a:pt x="31597" y="19738"/>
                  </a:cubicBezTo>
                  <a:lnTo>
                    <a:pt x="31597" y="19731"/>
                  </a:lnTo>
                  <a:cubicBezTo>
                    <a:pt x="31583" y="19717"/>
                    <a:pt x="31576" y="19696"/>
                    <a:pt x="31562" y="19682"/>
                  </a:cubicBezTo>
                  <a:lnTo>
                    <a:pt x="31562" y="19675"/>
                  </a:lnTo>
                  <a:cubicBezTo>
                    <a:pt x="31548" y="19661"/>
                    <a:pt x="31534" y="19640"/>
                    <a:pt x="31520" y="19626"/>
                  </a:cubicBezTo>
                  <a:cubicBezTo>
                    <a:pt x="31520" y="19626"/>
                    <a:pt x="31304" y="19347"/>
                    <a:pt x="30752" y="19305"/>
                  </a:cubicBezTo>
                  <a:cubicBezTo>
                    <a:pt x="30207" y="19256"/>
                    <a:pt x="30019" y="19214"/>
                    <a:pt x="30019" y="19214"/>
                  </a:cubicBezTo>
                  <a:lnTo>
                    <a:pt x="30012" y="19221"/>
                  </a:lnTo>
                  <a:cubicBezTo>
                    <a:pt x="29691" y="19172"/>
                    <a:pt x="29376" y="19109"/>
                    <a:pt x="29125" y="18990"/>
                  </a:cubicBezTo>
                  <a:cubicBezTo>
                    <a:pt x="28440" y="18669"/>
                    <a:pt x="27267" y="18229"/>
                    <a:pt x="26659" y="17999"/>
                  </a:cubicBezTo>
                  <a:cubicBezTo>
                    <a:pt x="26785" y="17922"/>
                    <a:pt x="26869" y="17873"/>
                    <a:pt x="26869" y="17873"/>
                  </a:cubicBezTo>
                  <a:lnTo>
                    <a:pt x="26464" y="17279"/>
                  </a:lnTo>
                  <a:cubicBezTo>
                    <a:pt x="26436" y="17300"/>
                    <a:pt x="26317" y="17321"/>
                    <a:pt x="26150" y="17363"/>
                  </a:cubicBezTo>
                  <a:cubicBezTo>
                    <a:pt x="25472" y="16769"/>
                    <a:pt x="24257" y="15680"/>
                    <a:pt x="23377" y="14744"/>
                  </a:cubicBezTo>
                  <a:cubicBezTo>
                    <a:pt x="22853" y="14185"/>
                    <a:pt x="22001" y="12977"/>
                    <a:pt x="21037" y="11762"/>
                  </a:cubicBezTo>
                  <a:cubicBezTo>
                    <a:pt x="21023" y="10777"/>
                    <a:pt x="20960" y="9841"/>
                    <a:pt x="20842" y="9094"/>
                  </a:cubicBezTo>
                  <a:cubicBezTo>
                    <a:pt x="20835" y="9045"/>
                    <a:pt x="20828" y="9003"/>
                    <a:pt x="20821" y="8954"/>
                  </a:cubicBezTo>
                  <a:lnTo>
                    <a:pt x="20821" y="8940"/>
                  </a:lnTo>
                  <a:cubicBezTo>
                    <a:pt x="20807" y="8898"/>
                    <a:pt x="20800" y="8849"/>
                    <a:pt x="20793" y="8808"/>
                  </a:cubicBezTo>
                  <a:lnTo>
                    <a:pt x="20793" y="8794"/>
                  </a:lnTo>
                  <a:cubicBezTo>
                    <a:pt x="20779" y="8752"/>
                    <a:pt x="20772" y="8710"/>
                    <a:pt x="20765" y="8668"/>
                  </a:cubicBezTo>
                  <a:lnTo>
                    <a:pt x="20758" y="8654"/>
                  </a:lnTo>
                  <a:cubicBezTo>
                    <a:pt x="20751" y="8612"/>
                    <a:pt x="20744" y="8570"/>
                    <a:pt x="20730" y="8528"/>
                  </a:cubicBezTo>
                  <a:lnTo>
                    <a:pt x="20730" y="8521"/>
                  </a:lnTo>
                  <a:cubicBezTo>
                    <a:pt x="20695" y="8361"/>
                    <a:pt x="20653" y="8214"/>
                    <a:pt x="20604" y="8081"/>
                  </a:cubicBezTo>
                  <a:lnTo>
                    <a:pt x="20590" y="8053"/>
                  </a:lnTo>
                  <a:cubicBezTo>
                    <a:pt x="20583" y="8032"/>
                    <a:pt x="20576" y="8011"/>
                    <a:pt x="20569" y="7990"/>
                  </a:cubicBezTo>
                  <a:cubicBezTo>
                    <a:pt x="20562" y="7976"/>
                    <a:pt x="20555" y="7963"/>
                    <a:pt x="20548" y="7949"/>
                  </a:cubicBezTo>
                  <a:cubicBezTo>
                    <a:pt x="20541" y="7928"/>
                    <a:pt x="20534" y="7914"/>
                    <a:pt x="20527" y="7893"/>
                  </a:cubicBezTo>
                  <a:cubicBezTo>
                    <a:pt x="20520" y="7879"/>
                    <a:pt x="20513" y="7865"/>
                    <a:pt x="20506" y="7851"/>
                  </a:cubicBezTo>
                  <a:cubicBezTo>
                    <a:pt x="20499" y="7837"/>
                    <a:pt x="20492" y="7823"/>
                    <a:pt x="20478" y="7802"/>
                  </a:cubicBezTo>
                  <a:cubicBezTo>
                    <a:pt x="20471" y="7788"/>
                    <a:pt x="20464" y="7774"/>
                    <a:pt x="20457" y="7760"/>
                  </a:cubicBezTo>
                  <a:cubicBezTo>
                    <a:pt x="20450" y="7746"/>
                    <a:pt x="20443" y="7732"/>
                    <a:pt x="20437" y="7725"/>
                  </a:cubicBezTo>
                  <a:cubicBezTo>
                    <a:pt x="20423" y="7711"/>
                    <a:pt x="20416" y="7697"/>
                    <a:pt x="20409" y="7683"/>
                  </a:cubicBezTo>
                  <a:cubicBezTo>
                    <a:pt x="20402" y="7669"/>
                    <a:pt x="20395" y="7655"/>
                    <a:pt x="20388" y="7648"/>
                  </a:cubicBezTo>
                  <a:cubicBezTo>
                    <a:pt x="20374" y="7634"/>
                    <a:pt x="20367" y="7620"/>
                    <a:pt x="20353" y="7606"/>
                  </a:cubicBezTo>
                  <a:lnTo>
                    <a:pt x="20332" y="7578"/>
                  </a:lnTo>
                  <a:cubicBezTo>
                    <a:pt x="20325" y="7571"/>
                    <a:pt x="20311" y="7557"/>
                    <a:pt x="20297" y="7543"/>
                  </a:cubicBezTo>
                  <a:lnTo>
                    <a:pt x="20276" y="7523"/>
                  </a:lnTo>
                  <a:cubicBezTo>
                    <a:pt x="20262" y="7509"/>
                    <a:pt x="20241" y="7495"/>
                    <a:pt x="20220" y="7481"/>
                  </a:cubicBezTo>
                  <a:cubicBezTo>
                    <a:pt x="20185" y="7453"/>
                    <a:pt x="20150" y="7432"/>
                    <a:pt x="20115" y="7411"/>
                  </a:cubicBezTo>
                  <a:lnTo>
                    <a:pt x="20087" y="7397"/>
                  </a:lnTo>
                  <a:cubicBezTo>
                    <a:pt x="20052" y="7376"/>
                    <a:pt x="20010" y="7355"/>
                    <a:pt x="19976" y="7341"/>
                  </a:cubicBezTo>
                  <a:cubicBezTo>
                    <a:pt x="19941" y="7327"/>
                    <a:pt x="19899" y="7313"/>
                    <a:pt x="19864" y="7299"/>
                  </a:cubicBezTo>
                  <a:lnTo>
                    <a:pt x="19836" y="7292"/>
                  </a:lnTo>
                  <a:cubicBezTo>
                    <a:pt x="19801" y="7278"/>
                    <a:pt x="19766" y="7271"/>
                    <a:pt x="19731" y="7264"/>
                  </a:cubicBezTo>
                  <a:lnTo>
                    <a:pt x="19724" y="7264"/>
                  </a:lnTo>
                  <a:cubicBezTo>
                    <a:pt x="19689" y="7257"/>
                    <a:pt x="19654" y="7250"/>
                    <a:pt x="19612" y="7250"/>
                  </a:cubicBezTo>
                  <a:lnTo>
                    <a:pt x="19591" y="7243"/>
                  </a:lnTo>
                  <a:lnTo>
                    <a:pt x="19368" y="7243"/>
                  </a:lnTo>
                  <a:lnTo>
                    <a:pt x="19347" y="7250"/>
                  </a:lnTo>
                  <a:cubicBezTo>
                    <a:pt x="19312" y="7250"/>
                    <a:pt x="19277" y="7257"/>
                    <a:pt x="19242" y="7264"/>
                  </a:cubicBezTo>
                  <a:lnTo>
                    <a:pt x="19235" y="7264"/>
                  </a:lnTo>
                  <a:cubicBezTo>
                    <a:pt x="19200" y="7271"/>
                    <a:pt x="19165" y="7278"/>
                    <a:pt x="19123" y="7292"/>
                  </a:cubicBezTo>
                  <a:lnTo>
                    <a:pt x="19103" y="7299"/>
                  </a:lnTo>
                  <a:cubicBezTo>
                    <a:pt x="19068" y="7306"/>
                    <a:pt x="19040" y="7313"/>
                    <a:pt x="19005" y="7327"/>
                  </a:cubicBezTo>
                  <a:lnTo>
                    <a:pt x="18998" y="7327"/>
                  </a:lnTo>
                  <a:cubicBezTo>
                    <a:pt x="18984" y="7334"/>
                    <a:pt x="18963" y="7341"/>
                    <a:pt x="18949" y="7348"/>
                  </a:cubicBezTo>
                  <a:lnTo>
                    <a:pt x="19130" y="7076"/>
                  </a:lnTo>
                  <a:cubicBezTo>
                    <a:pt x="19130" y="7076"/>
                    <a:pt x="19242" y="7006"/>
                    <a:pt x="19033" y="6796"/>
                  </a:cubicBezTo>
                  <a:cubicBezTo>
                    <a:pt x="19033" y="6796"/>
                    <a:pt x="20276" y="5043"/>
                    <a:pt x="20255" y="5029"/>
                  </a:cubicBezTo>
                  <a:cubicBezTo>
                    <a:pt x="20227" y="5015"/>
                    <a:pt x="20115" y="4959"/>
                    <a:pt x="20115" y="4959"/>
                  </a:cubicBezTo>
                  <a:lnTo>
                    <a:pt x="20073" y="5022"/>
                  </a:lnTo>
                  <a:cubicBezTo>
                    <a:pt x="19969" y="4942"/>
                    <a:pt x="19750" y="4797"/>
                    <a:pt x="19695" y="4797"/>
                  </a:cubicBezTo>
                  <a:cubicBezTo>
                    <a:pt x="19688" y="4797"/>
                    <a:pt x="19683" y="4800"/>
                    <a:pt x="19682" y="4806"/>
                  </a:cubicBezTo>
                  <a:cubicBezTo>
                    <a:pt x="19675" y="4869"/>
                    <a:pt x="18656" y="6433"/>
                    <a:pt x="18656" y="6433"/>
                  </a:cubicBezTo>
                  <a:cubicBezTo>
                    <a:pt x="18656" y="6433"/>
                    <a:pt x="17720" y="6187"/>
                    <a:pt x="16772" y="6187"/>
                  </a:cubicBezTo>
                  <a:cubicBezTo>
                    <a:pt x="16292" y="6187"/>
                    <a:pt x="15809" y="6250"/>
                    <a:pt x="15443" y="6440"/>
                  </a:cubicBezTo>
                  <a:lnTo>
                    <a:pt x="15422" y="6447"/>
                  </a:lnTo>
                  <a:lnTo>
                    <a:pt x="15338" y="6440"/>
                  </a:lnTo>
                  <a:lnTo>
                    <a:pt x="14423" y="7634"/>
                  </a:lnTo>
                  <a:cubicBezTo>
                    <a:pt x="14102" y="6608"/>
                    <a:pt x="13732" y="5860"/>
                    <a:pt x="13334" y="5728"/>
                  </a:cubicBezTo>
                  <a:cubicBezTo>
                    <a:pt x="12437" y="5436"/>
                    <a:pt x="12442" y="5226"/>
                    <a:pt x="11512" y="5226"/>
                  </a:cubicBezTo>
                  <a:cubicBezTo>
                    <a:pt x="11174" y="5226"/>
                    <a:pt x="10711" y="5254"/>
                    <a:pt x="10037" y="5316"/>
                  </a:cubicBezTo>
                  <a:lnTo>
                    <a:pt x="10030" y="5169"/>
                  </a:lnTo>
                  <a:lnTo>
                    <a:pt x="10030" y="5162"/>
                  </a:lnTo>
                  <a:cubicBezTo>
                    <a:pt x="10107" y="5169"/>
                    <a:pt x="10177" y="5176"/>
                    <a:pt x="10261" y="5183"/>
                  </a:cubicBezTo>
                  <a:cubicBezTo>
                    <a:pt x="10283" y="5185"/>
                    <a:pt x="10306" y="5186"/>
                    <a:pt x="10327" y="5186"/>
                  </a:cubicBezTo>
                  <a:cubicBezTo>
                    <a:pt x="11216" y="5186"/>
                    <a:pt x="11469" y="3687"/>
                    <a:pt x="11462" y="2487"/>
                  </a:cubicBezTo>
                  <a:lnTo>
                    <a:pt x="11469" y="2487"/>
                  </a:lnTo>
                  <a:cubicBezTo>
                    <a:pt x="12286" y="1928"/>
                    <a:pt x="11930" y="1104"/>
                    <a:pt x="11546" y="790"/>
                  </a:cubicBezTo>
                  <a:cubicBezTo>
                    <a:pt x="11180" y="496"/>
                    <a:pt x="10203" y="0"/>
                    <a:pt x="9370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2319;p39">
              <a:extLst>
                <a:ext uri="{FF2B5EF4-FFF2-40B4-BE49-F238E27FC236}">
                  <a16:creationId xmlns:a16="http://schemas.microsoft.com/office/drawing/2014/main" id="{BDE581B5-38D1-433F-AACF-0B59CB85637A}"/>
                </a:ext>
              </a:extLst>
            </p:cNvPr>
            <p:cNvGrpSpPr/>
            <p:nvPr/>
          </p:nvGrpSpPr>
          <p:grpSpPr>
            <a:xfrm>
              <a:off x="995368" y="3948936"/>
              <a:ext cx="1298166" cy="889216"/>
              <a:chOff x="1022425" y="2134875"/>
              <a:chExt cx="798675" cy="547075"/>
            </a:xfrm>
          </p:grpSpPr>
          <p:sp>
            <p:nvSpPr>
              <p:cNvPr id="112" name="Google Shape;2320;p39">
                <a:extLst>
                  <a:ext uri="{FF2B5EF4-FFF2-40B4-BE49-F238E27FC236}">
                    <a16:creationId xmlns:a16="http://schemas.microsoft.com/office/drawing/2014/main" id="{581386CB-4B18-4512-BBF5-8E6A300B0D3D}"/>
                  </a:ext>
                </a:extLst>
              </p:cNvPr>
              <p:cNvSpPr/>
              <p:nvPr/>
            </p:nvSpPr>
            <p:spPr>
              <a:xfrm>
                <a:off x="1039400" y="2341975"/>
                <a:ext cx="123450" cy="22700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9080" extrusionOk="0">
                    <a:moveTo>
                      <a:pt x="1200" y="0"/>
                    </a:moveTo>
                    <a:cubicBezTo>
                      <a:pt x="742" y="0"/>
                      <a:pt x="391" y="276"/>
                      <a:pt x="272" y="754"/>
                    </a:cubicBezTo>
                    <a:cubicBezTo>
                      <a:pt x="1" y="1838"/>
                      <a:pt x="528" y="9079"/>
                      <a:pt x="2875" y="9079"/>
                    </a:cubicBezTo>
                    <a:cubicBezTo>
                      <a:pt x="3191" y="9079"/>
                      <a:pt x="3540" y="8948"/>
                      <a:pt x="3924" y="8653"/>
                    </a:cubicBezTo>
                    <a:cubicBezTo>
                      <a:pt x="4295" y="8374"/>
                      <a:pt x="4937" y="4987"/>
                      <a:pt x="3673" y="2312"/>
                    </a:cubicBezTo>
                    <a:cubicBezTo>
                      <a:pt x="2901" y="678"/>
                      <a:pt x="1918" y="0"/>
                      <a:pt x="1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321;p39">
                <a:extLst>
                  <a:ext uri="{FF2B5EF4-FFF2-40B4-BE49-F238E27FC236}">
                    <a16:creationId xmlns:a16="http://schemas.microsoft.com/office/drawing/2014/main" id="{2F7D3306-BE59-46B4-871D-79B495A3AAA4}"/>
                  </a:ext>
                </a:extLst>
              </p:cNvPr>
              <p:cNvSpPr/>
              <p:nvPr/>
            </p:nvSpPr>
            <p:spPr>
              <a:xfrm>
                <a:off x="1022425" y="2321100"/>
                <a:ext cx="101825" cy="2546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10187" extrusionOk="0">
                    <a:moveTo>
                      <a:pt x="1353" y="1"/>
                    </a:moveTo>
                    <a:cubicBezTo>
                      <a:pt x="1241" y="1"/>
                      <a:pt x="1108" y="49"/>
                      <a:pt x="951" y="164"/>
                    </a:cubicBezTo>
                    <a:cubicBezTo>
                      <a:pt x="1" y="870"/>
                      <a:pt x="769" y="3105"/>
                      <a:pt x="1251" y="6234"/>
                    </a:cubicBezTo>
                    <a:cubicBezTo>
                      <a:pt x="1733" y="9363"/>
                      <a:pt x="3248" y="10187"/>
                      <a:pt x="3248" y="10187"/>
                    </a:cubicBezTo>
                    <a:cubicBezTo>
                      <a:pt x="3248" y="10187"/>
                      <a:pt x="4073" y="9844"/>
                      <a:pt x="3248" y="9579"/>
                    </a:cubicBezTo>
                    <a:cubicBezTo>
                      <a:pt x="2417" y="9307"/>
                      <a:pt x="1824" y="6541"/>
                      <a:pt x="1363" y="4076"/>
                    </a:cubicBezTo>
                    <a:cubicBezTo>
                      <a:pt x="909" y="1610"/>
                      <a:pt x="1963" y="1226"/>
                      <a:pt x="1963" y="1226"/>
                    </a:cubicBezTo>
                    <a:cubicBezTo>
                      <a:pt x="1963" y="1226"/>
                      <a:pt x="1920" y="1"/>
                      <a:pt x="13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322;p39">
                <a:extLst>
                  <a:ext uri="{FF2B5EF4-FFF2-40B4-BE49-F238E27FC236}">
                    <a16:creationId xmlns:a16="http://schemas.microsoft.com/office/drawing/2014/main" id="{1CA43617-06E0-470A-8385-DD056E0B4F84}"/>
                  </a:ext>
                </a:extLst>
              </p:cNvPr>
              <p:cNvSpPr/>
              <p:nvPr/>
            </p:nvSpPr>
            <p:spPr>
              <a:xfrm>
                <a:off x="1045825" y="2265625"/>
                <a:ext cx="370725" cy="322350"/>
              </a:xfrm>
              <a:custGeom>
                <a:avLst/>
                <a:gdLst/>
                <a:ahLst/>
                <a:cxnLst/>
                <a:rect l="l" t="t" r="r" b="b"/>
                <a:pathLst>
                  <a:path w="14829" h="12894" extrusionOk="0">
                    <a:moveTo>
                      <a:pt x="10590" y="1"/>
                    </a:moveTo>
                    <a:cubicBezTo>
                      <a:pt x="10093" y="1"/>
                      <a:pt x="9325" y="62"/>
                      <a:pt x="7998" y="204"/>
                    </a:cubicBezTo>
                    <a:cubicBezTo>
                      <a:pt x="7949" y="209"/>
                      <a:pt x="7896" y="211"/>
                      <a:pt x="7838" y="211"/>
                    </a:cubicBezTo>
                    <a:cubicBezTo>
                      <a:pt x="7526" y="211"/>
                      <a:pt x="7090" y="149"/>
                      <a:pt x="6543" y="149"/>
                    </a:cubicBezTo>
                    <a:cubicBezTo>
                      <a:pt x="5642" y="149"/>
                      <a:pt x="4440" y="319"/>
                      <a:pt x="2997" y="1217"/>
                    </a:cubicBezTo>
                    <a:cubicBezTo>
                      <a:pt x="2352" y="1617"/>
                      <a:pt x="1837" y="1739"/>
                      <a:pt x="1430" y="1739"/>
                    </a:cubicBezTo>
                    <a:cubicBezTo>
                      <a:pt x="798" y="1739"/>
                      <a:pt x="424" y="1445"/>
                      <a:pt x="221" y="1445"/>
                    </a:cubicBezTo>
                    <a:cubicBezTo>
                      <a:pt x="52" y="1445"/>
                      <a:pt x="1" y="1646"/>
                      <a:pt x="15" y="2383"/>
                    </a:cubicBezTo>
                    <a:cubicBezTo>
                      <a:pt x="64" y="4590"/>
                      <a:pt x="1942" y="2453"/>
                      <a:pt x="2815" y="6295"/>
                    </a:cubicBezTo>
                    <a:cubicBezTo>
                      <a:pt x="3688" y="10136"/>
                      <a:pt x="3500" y="11386"/>
                      <a:pt x="2312" y="11798"/>
                    </a:cubicBezTo>
                    <a:cubicBezTo>
                      <a:pt x="1315" y="12136"/>
                      <a:pt x="1852" y="12894"/>
                      <a:pt x="2431" y="12894"/>
                    </a:cubicBezTo>
                    <a:cubicBezTo>
                      <a:pt x="2545" y="12894"/>
                      <a:pt x="2661" y="12865"/>
                      <a:pt x="2766" y="12797"/>
                    </a:cubicBezTo>
                    <a:cubicBezTo>
                      <a:pt x="3409" y="12385"/>
                      <a:pt x="7676" y="12448"/>
                      <a:pt x="10316" y="11065"/>
                    </a:cubicBezTo>
                    <a:cubicBezTo>
                      <a:pt x="11368" y="10512"/>
                      <a:pt x="12256" y="10406"/>
                      <a:pt x="12950" y="10406"/>
                    </a:cubicBezTo>
                    <a:cubicBezTo>
                      <a:pt x="13386" y="10406"/>
                      <a:pt x="13747" y="10448"/>
                      <a:pt x="14025" y="10448"/>
                    </a:cubicBezTo>
                    <a:cubicBezTo>
                      <a:pt x="14412" y="10448"/>
                      <a:pt x="14640" y="10366"/>
                      <a:pt x="14688" y="9975"/>
                    </a:cubicBezTo>
                    <a:cubicBezTo>
                      <a:pt x="14828" y="8858"/>
                      <a:pt x="13774" y="952"/>
                      <a:pt x="12398" y="498"/>
                    </a:cubicBezTo>
                    <a:cubicBezTo>
                      <a:pt x="11506" y="208"/>
                      <a:pt x="11506" y="1"/>
                      <a:pt x="105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323;p39">
                <a:extLst>
                  <a:ext uri="{FF2B5EF4-FFF2-40B4-BE49-F238E27FC236}">
                    <a16:creationId xmlns:a16="http://schemas.microsoft.com/office/drawing/2014/main" id="{AE2E3A8F-D8A2-4A56-BC5E-610DCDA67104}"/>
                  </a:ext>
                </a:extLst>
              </p:cNvPr>
              <p:cNvSpPr/>
              <p:nvPr/>
            </p:nvSpPr>
            <p:spPr>
              <a:xfrm>
                <a:off x="1119700" y="2269350"/>
                <a:ext cx="193125" cy="298225"/>
              </a:xfrm>
              <a:custGeom>
                <a:avLst/>
                <a:gdLst/>
                <a:ahLst/>
                <a:cxnLst/>
                <a:rect l="l" t="t" r="r" b="b"/>
                <a:pathLst>
                  <a:path w="7725" h="11929" extrusionOk="0">
                    <a:moveTo>
                      <a:pt x="3596" y="1"/>
                    </a:moveTo>
                    <a:cubicBezTo>
                      <a:pt x="3243" y="1"/>
                      <a:pt x="2844" y="26"/>
                      <a:pt x="2403" y="111"/>
                    </a:cubicBezTo>
                    <a:cubicBezTo>
                      <a:pt x="1697" y="600"/>
                      <a:pt x="265" y="1662"/>
                      <a:pt x="154" y="2367"/>
                    </a:cubicBezTo>
                    <a:cubicBezTo>
                      <a:pt x="0" y="3296"/>
                      <a:pt x="1746" y="8506"/>
                      <a:pt x="2382" y="9826"/>
                    </a:cubicBezTo>
                    <a:cubicBezTo>
                      <a:pt x="2944" y="11008"/>
                      <a:pt x="3031" y="11165"/>
                      <a:pt x="3539" y="11165"/>
                    </a:cubicBezTo>
                    <a:cubicBezTo>
                      <a:pt x="3599" y="11165"/>
                      <a:pt x="3664" y="11163"/>
                      <a:pt x="3737" y="11160"/>
                    </a:cubicBezTo>
                    <a:cubicBezTo>
                      <a:pt x="3743" y="11160"/>
                      <a:pt x="3750" y="11160"/>
                      <a:pt x="3756" y="11160"/>
                    </a:cubicBezTo>
                    <a:cubicBezTo>
                      <a:pt x="4177" y="11160"/>
                      <a:pt x="4190" y="11605"/>
                      <a:pt x="4142" y="11928"/>
                    </a:cubicBezTo>
                    <a:cubicBezTo>
                      <a:pt x="4631" y="11838"/>
                      <a:pt x="5126" y="11726"/>
                      <a:pt x="5608" y="11586"/>
                    </a:cubicBezTo>
                    <a:lnTo>
                      <a:pt x="7725" y="9624"/>
                    </a:lnTo>
                    <a:lnTo>
                      <a:pt x="5657" y="139"/>
                    </a:lnTo>
                    <a:lnTo>
                      <a:pt x="4889" y="62"/>
                    </a:lnTo>
                    <a:cubicBezTo>
                      <a:pt x="4579" y="62"/>
                      <a:pt x="4143" y="1"/>
                      <a:pt x="3596" y="1"/>
                    </a:cubicBezTo>
                    <a:close/>
                  </a:path>
                </a:pathLst>
              </a:custGeom>
              <a:solidFill>
                <a:srgbClr val="3361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324;p39">
                <a:extLst>
                  <a:ext uri="{FF2B5EF4-FFF2-40B4-BE49-F238E27FC236}">
                    <a16:creationId xmlns:a16="http://schemas.microsoft.com/office/drawing/2014/main" id="{F62D5565-6DF6-4E4F-BE3F-BF490955B805}"/>
                  </a:ext>
                </a:extLst>
              </p:cNvPr>
              <p:cNvSpPr/>
              <p:nvPr/>
            </p:nvSpPr>
            <p:spPr>
              <a:xfrm>
                <a:off x="1610325" y="2581175"/>
                <a:ext cx="210775" cy="8602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3441" extrusionOk="0">
                    <a:moveTo>
                      <a:pt x="2738" y="0"/>
                    </a:moveTo>
                    <a:lnTo>
                      <a:pt x="266" y="1802"/>
                    </a:lnTo>
                    <a:cubicBezTo>
                      <a:pt x="266" y="1802"/>
                      <a:pt x="1" y="3080"/>
                      <a:pt x="636" y="3304"/>
                    </a:cubicBezTo>
                    <a:cubicBezTo>
                      <a:pt x="939" y="3414"/>
                      <a:pt x="1454" y="3441"/>
                      <a:pt x="2042" y="3441"/>
                    </a:cubicBezTo>
                    <a:cubicBezTo>
                      <a:pt x="2622" y="3441"/>
                      <a:pt x="3273" y="3414"/>
                      <a:pt x="3864" y="3414"/>
                    </a:cubicBezTo>
                    <a:cubicBezTo>
                      <a:pt x="3929" y="3414"/>
                      <a:pt x="3994" y="3415"/>
                      <a:pt x="4058" y="3415"/>
                    </a:cubicBezTo>
                    <a:cubicBezTo>
                      <a:pt x="4222" y="3417"/>
                      <a:pt x="4408" y="3420"/>
                      <a:pt x="4609" y="3420"/>
                    </a:cubicBezTo>
                    <a:cubicBezTo>
                      <a:pt x="5905" y="3420"/>
                      <a:pt x="7798" y="3321"/>
                      <a:pt x="8088" y="2347"/>
                    </a:cubicBezTo>
                    <a:cubicBezTo>
                      <a:pt x="8430" y="1229"/>
                      <a:pt x="6566" y="1593"/>
                      <a:pt x="5609" y="1139"/>
                    </a:cubicBezTo>
                    <a:cubicBezTo>
                      <a:pt x="4645" y="685"/>
                      <a:pt x="2738" y="0"/>
                      <a:pt x="27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325;p39">
                <a:extLst>
                  <a:ext uri="{FF2B5EF4-FFF2-40B4-BE49-F238E27FC236}">
                    <a16:creationId xmlns:a16="http://schemas.microsoft.com/office/drawing/2014/main" id="{3B7441E7-5EF0-4E21-B5FE-FB9858E73CFC}"/>
                  </a:ext>
                </a:extLst>
              </p:cNvPr>
              <p:cNvSpPr/>
              <p:nvPr/>
            </p:nvSpPr>
            <p:spPr>
              <a:xfrm>
                <a:off x="1381425" y="2254800"/>
                <a:ext cx="144425" cy="60300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2412" extrusionOk="0">
                    <a:moveTo>
                      <a:pt x="5334" y="1"/>
                    </a:moveTo>
                    <a:cubicBezTo>
                      <a:pt x="5327" y="1"/>
                      <a:pt x="5323" y="3"/>
                      <a:pt x="5322" y="9"/>
                    </a:cubicBezTo>
                    <a:cubicBezTo>
                      <a:pt x="5315" y="72"/>
                      <a:pt x="4296" y="1643"/>
                      <a:pt x="4296" y="1643"/>
                    </a:cubicBezTo>
                    <a:cubicBezTo>
                      <a:pt x="4296" y="1643"/>
                      <a:pt x="3352" y="1392"/>
                      <a:pt x="2400" y="1392"/>
                    </a:cubicBezTo>
                    <a:cubicBezTo>
                      <a:pt x="1924" y="1392"/>
                      <a:pt x="1446" y="1455"/>
                      <a:pt x="1083" y="1643"/>
                    </a:cubicBezTo>
                    <a:cubicBezTo>
                      <a:pt x="0" y="2209"/>
                      <a:pt x="4533" y="2411"/>
                      <a:pt x="4533" y="2411"/>
                    </a:cubicBezTo>
                    <a:cubicBezTo>
                      <a:pt x="4533" y="2411"/>
                      <a:pt x="4847" y="2321"/>
                      <a:pt x="4673" y="1999"/>
                    </a:cubicBezTo>
                    <a:lnTo>
                      <a:pt x="4617" y="1874"/>
                    </a:lnTo>
                    <a:lnTo>
                      <a:pt x="5776" y="267"/>
                    </a:lnTo>
                    <a:cubicBezTo>
                      <a:pt x="5776" y="267"/>
                      <a:pt x="5405" y="1"/>
                      <a:pt x="53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326;p39">
                <a:extLst>
                  <a:ext uri="{FF2B5EF4-FFF2-40B4-BE49-F238E27FC236}">
                    <a16:creationId xmlns:a16="http://schemas.microsoft.com/office/drawing/2014/main" id="{26AF9BDB-4A1F-45E2-9365-02EAC06C9D5F}"/>
                  </a:ext>
                </a:extLst>
              </p:cNvPr>
              <p:cNvSpPr/>
              <p:nvPr/>
            </p:nvSpPr>
            <p:spPr>
              <a:xfrm>
                <a:off x="1203150" y="2145725"/>
                <a:ext cx="108200" cy="118800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4752" extrusionOk="0">
                    <a:moveTo>
                      <a:pt x="1902" y="0"/>
                    </a:moveTo>
                    <a:cubicBezTo>
                      <a:pt x="618" y="0"/>
                      <a:pt x="27" y="1452"/>
                      <a:pt x="14" y="2081"/>
                    </a:cubicBezTo>
                    <a:cubicBezTo>
                      <a:pt x="0" y="2759"/>
                      <a:pt x="699" y="3415"/>
                      <a:pt x="1041" y="3848"/>
                    </a:cubicBezTo>
                    <a:cubicBezTo>
                      <a:pt x="1383" y="4281"/>
                      <a:pt x="1865" y="4651"/>
                      <a:pt x="3032" y="4749"/>
                    </a:cubicBezTo>
                    <a:cubicBezTo>
                      <a:pt x="3055" y="4751"/>
                      <a:pt x="3077" y="4752"/>
                      <a:pt x="3100" y="4752"/>
                    </a:cubicBezTo>
                    <a:cubicBezTo>
                      <a:pt x="4196" y="4752"/>
                      <a:pt x="4328" y="2434"/>
                      <a:pt x="4191" y="1264"/>
                    </a:cubicBezTo>
                    <a:cubicBezTo>
                      <a:pt x="4051" y="63"/>
                      <a:pt x="2298" y="49"/>
                      <a:pt x="2214" y="28"/>
                    </a:cubicBezTo>
                    <a:cubicBezTo>
                      <a:pt x="2106" y="9"/>
                      <a:pt x="2002" y="0"/>
                      <a:pt x="1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327;p39">
                <a:extLst>
                  <a:ext uri="{FF2B5EF4-FFF2-40B4-BE49-F238E27FC236}">
                    <a16:creationId xmlns:a16="http://schemas.microsoft.com/office/drawing/2014/main" id="{1E1F0F4B-4105-46F5-BA18-DC46621B8D16}"/>
                  </a:ext>
                </a:extLst>
              </p:cNvPr>
              <p:cNvSpPr/>
              <p:nvPr/>
            </p:nvSpPr>
            <p:spPr>
              <a:xfrm>
                <a:off x="1197050" y="2218275"/>
                <a:ext cx="101275" cy="129825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5193" extrusionOk="0">
                    <a:moveTo>
                      <a:pt x="1551" y="1"/>
                    </a:moveTo>
                    <a:cubicBezTo>
                      <a:pt x="1399" y="1"/>
                      <a:pt x="1286" y="130"/>
                      <a:pt x="1250" y="464"/>
                    </a:cubicBezTo>
                    <a:cubicBezTo>
                      <a:pt x="1083" y="1938"/>
                      <a:pt x="0" y="2594"/>
                      <a:pt x="0" y="2594"/>
                    </a:cubicBezTo>
                    <a:lnTo>
                      <a:pt x="4002" y="5192"/>
                    </a:lnTo>
                    <a:cubicBezTo>
                      <a:pt x="4002" y="5192"/>
                      <a:pt x="4051" y="3160"/>
                      <a:pt x="3478" y="2867"/>
                    </a:cubicBezTo>
                    <a:cubicBezTo>
                      <a:pt x="2912" y="2580"/>
                      <a:pt x="3066" y="1526"/>
                      <a:pt x="3066" y="1526"/>
                    </a:cubicBezTo>
                    <a:cubicBezTo>
                      <a:pt x="3066" y="1526"/>
                      <a:pt x="2073" y="1"/>
                      <a:pt x="15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328;p39">
                <a:extLst>
                  <a:ext uri="{FF2B5EF4-FFF2-40B4-BE49-F238E27FC236}">
                    <a16:creationId xmlns:a16="http://schemas.microsoft.com/office/drawing/2014/main" id="{AFEE078D-D5FA-435B-B75C-3EE452AF2B77}"/>
                  </a:ext>
                </a:extLst>
              </p:cNvPr>
              <p:cNvSpPr/>
              <p:nvPr/>
            </p:nvSpPr>
            <p:spPr>
              <a:xfrm>
                <a:off x="1238975" y="2244075"/>
                <a:ext cx="34925" cy="35575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423" extrusionOk="0">
                    <a:moveTo>
                      <a:pt x="21" y="0"/>
                    </a:moveTo>
                    <a:cubicBezTo>
                      <a:pt x="0" y="0"/>
                      <a:pt x="1396" y="1423"/>
                      <a:pt x="1396" y="1423"/>
                    </a:cubicBezTo>
                    <a:lnTo>
                      <a:pt x="1368" y="794"/>
                    </a:lnTo>
                    <a:cubicBezTo>
                      <a:pt x="1368" y="794"/>
                      <a:pt x="740" y="696"/>
                      <a:pt x="125" y="96"/>
                    </a:cubicBezTo>
                    <a:cubicBezTo>
                      <a:pt x="56" y="29"/>
                      <a:pt x="24" y="0"/>
                      <a:pt x="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329;p39">
                <a:extLst>
                  <a:ext uri="{FF2B5EF4-FFF2-40B4-BE49-F238E27FC236}">
                    <a16:creationId xmlns:a16="http://schemas.microsoft.com/office/drawing/2014/main" id="{6AE77E69-9737-45DC-9E9D-A3F4CCA2A65D}"/>
                  </a:ext>
                </a:extLst>
              </p:cNvPr>
              <p:cNvSpPr/>
              <p:nvPr/>
            </p:nvSpPr>
            <p:spPr>
              <a:xfrm>
                <a:off x="1186300" y="2134875"/>
                <a:ext cx="143275" cy="111175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4447" extrusionOk="0">
                    <a:moveTo>
                      <a:pt x="2815" y="0"/>
                    </a:moveTo>
                    <a:cubicBezTo>
                      <a:pt x="2757" y="0"/>
                      <a:pt x="2700" y="3"/>
                      <a:pt x="2644" y="8"/>
                    </a:cubicBezTo>
                    <a:cubicBezTo>
                      <a:pt x="1771" y="85"/>
                      <a:pt x="1296" y="916"/>
                      <a:pt x="1296" y="916"/>
                    </a:cubicBezTo>
                    <a:cubicBezTo>
                      <a:pt x="1434" y="531"/>
                      <a:pt x="1374" y="376"/>
                      <a:pt x="1281" y="376"/>
                    </a:cubicBezTo>
                    <a:cubicBezTo>
                      <a:pt x="1209" y="376"/>
                      <a:pt x="1116" y="470"/>
                      <a:pt x="1080" y="622"/>
                    </a:cubicBezTo>
                    <a:cubicBezTo>
                      <a:pt x="996" y="972"/>
                      <a:pt x="549" y="1516"/>
                      <a:pt x="549" y="1516"/>
                    </a:cubicBezTo>
                    <a:cubicBezTo>
                      <a:pt x="0" y="2693"/>
                      <a:pt x="1155" y="4446"/>
                      <a:pt x="1500" y="4446"/>
                    </a:cubicBezTo>
                    <a:cubicBezTo>
                      <a:pt x="1515" y="4446"/>
                      <a:pt x="1529" y="4443"/>
                      <a:pt x="1541" y="4436"/>
                    </a:cubicBezTo>
                    <a:cubicBezTo>
                      <a:pt x="1827" y="4268"/>
                      <a:pt x="2106" y="3835"/>
                      <a:pt x="2106" y="3835"/>
                    </a:cubicBezTo>
                    <a:cubicBezTo>
                      <a:pt x="1422" y="3744"/>
                      <a:pt x="1080" y="2913"/>
                      <a:pt x="1617" y="2676"/>
                    </a:cubicBezTo>
                    <a:cubicBezTo>
                      <a:pt x="1716" y="2633"/>
                      <a:pt x="1794" y="2615"/>
                      <a:pt x="1858" y="2615"/>
                    </a:cubicBezTo>
                    <a:cubicBezTo>
                      <a:pt x="2147" y="2615"/>
                      <a:pt x="2140" y="2976"/>
                      <a:pt x="2386" y="2976"/>
                    </a:cubicBezTo>
                    <a:cubicBezTo>
                      <a:pt x="2387" y="2976"/>
                      <a:pt x="2388" y="2976"/>
                      <a:pt x="2390" y="2976"/>
                    </a:cubicBezTo>
                    <a:cubicBezTo>
                      <a:pt x="2640" y="2976"/>
                      <a:pt x="2270" y="2452"/>
                      <a:pt x="2516" y="2452"/>
                    </a:cubicBezTo>
                    <a:cubicBezTo>
                      <a:pt x="2562" y="2452"/>
                      <a:pt x="2630" y="2471"/>
                      <a:pt x="2728" y="2515"/>
                    </a:cubicBezTo>
                    <a:cubicBezTo>
                      <a:pt x="2787" y="2542"/>
                      <a:pt x="2836" y="2554"/>
                      <a:pt x="2874" y="2554"/>
                    </a:cubicBezTo>
                    <a:cubicBezTo>
                      <a:pt x="3076" y="2554"/>
                      <a:pt x="3017" y="2224"/>
                      <a:pt x="2923" y="1942"/>
                    </a:cubicBezTo>
                    <a:cubicBezTo>
                      <a:pt x="2897" y="1859"/>
                      <a:pt x="2961" y="1791"/>
                      <a:pt x="3032" y="1791"/>
                    </a:cubicBezTo>
                    <a:cubicBezTo>
                      <a:pt x="3057" y="1791"/>
                      <a:pt x="3082" y="1799"/>
                      <a:pt x="3105" y="1817"/>
                    </a:cubicBezTo>
                    <a:cubicBezTo>
                      <a:pt x="3231" y="1914"/>
                      <a:pt x="3405" y="2047"/>
                      <a:pt x="3622" y="2201"/>
                    </a:cubicBezTo>
                    <a:cubicBezTo>
                      <a:pt x="3708" y="2261"/>
                      <a:pt x="3766" y="2286"/>
                      <a:pt x="3802" y="2286"/>
                    </a:cubicBezTo>
                    <a:cubicBezTo>
                      <a:pt x="3983" y="2286"/>
                      <a:pt x="3640" y="1669"/>
                      <a:pt x="3736" y="1669"/>
                    </a:cubicBezTo>
                    <a:cubicBezTo>
                      <a:pt x="3764" y="1669"/>
                      <a:pt x="3830" y="1722"/>
                      <a:pt x="3957" y="1859"/>
                    </a:cubicBezTo>
                    <a:cubicBezTo>
                      <a:pt x="4498" y="2441"/>
                      <a:pt x="4802" y="2489"/>
                      <a:pt x="4888" y="2489"/>
                    </a:cubicBezTo>
                    <a:cubicBezTo>
                      <a:pt x="4905" y="2489"/>
                      <a:pt x="4914" y="2487"/>
                      <a:pt x="4914" y="2487"/>
                    </a:cubicBezTo>
                    <a:cubicBezTo>
                      <a:pt x="5731" y="1928"/>
                      <a:pt x="5375" y="1111"/>
                      <a:pt x="4991" y="790"/>
                    </a:cubicBezTo>
                    <a:cubicBezTo>
                      <a:pt x="4625" y="496"/>
                      <a:pt x="3648" y="0"/>
                      <a:pt x="28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22" name="Google Shape;2330;p39">
                <a:extLst>
                  <a:ext uri="{FF2B5EF4-FFF2-40B4-BE49-F238E27FC236}">
                    <a16:creationId xmlns:a16="http://schemas.microsoft.com/office/drawing/2014/main" id="{104DDF73-834E-4BAA-8C26-A873730C55CE}"/>
                  </a:ext>
                </a:extLst>
              </p:cNvPr>
              <p:cNvSpPr/>
              <p:nvPr/>
            </p:nvSpPr>
            <p:spPr>
              <a:xfrm>
                <a:off x="1225325" y="2490900"/>
                <a:ext cx="7930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4080" extrusionOk="0">
                    <a:moveTo>
                      <a:pt x="3171" y="0"/>
                    </a:moveTo>
                    <a:lnTo>
                      <a:pt x="3171" y="0"/>
                    </a:lnTo>
                    <a:cubicBezTo>
                      <a:pt x="3171" y="0"/>
                      <a:pt x="1425" y="1544"/>
                      <a:pt x="0" y="1844"/>
                    </a:cubicBezTo>
                    <a:cubicBezTo>
                      <a:pt x="126" y="2193"/>
                      <a:pt x="315" y="2543"/>
                      <a:pt x="524" y="2557"/>
                    </a:cubicBezTo>
                    <a:cubicBezTo>
                      <a:pt x="524" y="2557"/>
                      <a:pt x="552" y="3045"/>
                      <a:pt x="601" y="3451"/>
                    </a:cubicBezTo>
                    <a:cubicBezTo>
                      <a:pt x="625" y="3638"/>
                      <a:pt x="837" y="4080"/>
                      <a:pt x="971" y="4080"/>
                    </a:cubicBezTo>
                    <a:cubicBezTo>
                      <a:pt x="992" y="4080"/>
                      <a:pt x="1011" y="4069"/>
                      <a:pt x="1027" y="4044"/>
                    </a:cubicBezTo>
                    <a:cubicBezTo>
                      <a:pt x="1125" y="3891"/>
                      <a:pt x="1244" y="3688"/>
                      <a:pt x="1376" y="3464"/>
                    </a:cubicBezTo>
                    <a:cubicBezTo>
                      <a:pt x="1425" y="3367"/>
                      <a:pt x="1481" y="3276"/>
                      <a:pt x="1537" y="3171"/>
                    </a:cubicBezTo>
                    <a:cubicBezTo>
                      <a:pt x="2173" y="2033"/>
                      <a:pt x="2983" y="440"/>
                      <a:pt x="3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331;p39">
                <a:extLst>
                  <a:ext uri="{FF2B5EF4-FFF2-40B4-BE49-F238E27FC236}">
                    <a16:creationId xmlns:a16="http://schemas.microsoft.com/office/drawing/2014/main" id="{BE6C7BFF-56A6-4110-B26B-F0EF1636F605}"/>
                  </a:ext>
                </a:extLst>
              </p:cNvPr>
              <p:cNvSpPr/>
              <p:nvPr/>
            </p:nvSpPr>
            <p:spPr>
              <a:xfrm>
                <a:off x="1135225" y="2266700"/>
                <a:ext cx="250750" cy="2714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10856" extrusionOk="0">
                    <a:moveTo>
                      <a:pt x="3150" y="1"/>
                    </a:moveTo>
                    <a:cubicBezTo>
                      <a:pt x="3150" y="1"/>
                      <a:pt x="2026" y="406"/>
                      <a:pt x="1153" y="1132"/>
                    </a:cubicBezTo>
                    <a:cubicBezTo>
                      <a:pt x="287" y="1859"/>
                      <a:pt x="1" y="2306"/>
                      <a:pt x="43" y="2983"/>
                    </a:cubicBezTo>
                    <a:cubicBezTo>
                      <a:pt x="84" y="3648"/>
                      <a:pt x="1797" y="10855"/>
                      <a:pt x="3257" y="10855"/>
                    </a:cubicBezTo>
                    <a:cubicBezTo>
                      <a:pt x="3268" y="10855"/>
                      <a:pt x="3279" y="10855"/>
                      <a:pt x="3290" y="10854"/>
                    </a:cubicBezTo>
                    <a:cubicBezTo>
                      <a:pt x="3395" y="10847"/>
                      <a:pt x="3500" y="10833"/>
                      <a:pt x="3604" y="10812"/>
                    </a:cubicBezTo>
                    <a:cubicBezTo>
                      <a:pt x="5029" y="10512"/>
                      <a:pt x="6775" y="8968"/>
                      <a:pt x="6775" y="8968"/>
                    </a:cubicBezTo>
                    <a:lnTo>
                      <a:pt x="9548" y="4897"/>
                    </a:lnTo>
                    <a:lnTo>
                      <a:pt x="10030" y="2648"/>
                    </a:lnTo>
                    <a:cubicBezTo>
                      <a:pt x="10030" y="2648"/>
                      <a:pt x="8521" y="448"/>
                      <a:pt x="7599" y="280"/>
                    </a:cubicBezTo>
                    <a:cubicBezTo>
                      <a:pt x="6677" y="113"/>
                      <a:pt x="5532" y="92"/>
                      <a:pt x="5532" y="92"/>
                    </a:cubicBezTo>
                    <a:lnTo>
                      <a:pt x="5532" y="1523"/>
                    </a:lnTo>
                    <a:lnTo>
                      <a:pt x="31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332;p39">
                <a:extLst>
                  <a:ext uri="{FF2B5EF4-FFF2-40B4-BE49-F238E27FC236}">
                    <a16:creationId xmlns:a16="http://schemas.microsoft.com/office/drawing/2014/main" id="{CF3CAC8E-D022-4B0E-AC9D-595BE9C4A2FC}"/>
                  </a:ext>
                </a:extLst>
              </p:cNvPr>
              <p:cNvSpPr/>
              <p:nvPr/>
            </p:nvSpPr>
            <p:spPr>
              <a:xfrm>
                <a:off x="1338825" y="2413900"/>
                <a:ext cx="123800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8255" extrusionOk="0">
                    <a:moveTo>
                      <a:pt x="3555" y="0"/>
                    </a:moveTo>
                    <a:lnTo>
                      <a:pt x="566" y="3541"/>
                    </a:lnTo>
                    <a:lnTo>
                      <a:pt x="0" y="8228"/>
                    </a:lnTo>
                    <a:cubicBezTo>
                      <a:pt x="179" y="8246"/>
                      <a:pt x="352" y="8255"/>
                      <a:pt x="518" y="8255"/>
                    </a:cubicBezTo>
                    <a:cubicBezTo>
                      <a:pt x="4739" y="8255"/>
                      <a:pt x="4951" y="2591"/>
                      <a:pt x="4938" y="2228"/>
                    </a:cubicBezTo>
                    <a:lnTo>
                      <a:pt x="35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333;p39">
                <a:extLst>
                  <a:ext uri="{FF2B5EF4-FFF2-40B4-BE49-F238E27FC236}">
                    <a16:creationId xmlns:a16="http://schemas.microsoft.com/office/drawing/2014/main" id="{8B5189EB-C2DD-4304-BD77-4BBB39B2424C}"/>
                  </a:ext>
                </a:extLst>
              </p:cNvPr>
              <p:cNvSpPr/>
              <p:nvPr/>
            </p:nvSpPr>
            <p:spPr>
              <a:xfrm>
                <a:off x="1458250" y="2315875"/>
                <a:ext cx="102350" cy="283475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11339" extrusionOk="0">
                    <a:moveTo>
                      <a:pt x="2055" y="1"/>
                    </a:moveTo>
                    <a:cubicBezTo>
                      <a:pt x="984" y="1"/>
                      <a:pt x="0" y="1351"/>
                      <a:pt x="0" y="1351"/>
                    </a:cubicBezTo>
                    <a:cubicBezTo>
                      <a:pt x="0" y="1351"/>
                      <a:pt x="154" y="3810"/>
                      <a:pt x="154" y="5828"/>
                    </a:cubicBezTo>
                    <a:cubicBezTo>
                      <a:pt x="147" y="7846"/>
                      <a:pt x="475" y="11338"/>
                      <a:pt x="475" y="11338"/>
                    </a:cubicBezTo>
                    <a:lnTo>
                      <a:pt x="1383" y="10759"/>
                    </a:lnTo>
                    <a:cubicBezTo>
                      <a:pt x="1600" y="10619"/>
                      <a:pt x="1814" y="10566"/>
                      <a:pt x="2014" y="10566"/>
                    </a:cubicBezTo>
                    <a:cubicBezTo>
                      <a:pt x="2652" y="10566"/>
                      <a:pt x="3150" y="11108"/>
                      <a:pt x="3150" y="11108"/>
                    </a:cubicBezTo>
                    <a:cubicBezTo>
                      <a:pt x="3555" y="9823"/>
                      <a:pt x="4093" y="1163"/>
                      <a:pt x="2787" y="241"/>
                    </a:cubicBezTo>
                    <a:cubicBezTo>
                      <a:pt x="2546" y="70"/>
                      <a:pt x="2298" y="1"/>
                      <a:pt x="20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334;p39">
                <a:extLst>
                  <a:ext uri="{FF2B5EF4-FFF2-40B4-BE49-F238E27FC236}">
                    <a16:creationId xmlns:a16="http://schemas.microsoft.com/office/drawing/2014/main" id="{206F2472-32D8-4634-B791-D9774E62E72A}"/>
                  </a:ext>
                </a:extLst>
              </p:cNvPr>
              <p:cNvSpPr/>
              <p:nvPr/>
            </p:nvSpPr>
            <p:spPr>
              <a:xfrm>
                <a:off x="1468900" y="2315925"/>
                <a:ext cx="74575" cy="4650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860" extrusionOk="0">
                    <a:moveTo>
                      <a:pt x="1632" y="0"/>
                    </a:moveTo>
                    <a:cubicBezTo>
                      <a:pt x="996" y="0"/>
                      <a:pt x="390" y="478"/>
                      <a:pt x="0" y="867"/>
                    </a:cubicBezTo>
                    <a:cubicBezTo>
                      <a:pt x="978" y="1810"/>
                      <a:pt x="2242" y="1845"/>
                      <a:pt x="2983" y="1859"/>
                    </a:cubicBezTo>
                    <a:cubicBezTo>
                      <a:pt x="2857" y="1042"/>
                      <a:pt x="2654" y="448"/>
                      <a:pt x="2361" y="239"/>
                    </a:cubicBezTo>
                    <a:cubicBezTo>
                      <a:pt x="2120" y="69"/>
                      <a:pt x="1874" y="0"/>
                      <a:pt x="16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335;p39">
                <a:extLst>
                  <a:ext uri="{FF2B5EF4-FFF2-40B4-BE49-F238E27FC236}">
                    <a16:creationId xmlns:a16="http://schemas.microsoft.com/office/drawing/2014/main" id="{A1252ADE-2C94-443B-AA2A-12958B86FAC7}"/>
                  </a:ext>
                </a:extLst>
              </p:cNvPr>
              <p:cNvSpPr/>
              <p:nvPr/>
            </p:nvSpPr>
            <p:spPr>
              <a:xfrm>
                <a:off x="1259725" y="2405525"/>
                <a:ext cx="390425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15617" h="8207" extrusionOk="0">
                    <a:moveTo>
                      <a:pt x="6644" y="0"/>
                    </a:moveTo>
                    <a:cubicBezTo>
                      <a:pt x="5903" y="0"/>
                      <a:pt x="4981" y="547"/>
                      <a:pt x="3674" y="2389"/>
                    </a:cubicBezTo>
                    <a:cubicBezTo>
                      <a:pt x="1602" y="5316"/>
                      <a:pt x="1660" y="6728"/>
                      <a:pt x="767" y="6728"/>
                    </a:cubicBezTo>
                    <a:cubicBezTo>
                      <a:pt x="603" y="6728"/>
                      <a:pt x="408" y="6680"/>
                      <a:pt x="161" y="6586"/>
                    </a:cubicBezTo>
                    <a:lnTo>
                      <a:pt x="0" y="6879"/>
                    </a:lnTo>
                    <a:cubicBezTo>
                      <a:pt x="0" y="6879"/>
                      <a:pt x="415" y="7252"/>
                      <a:pt x="912" y="7252"/>
                    </a:cubicBezTo>
                    <a:cubicBezTo>
                      <a:pt x="1245" y="7252"/>
                      <a:pt x="1615" y="7084"/>
                      <a:pt x="1921" y="6523"/>
                    </a:cubicBezTo>
                    <a:cubicBezTo>
                      <a:pt x="2640" y="5197"/>
                      <a:pt x="4526" y="608"/>
                      <a:pt x="6564" y="608"/>
                    </a:cubicBezTo>
                    <a:cubicBezTo>
                      <a:pt x="6683" y="608"/>
                      <a:pt x="6802" y="624"/>
                      <a:pt x="6922" y="657"/>
                    </a:cubicBezTo>
                    <a:cubicBezTo>
                      <a:pt x="8779" y="1173"/>
                      <a:pt x="15219" y="8206"/>
                      <a:pt x="15219" y="8206"/>
                    </a:cubicBezTo>
                    <a:lnTo>
                      <a:pt x="15617" y="7885"/>
                    </a:lnTo>
                    <a:cubicBezTo>
                      <a:pt x="15617" y="7885"/>
                      <a:pt x="9408" y="1488"/>
                      <a:pt x="8318" y="761"/>
                    </a:cubicBezTo>
                    <a:cubicBezTo>
                      <a:pt x="7808" y="424"/>
                      <a:pt x="7296" y="0"/>
                      <a:pt x="6644" y="0"/>
                    </a:cubicBezTo>
                    <a:close/>
                  </a:path>
                </a:pathLst>
              </a:custGeom>
              <a:solidFill>
                <a:srgbClr val="3361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336;p39">
                <a:extLst>
                  <a:ext uri="{FF2B5EF4-FFF2-40B4-BE49-F238E27FC236}">
                    <a16:creationId xmlns:a16="http://schemas.microsoft.com/office/drawing/2014/main" id="{562DBA66-6A4B-47B4-84E6-2A57B7AEC174}"/>
                  </a:ext>
                </a:extLst>
              </p:cNvPr>
              <p:cNvSpPr/>
              <p:nvPr/>
            </p:nvSpPr>
            <p:spPr>
              <a:xfrm>
                <a:off x="1186000" y="2337725"/>
                <a:ext cx="110075" cy="123225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4929" extrusionOk="0">
                    <a:moveTo>
                      <a:pt x="392" y="0"/>
                    </a:moveTo>
                    <a:cubicBezTo>
                      <a:pt x="147" y="0"/>
                      <a:pt x="1" y="184"/>
                      <a:pt x="309" y="463"/>
                    </a:cubicBezTo>
                    <a:cubicBezTo>
                      <a:pt x="826" y="924"/>
                      <a:pt x="819" y="1755"/>
                      <a:pt x="840" y="1979"/>
                    </a:cubicBezTo>
                    <a:cubicBezTo>
                      <a:pt x="882" y="2419"/>
                      <a:pt x="1769" y="3438"/>
                      <a:pt x="1930" y="4109"/>
                    </a:cubicBezTo>
                    <a:cubicBezTo>
                      <a:pt x="2090" y="4779"/>
                      <a:pt x="2174" y="4842"/>
                      <a:pt x="2356" y="4912"/>
                    </a:cubicBezTo>
                    <a:cubicBezTo>
                      <a:pt x="2382" y="4923"/>
                      <a:pt x="2422" y="4928"/>
                      <a:pt x="2471" y="4928"/>
                    </a:cubicBezTo>
                    <a:cubicBezTo>
                      <a:pt x="2771" y="4928"/>
                      <a:pt x="3426" y="4739"/>
                      <a:pt x="3690" y="4493"/>
                    </a:cubicBezTo>
                    <a:cubicBezTo>
                      <a:pt x="4004" y="4200"/>
                      <a:pt x="4402" y="4165"/>
                      <a:pt x="4402" y="4165"/>
                    </a:cubicBezTo>
                    <a:cubicBezTo>
                      <a:pt x="4088" y="3781"/>
                      <a:pt x="2719" y="2789"/>
                      <a:pt x="2272" y="2552"/>
                    </a:cubicBezTo>
                    <a:cubicBezTo>
                      <a:pt x="1825" y="2314"/>
                      <a:pt x="1259" y="729"/>
                      <a:pt x="896" y="261"/>
                    </a:cubicBezTo>
                    <a:cubicBezTo>
                      <a:pt x="753" y="79"/>
                      <a:pt x="551" y="0"/>
                      <a:pt x="3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337;p39">
                <a:extLst>
                  <a:ext uri="{FF2B5EF4-FFF2-40B4-BE49-F238E27FC236}">
                    <a16:creationId xmlns:a16="http://schemas.microsoft.com/office/drawing/2014/main" id="{DFFF8287-FC98-4E94-97C4-10C40CB53AE1}"/>
                  </a:ext>
                </a:extLst>
              </p:cNvPr>
              <p:cNvSpPr/>
              <p:nvPr/>
            </p:nvSpPr>
            <p:spPr>
              <a:xfrm>
                <a:off x="1344750" y="2316875"/>
                <a:ext cx="36525" cy="722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890" extrusionOk="0">
                    <a:moveTo>
                      <a:pt x="112" y="1"/>
                    </a:moveTo>
                    <a:cubicBezTo>
                      <a:pt x="0" y="1"/>
                      <a:pt x="225" y="670"/>
                      <a:pt x="287" y="1081"/>
                    </a:cubicBezTo>
                    <a:cubicBezTo>
                      <a:pt x="364" y="1598"/>
                      <a:pt x="1167" y="2890"/>
                      <a:pt x="1167" y="2890"/>
                    </a:cubicBezTo>
                    <a:lnTo>
                      <a:pt x="1460" y="1507"/>
                    </a:lnTo>
                    <a:cubicBezTo>
                      <a:pt x="1460" y="1507"/>
                      <a:pt x="629" y="592"/>
                      <a:pt x="259" y="131"/>
                    </a:cubicBezTo>
                    <a:cubicBezTo>
                      <a:pt x="186" y="40"/>
                      <a:pt x="139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338;p39">
                <a:extLst>
                  <a:ext uri="{FF2B5EF4-FFF2-40B4-BE49-F238E27FC236}">
                    <a16:creationId xmlns:a16="http://schemas.microsoft.com/office/drawing/2014/main" id="{C1FFD0F7-2ED8-415B-A430-E8B11E53ECA1}"/>
                  </a:ext>
                </a:extLst>
              </p:cNvPr>
              <p:cNvSpPr/>
              <p:nvPr/>
            </p:nvSpPr>
            <p:spPr>
              <a:xfrm>
                <a:off x="1201225" y="2264950"/>
                <a:ext cx="831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2376" extrusionOk="0">
                    <a:moveTo>
                      <a:pt x="559" y="1"/>
                    </a:moveTo>
                    <a:lnTo>
                      <a:pt x="1" y="287"/>
                    </a:lnTo>
                    <a:lnTo>
                      <a:pt x="3297" y="2376"/>
                    </a:lnTo>
                    <a:lnTo>
                      <a:pt x="3325" y="176"/>
                    </a:lnTo>
                    <a:lnTo>
                      <a:pt x="2892" y="162"/>
                    </a:lnTo>
                    <a:lnTo>
                      <a:pt x="2738" y="1321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340;p39">
                <a:extLst>
                  <a:ext uri="{FF2B5EF4-FFF2-40B4-BE49-F238E27FC236}">
                    <a16:creationId xmlns:a16="http://schemas.microsoft.com/office/drawing/2014/main" id="{4BFB4718-6398-4E17-9B64-3DEAC5775129}"/>
                  </a:ext>
                </a:extLst>
              </p:cNvPr>
              <p:cNvSpPr/>
              <p:nvPr/>
            </p:nvSpPr>
            <p:spPr>
              <a:xfrm>
                <a:off x="1290100" y="2389100"/>
                <a:ext cx="83825" cy="101825"/>
              </a:xfrm>
              <a:custGeom>
                <a:avLst/>
                <a:gdLst/>
                <a:ahLst/>
                <a:cxnLst/>
                <a:rect l="l" t="t" r="r" b="b"/>
                <a:pathLst>
                  <a:path w="3353" h="4073" extrusionOk="0">
                    <a:moveTo>
                      <a:pt x="3333" y="0"/>
                    </a:moveTo>
                    <a:cubicBezTo>
                      <a:pt x="3279" y="0"/>
                      <a:pt x="3128" y="9"/>
                      <a:pt x="3032" y="105"/>
                    </a:cubicBezTo>
                    <a:cubicBezTo>
                      <a:pt x="2913" y="231"/>
                      <a:pt x="2242" y="790"/>
                      <a:pt x="2047" y="957"/>
                    </a:cubicBezTo>
                    <a:cubicBezTo>
                      <a:pt x="1851" y="1125"/>
                      <a:pt x="916" y="1649"/>
                      <a:pt x="664" y="1837"/>
                    </a:cubicBezTo>
                    <a:cubicBezTo>
                      <a:pt x="413" y="2026"/>
                      <a:pt x="1" y="2166"/>
                      <a:pt x="1" y="2166"/>
                    </a:cubicBezTo>
                    <a:cubicBezTo>
                      <a:pt x="147" y="3360"/>
                      <a:pt x="580" y="4072"/>
                      <a:pt x="580" y="4072"/>
                    </a:cubicBezTo>
                    <a:lnTo>
                      <a:pt x="3353" y="1"/>
                    </a:lnTo>
                    <a:cubicBezTo>
                      <a:pt x="3353" y="1"/>
                      <a:pt x="3346" y="0"/>
                      <a:pt x="33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341;p39">
                <a:extLst>
                  <a:ext uri="{FF2B5EF4-FFF2-40B4-BE49-F238E27FC236}">
                    <a16:creationId xmlns:a16="http://schemas.microsoft.com/office/drawing/2014/main" id="{C1FCF3C0-B7F0-4D8B-B1AB-11457672912C}"/>
                  </a:ext>
                </a:extLst>
              </p:cNvPr>
              <p:cNvSpPr/>
              <p:nvPr/>
            </p:nvSpPr>
            <p:spPr>
              <a:xfrm>
                <a:off x="1290100" y="2443225"/>
                <a:ext cx="4525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08" extrusionOk="0">
                    <a:moveTo>
                      <a:pt x="1" y="1"/>
                    </a:moveTo>
                    <a:cubicBezTo>
                      <a:pt x="147" y="1195"/>
                      <a:pt x="580" y="1907"/>
                      <a:pt x="580" y="1907"/>
                    </a:cubicBezTo>
                    <a:lnTo>
                      <a:pt x="1809" y="98"/>
                    </a:lnTo>
                    <a:lnTo>
                      <a:pt x="1809" y="98"/>
                    </a:lnTo>
                    <a:cubicBezTo>
                      <a:pt x="1809" y="99"/>
                      <a:pt x="1089" y="706"/>
                      <a:pt x="826" y="706"/>
                    </a:cubicBezTo>
                    <a:cubicBezTo>
                      <a:pt x="775" y="706"/>
                      <a:pt x="742" y="684"/>
                      <a:pt x="734" y="629"/>
                    </a:cubicBezTo>
                    <a:cubicBezTo>
                      <a:pt x="685" y="294"/>
                      <a:pt x="273" y="51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342;p39">
                <a:extLst>
                  <a:ext uri="{FF2B5EF4-FFF2-40B4-BE49-F238E27FC236}">
                    <a16:creationId xmlns:a16="http://schemas.microsoft.com/office/drawing/2014/main" id="{2EE2ED57-DB26-487E-977A-51FB02B22CF2}"/>
                  </a:ext>
                </a:extLst>
              </p:cNvPr>
              <p:cNvSpPr/>
              <p:nvPr/>
            </p:nvSpPr>
            <p:spPr>
              <a:xfrm>
                <a:off x="1461400" y="2569075"/>
                <a:ext cx="86625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1510" extrusionOk="0">
                    <a:moveTo>
                      <a:pt x="1917" y="0"/>
                    </a:moveTo>
                    <a:cubicBezTo>
                      <a:pt x="1857" y="0"/>
                      <a:pt x="1795" y="5"/>
                      <a:pt x="1732" y="16"/>
                    </a:cubicBezTo>
                    <a:cubicBezTo>
                      <a:pt x="817" y="184"/>
                      <a:pt x="0" y="994"/>
                      <a:pt x="0" y="994"/>
                    </a:cubicBezTo>
                    <a:lnTo>
                      <a:pt x="217" y="1364"/>
                    </a:lnTo>
                    <a:cubicBezTo>
                      <a:pt x="217" y="1364"/>
                      <a:pt x="886" y="962"/>
                      <a:pt x="1470" y="962"/>
                    </a:cubicBezTo>
                    <a:cubicBezTo>
                      <a:pt x="1605" y="962"/>
                      <a:pt x="1735" y="984"/>
                      <a:pt x="1851" y="1036"/>
                    </a:cubicBezTo>
                    <a:cubicBezTo>
                      <a:pt x="2341" y="1251"/>
                      <a:pt x="2627" y="1509"/>
                      <a:pt x="2819" y="1509"/>
                    </a:cubicBezTo>
                    <a:cubicBezTo>
                      <a:pt x="2870" y="1509"/>
                      <a:pt x="2915" y="1491"/>
                      <a:pt x="2954" y="1448"/>
                    </a:cubicBezTo>
                    <a:cubicBezTo>
                      <a:pt x="3136" y="1245"/>
                      <a:pt x="3464" y="1050"/>
                      <a:pt x="3318" y="945"/>
                    </a:cubicBezTo>
                    <a:cubicBezTo>
                      <a:pt x="3318" y="945"/>
                      <a:pt x="2736" y="0"/>
                      <a:pt x="19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343;p39">
                <a:extLst>
                  <a:ext uri="{FF2B5EF4-FFF2-40B4-BE49-F238E27FC236}">
                    <a16:creationId xmlns:a16="http://schemas.microsoft.com/office/drawing/2014/main" id="{FBE0CCE8-213F-42F7-A16C-F936B63D1815}"/>
                  </a:ext>
                </a:extLst>
              </p:cNvPr>
              <p:cNvSpPr/>
              <p:nvPr/>
            </p:nvSpPr>
            <p:spPr>
              <a:xfrm>
                <a:off x="1440775" y="2343175"/>
                <a:ext cx="300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" extrusionOk="0">
                    <a:moveTo>
                      <a:pt x="120" y="1"/>
                    </a:moveTo>
                    <a:cubicBezTo>
                      <a:pt x="78" y="1"/>
                      <a:pt x="43" y="1"/>
                      <a:pt x="1" y="8"/>
                    </a:cubicBezTo>
                    <a:cubicBezTo>
                      <a:pt x="43" y="1"/>
                      <a:pt x="78" y="1"/>
                      <a:pt x="120" y="1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344;p39">
                <a:extLst>
                  <a:ext uri="{FF2B5EF4-FFF2-40B4-BE49-F238E27FC236}">
                    <a16:creationId xmlns:a16="http://schemas.microsoft.com/office/drawing/2014/main" id="{8A97433C-7DC7-4FD7-B5EC-72645815670C}"/>
                  </a:ext>
                </a:extLst>
              </p:cNvPr>
              <p:cNvSpPr/>
              <p:nvPr/>
            </p:nvSpPr>
            <p:spPr>
              <a:xfrm>
                <a:off x="1410575" y="2356100"/>
                <a:ext cx="16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50" extrusionOk="0">
                    <a:moveTo>
                      <a:pt x="64" y="1"/>
                    </a:moveTo>
                    <a:cubicBezTo>
                      <a:pt x="43" y="15"/>
                      <a:pt x="22" y="29"/>
                      <a:pt x="1" y="50"/>
                    </a:cubicBezTo>
                    <a:cubicBezTo>
                      <a:pt x="22" y="29"/>
                      <a:pt x="43" y="15"/>
                      <a:pt x="64" y="1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345;p39">
                <a:extLst>
                  <a:ext uri="{FF2B5EF4-FFF2-40B4-BE49-F238E27FC236}">
                    <a16:creationId xmlns:a16="http://schemas.microsoft.com/office/drawing/2014/main" id="{47101A93-4E71-4054-8F7B-B039691A4987}"/>
                  </a:ext>
                </a:extLst>
              </p:cNvPr>
              <p:cNvSpPr/>
              <p:nvPr/>
            </p:nvSpPr>
            <p:spPr>
              <a:xfrm>
                <a:off x="1407775" y="2358025"/>
                <a:ext cx="1775" cy="1425"/>
              </a:xfrm>
              <a:custGeom>
                <a:avLst/>
                <a:gdLst/>
                <a:ahLst/>
                <a:cxnLst/>
                <a:rect l="l" t="t" r="r" b="b"/>
                <a:pathLst>
                  <a:path w="71" h="57" extrusionOk="0">
                    <a:moveTo>
                      <a:pt x="71" y="0"/>
                    </a:moveTo>
                    <a:cubicBezTo>
                      <a:pt x="50" y="21"/>
                      <a:pt x="22" y="35"/>
                      <a:pt x="1" y="56"/>
                    </a:cubicBezTo>
                    <a:cubicBezTo>
                      <a:pt x="22" y="35"/>
                      <a:pt x="50" y="21"/>
                      <a:pt x="71" y="0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346;p39">
                <a:extLst>
                  <a:ext uri="{FF2B5EF4-FFF2-40B4-BE49-F238E27FC236}">
                    <a16:creationId xmlns:a16="http://schemas.microsoft.com/office/drawing/2014/main" id="{A1DD6353-1A52-4EEB-887B-021D7761EA30}"/>
                  </a:ext>
                </a:extLst>
              </p:cNvPr>
              <p:cNvSpPr/>
              <p:nvPr/>
            </p:nvSpPr>
            <p:spPr>
              <a:xfrm>
                <a:off x="1437475" y="2343700"/>
                <a:ext cx="90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8" extrusionOk="0">
                    <a:moveTo>
                      <a:pt x="35" y="1"/>
                    </a:moveTo>
                    <a:cubicBezTo>
                      <a:pt x="21" y="1"/>
                      <a:pt x="14" y="8"/>
                      <a:pt x="0" y="8"/>
                    </a:cubicBezTo>
                    <a:cubicBezTo>
                      <a:pt x="14" y="8"/>
                      <a:pt x="21" y="1"/>
                      <a:pt x="35" y="1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347;p39">
                <a:extLst>
                  <a:ext uri="{FF2B5EF4-FFF2-40B4-BE49-F238E27FC236}">
                    <a16:creationId xmlns:a16="http://schemas.microsoft.com/office/drawing/2014/main" id="{A2464400-5A99-4B66-BF86-CCE389B1DCA0}"/>
                  </a:ext>
                </a:extLst>
              </p:cNvPr>
              <p:cNvSpPr/>
              <p:nvPr/>
            </p:nvSpPr>
            <p:spPr>
              <a:xfrm>
                <a:off x="1413375" y="2354175"/>
                <a:ext cx="1600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64" h="43" extrusionOk="0">
                    <a:moveTo>
                      <a:pt x="63" y="1"/>
                    </a:moveTo>
                    <a:cubicBezTo>
                      <a:pt x="42" y="15"/>
                      <a:pt x="21" y="29"/>
                      <a:pt x="0" y="43"/>
                    </a:cubicBezTo>
                    <a:cubicBezTo>
                      <a:pt x="21" y="29"/>
                      <a:pt x="42" y="15"/>
                      <a:pt x="63" y="1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348;p39">
                <a:extLst>
                  <a:ext uri="{FF2B5EF4-FFF2-40B4-BE49-F238E27FC236}">
                    <a16:creationId xmlns:a16="http://schemas.microsoft.com/office/drawing/2014/main" id="{FD90D4A4-1759-4351-94DB-9995448CDFCD}"/>
                  </a:ext>
                </a:extLst>
              </p:cNvPr>
              <p:cNvSpPr/>
              <p:nvPr/>
            </p:nvSpPr>
            <p:spPr>
              <a:xfrm>
                <a:off x="1447775" y="2343350"/>
                <a:ext cx="212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5" extrusionOk="0">
                    <a:moveTo>
                      <a:pt x="84" y="15"/>
                    </a:moveTo>
                    <a:cubicBezTo>
                      <a:pt x="56" y="8"/>
                      <a:pt x="28" y="8"/>
                      <a:pt x="0" y="1"/>
                    </a:cubicBezTo>
                    <a:cubicBezTo>
                      <a:pt x="28" y="8"/>
                      <a:pt x="56" y="8"/>
                      <a:pt x="84" y="15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349;p39">
                <a:extLst>
                  <a:ext uri="{FF2B5EF4-FFF2-40B4-BE49-F238E27FC236}">
                    <a16:creationId xmlns:a16="http://schemas.microsoft.com/office/drawing/2014/main" id="{6F2162D7-FF68-4D5C-8FF3-8C1E0E84991A}"/>
                  </a:ext>
                </a:extLst>
              </p:cNvPr>
              <p:cNvSpPr/>
              <p:nvPr/>
            </p:nvSpPr>
            <p:spPr>
              <a:xfrm>
                <a:off x="1402200" y="2362400"/>
                <a:ext cx="195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78" h="63" extrusionOk="0">
                    <a:moveTo>
                      <a:pt x="77" y="0"/>
                    </a:moveTo>
                    <a:cubicBezTo>
                      <a:pt x="56" y="21"/>
                      <a:pt x="28" y="42"/>
                      <a:pt x="0" y="63"/>
                    </a:cubicBezTo>
                    <a:cubicBezTo>
                      <a:pt x="28" y="42"/>
                      <a:pt x="56" y="21"/>
                      <a:pt x="77" y="0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350;p39">
                <a:extLst>
                  <a:ext uri="{FF2B5EF4-FFF2-40B4-BE49-F238E27FC236}">
                    <a16:creationId xmlns:a16="http://schemas.microsoft.com/office/drawing/2014/main" id="{1628C144-7166-44A4-A59E-5F783CEB31E6}"/>
                  </a:ext>
                </a:extLst>
              </p:cNvPr>
              <p:cNvSpPr/>
              <p:nvPr/>
            </p:nvSpPr>
            <p:spPr>
              <a:xfrm>
                <a:off x="1405000" y="2360125"/>
                <a:ext cx="1925" cy="14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57" extrusionOk="0">
                    <a:moveTo>
                      <a:pt x="77" y="0"/>
                    </a:moveTo>
                    <a:cubicBezTo>
                      <a:pt x="49" y="21"/>
                      <a:pt x="28" y="42"/>
                      <a:pt x="0" y="56"/>
                    </a:cubicBezTo>
                    <a:cubicBezTo>
                      <a:pt x="28" y="42"/>
                      <a:pt x="49" y="21"/>
                      <a:pt x="77" y="0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351;p39">
                <a:extLst>
                  <a:ext uri="{FF2B5EF4-FFF2-40B4-BE49-F238E27FC236}">
                    <a16:creationId xmlns:a16="http://schemas.microsoft.com/office/drawing/2014/main" id="{230D4073-9F4C-4710-A622-9435B8F785A9}"/>
                  </a:ext>
                </a:extLst>
              </p:cNvPr>
              <p:cNvSpPr/>
              <p:nvPr/>
            </p:nvSpPr>
            <p:spPr>
              <a:xfrm>
                <a:off x="1444625" y="2343175"/>
                <a:ext cx="212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85" h="8" extrusionOk="0">
                    <a:moveTo>
                      <a:pt x="84" y="8"/>
                    </a:moveTo>
                    <a:cubicBezTo>
                      <a:pt x="56" y="1"/>
                      <a:pt x="28" y="1"/>
                      <a:pt x="1" y="1"/>
                    </a:cubicBezTo>
                    <a:cubicBezTo>
                      <a:pt x="28" y="1"/>
                      <a:pt x="56" y="1"/>
                      <a:pt x="84" y="8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352;p39">
                <a:extLst>
                  <a:ext uri="{FF2B5EF4-FFF2-40B4-BE49-F238E27FC236}">
                    <a16:creationId xmlns:a16="http://schemas.microsoft.com/office/drawing/2014/main" id="{6F0507EB-BA5C-43A0-8E47-E20BC7DCC420}"/>
                  </a:ext>
                </a:extLst>
              </p:cNvPr>
              <p:cNvSpPr/>
              <p:nvPr/>
            </p:nvSpPr>
            <p:spPr>
              <a:xfrm>
                <a:off x="1421575" y="2349300"/>
                <a:ext cx="14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36" extrusionOk="0">
                    <a:moveTo>
                      <a:pt x="57" y="0"/>
                    </a:moveTo>
                    <a:cubicBezTo>
                      <a:pt x="36" y="14"/>
                      <a:pt x="15" y="21"/>
                      <a:pt x="1" y="35"/>
                    </a:cubicBezTo>
                    <a:cubicBezTo>
                      <a:pt x="15" y="21"/>
                      <a:pt x="36" y="14"/>
                      <a:pt x="57" y="0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353;p39">
                <a:extLst>
                  <a:ext uri="{FF2B5EF4-FFF2-40B4-BE49-F238E27FC236}">
                    <a16:creationId xmlns:a16="http://schemas.microsoft.com/office/drawing/2014/main" id="{9A72FD2D-194B-4191-859A-95D2BAB4F3C2}"/>
                  </a:ext>
                </a:extLst>
              </p:cNvPr>
              <p:cNvSpPr/>
              <p:nvPr/>
            </p:nvSpPr>
            <p:spPr>
              <a:xfrm>
                <a:off x="1426825" y="2346850"/>
                <a:ext cx="1425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57" h="22" extrusionOk="0">
                    <a:moveTo>
                      <a:pt x="56" y="0"/>
                    </a:moveTo>
                    <a:cubicBezTo>
                      <a:pt x="35" y="7"/>
                      <a:pt x="21" y="14"/>
                      <a:pt x="0" y="21"/>
                    </a:cubicBezTo>
                    <a:cubicBezTo>
                      <a:pt x="21" y="14"/>
                      <a:pt x="35" y="7"/>
                      <a:pt x="56" y="0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354;p39">
                <a:extLst>
                  <a:ext uri="{FF2B5EF4-FFF2-40B4-BE49-F238E27FC236}">
                    <a16:creationId xmlns:a16="http://schemas.microsoft.com/office/drawing/2014/main" id="{D9301336-97D1-41D8-9921-9C48E436D475}"/>
                  </a:ext>
                </a:extLst>
              </p:cNvPr>
              <p:cNvSpPr/>
              <p:nvPr/>
            </p:nvSpPr>
            <p:spPr>
              <a:xfrm>
                <a:off x="1429600" y="2345800"/>
                <a:ext cx="125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22" extrusionOk="0">
                    <a:moveTo>
                      <a:pt x="50" y="1"/>
                    </a:moveTo>
                    <a:cubicBezTo>
                      <a:pt x="29" y="8"/>
                      <a:pt x="15" y="15"/>
                      <a:pt x="1" y="22"/>
                    </a:cubicBezTo>
                    <a:cubicBezTo>
                      <a:pt x="15" y="15"/>
                      <a:pt x="29" y="8"/>
                      <a:pt x="50" y="1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355;p39">
                <a:extLst>
                  <a:ext uri="{FF2B5EF4-FFF2-40B4-BE49-F238E27FC236}">
                    <a16:creationId xmlns:a16="http://schemas.microsoft.com/office/drawing/2014/main" id="{1F0EDB55-DA6F-4353-B4C0-002FFD227299}"/>
                  </a:ext>
                </a:extLst>
              </p:cNvPr>
              <p:cNvSpPr/>
              <p:nvPr/>
            </p:nvSpPr>
            <p:spPr>
              <a:xfrm>
                <a:off x="1434850" y="2344225"/>
                <a:ext cx="10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15" extrusionOk="0">
                    <a:moveTo>
                      <a:pt x="42" y="1"/>
                    </a:moveTo>
                    <a:cubicBezTo>
                      <a:pt x="28" y="1"/>
                      <a:pt x="14" y="8"/>
                      <a:pt x="0" y="15"/>
                    </a:cubicBezTo>
                    <a:cubicBezTo>
                      <a:pt x="14" y="8"/>
                      <a:pt x="28" y="1"/>
                      <a:pt x="42" y="1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356;p39">
                <a:extLst>
                  <a:ext uri="{FF2B5EF4-FFF2-40B4-BE49-F238E27FC236}">
                    <a16:creationId xmlns:a16="http://schemas.microsoft.com/office/drawing/2014/main" id="{35A25821-090E-4BDD-86D5-D10BB21B9D2B}"/>
                  </a:ext>
                </a:extLst>
              </p:cNvPr>
              <p:cNvSpPr/>
              <p:nvPr/>
            </p:nvSpPr>
            <p:spPr>
              <a:xfrm>
                <a:off x="1416175" y="2352425"/>
                <a:ext cx="1425" cy="1075"/>
              </a:xfrm>
              <a:custGeom>
                <a:avLst/>
                <a:gdLst/>
                <a:ahLst/>
                <a:cxnLst/>
                <a:rect l="l" t="t" r="r" b="b"/>
                <a:pathLst>
                  <a:path w="57" h="43" extrusionOk="0">
                    <a:moveTo>
                      <a:pt x="56" y="1"/>
                    </a:moveTo>
                    <a:cubicBezTo>
                      <a:pt x="35" y="15"/>
                      <a:pt x="14" y="29"/>
                      <a:pt x="0" y="43"/>
                    </a:cubicBezTo>
                    <a:cubicBezTo>
                      <a:pt x="14" y="29"/>
                      <a:pt x="35" y="15"/>
                      <a:pt x="56" y="1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357;p39">
                <a:extLst>
                  <a:ext uri="{FF2B5EF4-FFF2-40B4-BE49-F238E27FC236}">
                    <a16:creationId xmlns:a16="http://schemas.microsoft.com/office/drawing/2014/main" id="{E0FD9A94-44B0-4CC6-967A-104C478C1B1B}"/>
                  </a:ext>
                </a:extLst>
              </p:cNvPr>
              <p:cNvSpPr/>
              <p:nvPr/>
            </p:nvSpPr>
            <p:spPr>
              <a:xfrm>
                <a:off x="1432225" y="2344925"/>
                <a:ext cx="10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43" h="15" extrusionOk="0">
                    <a:moveTo>
                      <a:pt x="43" y="1"/>
                    </a:moveTo>
                    <a:cubicBezTo>
                      <a:pt x="29" y="8"/>
                      <a:pt x="15" y="8"/>
                      <a:pt x="1" y="15"/>
                    </a:cubicBezTo>
                    <a:cubicBezTo>
                      <a:pt x="15" y="8"/>
                      <a:pt x="29" y="8"/>
                      <a:pt x="43" y="1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358;p39">
                <a:extLst>
                  <a:ext uri="{FF2B5EF4-FFF2-40B4-BE49-F238E27FC236}">
                    <a16:creationId xmlns:a16="http://schemas.microsoft.com/office/drawing/2014/main" id="{FD50191A-9FE6-406D-B388-5EC27682FB5E}"/>
                  </a:ext>
                </a:extLst>
              </p:cNvPr>
              <p:cNvSpPr/>
              <p:nvPr/>
            </p:nvSpPr>
            <p:spPr>
              <a:xfrm>
                <a:off x="1418775" y="2350875"/>
                <a:ext cx="14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57" h="36" extrusionOk="0">
                    <a:moveTo>
                      <a:pt x="57" y="0"/>
                    </a:moveTo>
                    <a:cubicBezTo>
                      <a:pt x="43" y="14"/>
                      <a:pt x="22" y="21"/>
                      <a:pt x="1" y="35"/>
                    </a:cubicBezTo>
                    <a:cubicBezTo>
                      <a:pt x="22" y="21"/>
                      <a:pt x="43" y="14"/>
                      <a:pt x="57" y="0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359;p39">
                <a:extLst>
                  <a:ext uri="{FF2B5EF4-FFF2-40B4-BE49-F238E27FC236}">
                    <a16:creationId xmlns:a16="http://schemas.microsoft.com/office/drawing/2014/main" id="{2340ED61-6CF0-47E9-BCC7-348BA35F6C51}"/>
                  </a:ext>
                </a:extLst>
              </p:cNvPr>
              <p:cNvSpPr/>
              <p:nvPr/>
            </p:nvSpPr>
            <p:spPr>
              <a:xfrm>
                <a:off x="1399575" y="2364475"/>
                <a:ext cx="2125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85" h="78" extrusionOk="0">
                    <a:moveTo>
                      <a:pt x="84" y="1"/>
                    </a:moveTo>
                    <a:cubicBezTo>
                      <a:pt x="57" y="22"/>
                      <a:pt x="29" y="50"/>
                      <a:pt x="1" y="78"/>
                    </a:cubicBezTo>
                    <a:cubicBezTo>
                      <a:pt x="29" y="50"/>
                      <a:pt x="57" y="22"/>
                      <a:pt x="84" y="1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360;p39">
                <a:extLst>
                  <a:ext uri="{FF2B5EF4-FFF2-40B4-BE49-F238E27FC236}">
                    <a16:creationId xmlns:a16="http://schemas.microsoft.com/office/drawing/2014/main" id="{EF18CF4D-67FD-4B20-865D-6A66B02307D7}"/>
                  </a:ext>
                </a:extLst>
              </p:cNvPr>
              <p:cNvSpPr/>
              <p:nvPr/>
            </p:nvSpPr>
            <p:spPr>
              <a:xfrm>
                <a:off x="1475350" y="2354525"/>
                <a:ext cx="24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64" extrusionOk="0">
                    <a:moveTo>
                      <a:pt x="99" y="64"/>
                    </a:moveTo>
                    <a:cubicBezTo>
                      <a:pt x="64" y="43"/>
                      <a:pt x="29" y="22"/>
                      <a:pt x="1" y="1"/>
                    </a:cubicBezTo>
                    <a:cubicBezTo>
                      <a:pt x="29" y="22"/>
                      <a:pt x="64" y="43"/>
                      <a:pt x="99" y="64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361;p39">
                <a:extLst>
                  <a:ext uri="{FF2B5EF4-FFF2-40B4-BE49-F238E27FC236}">
                    <a16:creationId xmlns:a16="http://schemas.microsoft.com/office/drawing/2014/main" id="{0A7DD6AB-262D-44CB-A415-39AEAE676BE0}"/>
                  </a:ext>
                </a:extLst>
              </p:cNvPr>
              <p:cNvSpPr/>
              <p:nvPr/>
            </p:nvSpPr>
            <p:spPr>
              <a:xfrm>
                <a:off x="1457900" y="2345800"/>
                <a:ext cx="2300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92" h="29" extrusionOk="0">
                    <a:moveTo>
                      <a:pt x="91" y="29"/>
                    </a:moveTo>
                    <a:cubicBezTo>
                      <a:pt x="63" y="22"/>
                      <a:pt x="28" y="8"/>
                      <a:pt x="0" y="1"/>
                    </a:cubicBezTo>
                    <a:cubicBezTo>
                      <a:pt x="28" y="8"/>
                      <a:pt x="63" y="22"/>
                      <a:pt x="91" y="29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362;p39">
                <a:extLst>
                  <a:ext uri="{FF2B5EF4-FFF2-40B4-BE49-F238E27FC236}">
                    <a16:creationId xmlns:a16="http://schemas.microsoft.com/office/drawing/2014/main" id="{5F6AF46E-BBFD-4714-843E-E1F32DC29236}"/>
                  </a:ext>
                </a:extLst>
              </p:cNvPr>
              <p:cNvSpPr/>
              <p:nvPr/>
            </p:nvSpPr>
            <p:spPr>
              <a:xfrm>
                <a:off x="1450750" y="2343875"/>
                <a:ext cx="3150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9" extrusionOk="0">
                    <a:moveTo>
                      <a:pt x="126" y="29"/>
                    </a:moveTo>
                    <a:cubicBezTo>
                      <a:pt x="84" y="15"/>
                      <a:pt x="42" y="8"/>
                      <a:pt x="0" y="1"/>
                    </a:cubicBezTo>
                    <a:cubicBezTo>
                      <a:pt x="42" y="8"/>
                      <a:pt x="84" y="15"/>
                      <a:pt x="126" y="29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363;p39">
                <a:extLst>
                  <a:ext uri="{FF2B5EF4-FFF2-40B4-BE49-F238E27FC236}">
                    <a16:creationId xmlns:a16="http://schemas.microsoft.com/office/drawing/2014/main" id="{1B8B4D76-EE80-4104-AAFF-CB91B9017783}"/>
                  </a:ext>
                </a:extLst>
              </p:cNvPr>
              <p:cNvSpPr/>
              <p:nvPr/>
            </p:nvSpPr>
            <p:spPr>
              <a:xfrm>
                <a:off x="1453875" y="2344575"/>
                <a:ext cx="31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6" extrusionOk="0">
                    <a:moveTo>
                      <a:pt x="126" y="36"/>
                    </a:moveTo>
                    <a:cubicBezTo>
                      <a:pt x="85" y="22"/>
                      <a:pt x="43" y="8"/>
                      <a:pt x="1" y="1"/>
                    </a:cubicBezTo>
                    <a:cubicBezTo>
                      <a:pt x="43" y="8"/>
                      <a:pt x="85" y="22"/>
                      <a:pt x="126" y="36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364;p39">
                <a:extLst>
                  <a:ext uri="{FF2B5EF4-FFF2-40B4-BE49-F238E27FC236}">
                    <a16:creationId xmlns:a16="http://schemas.microsoft.com/office/drawing/2014/main" id="{57787665-0372-483E-9CFD-40B1DF3AC598}"/>
                  </a:ext>
                </a:extLst>
              </p:cNvPr>
              <p:cNvSpPr/>
              <p:nvPr/>
            </p:nvSpPr>
            <p:spPr>
              <a:xfrm>
                <a:off x="1424200" y="2348075"/>
                <a:ext cx="14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57" h="29" extrusionOk="0">
                    <a:moveTo>
                      <a:pt x="56" y="0"/>
                    </a:moveTo>
                    <a:cubicBezTo>
                      <a:pt x="35" y="7"/>
                      <a:pt x="21" y="14"/>
                      <a:pt x="0" y="28"/>
                    </a:cubicBezTo>
                    <a:cubicBezTo>
                      <a:pt x="21" y="14"/>
                      <a:pt x="35" y="7"/>
                      <a:pt x="56" y="0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365;p39">
                <a:extLst>
                  <a:ext uri="{FF2B5EF4-FFF2-40B4-BE49-F238E27FC236}">
                    <a16:creationId xmlns:a16="http://schemas.microsoft.com/office/drawing/2014/main" id="{DE018F63-1DD8-45AE-9935-07429E968510}"/>
                  </a:ext>
                </a:extLst>
              </p:cNvPr>
              <p:cNvSpPr/>
              <p:nvPr/>
            </p:nvSpPr>
            <p:spPr>
              <a:xfrm>
                <a:off x="1461225" y="2347025"/>
                <a:ext cx="22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91" h="36" extrusionOk="0">
                    <a:moveTo>
                      <a:pt x="91" y="35"/>
                    </a:moveTo>
                    <a:cubicBezTo>
                      <a:pt x="63" y="21"/>
                      <a:pt x="28" y="7"/>
                      <a:pt x="0" y="0"/>
                    </a:cubicBezTo>
                    <a:cubicBezTo>
                      <a:pt x="28" y="7"/>
                      <a:pt x="63" y="21"/>
                      <a:pt x="91" y="35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366;p39">
                <a:extLst>
                  <a:ext uri="{FF2B5EF4-FFF2-40B4-BE49-F238E27FC236}">
                    <a16:creationId xmlns:a16="http://schemas.microsoft.com/office/drawing/2014/main" id="{927E2F20-24FB-42B1-ABAD-498B2AB0F59D}"/>
                  </a:ext>
                </a:extLst>
              </p:cNvPr>
              <p:cNvSpPr/>
              <p:nvPr/>
            </p:nvSpPr>
            <p:spPr>
              <a:xfrm>
                <a:off x="1467675" y="2350000"/>
                <a:ext cx="3350" cy="17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71" extrusionOk="0">
                    <a:moveTo>
                      <a:pt x="133" y="70"/>
                    </a:moveTo>
                    <a:cubicBezTo>
                      <a:pt x="84" y="49"/>
                      <a:pt x="42" y="21"/>
                      <a:pt x="0" y="0"/>
                    </a:cubicBezTo>
                    <a:cubicBezTo>
                      <a:pt x="42" y="21"/>
                      <a:pt x="84" y="49"/>
                      <a:pt x="133" y="70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367;p39">
                <a:extLst>
                  <a:ext uri="{FF2B5EF4-FFF2-40B4-BE49-F238E27FC236}">
                    <a16:creationId xmlns:a16="http://schemas.microsoft.com/office/drawing/2014/main" id="{D0E1603B-3678-40B5-BEBF-B0AC19D8C293}"/>
                  </a:ext>
                </a:extLst>
              </p:cNvPr>
              <p:cNvSpPr/>
              <p:nvPr/>
            </p:nvSpPr>
            <p:spPr>
              <a:xfrm>
                <a:off x="1464350" y="2348425"/>
                <a:ext cx="3350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4" extrusionOk="0">
                    <a:moveTo>
                      <a:pt x="133" y="63"/>
                    </a:moveTo>
                    <a:cubicBezTo>
                      <a:pt x="92" y="42"/>
                      <a:pt x="50" y="21"/>
                      <a:pt x="1" y="0"/>
                    </a:cubicBezTo>
                    <a:cubicBezTo>
                      <a:pt x="50" y="21"/>
                      <a:pt x="92" y="42"/>
                      <a:pt x="133" y="63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368;p39">
                <a:extLst>
                  <a:ext uri="{FF2B5EF4-FFF2-40B4-BE49-F238E27FC236}">
                    <a16:creationId xmlns:a16="http://schemas.microsoft.com/office/drawing/2014/main" id="{D3422E73-1298-4929-BAFC-73F3488A301C}"/>
                  </a:ext>
                </a:extLst>
              </p:cNvPr>
              <p:cNvSpPr/>
              <p:nvPr/>
            </p:nvSpPr>
            <p:spPr>
              <a:xfrm>
                <a:off x="1471875" y="2352425"/>
                <a:ext cx="2450" cy="14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57" extrusionOk="0">
                    <a:moveTo>
                      <a:pt x="98" y="57"/>
                    </a:moveTo>
                    <a:cubicBezTo>
                      <a:pt x="63" y="36"/>
                      <a:pt x="35" y="15"/>
                      <a:pt x="0" y="1"/>
                    </a:cubicBezTo>
                    <a:cubicBezTo>
                      <a:pt x="35" y="15"/>
                      <a:pt x="63" y="36"/>
                      <a:pt x="98" y="57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369;p39">
                <a:extLst>
                  <a:ext uri="{FF2B5EF4-FFF2-40B4-BE49-F238E27FC236}">
                    <a16:creationId xmlns:a16="http://schemas.microsoft.com/office/drawing/2014/main" id="{2A65D645-3C5D-4AEC-BDB8-247EEA9450DA}"/>
                  </a:ext>
                </a:extLst>
              </p:cNvPr>
              <p:cNvSpPr/>
              <p:nvPr/>
            </p:nvSpPr>
            <p:spPr>
              <a:xfrm>
                <a:off x="1474300" y="2353825"/>
                <a:ext cx="107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29" extrusionOk="0">
                    <a:moveTo>
                      <a:pt x="43" y="29"/>
                    </a:moveTo>
                    <a:cubicBezTo>
                      <a:pt x="29" y="22"/>
                      <a:pt x="15" y="8"/>
                      <a:pt x="1" y="1"/>
                    </a:cubicBezTo>
                    <a:cubicBezTo>
                      <a:pt x="15" y="8"/>
                      <a:pt x="29" y="22"/>
                      <a:pt x="43" y="29"/>
                    </a:cubicBezTo>
                    <a:close/>
                  </a:path>
                </a:pathLst>
              </a:custGeom>
              <a:solidFill>
                <a:srgbClr val="3C6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370;p39">
                <a:extLst>
                  <a:ext uri="{FF2B5EF4-FFF2-40B4-BE49-F238E27FC236}">
                    <a16:creationId xmlns:a16="http://schemas.microsoft.com/office/drawing/2014/main" id="{F74E5621-97E7-48A4-992A-4C8933ACC472}"/>
                  </a:ext>
                </a:extLst>
              </p:cNvPr>
              <p:cNvSpPr/>
              <p:nvPr/>
            </p:nvSpPr>
            <p:spPr>
              <a:xfrm>
                <a:off x="1602475" y="2566850"/>
                <a:ext cx="9167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2774" extrusionOk="0">
                    <a:moveTo>
                      <a:pt x="3262" y="0"/>
                    </a:moveTo>
                    <a:cubicBezTo>
                      <a:pt x="3234" y="21"/>
                      <a:pt x="3115" y="42"/>
                      <a:pt x="2948" y="91"/>
                    </a:cubicBezTo>
                    <a:cubicBezTo>
                      <a:pt x="3255" y="357"/>
                      <a:pt x="3450" y="524"/>
                      <a:pt x="3450" y="524"/>
                    </a:cubicBezTo>
                    <a:cubicBezTo>
                      <a:pt x="3450" y="524"/>
                      <a:pt x="2738" y="713"/>
                      <a:pt x="1907" y="1432"/>
                    </a:cubicBezTo>
                    <a:cubicBezTo>
                      <a:pt x="1851" y="1481"/>
                      <a:pt x="1795" y="1523"/>
                      <a:pt x="1746" y="1572"/>
                    </a:cubicBezTo>
                    <a:lnTo>
                      <a:pt x="1739" y="1572"/>
                    </a:lnTo>
                    <a:cubicBezTo>
                      <a:pt x="1683" y="1614"/>
                      <a:pt x="1635" y="1656"/>
                      <a:pt x="1586" y="1698"/>
                    </a:cubicBezTo>
                    <a:cubicBezTo>
                      <a:pt x="922" y="2221"/>
                      <a:pt x="447" y="2445"/>
                      <a:pt x="447" y="2445"/>
                    </a:cubicBezTo>
                    <a:cubicBezTo>
                      <a:pt x="447" y="2445"/>
                      <a:pt x="384" y="2270"/>
                      <a:pt x="175" y="2040"/>
                    </a:cubicBezTo>
                    <a:cubicBezTo>
                      <a:pt x="70" y="2138"/>
                      <a:pt x="0" y="2193"/>
                      <a:pt x="0" y="2193"/>
                    </a:cubicBezTo>
                    <a:lnTo>
                      <a:pt x="391" y="2773"/>
                    </a:lnTo>
                    <a:cubicBezTo>
                      <a:pt x="391" y="2773"/>
                      <a:pt x="1369" y="1991"/>
                      <a:pt x="1914" y="1649"/>
                    </a:cubicBezTo>
                    <a:cubicBezTo>
                      <a:pt x="2459" y="1313"/>
                      <a:pt x="3667" y="594"/>
                      <a:pt x="3667" y="594"/>
                    </a:cubicBezTo>
                    <a:lnTo>
                      <a:pt x="32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371;p39">
                <a:extLst>
                  <a:ext uri="{FF2B5EF4-FFF2-40B4-BE49-F238E27FC236}">
                    <a16:creationId xmlns:a16="http://schemas.microsoft.com/office/drawing/2014/main" id="{D65D56A8-49BB-4DA3-9C22-D131A817C309}"/>
                  </a:ext>
                </a:extLst>
              </p:cNvPr>
              <p:cNvSpPr/>
              <p:nvPr/>
            </p:nvSpPr>
            <p:spPr>
              <a:xfrm>
                <a:off x="1646125" y="2602650"/>
                <a:ext cx="40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40" extrusionOk="0">
                    <a:moveTo>
                      <a:pt x="0" y="140"/>
                    </a:moveTo>
                    <a:cubicBezTo>
                      <a:pt x="49" y="91"/>
                      <a:pt x="105" y="49"/>
                      <a:pt x="161" y="0"/>
                    </a:cubicBezTo>
                    <a:cubicBezTo>
                      <a:pt x="105" y="49"/>
                      <a:pt x="49" y="91"/>
                      <a:pt x="0" y="140"/>
                    </a:cubicBezTo>
                    <a:close/>
                  </a:path>
                </a:pathLst>
              </a:custGeom>
              <a:solidFill>
                <a:srgbClr val="3361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372;p39">
                <a:extLst>
                  <a:ext uri="{FF2B5EF4-FFF2-40B4-BE49-F238E27FC236}">
                    <a16:creationId xmlns:a16="http://schemas.microsoft.com/office/drawing/2014/main" id="{82EC346F-BE9D-4E83-A7D6-53EF149B5EA2}"/>
                  </a:ext>
                </a:extLst>
              </p:cNvPr>
              <p:cNvSpPr/>
              <p:nvPr/>
            </p:nvSpPr>
            <p:spPr>
              <a:xfrm>
                <a:off x="1642100" y="2606125"/>
                <a:ext cx="3875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27" extrusionOk="0">
                    <a:moveTo>
                      <a:pt x="1" y="127"/>
                    </a:moveTo>
                    <a:cubicBezTo>
                      <a:pt x="50" y="85"/>
                      <a:pt x="98" y="43"/>
                      <a:pt x="154" y="1"/>
                    </a:cubicBezTo>
                    <a:cubicBezTo>
                      <a:pt x="98" y="43"/>
                      <a:pt x="50" y="85"/>
                      <a:pt x="1" y="127"/>
                    </a:cubicBezTo>
                    <a:close/>
                  </a:path>
                </a:pathLst>
              </a:custGeom>
              <a:solidFill>
                <a:srgbClr val="3361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373;p39">
                <a:extLst>
                  <a:ext uri="{FF2B5EF4-FFF2-40B4-BE49-F238E27FC236}">
                    <a16:creationId xmlns:a16="http://schemas.microsoft.com/office/drawing/2014/main" id="{8702CFAF-9874-4B9D-B4DE-A1400C06552D}"/>
                  </a:ext>
                </a:extLst>
              </p:cNvPr>
              <p:cNvSpPr/>
              <p:nvPr/>
            </p:nvSpPr>
            <p:spPr>
              <a:xfrm>
                <a:off x="1606825" y="2596525"/>
                <a:ext cx="35300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1258" extrusionOk="0">
                    <a:moveTo>
                      <a:pt x="937" y="1"/>
                    </a:moveTo>
                    <a:cubicBezTo>
                      <a:pt x="553" y="350"/>
                      <a:pt x="203" y="664"/>
                      <a:pt x="1" y="853"/>
                    </a:cubicBezTo>
                    <a:cubicBezTo>
                      <a:pt x="210" y="1083"/>
                      <a:pt x="273" y="1258"/>
                      <a:pt x="273" y="1258"/>
                    </a:cubicBezTo>
                    <a:cubicBezTo>
                      <a:pt x="273" y="1258"/>
                      <a:pt x="748" y="1034"/>
                      <a:pt x="1412" y="511"/>
                    </a:cubicBezTo>
                    <a:cubicBezTo>
                      <a:pt x="1335" y="427"/>
                      <a:pt x="1167" y="245"/>
                      <a:pt x="9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374;p39">
                <a:extLst>
                  <a:ext uri="{FF2B5EF4-FFF2-40B4-BE49-F238E27FC236}">
                    <a16:creationId xmlns:a16="http://schemas.microsoft.com/office/drawing/2014/main" id="{33C65A65-099F-41B3-9674-972DF433020A}"/>
                  </a:ext>
                </a:extLst>
              </p:cNvPr>
              <p:cNvSpPr/>
              <p:nvPr/>
            </p:nvSpPr>
            <p:spPr>
              <a:xfrm>
                <a:off x="1637575" y="2569125"/>
                <a:ext cx="51175" cy="33550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342" extrusionOk="0">
                    <a:moveTo>
                      <a:pt x="1544" y="0"/>
                    </a:moveTo>
                    <a:cubicBezTo>
                      <a:pt x="1180" y="98"/>
                      <a:pt x="580" y="294"/>
                      <a:pt x="98" y="741"/>
                    </a:cubicBezTo>
                    <a:cubicBezTo>
                      <a:pt x="63" y="768"/>
                      <a:pt x="35" y="796"/>
                      <a:pt x="0" y="824"/>
                    </a:cubicBezTo>
                    <a:cubicBezTo>
                      <a:pt x="314" y="1146"/>
                      <a:pt x="503" y="1341"/>
                      <a:pt x="503" y="1341"/>
                    </a:cubicBezTo>
                    <a:cubicBezTo>
                      <a:pt x="1334" y="622"/>
                      <a:pt x="2046" y="433"/>
                      <a:pt x="2046" y="433"/>
                    </a:cubicBezTo>
                    <a:cubicBezTo>
                      <a:pt x="2046" y="433"/>
                      <a:pt x="1851" y="266"/>
                      <a:pt x="15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375;p39">
                <a:extLst>
                  <a:ext uri="{FF2B5EF4-FFF2-40B4-BE49-F238E27FC236}">
                    <a16:creationId xmlns:a16="http://schemas.microsoft.com/office/drawing/2014/main" id="{9CC3FF11-1B46-4A4B-963A-799C147C29B4}"/>
                  </a:ext>
                </a:extLst>
              </p:cNvPr>
              <p:cNvSpPr/>
              <p:nvPr/>
            </p:nvSpPr>
            <p:spPr>
              <a:xfrm>
                <a:off x="1645950" y="2606125"/>
                <a:ext cx="2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extrusionOk="0">
                    <a:moveTo>
                      <a:pt x="0" y="1"/>
                    </a:moveTo>
                    <a:lnTo>
                      <a:pt x="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61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376;p39">
                <a:extLst>
                  <a:ext uri="{FF2B5EF4-FFF2-40B4-BE49-F238E27FC236}">
                    <a16:creationId xmlns:a16="http://schemas.microsoft.com/office/drawing/2014/main" id="{2CDCA115-257E-4EB5-85D7-AE5B0C774BE9}"/>
                  </a:ext>
                </a:extLst>
              </p:cNvPr>
              <p:cNvSpPr/>
              <p:nvPr/>
            </p:nvSpPr>
            <p:spPr>
              <a:xfrm>
                <a:off x="1642100" y="26092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61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377;p39">
                <a:extLst>
                  <a:ext uri="{FF2B5EF4-FFF2-40B4-BE49-F238E27FC236}">
                    <a16:creationId xmlns:a16="http://schemas.microsoft.com/office/drawing/2014/main" id="{E92ED782-034D-4FC2-85F2-503F59F4C973}"/>
                  </a:ext>
                </a:extLst>
              </p:cNvPr>
              <p:cNvSpPr/>
              <p:nvPr/>
            </p:nvSpPr>
            <p:spPr>
              <a:xfrm>
                <a:off x="1630225" y="2589725"/>
                <a:ext cx="1992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83" extrusionOk="0">
                    <a:moveTo>
                      <a:pt x="294" y="0"/>
                    </a:moveTo>
                    <a:cubicBezTo>
                      <a:pt x="196" y="91"/>
                      <a:pt x="99" y="182"/>
                      <a:pt x="1" y="273"/>
                    </a:cubicBezTo>
                    <a:cubicBezTo>
                      <a:pt x="231" y="517"/>
                      <a:pt x="399" y="699"/>
                      <a:pt x="476" y="783"/>
                    </a:cubicBezTo>
                    <a:cubicBezTo>
                      <a:pt x="525" y="741"/>
                      <a:pt x="573" y="699"/>
                      <a:pt x="629" y="657"/>
                    </a:cubicBezTo>
                    <a:lnTo>
                      <a:pt x="636" y="657"/>
                    </a:lnTo>
                    <a:cubicBezTo>
                      <a:pt x="685" y="608"/>
                      <a:pt x="741" y="566"/>
                      <a:pt x="797" y="517"/>
                    </a:cubicBezTo>
                    <a:cubicBezTo>
                      <a:pt x="797" y="517"/>
                      <a:pt x="608" y="322"/>
                      <a:pt x="2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378;p39">
                <a:extLst>
                  <a:ext uri="{FF2B5EF4-FFF2-40B4-BE49-F238E27FC236}">
                    <a16:creationId xmlns:a16="http://schemas.microsoft.com/office/drawing/2014/main" id="{600C4D07-2285-4306-A6AD-E00A88ADD8D8}"/>
                  </a:ext>
                </a:extLst>
              </p:cNvPr>
              <p:cNvSpPr/>
              <p:nvPr/>
            </p:nvSpPr>
            <p:spPr>
              <a:xfrm>
                <a:off x="1493225" y="2258850"/>
                <a:ext cx="36100" cy="537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150" extrusionOk="0">
                    <a:moveTo>
                      <a:pt x="1283" y="0"/>
                    </a:moveTo>
                    <a:lnTo>
                      <a:pt x="47" y="1795"/>
                    </a:lnTo>
                    <a:cubicBezTo>
                      <a:pt x="47" y="1795"/>
                      <a:pt x="396" y="2125"/>
                      <a:pt x="161" y="2125"/>
                    </a:cubicBezTo>
                    <a:cubicBezTo>
                      <a:pt x="154" y="2125"/>
                      <a:pt x="146" y="2124"/>
                      <a:pt x="138" y="2124"/>
                    </a:cubicBezTo>
                    <a:cubicBezTo>
                      <a:pt x="61" y="2117"/>
                      <a:pt x="28" y="2114"/>
                      <a:pt x="19" y="2114"/>
                    </a:cubicBezTo>
                    <a:cubicBezTo>
                      <a:pt x="0" y="2114"/>
                      <a:pt x="75" y="2124"/>
                      <a:pt x="75" y="2124"/>
                    </a:cubicBezTo>
                    <a:cubicBezTo>
                      <a:pt x="75" y="2124"/>
                      <a:pt x="121" y="2150"/>
                      <a:pt x="184" y="2150"/>
                    </a:cubicBezTo>
                    <a:cubicBezTo>
                      <a:pt x="219" y="2150"/>
                      <a:pt x="259" y="2142"/>
                      <a:pt x="298" y="2117"/>
                    </a:cubicBezTo>
                    <a:cubicBezTo>
                      <a:pt x="298" y="2117"/>
                      <a:pt x="410" y="2047"/>
                      <a:pt x="201" y="1837"/>
                    </a:cubicBezTo>
                    <a:cubicBezTo>
                      <a:pt x="201" y="1837"/>
                      <a:pt x="1444" y="84"/>
                      <a:pt x="1423" y="70"/>
                    </a:cubicBezTo>
                    <a:cubicBezTo>
                      <a:pt x="1395" y="56"/>
                      <a:pt x="1283" y="0"/>
                      <a:pt x="12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379;p39">
                <a:extLst>
                  <a:ext uri="{FF2B5EF4-FFF2-40B4-BE49-F238E27FC236}">
                    <a16:creationId xmlns:a16="http://schemas.microsoft.com/office/drawing/2014/main" id="{1E9D16B0-77F8-4DF9-B845-9B2CF22776D1}"/>
                  </a:ext>
                </a:extLst>
              </p:cNvPr>
              <p:cNvSpPr/>
              <p:nvPr/>
            </p:nvSpPr>
            <p:spPr>
              <a:xfrm>
                <a:off x="1333400" y="2295875"/>
                <a:ext cx="1673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3954" extrusionOk="0">
                    <a:moveTo>
                      <a:pt x="2899" y="0"/>
                    </a:moveTo>
                    <a:lnTo>
                      <a:pt x="1" y="3779"/>
                    </a:lnTo>
                    <a:lnTo>
                      <a:pt x="4526" y="3953"/>
                    </a:lnTo>
                    <a:lnTo>
                      <a:pt x="6691" y="636"/>
                    </a:lnTo>
                    <a:lnTo>
                      <a:pt x="6691" y="636"/>
                    </a:lnTo>
                    <a:cubicBezTo>
                      <a:pt x="6691" y="636"/>
                      <a:pt x="6634" y="648"/>
                      <a:pt x="6552" y="648"/>
                    </a:cubicBezTo>
                    <a:cubicBezTo>
                      <a:pt x="6389" y="648"/>
                      <a:pt x="6128" y="598"/>
                      <a:pt x="6035" y="300"/>
                    </a:cubicBezTo>
                    <a:lnTo>
                      <a:pt x="2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380;p39">
                <a:extLst>
                  <a:ext uri="{FF2B5EF4-FFF2-40B4-BE49-F238E27FC236}">
                    <a16:creationId xmlns:a16="http://schemas.microsoft.com/office/drawing/2014/main" id="{2D5364DA-4091-4DBC-BDD0-EF29A3D8A66E}"/>
                  </a:ext>
                </a:extLst>
              </p:cNvPr>
              <p:cNvSpPr/>
              <p:nvPr/>
            </p:nvSpPr>
            <p:spPr>
              <a:xfrm>
                <a:off x="1430825" y="2304075"/>
                <a:ext cx="57475" cy="9065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3626" extrusionOk="0">
                    <a:moveTo>
                      <a:pt x="2152" y="0"/>
                    </a:moveTo>
                    <a:lnTo>
                      <a:pt x="2152" y="0"/>
                    </a:lnTo>
                    <a:cubicBezTo>
                      <a:pt x="1551" y="992"/>
                      <a:pt x="350" y="3018"/>
                      <a:pt x="1" y="3604"/>
                    </a:cubicBezTo>
                    <a:lnTo>
                      <a:pt x="629" y="3625"/>
                    </a:lnTo>
                    <a:cubicBezTo>
                      <a:pt x="629" y="3625"/>
                      <a:pt x="2299" y="412"/>
                      <a:pt x="2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381;p39">
                <a:extLst>
                  <a:ext uri="{FF2B5EF4-FFF2-40B4-BE49-F238E27FC236}">
                    <a16:creationId xmlns:a16="http://schemas.microsoft.com/office/drawing/2014/main" id="{03923DAA-9D07-4F76-A1D3-55E4CF1D1946}"/>
                  </a:ext>
                </a:extLst>
              </p:cNvPr>
              <p:cNvSpPr/>
              <p:nvPr/>
            </p:nvSpPr>
            <p:spPr>
              <a:xfrm>
                <a:off x="1486350" y="2362400"/>
                <a:ext cx="2475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84" extrusionOk="0">
                    <a:moveTo>
                      <a:pt x="99" y="84"/>
                    </a:moveTo>
                    <a:cubicBezTo>
                      <a:pt x="64" y="56"/>
                      <a:pt x="29" y="28"/>
                      <a:pt x="1" y="0"/>
                    </a:cubicBezTo>
                    <a:cubicBezTo>
                      <a:pt x="29" y="28"/>
                      <a:pt x="64" y="56"/>
                      <a:pt x="99" y="84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382;p39">
                <a:extLst>
                  <a:ext uri="{FF2B5EF4-FFF2-40B4-BE49-F238E27FC236}">
                    <a16:creationId xmlns:a16="http://schemas.microsoft.com/office/drawing/2014/main" id="{61C64774-00B0-4DAE-B06B-5E388DD1D459}"/>
                  </a:ext>
                </a:extLst>
              </p:cNvPr>
              <p:cNvSpPr/>
              <p:nvPr/>
            </p:nvSpPr>
            <p:spPr>
              <a:xfrm>
                <a:off x="1482000" y="2359250"/>
                <a:ext cx="332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99" extrusionOk="0">
                    <a:moveTo>
                      <a:pt x="133" y="98"/>
                    </a:moveTo>
                    <a:cubicBezTo>
                      <a:pt x="91" y="63"/>
                      <a:pt x="49" y="28"/>
                      <a:pt x="0" y="0"/>
                    </a:cubicBezTo>
                    <a:cubicBezTo>
                      <a:pt x="49" y="28"/>
                      <a:pt x="91" y="63"/>
                      <a:pt x="133" y="98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383;p39">
                <a:extLst>
                  <a:ext uri="{FF2B5EF4-FFF2-40B4-BE49-F238E27FC236}">
                    <a16:creationId xmlns:a16="http://schemas.microsoft.com/office/drawing/2014/main" id="{5A26CDAD-5320-4388-9EE1-DE00AFDDE635}"/>
                  </a:ext>
                </a:extLst>
              </p:cNvPr>
              <p:cNvSpPr/>
              <p:nvPr/>
            </p:nvSpPr>
            <p:spPr>
              <a:xfrm>
                <a:off x="1478675" y="2356800"/>
                <a:ext cx="33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2" extrusionOk="0">
                    <a:moveTo>
                      <a:pt x="133" y="91"/>
                    </a:moveTo>
                    <a:cubicBezTo>
                      <a:pt x="91" y="63"/>
                      <a:pt x="42" y="29"/>
                      <a:pt x="0" y="1"/>
                    </a:cubicBezTo>
                    <a:cubicBezTo>
                      <a:pt x="42" y="29"/>
                      <a:pt x="91" y="63"/>
                      <a:pt x="133" y="91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384;p39">
                <a:extLst>
                  <a:ext uri="{FF2B5EF4-FFF2-40B4-BE49-F238E27FC236}">
                    <a16:creationId xmlns:a16="http://schemas.microsoft.com/office/drawing/2014/main" id="{2F09F40E-7159-4EC9-BD88-5CDAE6337471}"/>
                  </a:ext>
                </a:extLst>
              </p:cNvPr>
              <p:cNvSpPr/>
              <p:nvPr/>
            </p:nvSpPr>
            <p:spPr>
              <a:xfrm>
                <a:off x="1493175" y="2368325"/>
                <a:ext cx="35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20" extrusionOk="0">
                    <a:moveTo>
                      <a:pt x="140" y="119"/>
                    </a:moveTo>
                    <a:cubicBezTo>
                      <a:pt x="98" y="77"/>
                      <a:pt x="49" y="35"/>
                      <a:pt x="0" y="1"/>
                    </a:cubicBezTo>
                    <a:cubicBezTo>
                      <a:pt x="49" y="35"/>
                      <a:pt x="98" y="77"/>
                      <a:pt x="140" y="119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385;p39">
                <a:extLst>
                  <a:ext uri="{FF2B5EF4-FFF2-40B4-BE49-F238E27FC236}">
                    <a16:creationId xmlns:a16="http://schemas.microsoft.com/office/drawing/2014/main" id="{FA5CB573-B50C-47C2-B3C9-1DF75B79D984}"/>
                  </a:ext>
                </a:extLst>
              </p:cNvPr>
              <p:cNvSpPr/>
              <p:nvPr/>
            </p:nvSpPr>
            <p:spPr>
              <a:xfrm>
                <a:off x="1489850" y="2365350"/>
                <a:ext cx="26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85" extrusionOk="0">
                    <a:moveTo>
                      <a:pt x="105" y="85"/>
                    </a:moveTo>
                    <a:cubicBezTo>
                      <a:pt x="70" y="57"/>
                      <a:pt x="35" y="29"/>
                      <a:pt x="0" y="1"/>
                    </a:cubicBezTo>
                    <a:cubicBezTo>
                      <a:pt x="35" y="29"/>
                      <a:pt x="70" y="57"/>
                      <a:pt x="105" y="85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386;p39">
                <a:extLst>
                  <a:ext uri="{FF2B5EF4-FFF2-40B4-BE49-F238E27FC236}">
                    <a16:creationId xmlns:a16="http://schemas.microsoft.com/office/drawing/2014/main" id="{35351D77-6A84-4DF1-A13D-08475B33D9EE}"/>
                  </a:ext>
                </a:extLst>
              </p:cNvPr>
              <p:cNvSpPr/>
              <p:nvPr/>
            </p:nvSpPr>
            <p:spPr>
              <a:xfrm>
                <a:off x="1488800" y="2364475"/>
                <a:ext cx="10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43" h="36" extrusionOk="0">
                    <a:moveTo>
                      <a:pt x="42" y="36"/>
                    </a:moveTo>
                    <a:cubicBezTo>
                      <a:pt x="28" y="22"/>
                      <a:pt x="15" y="15"/>
                      <a:pt x="1" y="1"/>
                    </a:cubicBezTo>
                    <a:cubicBezTo>
                      <a:pt x="15" y="15"/>
                      <a:pt x="28" y="22"/>
                      <a:pt x="42" y="36"/>
                    </a:cubicBezTo>
                    <a:close/>
                  </a:path>
                </a:pathLst>
              </a:custGeom>
              <a:solidFill>
                <a:srgbClr val="3C6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387;p39">
                <a:extLst>
                  <a:ext uri="{FF2B5EF4-FFF2-40B4-BE49-F238E27FC236}">
                    <a16:creationId xmlns:a16="http://schemas.microsoft.com/office/drawing/2014/main" id="{D34B88DF-EE1C-4D5F-ADEE-075A5CF18E29}"/>
                  </a:ext>
                </a:extLst>
              </p:cNvPr>
              <p:cNvSpPr/>
              <p:nvPr/>
            </p:nvSpPr>
            <p:spPr>
              <a:xfrm>
                <a:off x="1492475" y="2367450"/>
                <a:ext cx="7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9" h="36" extrusionOk="0">
                    <a:moveTo>
                      <a:pt x="28" y="36"/>
                    </a:moveTo>
                    <a:cubicBezTo>
                      <a:pt x="21" y="22"/>
                      <a:pt x="7" y="15"/>
                      <a:pt x="0" y="1"/>
                    </a:cubicBezTo>
                    <a:cubicBezTo>
                      <a:pt x="7" y="15"/>
                      <a:pt x="21" y="22"/>
                      <a:pt x="28" y="36"/>
                    </a:cubicBezTo>
                    <a:close/>
                  </a:path>
                </a:pathLst>
              </a:custGeom>
              <a:solidFill>
                <a:srgbClr val="3C6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388;p39">
                <a:extLst>
                  <a:ext uri="{FF2B5EF4-FFF2-40B4-BE49-F238E27FC236}">
                    <a16:creationId xmlns:a16="http://schemas.microsoft.com/office/drawing/2014/main" id="{FAC7BC91-9278-4B0F-A09F-945F79CDF8A6}"/>
                  </a:ext>
                </a:extLst>
              </p:cNvPr>
              <p:cNvSpPr/>
              <p:nvPr/>
            </p:nvSpPr>
            <p:spPr>
              <a:xfrm>
                <a:off x="1496650" y="2371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C6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389;p39">
                <a:extLst>
                  <a:ext uri="{FF2B5EF4-FFF2-40B4-BE49-F238E27FC236}">
                    <a16:creationId xmlns:a16="http://schemas.microsoft.com/office/drawing/2014/main" id="{3C2B4E75-2892-4CF1-B102-31F86413D203}"/>
                  </a:ext>
                </a:extLst>
              </p:cNvPr>
              <p:cNvSpPr/>
              <p:nvPr/>
            </p:nvSpPr>
            <p:spPr>
              <a:xfrm>
                <a:off x="1477800" y="2356100"/>
                <a:ext cx="900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9" extrusionOk="0">
                    <a:moveTo>
                      <a:pt x="35" y="29"/>
                    </a:moveTo>
                    <a:cubicBezTo>
                      <a:pt x="22" y="15"/>
                      <a:pt x="8" y="8"/>
                      <a:pt x="1" y="1"/>
                    </a:cubicBezTo>
                    <a:cubicBezTo>
                      <a:pt x="8" y="8"/>
                      <a:pt x="22" y="15"/>
                      <a:pt x="35" y="29"/>
                    </a:cubicBezTo>
                    <a:close/>
                  </a:path>
                </a:pathLst>
              </a:custGeom>
              <a:solidFill>
                <a:srgbClr val="3C6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390;p39">
                <a:extLst>
                  <a:ext uri="{FF2B5EF4-FFF2-40B4-BE49-F238E27FC236}">
                    <a16:creationId xmlns:a16="http://schemas.microsoft.com/office/drawing/2014/main" id="{E5471470-F0DC-4AC0-8401-B652B425E195}"/>
                  </a:ext>
                </a:extLst>
              </p:cNvPr>
              <p:cNvSpPr/>
              <p:nvPr/>
            </p:nvSpPr>
            <p:spPr>
              <a:xfrm>
                <a:off x="1482000" y="2359075"/>
                <a:ext cx="2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0" y="7"/>
                    </a:move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3C6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391;p39">
                <a:extLst>
                  <a:ext uri="{FF2B5EF4-FFF2-40B4-BE49-F238E27FC236}">
                    <a16:creationId xmlns:a16="http://schemas.microsoft.com/office/drawing/2014/main" id="{BD300F49-38BD-4709-B868-8967C0AE3851}"/>
                  </a:ext>
                </a:extLst>
              </p:cNvPr>
              <p:cNvSpPr/>
              <p:nvPr/>
            </p:nvSpPr>
            <p:spPr>
              <a:xfrm>
                <a:off x="1485300" y="2361700"/>
                <a:ext cx="107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29" extrusionOk="0">
                    <a:moveTo>
                      <a:pt x="43" y="28"/>
                    </a:moveTo>
                    <a:cubicBezTo>
                      <a:pt x="29" y="21"/>
                      <a:pt x="15" y="14"/>
                      <a:pt x="1" y="0"/>
                    </a:cubicBezTo>
                    <a:cubicBezTo>
                      <a:pt x="15" y="14"/>
                      <a:pt x="29" y="21"/>
                      <a:pt x="43" y="28"/>
                    </a:cubicBezTo>
                    <a:close/>
                  </a:path>
                </a:pathLst>
              </a:custGeom>
              <a:solidFill>
                <a:srgbClr val="3C6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392;p39">
                <a:extLst>
                  <a:ext uri="{FF2B5EF4-FFF2-40B4-BE49-F238E27FC236}">
                    <a16:creationId xmlns:a16="http://schemas.microsoft.com/office/drawing/2014/main" id="{8A7D7387-541B-4147-A91A-412E0A91317B}"/>
                  </a:ext>
                </a:extLst>
              </p:cNvPr>
              <p:cNvSpPr/>
              <p:nvPr/>
            </p:nvSpPr>
            <p:spPr>
              <a:xfrm>
                <a:off x="1399575" y="2343175"/>
                <a:ext cx="97100" cy="46950"/>
              </a:xfrm>
              <a:custGeom>
                <a:avLst/>
                <a:gdLst/>
                <a:ahLst/>
                <a:cxnLst/>
                <a:rect l="l" t="t" r="r" b="b"/>
                <a:pathLst>
                  <a:path w="3884" h="1878" extrusionOk="0">
                    <a:moveTo>
                      <a:pt x="1768" y="1"/>
                    </a:moveTo>
                    <a:cubicBezTo>
                      <a:pt x="1726" y="1"/>
                      <a:pt x="1691" y="1"/>
                      <a:pt x="1649" y="8"/>
                    </a:cubicBezTo>
                    <a:cubicBezTo>
                      <a:pt x="1621" y="8"/>
                      <a:pt x="1586" y="15"/>
                      <a:pt x="1551" y="22"/>
                    </a:cubicBezTo>
                    <a:cubicBezTo>
                      <a:pt x="1537" y="22"/>
                      <a:pt x="1530" y="29"/>
                      <a:pt x="1516" y="29"/>
                    </a:cubicBezTo>
                    <a:cubicBezTo>
                      <a:pt x="1495" y="36"/>
                      <a:pt x="1474" y="36"/>
                      <a:pt x="1453" y="43"/>
                    </a:cubicBezTo>
                    <a:cubicBezTo>
                      <a:pt x="1439" y="43"/>
                      <a:pt x="1425" y="50"/>
                      <a:pt x="1411" y="57"/>
                    </a:cubicBezTo>
                    <a:cubicBezTo>
                      <a:pt x="1390" y="57"/>
                      <a:pt x="1370" y="64"/>
                      <a:pt x="1349" y="71"/>
                    </a:cubicBezTo>
                    <a:cubicBezTo>
                      <a:pt x="1335" y="78"/>
                      <a:pt x="1321" y="78"/>
                      <a:pt x="1307" y="85"/>
                    </a:cubicBezTo>
                    <a:cubicBezTo>
                      <a:pt x="1286" y="92"/>
                      <a:pt x="1265" y="99"/>
                      <a:pt x="1251" y="106"/>
                    </a:cubicBezTo>
                    <a:cubicBezTo>
                      <a:pt x="1230" y="113"/>
                      <a:pt x="1216" y="120"/>
                      <a:pt x="1202" y="127"/>
                    </a:cubicBezTo>
                    <a:cubicBezTo>
                      <a:pt x="1181" y="134"/>
                      <a:pt x="1160" y="140"/>
                      <a:pt x="1146" y="147"/>
                    </a:cubicBezTo>
                    <a:cubicBezTo>
                      <a:pt x="1125" y="154"/>
                      <a:pt x="1111" y="161"/>
                      <a:pt x="1090" y="168"/>
                    </a:cubicBezTo>
                    <a:cubicBezTo>
                      <a:pt x="1076" y="175"/>
                      <a:pt x="1055" y="182"/>
                      <a:pt x="1041" y="196"/>
                    </a:cubicBezTo>
                    <a:cubicBezTo>
                      <a:pt x="1020" y="203"/>
                      <a:pt x="1006" y="210"/>
                      <a:pt x="985" y="224"/>
                    </a:cubicBezTo>
                    <a:cubicBezTo>
                      <a:pt x="971" y="231"/>
                      <a:pt x="950" y="238"/>
                      <a:pt x="937" y="245"/>
                    </a:cubicBezTo>
                    <a:cubicBezTo>
                      <a:pt x="916" y="259"/>
                      <a:pt x="895" y="266"/>
                      <a:pt x="881" y="280"/>
                    </a:cubicBezTo>
                    <a:cubicBezTo>
                      <a:pt x="860" y="287"/>
                      <a:pt x="846" y="294"/>
                      <a:pt x="825" y="308"/>
                    </a:cubicBezTo>
                    <a:cubicBezTo>
                      <a:pt x="811" y="322"/>
                      <a:pt x="790" y="329"/>
                      <a:pt x="769" y="343"/>
                    </a:cubicBezTo>
                    <a:cubicBezTo>
                      <a:pt x="755" y="350"/>
                      <a:pt x="734" y="364"/>
                      <a:pt x="720" y="371"/>
                    </a:cubicBezTo>
                    <a:cubicBezTo>
                      <a:pt x="699" y="385"/>
                      <a:pt x="678" y="399"/>
                      <a:pt x="664" y="413"/>
                    </a:cubicBezTo>
                    <a:cubicBezTo>
                      <a:pt x="643" y="420"/>
                      <a:pt x="629" y="434"/>
                      <a:pt x="615" y="441"/>
                    </a:cubicBezTo>
                    <a:cubicBezTo>
                      <a:pt x="594" y="455"/>
                      <a:pt x="573" y="469"/>
                      <a:pt x="552" y="483"/>
                    </a:cubicBezTo>
                    <a:cubicBezTo>
                      <a:pt x="538" y="497"/>
                      <a:pt x="517" y="504"/>
                      <a:pt x="504" y="518"/>
                    </a:cubicBezTo>
                    <a:cubicBezTo>
                      <a:pt x="483" y="532"/>
                      <a:pt x="462" y="546"/>
                      <a:pt x="441" y="567"/>
                    </a:cubicBezTo>
                    <a:cubicBezTo>
                      <a:pt x="427" y="574"/>
                      <a:pt x="413" y="587"/>
                      <a:pt x="399" y="594"/>
                    </a:cubicBezTo>
                    <a:cubicBezTo>
                      <a:pt x="378" y="615"/>
                      <a:pt x="350" y="629"/>
                      <a:pt x="329" y="650"/>
                    </a:cubicBezTo>
                    <a:cubicBezTo>
                      <a:pt x="315" y="657"/>
                      <a:pt x="301" y="671"/>
                      <a:pt x="294" y="678"/>
                    </a:cubicBezTo>
                    <a:cubicBezTo>
                      <a:pt x="266" y="699"/>
                      <a:pt x="245" y="720"/>
                      <a:pt x="217" y="734"/>
                    </a:cubicBezTo>
                    <a:cubicBezTo>
                      <a:pt x="210" y="748"/>
                      <a:pt x="196" y="755"/>
                      <a:pt x="182" y="769"/>
                    </a:cubicBezTo>
                    <a:cubicBezTo>
                      <a:pt x="161" y="790"/>
                      <a:pt x="133" y="811"/>
                      <a:pt x="105" y="832"/>
                    </a:cubicBezTo>
                    <a:lnTo>
                      <a:pt x="84" y="853"/>
                    </a:lnTo>
                    <a:cubicBezTo>
                      <a:pt x="57" y="874"/>
                      <a:pt x="29" y="902"/>
                      <a:pt x="1" y="930"/>
                    </a:cubicBezTo>
                    <a:cubicBezTo>
                      <a:pt x="372" y="1647"/>
                      <a:pt x="971" y="1877"/>
                      <a:pt x="1590" y="1877"/>
                    </a:cubicBezTo>
                    <a:cubicBezTo>
                      <a:pt x="2707" y="1877"/>
                      <a:pt x="3884" y="1125"/>
                      <a:pt x="3884" y="1125"/>
                    </a:cubicBezTo>
                    <a:cubicBezTo>
                      <a:pt x="3842" y="1083"/>
                      <a:pt x="3793" y="1041"/>
                      <a:pt x="3744" y="1007"/>
                    </a:cubicBezTo>
                    <a:cubicBezTo>
                      <a:pt x="3737" y="993"/>
                      <a:pt x="3723" y="986"/>
                      <a:pt x="3716" y="972"/>
                    </a:cubicBezTo>
                    <a:cubicBezTo>
                      <a:pt x="3681" y="944"/>
                      <a:pt x="3646" y="916"/>
                      <a:pt x="3611" y="888"/>
                    </a:cubicBezTo>
                    <a:cubicBezTo>
                      <a:pt x="3597" y="874"/>
                      <a:pt x="3584" y="867"/>
                      <a:pt x="3570" y="853"/>
                    </a:cubicBezTo>
                    <a:cubicBezTo>
                      <a:pt x="3535" y="825"/>
                      <a:pt x="3500" y="797"/>
                      <a:pt x="3472" y="769"/>
                    </a:cubicBezTo>
                    <a:cubicBezTo>
                      <a:pt x="3458" y="762"/>
                      <a:pt x="3444" y="755"/>
                      <a:pt x="3430" y="741"/>
                    </a:cubicBezTo>
                    <a:cubicBezTo>
                      <a:pt x="3388" y="706"/>
                      <a:pt x="3346" y="671"/>
                      <a:pt x="3297" y="643"/>
                    </a:cubicBezTo>
                    <a:lnTo>
                      <a:pt x="3297" y="636"/>
                    </a:lnTo>
                    <a:cubicBezTo>
                      <a:pt x="3255" y="608"/>
                      <a:pt x="3206" y="574"/>
                      <a:pt x="3164" y="546"/>
                    </a:cubicBezTo>
                    <a:cubicBezTo>
                      <a:pt x="3151" y="532"/>
                      <a:pt x="3137" y="525"/>
                      <a:pt x="3130" y="518"/>
                    </a:cubicBezTo>
                    <a:cubicBezTo>
                      <a:pt x="3095" y="497"/>
                      <a:pt x="3060" y="476"/>
                      <a:pt x="3032" y="455"/>
                    </a:cubicBezTo>
                    <a:cubicBezTo>
                      <a:pt x="3018" y="448"/>
                      <a:pt x="3004" y="434"/>
                      <a:pt x="2990" y="427"/>
                    </a:cubicBezTo>
                    <a:cubicBezTo>
                      <a:pt x="2955" y="406"/>
                      <a:pt x="2927" y="385"/>
                      <a:pt x="2892" y="371"/>
                    </a:cubicBezTo>
                    <a:cubicBezTo>
                      <a:pt x="2878" y="364"/>
                      <a:pt x="2864" y="350"/>
                      <a:pt x="2857" y="343"/>
                    </a:cubicBezTo>
                    <a:cubicBezTo>
                      <a:pt x="2808" y="322"/>
                      <a:pt x="2766" y="294"/>
                      <a:pt x="2724" y="273"/>
                    </a:cubicBezTo>
                    <a:cubicBezTo>
                      <a:pt x="2683" y="252"/>
                      <a:pt x="2641" y="231"/>
                      <a:pt x="2592" y="210"/>
                    </a:cubicBezTo>
                    <a:cubicBezTo>
                      <a:pt x="2585" y="203"/>
                      <a:pt x="2571" y="196"/>
                      <a:pt x="2557" y="189"/>
                    </a:cubicBezTo>
                    <a:cubicBezTo>
                      <a:pt x="2529" y="175"/>
                      <a:pt x="2494" y="161"/>
                      <a:pt x="2466" y="154"/>
                    </a:cubicBezTo>
                    <a:cubicBezTo>
                      <a:pt x="2452" y="147"/>
                      <a:pt x="2438" y="140"/>
                      <a:pt x="2424" y="134"/>
                    </a:cubicBezTo>
                    <a:cubicBezTo>
                      <a:pt x="2396" y="127"/>
                      <a:pt x="2361" y="113"/>
                      <a:pt x="2333" y="106"/>
                    </a:cubicBezTo>
                    <a:cubicBezTo>
                      <a:pt x="2319" y="99"/>
                      <a:pt x="2305" y="92"/>
                      <a:pt x="2298" y="92"/>
                    </a:cubicBezTo>
                    <a:cubicBezTo>
                      <a:pt x="2257" y="78"/>
                      <a:pt x="2215" y="64"/>
                      <a:pt x="2173" y="57"/>
                    </a:cubicBezTo>
                    <a:cubicBezTo>
                      <a:pt x="2131" y="43"/>
                      <a:pt x="2089" y="36"/>
                      <a:pt x="2047" y="29"/>
                    </a:cubicBezTo>
                    <a:cubicBezTo>
                      <a:pt x="2040" y="22"/>
                      <a:pt x="2026" y="22"/>
                      <a:pt x="2012" y="22"/>
                    </a:cubicBezTo>
                    <a:cubicBezTo>
                      <a:pt x="1984" y="15"/>
                      <a:pt x="1956" y="15"/>
                      <a:pt x="1928" y="8"/>
                    </a:cubicBezTo>
                    <a:lnTo>
                      <a:pt x="1886" y="8"/>
                    </a:lnTo>
                    <a:cubicBezTo>
                      <a:pt x="1858" y="1"/>
                      <a:pt x="1830" y="1"/>
                      <a:pt x="1803" y="1"/>
                    </a:cubicBezTo>
                    <a:close/>
                  </a:path>
                </a:pathLst>
              </a:custGeom>
              <a:solidFill>
                <a:srgbClr val="5A8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393;p39">
                <a:extLst>
                  <a:ext uri="{FF2B5EF4-FFF2-40B4-BE49-F238E27FC236}">
                    <a16:creationId xmlns:a16="http://schemas.microsoft.com/office/drawing/2014/main" id="{9CCCC511-8869-4296-8257-EACEBA222B69}"/>
                  </a:ext>
                </a:extLst>
              </p:cNvPr>
              <p:cNvSpPr/>
              <p:nvPr/>
            </p:nvSpPr>
            <p:spPr>
              <a:xfrm>
                <a:off x="1263725" y="2366400"/>
                <a:ext cx="412450" cy="223350"/>
              </a:xfrm>
              <a:custGeom>
                <a:avLst/>
                <a:gdLst/>
                <a:ahLst/>
                <a:cxnLst/>
                <a:rect l="l" t="t" r="r" b="b"/>
                <a:pathLst>
                  <a:path w="16498" h="8934" extrusionOk="0">
                    <a:moveTo>
                      <a:pt x="5435" y="1"/>
                    </a:moveTo>
                    <a:cubicBezTo>
                      <a:pt x="3563" y="1663"/>
                      <a:pt x="1635" y="4980"/>
                      <a:pt x="1635" y="4980"/>
                    </a:cubicBezTo>
                    <a:cubicBezTo>
                      <a:pt x="1447" y="5420"/>
                      <a:pt x="637" y="7013"/>
                      <a:pt x="1" y="8151"/>
                    </a:cubicBezTo>
                    <a:cubicBezTo>
                      <a:pt x="248" y="8245"/>
                      <a:pt x="443" y="8293"/>
                      <a:pt x="607" y="8293"/>
                    </a:cubicBezTo>
                    <a:cubicBezTo>
                      <a:pt x="1500" y="8293"/>
                      <a:pt x="1442" y="6881"/>
                      <a:pt x="3514" y="3954"/>
                    </a:cubicBezTo>
                    <a:cubicBezTo>
                      <a:pt x="4821" y="2112"/>
                      <a:pt x="5743" y="1565"/>
                      <a:pt x="6484" y="1565"/>
                    </a:cubicBezTo>
                    <a:cubicBezTo>
                      <a:pt x="7136" y="1565"/>
                      <a:pt x="7648" y="1989"/>
                      <a:pt x="8158" y="2326"/>
                    </a:cubicBezTo>
                    <a:cubicBezTo>
                      <a:pt x="9059" y="2927"/>
                      <a:pt x="13452" y="7397"/>
                      <a:pt x="14954" y="8933"/>
                    </a:cubicBezTo>
                    <a:cubicBezTo>
                      <a:pt x="14989" y="8905"/>
                      <a:pt x="15017" y="8877"/>
                      <a:pt x="15052" y="8850"/>
                    </a:cubicBezTo>
                    <a:cubicBezTo>
                      <a:pt x="15534" y="8403"/>
                      <a:pt x="16134" y="8207"/>
                      <a:pt x="16498" y="8109"/>
                    </a:cubicBezTo>
                    <a:cubicBezTo>
                      <a:pt x="15820" y="7516"/>
                      <a:pt x="14605" y="6419"/>
                      <a:pt x="13725" y="5483"/>
                    </a:cubicBezTo>
                    <a:cubicBezTo>
                      <a:pt x="12838" y="4547"/>
                      <a:pt x="11050" y="1775"/>
                      <a:pt x="9318" y="196"/>
                    </a:cubicBezTo>
                    <a:cubicBezTo>
                      <a:pt x="9318" y="196"/>
                      <a:pt x="8141" y="948"/>
                      <a:pt x="7024" y="948"/>
                    </a:cubicBezTo>
                    <a:cubicBezTo>
                      <a:pt x="6405" y="948"/>
                      <a:pt x="5806" y="718"/>
                      <a:pt x="54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394;p39">
                <a:extLst>
                  <a:ext uri="{FF2B5EF4-FFF2-40B4-BE49-F238E27FC236}">
                    <a16:creationId xmlns:a16="http://schemas.microsoft.com/office/drawing/2014/main" id="{CDB14686-FAFD-4F15-ABB2-0E7A415965C4}"/>
                  </a:ext>
                </a:extLst>
              </p:cNvPr>
              <p:cNvSpPr/>
              <p:nvPr/>
            </p:nvSpPr>
            <p:spPr>
              <a:xfrm>
                <a:off x="1251000" y="2420725"/>
                <a:ext cx="379250" cy="207450"/>
              </a:xfrm>
              <a:custGeom>
                <a:avLst/>
                <a:gdLst/>
                <a:ahLst/>
                <a:cxnLst/>
                <a:rect l="l" t="t" r="r" b="b"/>
                <a:pathLst>
                  <a:path w="15170" h="8298" extrusionOk="0">
                    <a:moveTo>
                      <a:pt x="6913" y="0"/>
                    </a:moveTo>
                    <a:cubicBezTo>
                      <a:pt x="4875" y="0"/>
                      <a:pt x="2989" y="4589"/>
                      <a:pt x="2270" y="5915"/>
                    </a:cubicBezTo>
                    <a:cubicBezTo>
                      <a:pt x="1982" y="6442"/>
                      <a:pt x="1617" y="6606"/>
                      <a:pt x="1274" y="6606"/>
                    </a:cubicBezTo>
                    <a:cubicBezTo>
                      <a:pt x="894" y="6606"/>
                      <a:pt x="540" y="6404"/>
                      <a:pt x="349" y="6271"/>
                    </a:cubicBezTo>
                    <a:cubicBezTo>
                      <a:pt x="217" y="6495"/>
                      <a:pt x="98" y="6698"/>
                      <a:pt x="0" y="6851"/>
                    </a:cubicBezTo>
                    <a:cubicBezTo>
                      <a:pt x="465" y="7385"/>
                      <a:pt x="1422" y="8298"/>
                      <a:pt x="2524" y="8298"/>
                    </a:cubicBezTo>
                    <a:cubicBezTo>
                      <a:pt x="2647" y="8298"/>
                      <a:pt x="2772" y="8287"/>
                      <a:pt x="2899" y="8262"/>
                    </a:cubicBezTo>
                    <a:cubicBezTo>
                      <a:pt x="4624" y="7934"/>
                      <a:pt x="7564" y="1781"/>
                      <a:pt x="7564" y="1781"/>
                    </a:cubicBezTo>
                    <a:cubicBezTo>
                      <a:pt x="7564" y="1781"/>
                      <a:pt x="13033" y="6991"/>
                      <a:pt x="13682" y="7410"/>
                    </a:cubicBezTo>
                    <a:cubicBezTo>
                      <a:pt x="13927" y="7571"/>
                      <a:pt x="14108" y="7738"/>
                      <a:pt x="14234" y="7885"/>
                    </a:cubicBezTo>
                    <a:cubicBezTo>
                      <a:pt x="14436" y="7696"/>
                      <a:pt x="14786" y="7382"/>
                      <a:pt x="15170" y="7033"/>
                    </a:cubicBezTo>
                    <a:cubicBezTo>
                      <a:pt x="13563" y="5357"/>
                      <a:pt x="8807" y="475"/>
                      <a:pt x="7271" y="49"/>
                    </a:cubicBezTo>
                    <a:cubicBezTo>
                      <a:pt x="7151" y="16"/>
                      <a:pt x="7032" y="0"/>
                      <a:pt x="6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395;p39">
                <a:extLst>
                  <a:ext uri="{FF2B5EF4-FFF2-40B4-BE49-F238E27FC236}">
                    <a16:creationId xmlns:a16="http://schemas.microsoft.com/office/drawing/2014/main" id="{09D5C785-C5BC-4863-A9E8-862DB53C5B83}"/>
                  </a:ext>
                </a:extLst>
              </p:cNvPr>
              <p:cNvSpPr/>
              <p:nvPr/>
            </p:nvSpPr>
            <p:spPr>
              <a:xfrm>
                <a:off x="1460175" y="2371300"/>
                <a:ext cx="365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636" extrusionOk="0">
                    <a:moveTo>
                      <a:pt x="1460" y="0"/>
                    </a:moveTo>
                    <a:lnTo>
                      <a:pt x="1460" y="0"/>
                    </a:lnTo>
                    <a:cubicBezTo>
                      <a:pt x="1460" y="0"/>
                      <a:pt x="1393" y="44"/>
                      <a:pt x="1275" y="110"/>
                    </a:cubicBezTo>
                    <a:lnTo>
                      <a:pt x="1275" y="110"/>
                    </a:lnTo>
                    <a:cubicBezTo>
                      <a:pt x="1385" y="49"/>
                      <a:pt x="1451" y="7"/>
                      <a:pt x="1460" y="0"/>
                    </a:cubicBezTo>
                    <a:close/>
                    <a:moveTo>
                      <a:pt x="1275" y="110"/>
                    </a:moveTo>
                    <a:lnTo>
                      <a:pt x="1275" y="110"/>
                    </a:lnTo>
                    <a:cubicBezTo>
                      <a:pt x="1024" y="250"/>
                      <a:pt x="544" y="490"/>
                      <a:pt x="0" y="636"/>
                    </a:cubicBezTo>
                    <a:cubicBezTo>
                      <a:pt x="547" y="493"/>
                      <a:pt x="1025" y="250"/>
                      <a:pt x="1275" y="110"/>
                    </a:cubicBezTo>
                    <a:close/>
                  </a:path>
                </a:pathLst>
              </a:custGeom>
              <a:solidFill>
                <a:srgbClr val="3C6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396;p39">
                <a:extLst>
                  <a:ext uri="{FF2B5EF4-FFF2-40B4-BE49-F238E27FC236}">
                    <a16:creationId xmlns:a16="http://schemas.microsoft.com/office/drawing/2014/main" id="{121563A6-0212-4B13-BB7F-255329C370D4}"/>
                  </a:ext>
                </a:extLst>
              </p:cNvPr>
              <p:cNvSpPr/>
              <p:nvPr/>
            </p:nvSpPr>
            <p:spPr>
              <a:xfrm>
                <a:off x="1399575" y="2343175"/>
                <a:ext cx="971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3884" h="1880" extrusionOk="0">
                    <a:moveTo>
                      <a:pt x="1768" y="1"/>
                    </a:moveTo>
                    <a:cubicBezTo>
                      <a:pt x="1726" y="1"/>
                      <a:pt x="1691" y="1"/>
                      <a:pt x="1649" y="8"/>
                    </a:cubicBezTo>
                    <a:cubicBezTo>
                      <a:pt x="1621" y="8"/>
                      <a:pt x="1586" y="15"/>
                      <a:pt x="1551" y="22"/>
                    </a:cubicBezTo>
                    <a:cubicBezTo>
                      <a:pt x="1537" y="22"/>
                      <a:pt x="1530" y="29"/>
                      <a:pt x="1516" y="29"/>
                    </a:cubicBezTo>
                    <a:cubicBezTo>
                      <a:pt x="1495" y="36"/>
                      <a:pt x="1474" y="36"/>
                      <a:pt x="1453" y="43"/>
                    </a:cubicBezTo>
                    <a:cubicBezTo>
                      <a:pt x="1439" y="43"/>
                      <a:pt x="1425" y="50"/>
                      <a:pt x="1411" y="57"/>
                    </a:cubicBezTo>
                    <a:cubicBezTo>
                      <a:pt x="1390" y="57"/>
                      <a:pt x="1370" y="64"/>
                      <a:pt x="1349" y="71"/>
                    </a:cubicBezTo>
                    <a:cubicBezTo>
                      <a:pt x="1335" y="78"/>
                      <a:pt x="1321" y="78"/>
                      <a:pt x="1307" y="85"/>
                    </a:cubicBezTo>
                    <a:cubicBezTo>
                      <a:pt x="1286" y="92"/>
                      <a:pt x="1265" y="99"/>
                      <a:pt x="1251" y="106"/>
                    </a:cubicBezTo>
                    <a:cubicBezTo>
                      <a:pt x="1230" y="113"/>
                      <a:pt x="1216" y="120"/>
                      <a:pt x="1202" y="127"/>
                    </a:cubicBezTo>
                    <a:cubicBezTo>
                      <a:pt x="1181" y="134"/>
                      <a:pt x="1160" y="140"/>
                      <a:pt x="1146" y="147"/>
                    </a:cubicBezTo>
                    <a:cubicBezTo>
                      <a:pt x="1125" y="154"/>
                      <a:pt x="1111" y="161"/>
                      <a:pt x="1090" y="168"/>
                    </a:cubicBezTo>
                    <a:cubicBezTo>
                      <a:pt x="1076" y="175"/>
                      <a:pt x="1055" y="182"/>
                      <a:pt x="1041" y="196"/>
                    </a:cubicBezTo>
                    <a:cubicBezTo>
                      <a:pt x="1020" y="203"/>
                      <a:pt x="1006" y="210"/>
                      <a:pt x="985" y="224"/>
                    </a:cubicBezTo>
                    <a:cubicBezTo>
                      <a:pt x="971" y="231"/>
                      <a:pt x="950" y="238"/>
                      <a:pt x="937" y="245"/>
                    </a:cubicBezTo>
                    <a:cubicBezTo>
                      <a:pt x="916" y="259"/>
                      <a:pt x="895" y="266"/>
                      <a:pt x="881" y="280"/>
                    </a:cubicBezTo>
                    <a:cubicBezTo>
                      <a:pt x="860" y="287"/>
                      <a:pt x="846" y="294"/>
                      <a:pt x="825" y="308"/>
                    </a:cubicBezTo>
                    <a:cubicBezTo>
                      <a:pt x="811" y="322"/>
                      <a:pt x="790" y="329"/>
                      <a:pt x="769" y="343"/>
                    </a:cubicBezTo>
                    <a:cubicBezTo>
                      <a:pt x="755" y="350"/>
                      <a:pt x="734" y="364"/>
                      <a:pt x="720" y="371"/>
                    </a:cubicBezTo>
                    <a:cubicBezTo>
                      <a:pt x="699" y="385"/>
                      <a:pt x="678" y="399"/>
                      <a:pt x="664" y="413"/>
                    </a:cubicBezTo>
                    <a:cubicBezTo>
                      <a:pt x="643" y="420"/>
                      <a:pt x="629" y="434"/>
                      <a:pt x="615" y="441"/>
                    </a:cubicBezTo>
                    <a:cubicBezTo>
                      <a:pt x="594" y="455"/>
                      <a:pt x="573" y="469"/>
                      <a:pt x="552" y="483"/>
                    </a:cubicBezTo>
                    <a:cubicBezTo>
                      <a:pt x="538" y="497"/>
                      <a:pt x="517" y="504"/>
                      <a:pt x="504" y="518"/>
                    </a:cubicBezTo>
                    <a:cubicBezTo>
                      <a:pt x="483" y="532"/>
                      <a:pt x="462" y="546"/>
                      <a:pt x="441" y="567"/>
                    </a:cubicBezTo>
                    <a:cubicBezTo>
                      <a:pt x="427" y="574"/>
                      <a:pt x="413" y="587"/>
                      <a:pt x="399" y="594"/>
                    </a:cubicBezTo>
                    <a:cubicBezTo>
                      <a:pt x="378" y="615"/>
                      <a:pt x="350" y="629"/>
                      <a:pt x="329" y="650"/>
                    </a:cubicBezTo>
                    <a:cubicBezTo>
                      <a:pt x="315" y="657"/>
                      <a:pt x="301" y="671"/>
                      <a:pt x="294" y="678"/>
                    </a:cubicBezTo>
                    <a:cubicBezTo>
                      <a:pt x="266" y="699"/>
                      <a:pt x="245" y="720"/>
                      <a:pt x="217" y="734"/>
                    </a:cubicBezTo>
                    <a:cubicBezTo>
                      <a:pt x="210" y="748"/>
                      <a:pt x="196" y="755"/>
                      <a:pt x="182" y="769"/>
                    </a:cubicBezTo>
                    <a:cubicBezTo>
                      <a:pt x="161" y="790"/>
                      <a:pt x="133" y="811"/>
                      <a:pt x="105" y="832"/>
                    </a:cubicBezTo>
                    <a:lnTo>
                      <a:pt x="84" y="853"/>
                    </a:lnTo>
                    <a:cubicBezTo>
                      <a:pt x="57" y="874"/>
                      <a:pt x="29" y="902"/>
                      <a:pt x="1" y="930"/>
                    </a:cubicBezTo>
                    <a:cubicBezTo>
                      <a:pt x="371" y="1642"/>
                      <a:pt x="971" y="1880"/>
                      <a:pt x="1593" y="1880"/>
                    </a:cubicBezTo>
                    <a:lnTo>
                      <a:pt x="1600" y="1880"/>
                    </a:lnTo>
                    <a:cubicBezTo>
                      <a:pt x="1872" y="1880"/>
                      <a:pt x="2159" y="1831"/>
                      <a:pt x="2424" y="1761"/>
                    </a:cubicBezTo>
                    <a:cubicBezTo>
                      <a:pt x="3227" y="1551"/>
                      <a:pt x="3884" y="1125"/>
                      <a:pt x="3884" y="1125"/>
                    </a:cubicBezTo>
                    <a:cubicBezTo>
                      <a:pt x="3842" y="1083"/>
                      <a:pt x="3793" y="1041"/>
                      <a:pt x="3744" y="1007"/>
                    </a:cubicBezTo>
                    <a:cubicBezTo>
                      <a:pt x="3737" y="993"/>
                      <a:pt x="3723" y="986"/>
                      <a:pt x="3716" y="972"/>
                    </a:cubicBezTo>
                    <a:cubicBezTo>
                      <a:pt x="3681" y="944"/>
                      <a:pt x="3646" y="916"/>
                      <a:pt x="3611" y="888"/>
                    </a:cubicBezTo>
                    <a:cubicBezTo>
                      <a:pt x="3597" y="874"/>
                      <a:pt x="3584" y="867"/>
                      <a:pt x="3570" y="853"/>
                    </a:cubicBezTo>
                    <a:cubicBezTo>
                      <a:pt x="3535" y="825"/>
                      <a:pt x="3500" y="797"/>
                      <a:pt x="3472" y="769"/>
                    </a:cubicBezTo>
                    <a:cubicBezTo>
                      <a:pt x="3458" y="762"/>
                      <a:pt x="3444" y="755"/>
                      <a:pt x="3430" y="741"/>
                    </a:cubicBezTo>
                    <a:cubicBezTo>
                      <a:pt x="3388" y="706"/>
                      <a:pt x="3346" y="671"/>
                      <a:pt x="3297" y="643"/>
                    </a:cubicBezTo>
                    <a:lnTo>
                      <a:pt x="3297" y="636"/>
                    </a:lnTo>
                    <a:cubicBezTo>
                      <a:pt x="3255" y="608"/>
                      <a:pt x="3206" y="574"/>
                      <a:pt x="3164" y="546"/>
                    </a:cubicBezTo>
                    <a:cubicBezTo>
                      <a:pt x="3151" y="532"/>
                      <a:pt x="3137" y="525"/>
                      <a:pt x="3130" y="518"/>
                    </a:cubicBezTo>
                    <a:cubicBezTo>
                      <a:pt x="3095" y="497"/>
                      <a:pt x="3060" y="476"/>
                      <a:pt x="3032" y="455"/>
                    </a:cubicBezTo>
                    <a:cubicBezTo>
                      <a:pt x="3018" y="448"/>
                      <a:pt x="3004" y="434"/>
                      <a:pt x="2990" y="427"/>
                    </a:cubicBezTo>
                    <a:cubicBezTo>
                      <a:pt x="2955" y="406"/>
                      <a:pt x="2927" y="385"/>
                      <a:pt x="2892" y="371"/>
                    </a:cubicBezTo>
                    <a:cubicBezTo>
                      <a:pt x="2878" y="364"/>
                      <a:pt x="2864" y="350"/>
                      <a:pt x="2857" y="343"/>
                    </a:cubicBezTo>
                    <a:cubicBezTo>
                      <a:pt x="2808" y="322"/>
                      <a:pt x="2766" y="294"/>
                      <a:pt x="2724" y="273"/>
                    </a:cubicBezTo>
                    <a:cubicBezTo>
                      <a:pt x="2683" y="252"/>
                      <a:pt x="2641" y="231"/>
                      <a:pt x="2592" y="210"/>
                    </a:cubicBezTo>
                    <a:cubicBezTo>
                      <a:pt x="2585" y="203"/>
                      <a:pt x="2571" y="196"/>
                      <a:pt x="2557" y="189"/>
                    </a:cubicBezTo>
                    <a:cubicBezTo>
                      <a:pt x="2529" y="175"/>
                      <a:pt x="2494" y="161"/>
                      <a:pt x="2466" y="154"/>
                    </a:cubicBezTo>
                    <a:cubicBezTo>
                      <a:pt x="2452" y="147"/>
                      <a:pt x="2438" y="140"/>
                      <a:pt x="2424" y="134"/>
                    </a:cubicBezTo>
                    <a:cubicBezTo>
                      <a:pt x="2396" y="127"/>
                      <a:pt x="2361" y="113"/>
                      <a:pt x="2333" y="106"/>
                    </a:cubicBezTo>
                    <a:cubicBezTo>
                      <a:pt x="2319" y="99"/>
                      <a:pt x="2305" y="92"/>
                      <a:pt x="2298" y="92"/>
                    </a:cubicBezTo>
                    <a:cubicBezTo>
                      <a:pt x="2257" y="78"/>
                      <a:pt x="2215" y="64"/>
                      <a:pt x="2173" y="57"/>
                    </a:cubicBezTo>
                    <a:cubicBezTo>
                      <a:pt x="2131" y="43"/>
                      <a:pt x="2089" y="36"/>
                      <a:pt x="2047" y="29"/>
                    </a:cubicBezTo>
                    <a:cubicBezTo>
                      <a:pt x="2040" y="22"/>
                      <a:pt x="2026" y="22"/>
                      <a:pt x="2012" y="22"/>
                    </a:cubicBezTo>
                    <a:cubicBezTo>
                      <a:pt x="1984" y="15"/>
                      <a:pt x="1956" y="15"/>
                      <a:pt x="1928" y="8"/>
                    </a:cubicBezTo>
                    <a:lnTo>
                      <a:pt x="1886" y="8"/>
                    </a:lnTo>
                    <a:cubicBezTo>
                      <a:pt x="1858" y="1"/>
                      <a:pt x="1830" y="1"/>
                      <a:pt x="18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397;p39">
                <a:extLst>
                  <a:ext uri="{FF2B5EF4-FFF2-40B4-BE49-F238E27FC236}">
                    <a16:creationId xmlns:a16="http://schemas.microsoft.com/office/drawing/2014/main" id="{FE4FD235-FD51-4D37-B311-AFD4228311B5}"/>
                  </a:ext>
                </a:extLst>
              </p:cNvPr>
              <p:cNvSpPr/>
              <p:nvPr/>
            </p:nvSpPr>
            <p:spPr>
              <a:xfrm>
                <a:off x="1399575" y="2366400"/>
                <a:ext cx="9710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3884" h="951" extrusionOk="0">
                    <a:moveTo>
                      <a:pt x="1593" y="951"/>
                    </a:moveTo>
                    <a:lnTo>
                      <a:pt x="1593" y="951"/>
                    </a:lnTo>
                    <a:lnTo>
                      <a:pt x="1593" y="951"/>
                    </a:lnTo>
                    <a:lnTo>
                      <a:pt x="1600" y="951"/>
                    </a:lnTo>
                    <a:lnTo>
                      <a:pt x="1600" y="951"/>
                    </a:lnTo>
                    <a:lnTo>
                      <a:pt x="1593" y="951"/>
                    </a:lnTo>
                    <a:close/>
                    <a:moveTo>
                      <a:pt x="1593" y="951"/>
                    </a:moveTo>
                    <a:cubicBezTo>
                      <a:pt x="971" y="951"/>
                      <a:pt x="371" y="713"/>
                      <a:pt x="1" y="1"/>
                    </a:cubicBezTo>
                    <a:lnTo>
                      <a:pt x="1" y="1"/>
                    </a:lnTo>
                    <a:cubicBezTo>
                      <a:pt x="371" y="713"/>
                      <a:pt x="971" y="951"/>
                      <a:pt x="1593" y="951"/>
                    </a:cubicBezTo>
                    <a:lnTo>
                      <a:pt x="1593" y="951"/>
                    </a:lnTo>
                    <a:close/>
                    <a:moveTo>
                      <a:pt x="3884" y="196"/>
                    </a:moveTo>
                    <a:cubicBezTo>
                      <a:pt x="3884" y="196"/>
                      <a:pt x="3884" y="196"/>
                      <a:pt x="3884" y="196"/>
                    </a:cubicBezTo>
                    <a:lnTo>
                      <a:pt x="3884" y="196"/>
                    </a:lnTo>
                    <a:cubicBezTo>
                      <a:pt x="3884" y="196"/>
                      <a:pt x="3884" y="196"/>
                      <a:pt x="3884" y="196"/>
                    </a:cubicBezTo>
                    <a:close/>
                  </a:path>
                </a:pathLst>
              </a:custGeom>
              <a:solidFill>
                <a:srgbClr val="4D79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398;p39">
                <a:extLst>
                  <a:ext uri="{FF2B5EF4-FFF2-40B4-BE49-F238E27FC236}">
                    <a16:creationId xmlns:a16="http://schemas.microsoft.com/office/drawing/2014/main" id="{19187A63-6605-49E0-B5A1-AFFF1BF627CF}"/>
                  </a:ext>
                </a:extLst>
              </p:cNvPr>
              <p:cNvSpPr/>
              <p:nvPr/>
            </p:nvSpPr>
            <p:spPr>
              <a:xfrm>
                <a:off x="1259725" y="2405525"/>
                <a:ext cx="377875" cy="191025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7641" extrusionOk="0">
                    <a:moveTo>
                      <a:pt x="6644" y="0"/>
                    </a:moveTo>
                    <a:cubicBezTo>
                      <a:pt x="5903" y="0"/>
                      <a:pt x="4981" y="547"/>
                      <a:pt x="3674" y="2389"/>
                    </a:cubicBezTo>
                    <a:cubicBezTo>
                      <a:pt x="1602" y="5316"/>
                      <a:pt x="1660" y="6728"/>
                      <a:pt x="767" y="6728"/>
                    </a:cubicBezTo>
                    <a:cubicBezTo>
                      <a:pt x="603" y="6728"/>
                      <a:pt x="408" y="6680"/>
                      <a:pt x="161" y="6586"/>
                    </a:cubicBezTo>
                    <a:cubicBezTo>
                      <a:pt x="105" y="6691"/>
                      <a:pt x="49" y="6782"/>
                      <a:pt x="0" y="6879"/>
                    </a:cubicBezTo>
                    <a:cubicBezTo>
                      <a:pt x="191" y="7012"/>
                      <a:pt x="545" y="7214"/>
                      <a:pt x="925" y="7214"/>
                    </a:cubicBezTo>
                    <a:cubicBezTo>
                      <a:pt x="1268" y="7214"/>
                      <a:pt x="1633" y="7050"/>
                      <a:pt x="1921" y="6523"/>
                    </a:cubicBezTo>
                    <a:cubicBezTo>
                      <a:pt x="2640" y="5197"/>
                      <a:pt x="4526" y="608"/>
                      <a:pt x="6564" y="608"/>
                    </a:cubicBezTo>
                    <a:cubicBezTo>
                      <a:pt x="6683" y="608"/>
                      <a:pt x="6802" y="624"/>
                      <a:pt x="6922" y="657"/>
                    </a:cubicBezTo>
                    <a:cubicBezTo>
                      <a:pt x="8458" y="1083"/>
                      <a:pt x="13214" y="5965"/>
                      <a:pt x="14821" y="7641"/>
                    </a:cubicBezTo>
                    <a:cubicBezTo>
                      <a:pt x="14919" y="7550"/>
                      <a:pt x="15016" y="7459"/>
                      <a:pt x="15114" y="7368"/>
                    </a:cubicBezTo>
                    <a:cubicBezTo>
                      <a:pt x="13612" y="5832"/>
                      <a:pt x="9219" y="1362"/>
                      <a:pt x="8318" y="761"/>
                    </a:cubicBezTo>
                    <a:cubicBezTo>
                      <a:pt x="7808" y="424"/>
                      <a:pt x="7296" y="0"/>
                      <a:pt x="6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399;p39">
                <a:extLst>
                  <a:ext uri="{FF2B5EF4-FFF2-40B4-BE49-F238E27FC236}">
                    <a16:creationId xmlns:a16="http://schemas.microsoft.com/office/drawing/2014/main" id="{C87354B4-E0B4-4E79-8D39-DE8FF1A468EE}"/>
                  </a:ext>
                </a:extLst>
              </p:cNvPr>
              <p:cNvSpPr/>
              <p:nvPr/>
            </p:nvSpPr>
            <p:spPr>
              <a:xfrm>
                <a:off x="1449700" y="2591075"/>
                <a:ext cx="119625" cy="90875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3635" extrusionOk="0">
                    <a:moveTo>
                      <a:pt x="1843" y="1"/>
                    </a:moveTo>
                    <a:cubicBezTo>
                      <a:pt x="1129" y="1"/>
                      <a:pt x="685" y="484"/>
                      <a:pt x="685" y="484"/>
                    </a:cubicBezTo>
                    <a:cubicBezTo>
                      <a:pt x="685" y="484"/>
                      <a:pt x="0" y="2244"/>
                      <a:pt x="545" y="2349"/>
                    </a:cubicBezTo>
                    <a:cubicBezTo>
                      <a:pt x="1090" y="2461"/>
                      <a:pt x="1655" y="3075"/>
                      <a:pt x="1942" y="3306"/>
                    </a:cubicBezTo>
                    <a:cubicBezTo>
                      <a:pt x="2221" y="3529"/>
                      <a:pt x="3255" y="3592"/>
                      <a:pt x="3939" y="3627"/>
                    </a:cubicBezTo>
                    <a:cubicBezTo>
                      <a:pt x="4025" y="3631"/>
                      <a:pt x="4103" y="3634"/>
                      <a:pt x="4172" y="3634"/>
                    </a:cubicBezTo>
                    <a:cubicBezTo>
                      <a:pt x="4647" y="3634"/>
                      <a:pt x="4745" y="3510"/>
                      <a:pt x="4763" y="2998"/>
                    </a:cubicBezTo>
                    <a:cubicBezTo>
                      <a:pt x="4784" y="2419"/>
                      <a:pt x="3855" y="2021"/>
                      <a:pt x="3625" y="1483"/>
                    </a:cubicBezTo>
                    <a:cubicBezTo>
                      <a:pt x="3401" y="952"/>
                      <a:pt x="3206" y="575"/>
                      <a:pt x="3206" y="575"/>
                    </a:cubicBezTo>
                    <a:cubicBezTo>
                      <a:pt x="2692" y="142"/>
                      <a:pt x="2228" y="1"/>
                      <a:pt x="18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400;p39">
                <a:extLst>
                  <a:ext uri="{FF2B5EF4-FFF2-40B4-BE49-F238E27FC236}">
                    <a16:creationId xmlns:a16="http://schemas.microsoft.com/office/drawing/2014/main" id="{01BF3AD3-E01C-44F0-8A7C-92DCDCC78AFC}"/>
                  </a:ext>
                </a:extLst>
              </p:cNvPr>
              <p:cNvSpPr/>
              <p:nvPr/>
            </p:nvSpPr>
            <p:spPr>
              <a:xfrm>
                <a:off x="1615575" y="2625525"/>
                <a:ext cx="199050" cy="41675"/>
              </a:xfrm>
              <a:custGeom>
                <a:avLst/>
                <a:gdLst/>
                <a:ahLst/>
                <a:cxnLst/>
                <a:rect l="l" t="t" r="r" b="b"/>
                <a:pathLst>
                  <a:path w="7962" h="1667" extrusionOk="0">
                    <a:moveTo>
                      <a:pt x="7794" y="0"/>
                    </a:moveTo>
                    <a:cubicBezTo>
                      <a:pt x="7655" y="286"/>
                      <a:pt x="7375" y="761"/>
                      <a:pt x="6551" y="824"/>
                    </a:cubicBezTo>
                    <a:cubicBezTo>
                      <a:pt x="5531" y="898"/>
                      <a:pt x="3974" y="1093"/>
                      <a:pt x="3000" y="1093"/>
                    </a:cubicBezTo>
                    <a:cubicBezTo>
                      <a:pt x="2874" y="1093"/>
                      <a:pt x="2758" y="1090"/>
                      <a:pt x="2654" y="1083"/>
                    </a:cubicBezTo>
                    <a:cubicBezTo>
                      <a:pt x="2010" y="1031"/>
                      <a:pt x="1459" y="230"/>
                      <a:pt x="771" y="230"/>
                    </a:cubicBezTo>
                    <a:cubicBezTo>
                      <a:pt x="533" y="230"/>
                      <a:pt x="280" y="325"/>
                      <a:pt x="0" y="580"/>
                    </a:cubicBezTo>
                    <a:cubicBezTo>
                      <a:pt x="0" y="950"/>
                      <a:pt x="70" y="1404"/>
                      <a:pt x="426" y="1530"/>
                    </a:cubicBezTo>
                    <a:cubicBezTo>
                      <a:pt x="729" y="1640"/>
                      <a:pt x="1244" y="1667"/>
                      <a:pt x="1832" y="1667"/>
                    </a:cubicBezTo>
                    <a:cubicBezTo>
                      <a:pt x="2412" y="1667"/>
                      <a:pt x="3063" y="1640"/>
                      <a:pt x="3654" y="1640"/>
                    </a:cubicBezTo>
                    <a:cubicBezTo>
                      <a:pt x="3719" y="1640"/>
                      <a:pt x="3784" y="1641"/>
                      <a:pt x="3848" y="1641"/>
                    </a:cubicBezTo>
                    <a:cubicBezTo>
                      <a:pt x="4012" y="1643"/>
                      <a:pt x="4198" y="1646"/>
                      <a:pt x="4399" y="1646"/>
                    </a:cubicBezTo>
                    <a:cubicBezTo>
                      <a:pt x="5695" y="1646"/>
                      <a:pt x="7588" y="1547"/>
                      <a:pt x="7878" y="573"/>
                    </a:cubicBezTo>
                    <a:cubicBezTo>
                      <a:pt x="7962" y="314"/>
                      <a:pt x="7920" y="133"/>
                      <a:pt x="77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401;p39">
                <a:extLst>
                  <a:ext uri="{FF2B5EF4-FFF2-40B4-BE49-F238E27FC236}">
                    <a16:creationId xmlns:a16="http://schemas.microsoft.com/office/drawing/2014/main" id="{8279F35E-F176-454D-A111-FA4D861DBFAC}"/>
                  </a:ext>
                </a:extLst>
              </p:cNvPr>
              <p:cNvSpPr/>
              <p:nvPr/>
            </p:nvSpPr>
            <p:spPr>
              <a:xfrm>
                <a:off x="1455625" y="2620800"/>
                <a:ext cx="1131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2446" extrusionOk="0">
                    <a:moveTo>
                      <a:pt x="217" y="1"/>
                    </a:moveTo>
                    <a:cubicBezTo>
                      <a:pt x="84" y="503"/>
                      <a:pt x="1" y="1104"/>
                      <a:pt x="308" y="1160"/>
                    </a:cubicBezTo>
                    <a:cubicBezTo>
                      <a:pt x="853" y="1272"/>
                      <a:pt x="1418" y="1886"/>
                      <a:pt x="1705" y="2117"/>
                    </a:cubicBezTo>
                    <a:cubicBezTo>
                      <a:pt x="1984" y="2340"/>
                      <a:pt x="3018" y="2403"/>
                      <a:pt x="3702" y="2438"/>
                    </a:cubicBezTo>
                    <a:cubicBezTo>
                      <a:pt x="3788" y="2442"/>
                      <a:pt x="3866" y="2445"/>
                      <a:pt x="3935" y="2445"/>
                    </a:cubicBezTo>
                    <a:cubicBezTo>
                      <a:pt x="4410" y="2445"/>
                      <a:pt x="4508" y="2321"/>
                      <a:pt x="4526" y="1809"/>
                    </a:cubicBezTo>
                    <a:cubicBezTo>
                      <a:pt x="4526" y="1795"/>
                      <a:pt x="4519" y="1781"/>
                      <a:pt x="4519" y="1768"/>
                    </a:cubicBezTo>
                    <a:cubicBezTo>
                      <a:pt x="4299" y="1795"/>
                      <a:pt x="3997" y="1814"/>
                      <a:pt x="3676" y="1814"/>
                    </a:cubicBezTo>
                    <a:cubicBezTo>
                      <a:pt x="3276" y="1814"/>
                      <a:pt x="2848" y="1785"/>
                      <a:pt x="2515" y="1712"/>
                    </a:cubicBezTo>
                    <a:cubicBezTo>
                      <a:pt x="1754" y="1537"/>
                      <a:pt x="1258" y="860"/>
                      <a:pt x="769" y="818"/>
                    </a:cubicBezTo>
                    <a:cubicBezTo>
                      <a:pt x="315" y="783"/>
                      <a:pt x="985" y="140"/>
                      <a:pt x="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402;p39">
                <a:extLst>
                  <a:ext uri="{FF2B5EF4-FFF2-40B4-BE49-F238E27FC236}">
                    <a16:creationId xmlns:a16="http://schemas.microsoft.com/office/drawing/2014/main" id="{3589D10C-3643-4B72-8569-0E2E47CB6927}"/>
                  </a:ext>
                </a:extLst>
              </p:cNvPr>
              <p:cNvSpPr/>
              <p:nvPr/>
            </p:nvSpPr>
            <p:spPr>
              <a:xfrm>
                <a:off x="1736400" y="2619575"/>
                <a:ext cx="61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9" extrusionOk="0">
                    <a:moveTo>
                      <a:pt x="126" y="1"/>
                    </a:moveTo>
                    <a:cubicBezTo>
                      <a:pt x="56" y="1"/>
                      <a:pt x="0" y="50"/>
                      <a:pt x="0" y="119"/>
                    </a:cubicBezTo>
                    <a:cubicBezTo>
                      <a:pt x="0" y="189"/>
                      <a:pt x="56" y="238"/>
                      <a:pt x="126" y="238"/>
                    </a:cubicBezTo>
                    <a:cubicBezTo>
                      <a:pt x="189" y="238"/>
                      <a:pt x="245" y="189"/>
                      <a:pt x="245" y="119"/>
                    </a:cubicBezTo>
                    <a:cubicBezTo>
                      <a:pt x="245" y="50"/>
                      <a:pt x="189" y="1"/>
                      <a:pt x="126" y="1"/>
                    </a:cubicBezTo>
                    <a:close/>
                  </a:path>
                </a:pathLst>
              </a:custGeom>
              <a:solidFill>
                <a:srgbClr val="E55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403;p39">
                <a:extLst>
                  <a:ext uri="{FF2B5EF4-FFF2-40B4-BE49-F238E27FC236}">
                    <a16:creationId xmlns:a16="http://schemas.microsoft.com/office/drawing/2014/main" id="{596DD5E9-830F-4AB5-823A-49C335A15AE1}"/>
                  </a:ext>
                </a:extLst>
              </p:cNvPr>
              <p:cNvSpPr/>
              <p:nvPr/>
            </p:nvSpPr>
            <p:spPr>
              <a:xfrm>
                <a:off x="1719100" y="2612325"/>
                <a:ext cx="70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39" extrusionOk="0">
                    <a:moveTo>
                      <a:pt x="138" y="0"/>
                    </a:moveTo>
                    <a:cubicBezTo>
                      <a:pt x="92" y="0"/>
                      <a:pt x="49" y="26"/>
                      <a:pt x="29" y="67"/>
                    </a:cubicBezTo>
                    <a:cubicBezTo>
                      <a:pt x="1" y="130"/>
                      <a:pt x="29" y="200"/>
                      <a:pt x="91" y="228"/>
                    </a:cubicBezTo>
                    <a:cubicBezTo>
                      <a:pt x="108" y="235"/>
                      <a:pt x="125" y="239"/>
                      <a:pt x="142" y="239"/>
                    </a:cubicBezTo>
                    <a:cubicBezTo>
                      <a:pt x="188" y="239"/>
                      <a:pt x="232" y="211"/>
                      <a:pt x="252" y="165"/>
                    </a:cubicBezTo>
                    <a:cubicBezTo>
                      <a:pt x="280" y="109"/>
                      <a:pt x="252" y="39"/>
                      <a:pt x="189" y="11"/>
                    </a:cubicBezTo>
                    <a:cubicBezTo>
                      <a:pt x="172" y="4"/>
                      <a:pt x="155" y="0"/>
                      <a:pt x="138" y="0"/>
                    </a:cubicBezTo>
                    <a:close/>
                  </a:path>
                </a:pathLst>
              </a:custGeom>
              <a:solidFill>
                <a:srgbClr val="E55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404;p39">
                <a:extLst>
                  <a:ext uri="{FF2B5EF4-FFF2-40B4-BE49-F238E27FC236}">
                    <a16:creationId xmlns:a16="http://schemas.microsoft.com/office/drawing/2014/main" id="{A5D48DE8-C607-4874-9D9B-682C1642B6C9}"/>
                  </a:ext>
                </a:extLst>
              </p:cNvPr>
              <p:cNvSpPr/>
              <p:nvPr/>
            </p:nvSpPr>
            <p:spPr>
              <a:xfrm>
                <a:off x="1499975" y="2616350"/>
                <a:ext cx="682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6" extrusionOk="0">
                    <a:moveTo>
                      <a:pt x="139" y="0"/>
                    </a:moveTo>
                    <a:cubicBezTo>
                      <a:pt x="92" y="0"/>
                      <a:pt x="49" y="27"/>
                      <a:pt x="28" y="74"/>
                    </a:cubicBezTo>
                    <a:cubicBezTo>
                      <a:pt x="1" y="137"/>
                      <a:pt x="28" y="206"/>
                      <a:pt x="91" y="234"/>
                    </a:cubicBezTo>
                    <a:cubicBezTo>
                      <a:pt x="106" y="242"/>
                      <a:pt x="122" y="245"/>
                      <a:pt x="138" y="245"/>
                    </a:cubicBezTo>
                    <a:cubicBezTo>
                      <a:pt x="184" y="245"/>
                      <a:pt x="231" y="218"/>
                      <a:pt x="252" y="172"/>
                    </a:cubicBezTo>
                    <a:cubicBezTo>
                      <a:pt x="273" y="109"/>
                      <a:pt x="245" y="39"/>
                      <a:pt x="189" y="11"/>
                    </a:cubicBezTo>
                    <a:cubicBezTo>
                      <a:pt x="173" y="4"/>
                      <a:pt x="156" y="0"/>
                      <a:pt x="139" y="0"/>
                    </a:cubicBezTo>
                    <a:close/>
                  </a:path>
                </a:pathLst>
              </a:custGeom>
              <a:solidFill>
                <a:srgbClr val="E55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405;p39">
                <a:extLst>
                  <a:ext uri="{FF2B5EF4-FFF2-40B4-BE49-F238E27FC236}">
                    <a16:creationId xmlns:a16="http://schemas.microsoft.com/office/drawing/2014/main" id="{3B137E8F-A9DE-477F-9414-0DBE0CB0C85A}"/>
                  </a:ext>
                </a:extLst>
              </p:cNvPr>
              <p:cNvSpPr/>
              <p:nvPr/>
            </p:nvSpPr>
            <p:spPr>
              <a:xfrm>
                <a:off x="1493350" y="2603075"/>
                <a:ext cx="682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9" extrusionOk="0">
                    <a:moveTo>
                      <a:pt x="132" y="0"/>
                    </a:moveTo>
                    <a:cubicBezTo>
                      <a:pt x="85" y="0"/>
                      <a:pt x="42" y="28"/>
                      <a:pt x="21" y="74"/>
                    </a:cubicBezTo>
                    <a:cubicBezTo>
                      <a:pt x="0" y="130"/>
                      <a:pt x="21" y="207"/>
                      <a:pt x="84" y="228"/>
                    </a:cubicBezTo>
                    <a:cubicBezTo>
                      <a:pt x="101" y="235"/>
                      <a:pt x="118" y="239"/>
                      <a:pt x="135" y="239"/>
                    </a:cubicBezTo>
                    <a:cubicBezTo>
                      <a:pt x="181" y="239"/>
                      <a:pt x="224" y="213"/>
                      <a:pt x="245" y="172"/>
                    </a:cubicBezTo>
                    <a:cubicBezTo>
                      <a:pt x="273" y="109"/>
                      <a:pt x="245" y="39"/>
                      <a:pt x="182" y="11"/>
                    </a:cubicBezTo>
                    <a:cubicBezTo>
                      <a:pt x="165" y="4"/>
                      <a:pt x="148" y="0"/>
                      <a:pt x="132" y="0"/>
                    </a:cubicBezTo>
                    <a:close/>
                  </a:path>
                </a:pathLst>
              </a:custGeom>
              <a:solidFill>
                <a:srgbClr val="E55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406;p39">
                <a:extLst>
                  <a:ext uri="{FF2B5EF4-FFF2-40B4-BE49-F238E27FC236}">
                    <a16:creationId xmlns:a16="http://schemas.microsoft.com/office/drawing/2014/main" id="{4355939C-3F22-4B65-A36B-DAD2B3E24582}"/>
                  </a:ext>
                </a:extLst>
              </p:cNvPr>
              <p:cNvSpPr/>
              <p:nvPr/>
            </p:nvSpPr>
            <p:spPr>
              <a:xfrm>
                <a:off x="1509925" y="2629775"/>
                <a:ext cx="700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47" extrusionOk="0">
                    <a:moveTo>
                      <a:pt x="139" y="1"/>
                    </a:moveTo>
                    <a:cubicBezTo>
                      <a:pt x="93" y="1"/>
                      <a:pt x="49" y="28"/>
                      <a:pt x="29" y="75"/>
                    </a:cubicBezTo>
                    <a:cubicBezTo>
                      <a:pt x="1" y="137"/>
                      <a:pt x="29" y="207"/>
                      <a:pt x="91" y="235"/>
                    </a:cubicBezTo>
                    <a:cubicBezTo>
                      <a:pt x="108" y="243"/>
                      <a:pt x="125" y="246"/>
                      <a:pt x="142" y="246"/>
                    </a:cubicBezTo>
                    <a:cubicBezTo>
                      <a:pt x="188" y="246"/>
                      <a:pt x="231" y="219"/>
                      <a:pt x="252" y="172"/>
                    </a:cubicBezTo>
                    <a:cubicBezTo>
                      <a:pt x="280" y="109"/>
                      <a:pt x="252" y="40"/>
                      <a:pt x="189" y="12"/>
                    </a:cubicBezTo>
                    <a:cubicBezTo>
                      <a:pt x="173" y="4"/>
                      <a:pt x="156" y="1"/>
                      <a:pt x="139" y="1"/>
                    </a:cubicBezTo>
                    <a:close/>
                  </a:path>
                </a:pathLst>
              </a:custGeom>
              <a:solidFill>
                <a:srgbClr val="E55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407;p39">
                <a:extLst>
                  <a:ext uri="{FF2B5EF4-FFF2-40B4-BE49-F238E27FC236}">
                    <a16:creationId xmlns:a16="http://schemas.microsoft.com/office/drawing/2014/main" id="{649ECA73-1BA9-4268-AEBE-E183FD6902F8}"/>
                  </a:ext>
                </a:extLst>
              </p:cNvPr>
              <p:cNvSpPr/>
              <p:nvPr/>
            </p:nvSpPr>
            <p:spPr>
              <a:xfrm>
                <a:off x="1534200" y="2627900"/>
                <a:ext cx="44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30" extrusionOk="0">
                    <a:moveTo>
                      <a:pt x="50" y="0"/>
                    </a:moveTo>
                    <a:cubicBezTo>
                      <a:pt x="45" y="0"/>
                      <a:pt x="40" y="1"/>
                      <a:pt x="35" y="3"/>
                    </a:cubicBezTo>
                    <a:cubicBezTo>
                      <a:pt x="7" y="17"/>
                      <a:pt x="0" y="80"/>
                      <a:pt x="28" y="143"/>
                    </a:cubicBezTo>
                    <a:cubicBezTo>
                      <a:pt x="52" y="196"/>
                      <a:pt x="91" y="229"/>
                      <a:pt x="120" y="229"/>
                    </a:cubicBezTo>
                    <a:cubicBezTo>
                      <a:pt x="124" y="229"/>
                      <a:pt x="129" y="228"/>
                      <a:pt x="133" y="226"/>
                    </a:cubicBezTo>
                    <a:cubicBezTo>
                      <a:pt x="168" y="212"/>
                      <a:pt x="175" y="150"/>
                      <a:pt x="147" y="87"/>
                    </a:cubicBezTo>
                    <a:cubicBezTo>
                      <a:pt x="123" y="38"/>
                      <a:pt x="83" y="0"/>
                      <a:pt x="50" y="0"/>
                    </a:cubicBezTo>
                    <a:close/>
                  </a:path>
                </a:pathLst>
              </a:custGeom>
              <a:solidFill>
                <a:srgbClr val="E55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408;p39">
                <a:extLst>
                  <a:ext uri="{FF2B5EF4-FFF2-40B4-BE49-F238E27FC236}">
                    <a16:creationId xmlns:a16="http://schemas.microsoft.com/office/drawing/2014/main" id="{B66DAEB0-4D3C-4011-A315-52A57D430BE7}"/>
                  </a:ext>
                </a:extLst>
              </p:cNvPr>
              <p:cNvSpPr/>
              <p:nvPr/>
            </p:nvSpPr>
            <p:spPr>
              <a:xfrm>
                <a:off x="1528950" y="2616175"/>
                <a:ext cx="44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31" extrusionOk="0">
                    <a:moveTo>
                      <a:pt x="59" y="1"/>
                    </a:moveTo>
                    <a:cubicBezTo>
                      <a:pt x="53" y="1"/>
                      <a:pt x="48" y="2"/>
                      <a:pt x="43" y="4"/>
                    </a:cubicBezTo>
                    <a:cubicBezTo>
                      <a:pt x="8" y="18"/>
                      <a:pt x="1" y="81"/>
                      <a:pt x="29" y="144"/>
                    </a:cubicBezTo>
                    <a:cubicBezTo>
                      <a:pt x="53" y="192"/>
                      <a:pt x="93" y="230"/>
                      <a:pt x="126" y="230"/>
                    </a:cubicBezTo>
                    <a:cubicBezTo>
                      <a:pt x="131" y="230"/>
                      <a:pt x="136" y="229"/>
                      <a:pt x="141" y="227"/>
                    </a:cubicBezTo>
                    <a:cubicBezTo>
                      <a:pt x="176" y="213"/>
                      <a:pt x="176" y="151"/>
                      <a:pt x="148" y="88"/>
                    </a:cubicBezTo>
                    <a:cubicBezTo>
                      <a:pt x="130" y="34"/>
                      <a:pt x="92" y="1"/>
                      <a:pt x="59" y="1"/>
                    </a:cubicBezTo>
                    <a:close/>
                  </a:path>
                </a:pathLst>
              </a:custGeom>
              <a:solidFill>
                <a:srgbClr val="E55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409;p39">
                <a:extLst>
                  <a:ext uri="{FF2B5EF4-FFF2-40B4-BE49-F238E27FC236}">
                    <a16:creationId xmlns:a16="http://schemas.microsoft.com/office/drawing/2014/main" id="{4CD2DB06-849F-43BF-9217-1855A37ADD4B}"/>
                  </a:ext>
                </a:extLst>
              </p:cNvPr>
              <p:cNvSpPr/>
              <p:nvPr/>
            </p:nvSpPr>
            <p:spPr>
              <a:xfrm>
                <a:off x="1524775" y="2605950"/>
                <a:ext cx="402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0" extrusionOk="0">
                    <a:moveTo>
                      <a:pt x="63" y="0"/>
                    </a:moveTo>
                    <a:cubicBezTo>
                      <a:pt x="61" y="0"/>
                      <a:pt x="58" y="0"/>
                      <a:pt x="56" y="1"/>
                    </a:cubicBezTo>
                    <a:cubicBezTo>
                      <a:pt x="21" y="8"/>
                      <a:pt x="0" y="71"/>
                      <a:pt x="14" y="134"/>
                    </a:cubicBezTo>
                    <a:cubicBezTo>
                      <a:pt x="27" y="198"/>
                      <a:pt x="64" y="239"/>
                      <a:pt x="97" y="239"/>
                    </a:cubicBezTo>
                    <a:cubicBezTo>
                      <a:pt x="100" y="239"/>
                      <a:pt x="103" y="239"/>
                      <a:pt x="105" y="238"/>
                    </a:cubicBezTo>
                    <a:cubicBezTo>
                      <a:pt x="140" y="231"/>
                      <a:pt x="161" y="175"/>
                      <a:pt x="147" y="106"/>
                    </a:cubicBezTo>
                    <a:cubicBezTo>
                      <a:pt x="134" y="47"/>
                      <a:pt x="96" y="0"/>
                      <a:pt x="63" y="0"/>
                    </a:cubicBezTo>
                    <a:close/>
                  </a:path>
                </a:pathLst>
              </a:custGeom>
              <a:solidFill>
                <a:srgbClr val="E55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410;p39">
                <a:extLst>
                  <a:ext uri="{FF2B5EF4-FFF2-40B4-BE49-F238E27FC236}">
                    <a16:creationId xmlns:a16="http://schemas.microsoft.com/office/drawing/2014/main" id="{B76493C9-C1BF-465A-AF53-8E50D1CCAA66}"/>
                  </a:ext>
                </a:extLst>
              </p:cNvPr>
              <p:cNvSpPr/>
              <p:nvPr/>
            </p:nvSpPr>
            <p:spPr>
              <a:xfrm>
                <a:off x="1686450" y="2596425"/>
                <a:ext cx="685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7" extrusionOk="0">
                    <a:moveTo>
                      <a:pt x="135" y="1"/>
                    </a:moveTo>
                    <a:cubicBezTo>
                      <a:pt x="90" y="1"/>
                      <a:pt x="44" y="28"/>
                      <a:pt x="29" y="75"/>
                    </a:cubicBezTo>
                    <a:cubicBezTo>
                      <a:pt x="1" y="137"/>
                      <a:pt x="29" y="207"/>
                      <a:pt x="84" y="235"/>
                    </a:cubicBezTo>
                    <a:cubicBezTo>
                      <a:pt x="101" y="243"/>
                      <a:pt x="118" y="246"/>
                      <a:pt x="135" y="246"/>
                    </a:cubicBezTo>
                    <a:cubicBezTo>
                      <a:pt x="181" y="246"/>
                      <a:pt x="224" y="219"/>
                      <a:pt x="245" y="172"/>
                    </a:cubicBezTo>
                    <a:cubicBezTo>
                      <a:pt x="273" y="110"/>
                      <a:pt x="245" y="40"/>
                      <a:pt x="182" y="12"/>
                    </a:cubicBezTo>
                    <a:cubicBezTo>
                      <a:pt x="168" y="4"/>
                      <a:pt x="151" y="1"/>
                      <a:pt x="135" y="1"/>
                    </a:cubicBezTo>
                    <a:close/>
                  </a:path>
                </a:pathLst>
              </a:custGeom>
              <a:solidFill>
                <a:srgbClr val="E55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411;p39">
                <a:extLst>
                  <a:ext uri="{FF2B5EF4-FFF2-40B4-BE49-F238E27FC236}">
                    <a16:creationId xmlns:a16="http://schemas.microsoft.com/office/drawing/2014/main" id="{9E05728D-8CC5-46D5-873E-0CC878FB27CE}"/>
                  </a:ext>
                </a:extLst>
              </p:cNvPr>
              <p:cNvSpPr/>
              <p:nvPr/>
            </p:nvSpPr>
            <p:spPr>
              <a:xfrm>
                <a:off x="1698325" y="2603075"/>
                <a:ext cx="700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46" extrusionOk="0">
                    <a:moveTo>
                      <a:pt x="139" y="0"/>
                    </a:moveTo>
                    <a:cubicBezTo>
                      <a:pt x="92" y="0"/>
                      <a:pt x="49" y="28"/>
                      <a:pt x="28" y="74"/>
                    </a:cubicBezTo>
                    <a:cubicBezTo>
                      <a:pt x="1" y="137"/>
                      <a:pt x="28" y="207"/>
                      <a:pt x="91" y="235"/>
                    </a:cubicBezTo>
                    <a:cubicBezTo>
                      <a:pt x="108" y="242"/>
                      <a:pt x="125" y="245"/>
                      <a:pt x="141" y="245"/>
                    </a:cubicBezTo>
                    <a:cubicBezTo>
                      <a:pt x="188" y="245"/>
                      <a:pt x="231" y="218"/>
                      <a:pt x="252" y="172"/>
                    </a:cubicBezTo>
                    <a:cubicBezTo>
                      <a:pt x="280" y="109"/>
                      <a:pt x="252" y="39"/>
                      <a:pt x="189" y="11"/>
                    </a:cubicBezTo>
                    <a:cubicBezTo>
                      <a:pt x="173" y="4"/>
                      <a:pt x="156" y="0"/>
                      <a:pt x="139" y="0"/>
                    </a:cubicBezTo>
                    <a:close/>
                  </a:path>
                </a:pathLst>
              </a:custGeom>
              <a:solidFill>
                <a:srgbClr val="E55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412;p39">
                <a:extLst>
                  <a:ext uri="{FF2B5EF4-FFF2-40B4-BE49-F238E27FC236}">
                    <a16:creationId xmlns:a16="http://schemas.microsoft.com/office/drawing/2014/main" id="{26A81A96-460A-4F21-9E50-B6074BA62C6D}"/>
                  </a:ext>
                </a:extLst>
              </p:cNvPr>
              <p:cNvSpPr/>
              <p:nvPr/>
            </p:nvSpPr>
            <p:spPr>
              <a:xfrm>
                <a:off x="1755950" y="2615225"/>
                <a:ext cx="545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650" extrusionOk="0">
                    <a:moveTo>
                      <a:pt x="678" y="0"/>
                    </a:moveTo>
                    <a:cubicBezTo>
                      <a:pt x="678" y="0"/>
                      <a:pt x="0" y="796"/>
                      <a:pt x="217" y="1446"/>
                    </a:cubicBezTo>
                    <a:cubicBezTo>
                      <a:pt x="266" y="1593"/>
                      <a:pt x="383" y="1650"/>
                      <a:pt x="534" y="1650"/>
                    </a:cubicBezTo>
                    <a:cubicBezTo>
                      <a:pt x="1053" y="1650"/>
                      <a:pt x="1977" y="985"/>
                      <a:pt x="1977" y="985"/>
                    </a:cubicBezTo>
                    <a:lnTo>
                      <a:pt x="2179" y="412"/>
                    </a:lnTo>
                    <a:cubicBezTo>
                      <a:pt x="2179" y="412"/>
                      <a:pt x="1963" y="133"/>
                      <a:pt x="1411" y="91"/>
                    </a:cubicBezTo>
                    <a:cubicBezTo>
                      <a:pt x="866" y="42"/>
                      <a:pt x="678" y="0"/>
                      <a:pt x="6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413;p39">
                <a:extLst>
                  <a:ext uri="{FF2B5EF4-FFF2-40B4-BE49-F238E27FC236}">
                    <a16:creationId xmlns:a16="http://schemas.microsoft.com/office/drawing/2014/main" id="{F8DA1227-5AFF-4DE9-B172-9C0E7ADE6F5F}"/>
                  </a:ext>
                </a:extLst>
              </p:cNvPr>
              <p:cNvSpPr/>
              <p:nvPr/>
            </p:nvSpPr>
            <p:spPr>
              <a:xfrm>
                <a:off x="1501200" y="2641125"/>
                <a:ext cx="70400" cy="31600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1264" extrusionOk="0">
                    <a:moveTo>
                      <a:pt x="1538" y="0"/>
                    </a:moveTo>
                    <a:cubicBezTo>
                      <a:pt x="890" y="0"/>
                      <a:pt x="145" y="371"/>
                      <a:pt x="84" y="731"/>
                    </a:cubicBezTo>
                    <a:cubicBezTo>
                      <a:pt x="0" y="1220"/>
                      <a:pt x="1118" y="1248"/>
                      <a:pt x="1167" y="1262"/>
                    </a:cubicBezTo>
                    <a:cubicBezTo>
                      <a:pt x="1174" y="1263"/>
                      <a:pt x="1191" y="1263"/>
                      <a:pt x="1216" y="1263"/>
                    </a:cubicBezTo>
                    <a:cubicBezTo>
                      <a:pt x="1311" y="1263"/>
                      <a:pt x="1512" y="1257"/>
                      <a:pt x="1643" y="1257"/>
                    </a:cubicBezTo>
                    <a:cubicBezTo>
                      <a:pt x="1702" y="1257"/>
                      <a:pt x="1746" y="1258"/>
                      <a:pt x="1760" y="1262"/>
                    </a:cubicBezTo>
                    <a:cubicBezTo>
                      <a:pt x="1761" y="1262"/>
                      <a:pt x="1762" y="1262"/>
                      <a:pt x="1763" y="1262"/>
                    </a:cubicBezTo>
                    <a:cubicBezTo>
                      <a:pt x="1839" y="1262"/>
                      <a:pt x="2703" y="996"/>
                      <a:pt x="2703" y="996"/>
                    </a:cubicBezTo>
                    <a:cubicBezTo>
                      <a:pt x="2703" y="996"/>
                      <a:pt x="2815" y="640"/>
                      <a:pt x="2186" y="179"/>
                    </a:cubicBezTo>
                    <a:cubicBezTo>
                      <a:pt x="2012" y="53"/>
                      <a:pt x="1782" y="0"/>
                      <a:pt x="15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" name="Google Shape;2551;p42">
            <a:extLst>
              <a:ext uri="{FF2B5EF4-FFF2-40B4-BE49-F238E27FC236}">
                <a16:creationId xmlns:a16="http://schemas.microsoft.com/office/drawing/2014/main" id="{5CC23D5F-BF72-4D96-A92E-4588F8C22CF7}"/>
              </a:ext>
            </a:extLst>
          </p:cNvPr>
          <p:cNvSpPr txBox="1">
            <a:spLocks/>
          </p:cNvSpPr>
          <p:nvPr/>
        </p:nvSpPr>
        <p:spPr>
          <a:xfrm>
            <a:off x="1759948" y="2305514"/>
            <a:ext cx="2454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rgbClr val="001A49"/>
                </a:solidFill>
                <a:latin typeface="Manrope ExtraBold" panose="020B0604020202020204" charset="0"/>
              </a:rPr>
              <a:t>Related Topics</a:t>
            </a:r>
          </a:p>
        </p:txBody>
      </p:sp>
      <p:grpSp>
        <p:nvGrpSpPr>
          <p:cNvPr id="206" name="Google Shape;2556;p42">
            <a:extLst>
              <a:ext uri="{FF2B5EF4-FFF2-40B4-BE49-F238E27FC236}">
                <a16:creationId xmlns:a16="http://schemas.microsoft.com/office/drawing/2014/main" id="{6B048954-B120-4112-A0D9-A996C04BEA67}"/>
              </a:ext>
            </a:extLst>
          </p:cNvPr>
          <p:cNvGrpSpPr/>
          <p:nvPr/>
        </p:nvGrpSpPr>
        <p:grpSpPr>
          <a:xfrm>
            <a:off x="2689648" y="1567689"/>
            <a:ext cx="595200" cy="595200"/>
            <a:chOff x="1965900" y="1689025"/>
            <a:chExt cx="595200" cy="595200"/>
          </a:xfrm>
          <a:solidFill>
            <a:srgbClr val="DD4B03"/>
          </a:solidFill>
        </p:grpSpPr>
        <p:sp>
          <p:nvSpPr>
            <p:cNvPr id="207" name="Google Shape;2557;p42">
              <a:extLst>
                <a:ext uri="{FF2B5EF4-FFF2-40B4-BE49-F238E27FC236}">
                  <a16:creationId xmlns:a16="http://schemas.microsoft.com/office/drawing/2014/main" id="{87B4101D-2560-4885-A564-2E536C209672}"/>
                </a:ext>
              </a:extLst>
            </p:cNvPr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558;p42">
              <a:extLst>
                <a:ext uri="{FF2B5EF4-FFF2-40B4-BE49-F238E27FC236}">
                  <a16:creationId xmlns:a16="http://schemas.microsoft.com/office/drawing/2014/main" id="{AADD6CAF-CA62-4815-A67E-8804015087DF}"/>
                </a:ext>
              </a:extLst>
            </p:cNvPr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561;p42">
            <a:extLst>
              <a:ext uri="{FF2B5EF4-FFF2-40B4-BE49-F238E27FC236}">
                <a16:creationId xmlns:a16="http://schemas.microsoft.com/office/drawing/2014/main" id="{F1AFE8A4-D932-4879-A625-6B7EE809D2D6}"/>
              </a:ext>
            </a:extLst>
          </p:cNvPr>
          <p:cNvSpPr txBox="1">
            <a:spLocks/>
          </p:cNvSpPr>
          <p:nvPr/>
        </p:nvSpPr>
        <p:spPr>
          <a:xfrm>
            <a:off x="729158" y="2773174"/>
            <a:ext cx="4198966" cy="131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rgbClr val="001A49"/>
                </a:solidFill>
                <a:latin typeface="Antic" panose="020B0604020202020204" charset="0"/>
              </a:rPr>
              <a:t>A Large Language Model (LLM), accessed via the OpenRouter API, expands the initial topic into a list of up to 10 related subtopics. Returns a JSON-formatted list of strings</a:t>
            </a:r>
          </a:p>
        </p:txBody>
      </p:sp>
      <p:pic>
        <p:nvPicPr>
          <p:cNvPr id="5" name="Gráfico 4" descr="Rede">
            <a:extLst>
              <a:ext uri="{FF2B5EF4-FFF2-40B4-BE49-F238E27FC236}">
                <a16:creationId xmlns:a16="http://schemas.microsoft.com/office/drawing/2014/main" id="{9E5923C9-4EEF-4C3D-BE9D-592595EA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9648" y="1555885"/>
            <a:ext cx="595200" cy="595200"/>
          </a:xfrm>
          <a:prstGeom prst="rect">
            <a:avLst/>
          </a:prstGeom>
        </p:spPr>
      </p:pic>
      <p:sp>
        <p:nvSpPr>
          <p:cNvPr id="213" name="Retângulo 212">
            <a:extLst>
              <a:ext uri="{FF2B5EF4-FFF2-40B4-BE49-F238E27FC236}">
                <a16:creationId xmlns:a16="http://schemas.microsoft.com/office/drawing/2014/main" id="{41C1EE2D-12CF-4917-8F34-A023932219A8}"/>
              </a:ext>
            </a:extLst>
          </p:cNvPr>
          <p:cNvSpPr/>
          <p:nvPr/>
        </p:nvSpPr>
        <p:spPr>
          <a:xfrm>
            <a:off x="463473" y="4378467"/>
            <a:ext cx="7044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ntic" panose="020B0604020202020204" charset="0"/>
              </a:rPr>
              <a:t>e.g. "Deep Learning“</a:t>
            </a:r>
            <a:r>
              <a:rPr lang="en-US" sz="1600" b="1" dirty="0">
                <a:solidFill>
                  <a:srgbClr val="001A49"/>
                </a:solidFill>
                <a:latin typeface="Antic" panose="020B0604020202020204" charset="0"/>
              </a:rPr>
              <a:t>, Neural Networks“ "Backpropagation“, ” Gradient Descent”</a:t>
            </a:r>
            <a:endParaRPr lang="en-US" sz="1600" b="1" dirty="0">
              <a:solidFill>
                <a:schemeClr val="accent6"/>
              </a:solidFill>
              <a:latin typeface="Ant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2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44"/>
          <p:cNvSpPr txBox="1">
            <a:spLocks noGrp="1"/>
          </p:cNvSpPr>
          <p:nvPr>
            <p:ph type="title"/>
          </p:nvPr>
        </p:nvSpPr>
        <p:spPr>
          <a:xfrm>
            <a:off x="304800" y="445025"/>
            <a:ext cx="85709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>
                <a:solidFill>
                  <a:srgbClr val="1355A5"/>
                </a:solidFill>
              </a:rPr>
              <a:t>Entity </a:t>
            </a:r>
            <a:r>
              <a:rPr lang="en-US" sz="4000" dirty="0">
                <a:solidFill>
                  <a:srgbClr val="C00000"/>
                </a:solidFill>
              </a:rPr>
              <a:t>Identification (Wikidata)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113" name="Google Shape;2551;p42">
            <a:extLst>
              <a:ext uri="{FF2B5EF4-FFF2-40B4-BE49-F238E27FC236}">
                <a16:creationId xmlns:a16="http://schemas.microsoft.com/office/drawing/2014/main" id="{C36F35F0-2F9C-4F4E-9CEF-540EB5AE0B59}"/>
              </a:ext>
            </a:extLst>
          </p:cNvPr>
          <p:cNvSpPr txBox="1">
            <a:spLocks/>
          </p:cNvSpPr>
          <p:nvPr/>
        </p:nvSpPr>
        <p:spPr>
          <a:xfrm>
            <a:off x="2093433" y="2361413"/>
            <a:ext cx="2454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rgbClr val="001A49"/>
                </a:solidFill>
                <a:latin typeface="Manrope ExtraBold" panose="020B0604020202020204" charset="0"/>
              </a:rPr>
              <a:t>Entity Linking</a:t>
            </a:r>
          </a:p>
        </p:txBody>
      </p:sp>
      <p:grpSp>
        <p:nvGrpSpPr>
          <p:cNvPr id="114" name="Google Shape;2556;p42">
            <a:extLst>
              <a:ext uri="{FF2B5EF4-FFF2-40B4-BE49-F238E27FC236}">
                <a16:creationId xmlns:a16="http://schemas.microsoft.com/office/drawing/2014/main" id="{0C40B727-F82B-4EA8-A857-65557826C2D7}"/>
              </a:ext>
            </a:extLst>
          </p:cNvPr>
          <p:cNvGrpSpPr/>
          <p:nvPr/>
        </p:nvGrpSpPr>
        <p:grpSpPr>
          <a:xfrm>
            <a:off x="3023133" y="1623588"/>
            <a:ext cx="595200" cy="595200"/>
            <a:chOff x="1965900" y="1689025"/>
            <a:chExt cx="595200" cy="595200"/>
          </a:xfrm>
          <a:solidFill>
            <a:srgbClr val="DD4B03"/>
          </a:solidFill>
        </p:grpSpPr>
        <p:sp>
          <p:nvSpPr>
            <p:cNvPr id="115" name="Google Shape;2557;p42">
              <a:extLst>
                <a:ext uri="{FF2B5EF4-FFF2-40B4-BE49-F238E27FC236}">
                  <a16:creationId xmlns:a16="http://schemas.microsoft.com/office/drawing/2014/main" id="{8E296CE2-C32B-423A-BDCB-3CA18147ED44}"/>
                </a:ext>
              </a:extLst>
            </p:cNvPr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58;p42">
              <a:extLst>
                <a:ext uri="{FF2B5EF4-FFF2-40B4-BE49-F238E27FC236}">
                  <a16:creationId xmlns:a16="http://schemas.microsoft.com/office/drawing/2014/main" id="{0F978380-0D6F-4FE2-B111-25CF00B2308A}"/>
                </a:ext>
              </a:extLst>
            </p:cNvPr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2000" b="1" dirty="0">
                  <a:solidFill>
                    <a:schemeClr val="bg1"/>
                  </a:solidFill>
                </a:rPr>
                <a:t>ID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Google Shape;2561;p42">
            <a:extLst>
              <a:ext uri="{FF2B5EF4-FFF2-40B4-BE49-F238E27FC236}">
                <a16:creationId xmlns:a16="http://schemas.microsoft.com/office/drawing/2014/main" id="{C8D41520-3873-4803-A5D8-8EB4C376A77A}"/>
              </a:ext>
            </a:extLst>
          </p:cNvPr>
          <p:cNvSpPr txBox="1">
            <a:spLocks/>
          </p:cNvSpPr>
          <p:nvPr/>
        </p:nvSpPr>
        <p:spPr>
          <a:xfrm>
            <a:off x="1234789" y="2897599"/>
            <a:ext cx="4097315" cy="956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rgbClr val="001A49"/>
                </a:solidFill>
                <a:latin typeface="Antic" panose="020B0604020202020204" charset="0"/>
              </a:rPr>
              <a:t>For each subtopic, the system queries the Wikidata Search API to retrieve the corresponding Q-ID. It then constructs a dictionary mapping each entity name to its respective Q-ID.</a:t>
            </a: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2FEAFB2D-C702-43F7-B4B3-C5F4B316A2CC}"/>
              </a:ext>
            </a:extLst>
          </p:cNvPr>
          <p:cNvSpPr/>
          <p:nvPr/>
        </p:nvSpPr>
        <p:spPr>
          <a:xfrm>
            <a:off x="1660794" y="4428177"/>
            <a:ext cx="33164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ntic" panose="020B0604020202020204" charset="0"/>
              </a:rPr>
              <a:t>e.g. "Deep Learning“</a:t>
            </a:r>
            <a:r>
              <a:rPr lang="en-US" sz="1600" b="1" dirty="0">
                <a:solidFill>
                  <a:srgbClr val="001A49"/>
                </a:solidFill>
                <a:latin typeface="Antic" panose="020B0604020202020204" charset="0"/>
              </a:rPr>
              <a:t>, → Q33002955</a:t>
            </a:r>
            <a:endParaRPr lang="en-US" sz="1600" b="1" dirty="0">
              <a:solidFill>
                <a:schemeClr val="accent6"/>
              </a:solidFill>
              <a:latin typeface="Antic" panose="020B0604020202020204" charset="0"/>
            </a:endParaRPr>
          </a:p>
        </p:txBody>
      </p:sp>
      <p:sp>
        <p:nvSpPr>
          <p:cNvPr id="129" name="Google Shape;2801;p45">
            <a:extLst>
              <a:ext uri="{FF2B5EF4-FFF2-40B4-BE49-F238E27FC236}">
                <a16:creationId xmlns:a16="http://schemas.microsoft.com/office/drawing/2014/main" id="{17499DDC-B0CB-43E9-825B-2789CA685194}"/>
              </a:ext>
            </a:extLst>
          </p:cNvPr>
          <p:cNvSpPr/>
          <p:nvPr/>
        </p:nvSpPr>
        <p:spPr>
          <a:xfrm rot="849268">
            <a:off x="5953047" y="1557903"/>
            <a:ext cx="2195039" cy="3137223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1355A5">
              <a:alpha val="14030"/>
            </a:srgbClr>
          </a:solidFill>
          <a:ln>
            <a:noFill/>
          </a:ln>
        </p:spPr>
      </p:sp>
      <p:grpSp>
        <p:nvGrpSpPr>
          <p:cNvPr id="130" name="Google Shape;2808;p45">
            <a:extLst>
              <a:ext uri="{FF2B5EF4-FFF2-40B4-BE49-F238E27FC236}">
                <a16:creationId xmlns:a16="http://schemas.microsoft.com/office/drawing/2014/main" id="{291F1360-2D4D-4956-A6A6-154E26A2D1B7}"/>
              </a:ext>
            </a:extLst>
          </p:cNvPr>
          <p:cNvGrpSpPr/>
          <p:nvPr/>
        </p:nvGrpSpPr>
        <p:grpSpPr>
          <a:xfrm>
            <a:off x="5854896" y="1495826"/>
            <a:ext cx="2243223" cy="2819688"/>
            <a:chOff x="1334814" y="878349"/>
            <a:chExt cx="754673" cy="927381"/>
          </a:xfrm>
        </p:grpSpPr>
        <p:sp>
          <p:nvSpPr>
            <p:cNvPr id="131" name="Google Shape;2809;p45">
              <a:extLst>
                <a:ext uri="{FF2B5EF4-FFF2-40B4-BE49-F238E27FC236}">
                  <a16:creationId xmlns:a16="http://schemas.microsoft.com/office/drawing/2014/main" id="{26E61DB5-617C-443D-B7FA-F5C9099DA0B7}"/>
                </a:ext>
              </a:extLst>
            </p:cNvPr>
            <p:cNvSpPr/>
            <p:nvPr/>
          </p:nvSpPr>
          <p:spPr>
            <a:xfrm>
              <a:off x="1342050" y="878349"/>
              <a:ext cx="740207" cy="927372"/>
            </a:xfrm>
            <a:custGeom>
              <a:avLst/>
              <a:gdLst/>
              <a:ahLst/>
              <a:cxnLst/>
              <a:rect l="l" t="t" r="r" b="b"/>
              <a:pathLst>
                <a:path w="18216" h="22822" extrusionOk="0">
                  <a:moveTo>
                    <a:pt x="2347" y="10872"/>
                  </a:moveTo>
                  <a:lnTo>
                    <a:pt x="2431" y="11060"/>
                  </a:lnTo>
                  <a:cubicBezTo>
                    <a:pt x="2291" y="11046"/>
                    <a:pt x="2207" y="11046"/>
                    <a:pt x="2298" y="10935"/>
                  </a:cubicBezTo>
                  <a:cubicBezTo>
                    <a:pt x="2312" y="10914"/>
                    <a:pt x="2333" y="10893"/>
                    <a:pt x="2347" y="10872"/>
                  </a:cubicBezTo>
                  <a:close/>
                  <a:moveTo>
                    <a:pt x="3220" y="12771"/>
                  </a:moveTo>
                  <a:lnTo>
                    <a:pt x="3269" y="12876"/>
                  </a:lnTo>
                  <a:cubicBezTo>
                    <a:pt x="3269" y="12876"/>
                    <a:pt x="3234" y="12834"/>
                    <a:pt x="3220" y="12771"/>
                  </a:cubicBezTo>
                  <a:close/>
                  <a:moveTo>
                    <a:pt x="16755" y="13547"/>
                  </a:moveTo>
                  <a:lnTo>
                    <a:pt x="16755" y="13547"/>
                  </a:lnTo>
                  <a:cubicBezTo>
                    <a:pt x="16741" y="13616"/>
                    <a:pt x="16727" y="13686"/>
                    <a:pt x="16713" y="13749"/>
                  </a:cubicBezTo>
                  <a:cubicBezTo>
                    <a:pt x="16727" y="13679"/>
                    <a:pt x="16741" y="13609"/>
                    <a:pt x="16755" y="13547"/>
                  </a:cubicBezTo>
                  <a:close/>
                  <a:moveTo>
                    <a:pt x="9164" y="14231"/>
                  </a:moveTo>
                  <a:cubicBezTo>
                    <a:pt x="9059" y="14482"/>
                    <a:pt x="8982" y="14692"/>
                    <a:pt x="8968" y="14790"/>
                  </a:cubicBezTo>
                  <a:cubicBezTo>
                    <a:pt x="8926" y="15027"/>
                    <a:pt x="8710" y="15509"/>
                    <a:pt x="8549" y="15844"/>
                  </a:cubicBezTo>
                  <a:cubicBezTo>
                    <a:pt x="7955" y="15537"/>
                    <a:pt x="7068" y="15055"/>
                    <a:pt x="6139" y="14573"/>
                  </a:cubicBezTo>
                  <a:cubicBezTo>
                    <a:pt x="6293" y="14573"/>
                    <a:pt x="6398" y="14524"/>
                    <a:pt x="6398" y="14524"/>
                  </a:cubicBezTo>
                  <a:lnTo>
                    <a:pt x="6517" y="14510"/>
                  </a:lnTo>
                  <a:cubicBezTo>
                    <a:pt x="6605" y="14536"/>
                    <a:pt x="7415" y="14756"/>
                    <a:pt x="7645" y="14756"/>
                  </a:cubicBezTo>
                  <a:cubicBezTo>
                    <a:pt x="7669" y="14756"/>
                    <a:pt x="7687" y="14753"/>
                    <a:pt x="7697" y="14748"/>
                  </a:cubicBezTo>
                  <a:cubicBezTo>
                    <a:pt x="7808" y="14686"/>
                    <a:pt x="8446" y="14315"/>
                    <a:pt x="8410" y="14315"/>
                  </a:cubicBezTo>
                  <a:cubicBezTo>
                    <a:pt x="8410" y="14315"/>
                    <a:pt x="8410" y="14315"/>
                    <a:pt x="8409" y="14315"/>
                  </a:cubicBezTo>
                  <a:lnTo>
                    <a:pt x="8402" y="14315"/>
                  </a:lnTo>
                  <a:lnTo>
                    <a:pt x="8640" y="14287"/>
                  </a:lnTo>
                  <a:lnTo>
                    <a:pt x="9164" y="14231"/>
                  </a:lnTo>
                  <a:close/>
                  <a:moveTo>
                    <a:pt x="11280" y="18366"/>
                  </a:moveTo>
                  <a:cubicBezTo>
                    <a:pt x="11280" y="18366"/>
                    <a:pt x="11301" y="18435"/>
                    <a:pt x="11343" y="18554"/>
                  </a:cubicBezTo>
                  <a:lnTo>
                    <a:pt x="11224" y="18421"/>
                  </a:lnTo>
                  <a:cubicBezTo>
                    <a:pt x="11259" y="18387"/>
                    <a:pt x="11280" y="18366"/>
                    <a:pt x="11280" y="18366"/>
                  </a:cubicBezTo>
                  <a:close/>
                  <a:moveTo>
                    <a:pt x="12954" y="0"/>
                  </a:moveTo>
                  <a:cubicBezTo>
                    <a:pt x="12911" y="0"/>
                    <a:pt x="12867" y="1"/>
                    <a:pt x="12823" y="4"/>
                  </a:cubicBezTo>
                  <a:cubicBezTo>
                    <a:pt x="11238" y="116"/>
                    <a:pt x="9911" y="577"/>
                    <a:pt x="10330" y="2351"/>
                  </a:cubicBezTo>
                  <a:cubicBezTo>
                    <a:pt x="10288" y="3203"/>
                    <a:pt x="10400" y="4237"/>
                    <a:pt x="10777" y="4754"/>
                  </a:cubicBezTo>
                  <a:cubicBezTo>
                    <a:pt x="10714" y="5026"/>
                    <a:pt x="10623" y="5375"/>
                    <a:pt x="10525" y="5675"/>
                  </a:cubicBezTo>
                  <a:cubicBezTo>
                    <a:pt x="8849" y="6025"/>
                    <a:pt x="8479" y="7079"/>
                    <a:pt x="8416" y="7743"/>
                  </a:cubicBezTo>
                  <a:lnTo>
                    <a:pt x="8346" y="7582"/>
                  </a:lnTo>
                  <a:cubicBezTo>
                    <a:pt x="8346" y="7582"/>
                    <a:pt x="8284" y="7589"/>
                    <a:pt x="8179" y="7596"/>
                  </a:cubicBezTo>
                  <a:lnTo>
                    <a:pt x="8158" y="7394"/>
                  </a:lnTo>
                  <a:cubicBezTo>
                    <a:pt x="8158" y="7394"/>
                    <a:pt x="5609" y="7652"/>
                    <a:pt x="4603" y="7757"/>
                  </a:cubicBezTo>
                  <a:cubicBezTo>
                    <a:pt x="4121" y="7806"/>
                    <a:pt x="3863" y="7987"/>
                    <a:pt x="3723" y="8162"/>
                  </a:cubicBezTo>
                  <a:cubicBezTo>
                    <a:pt x="3695" y="8169"/>
                    <a:pt x="3681" y="8176"/>
                    <a:pt x="3667" y="8183"/>
                  </a:cubicBezTo>
                  <a:cubicBezTo>
                    <a:pt x="3583" y="8239"/>
                    <a:pt x="3513" y="8274"/>
                    <a:pt x="3457" y="8295"/>
                  </a:cubicBezTo>
                  <a:cubicBezTo>
                    <a:pt x="3430" y="8225"/>
                    <a:pt x="3402" y="8127"/>
                    <a:pt x="3353" y="8008"/>
                  </a:cubicBezTo>
                  <a:cubicBezTo>
                    <a:pt x="3164" y="7470"/>
                    <a:pt x="1334" y="6988"/>
                    <a:pt x="1334" y="6988"/>
                  </a:cubicBezTo>
                  <a:lnTo>
                    <a:pt x="845" y="7184"/>
                  </a:lnTo>
                  <a:cubicBezTo>
                    <a:pt x="692" y="7114"/>
                    <a:pt x="594" y="7065"/>
                    <a:pt x="594" y="7065"/>
                  </a:cubicBezTo>
                  <a:lnTo>
                    <a:pt x="594" y="7065"/>
                  </a:lnTo>
                  <a:lnTo>
                    <a:pt x="2110" y="10369"/>
                  </a:lnTo>
                  <a:cubicBezTo>
                    <a:pt x="1998" y="10501"/>
                    <a:pt x="1921" y="10641"/>
                    <a:pt x="1921" y="10641"/>
                  </a:cubicBezTo>
                  <a:cubicBezTo>
                    <a:pt x="1921" y="10641"/>
                    <a:pt x="1656" y="10969"/>
                    <a:pt x="1474" y="11207"/>
                  </a:cubicBezTo>
                  <a:cubicBezTo>
                    <a:pt x="1292" y="11444"/>
                    <a:pt x="1488" y="11877"/>
                    <a:pt x="1488" y="11877"/>
                  </a:cubicBezTo>
                  <a:cubicBezTo>
                    <a:pt x="1711" y="12338"/>
                    <a:pt x="1956" y="12667"/>
                    <a:pt x="2207" y="12890"/>
                  </a:cubicBezTo>
                  <a:cubicBezTo>
                    <a:pt x="2040" y="12890"/>
                    <a:pt x="1893" y="12897"/>
                    <a:pt x="1746" y="12911"/>
                  </a:cubicBezTo>
                  <a:cubicBezTo>
                    <a:pt x="1551" y="12925"/>
                    <a:pt x="1369" y="12953"/>
                    <a:pt x="1202" y="12995"/>
                  </a:cubicBezTo>
                  <a:lnTo>
                    <a:pt x="1195" y="12995"/>
                  </a:lnTo>
                  <a:cubicBezTo>
                    <a:pt x="1160" y="13002"/>
                    <a:pt x="1132" y="13009"/>
                    <a:pt x="1104" y="13023"/>
                  </a:cubicBezTo>
                  <a:cubicBezTo>
                    <a:pt x="1090" y="13023"/>
                    <a:pt x="1076" y="13030"/>
                    <a:pt x="1062" y="13037"/>
                  </a:cubicBezTo>
                  <a:cubicBezTo>
                    <a:pt x="1034" y="13044"/>
                    <a:pt x="1006" y="13051"/>
                    <a:pt x="985" y="13065"/>
                  </a:cubicBezTo>
                  <a:cubicBezTo>
                    <a:pt x="964" y="13072"/>
                    <a:pt x="950" y="13072"/>
                    <a:pt x="936" y="13079"/>
                  </a:cubicBezTo>
                  <a:cubicBezTo>
                    <a:pt x="915" y="13093"/>
                    <a:pt x="887" y="13100"/>
                    <a:pt x="866" y="13114"/>
                  </a:cubicBezTo>
                  <a:cubicBezTo>
                    <a:pt x="852" y="13121"/>
                    <a:pt x="838" y="13128"/>
                    <a:pt x="824" y="13135"/>
                  </a:cubicBezTo>
                  <a:cubicBezTo>
                    <a:pt x="803" y="13148"/>
                    <a:pt x="776" y="13162"/>
                    <a:pt x="762" y="13176"/>
                  </a:cubicBezTo>
                  <a:cubicBezTo>
                    <a:pt x="741" y="13183"/>
                    <a:pt x="727" y="13197"/>
                    <a:pt x="713" y="13204"/>
                  </a:cubicBezTo>
                  <a:cubicBezTo>
                    <a:pt x="685" y="13225"/>
                    <a:pt x="657" y="13246"/>
                    <a:pt x="629" y="13267"/>
                  </a:cubicBezTo>
                  <a:cubicBezTo>
                    <a:pt x="608" y="13288"/>
                    <a:pt x="587" y="13302"/>
                    <a:pt x="566" y="13323"/>
                  </a:cubicBezTo>
                  <a:cubicBezTo>
                    <a:pt x="552" y="13337"/>
                    <a:pt x="538" y="13351"/>
                    <a:pt x="524" y="13365"/>
                  </a:cubicBezTo>
                  <a:cubicBezTo>
                    <a:pt x="510" y="13386"/>
                    <a:pt x="489" y="13400"/>
                    <a:pt x="475" y="13421"/>
                  </a:cubicBezTo>
                  <a:cubicBezTo>
                    <a:pt x="461" y="13435"/>
                    <a:pt x="454" y="13456"/>
                    <a:pt x="440" y="13470"/>
                  </a:cubicBezTo>
                  <a:cubicBezTo>
                    <a:pt x="426" y="13491"/>
                    <a:pt x="405" y="13512"/>
                    <a:pt x="391" y="13533"/>
                  </a:cubicBezTo>
                  <a:cubicBezTo>
                    <a:pt x="384" y="13547"/>
                    <a:pt x="370" y="13568"/>
                    <a:pt x="357" y="13588"/>
                  </a:cubicBezTo>
                  <a:cubicBezTo>
                    <a:pt x="343" y="13609"/>
                    <a:pt x="329" y="13637"/>
                    <a:pt x="315" y="13658"/>
                  </a:cubicBezTo>
                  <a:cubicBezTo>
                    <a:pt x="308" y="13679"/>
                    <a:pt x="294" y="13693"/>
                    <a:pt x="287" y="13714"/>
                  </a:cubicBezTo>
                  <a:cubicBezTo>
                    <a:pt x="273" y="13742"/>
                    <a:pt x="259" y="13777"/>
                    <a:pt x="245" y="13812"/>
                  </a:cubicBezTo>
                  <a:cubicBezTo>
                    <a:pt x="238" y="13826"/>
                    <a:pt x="231" y="13840"/>
                    <a:pt x="224" y="13861"/>
                  </a:cubicBezTo>
                  <a:cubicBezTo>
                    <a:pt x="203" y="13910"/>
                    <a:pt x="182" y="13966"/>
                    <a:pt x="161" y="14021"/>
                  </a:cubicBezTo>
                  <a:cubicBezTo>
                    <a:pt x="147" y="14056"/>
                    <a:pt x="140" y="14098"/>
                    <a:pt x="126" y="14133"/>
                  </a:cubicBezTo>
                  <a:lnTo>
                    <a:pt x="119" y="14161"/>
                  </a:lnTo>
                  <a:cubicBezTo>
                    <a:pt x="112" y="14189"/>
                    <a:pt x="98" y="14217"/>
                    <a:pt x="91" y="14245"/>
                  </a:cubicBezTo>
                  <a:lnTo>
                    <a:pt x="84" y="14273"/>
                  </a:lnTo>
                  <a:cubicBezTo>
                    <a:pt x="63" y="14350"/>
                    <a:pt x="49" y="14427"/>
                    <a:pt x="35" y="14496"/>
                  </a:cubicBezTo>
                  <a:lnTo>
                    <a:pt x="35" y="14517"/>
                  </a:lnTo>
                  <a:cubicBezTo>
                    <a:pt x="28" y="14552"/>
                    <a:pt x="21" y="14587"/>
                    <a:pt x="14" y="14622"/>
                  </a:cubicBezTo>
                  <a:lnTo>
                    <a:pt x="14" y="14629"/>
                  </a:lnTo>
                  <a:cubicBezTo>
                    <a:pt x="7" y="14706"/>
                    <a:pt x="0" y="14783"/>
                    <a:pt x="0" y="14860"/>
                  </a:cubicBezTo>
                  <a:lnTo>
                    <a:pt x="0" y="14874"/>
                  </a:lnTo>
                  <a:cubicBezTo>
                    <a:pt x="0" y="14992"/>
                    <a:pt x="14" y="15111"/>
                    <a:pt x="42" y="15230"/>
                  </a:cubicBezTo>
                  <a:cubicBezTo>
                    <a:pt x="105" y="15467"/>
                    <a:pt x="224" y="15712"/>
                    <a:pt x="440" y="15963"/>
                  </a:cubicBezTo>
                  <a:cubicBezTo>
                    <a:pt x="713" y="16291"/>
                    <a:pt x="1139" y="16627"/>
                    <a:pt x="1774" y="16990"/>
                  </a:cubicBezTo>
                  <a:cubicBezTo>
                    <a:pt x="2668" y="17500"/>
                    <a:pt x="4247" y="18408"/>
                    <a:pt x="5706" y="19253"/>
                  </a:cubicBezTo>
                  <a:cubicBezTo>
                    <a:pt x="5671" y="19267"/>
                    <a:pt x="5644" y="19288"/>
                    <a:pt x="5609" y="19301"/>
                  </a:cubicBezTo>
                  <a:cubicBezTo>
                    <a:pt x="4603" y="19734"/>
                    <a:pt x="4798" y="20133"/>
                    <a:pt x="4798" y="20133"/>
                  </a:cubicBezTo>
                  <a:cubicBezTo>
                    <a:pt x="4798" y="20133"/>
                    <a:pt x="4310" y="20084"/>
                    <a:pt x="3793" y="20056"/>
                  </a:cubicBezTo>
                  <a:cubicBezTo>
                    <a:pt x="3283" y="20028"/>
                    <a:pt x="3171" y="19923"/>
                    <a:pt x="2221" y="19923"/>
                  </a:cubicBezTo>
                  <a:cubicBezTo>
                    <a:pt x="1837" y="19923"/>
                    <a:pt x="1495" y="20021"/>
                    <a:pt x="1202" y="20154"/>
                  </a:cubicBezTo>
                  <a:cubicBezTo>
                    <a:pt x="1160" y="20174"/>
                    <a:pt x="1118" y="20195"/>
                    <a:pt x="1076" y="20216"/>
                  </a:cubicBezTo>
                  <a:lnTo>
                    <a:pt x="1069" y="20223"/>
                  </a:lnTo>
                  <a:cubicBezTo>
                    <a:pt x="1034" y="20244"/>
                    <a:pt x="992" y="20265"/>
                    <a:pt x="957" y="20286"/>
                  </a:cubicBezTo>
                  <a:lnTo>
                    <a:pt x="950" y="20293"/>
                  </a:lnTo>
                  <a:cubicBezTo>
                    <a:pt x="908" y="20314"/>
                    <a:pt x="873" y="20335"/>
                    <a:pt x="845" y="20356"/>
                  </a:cubicBezTo>
                  <a:lnTo>
                    <a:pt x="831" y="20370"/>
                  </a:lnTo>
                  <a:cubicBezTo>
                    <a:pt x="797" y="20391"/>
                    <a:pt x="769" y="20412"/>
                    <a:pt x="734" y="20433"/>
                  </a:cubicBezTo>
                  <a:lnTo>
                    <a:pt x="720" y="20447"/>
                  </a:lnTo>
                  <a:cubicBezTo>
                    <a:pt x="692" y="20468"/>
                    <a:pt x="664" y="20489"/>
                    <a:pt x="643" y="20510"/>
                  </a:cubicBezTo>
                  <a:lnTo>
                    <a:pt x="622" y="20531"/>
                  </a:lnTo>
                  <a:cubicBezTo>
                    <a:pt x="594" y="20552"/>
                    <a:pt x="573" y="20573"/>
                    <a:pt x="552" y="20594"/>
                  </a:cubicBezTo>
                  <a:lnTo>
                    <a:pt x="524" y="20614"/>
                  </a:lnTo>
                  <a:cubicBezTo>
                    <a:pt x="510" y="20635"/>
                    <a:pt x="489" y="20649"/>
                    <a:pt x="475" y="20670"/>
                  </a:cubicBezTo>
                  <a:cubicBezTo>
                    <a:pt x="461" y="20684"/>
                    <a:pt x="454" y="20691"/>
                    <a:pt x="440" y="20705"/>
                  </a:cubicBezTo>
                  <a:cubicBezTo>
                    <a:pt x="426" y="20719"/>
                    <a:pt x="412" y="20733"/>
                    <a:pt x="398" y="20747"/>
                  </a:cubicBezTo>
                  <a:cubicBezTo>
                    <a:pt x="384" y="20761"/>
                    <a:pt x="377" y="20782"/>
                    <a:pt x="363" y="20796"/>
                  </a:cubicBezTo>
                  <a:cubicBezTo>
                    <a:pt x="357" y="20803"/>
                    <a:pt x="350" y="20817"/>
                    <a:pt x="343" y="20824"/>
                  </a:cubicBezTo>
                  <a:cubicBezTo>
                    <a:pt x="322" y="20852"/>
                    <a:pt x="301" y="20880"/>
                    <a:pt x="287" y="20901"/>
                  </a:cubicBezTo>
                  <a:cubicBezTo>
                    <a:pt x="175" y="21082"/>
                    <a:pt x="280" y="21320"/>
                    <a:pt x="517" y="21543"/>
                  </a:cubicBezTo>
                  <a:cubicBezTo>
                    <a:pt x="817" y="21830"/>
                    <a:pt x="1334" y="22102"/>
                    <a:pt x="1886" y="22214"/>
                  </a:cubicBezTo>
                  <a:lnTo>
                    <a:pt x="1893" y="22214"/>
                  </a:lnTo>
                  <a:cubicBezTo>
                    <a:pt x="1963" y="22228"/>
                    <a:pt x="2033" y="22235"/>
                    <a:pt x="2103" y="22249"/>
                  </a:cubicBezTo>
                  <a:lnTo>
                    <a:pt x="2124" y="22249"/>
                  </a:lnTo>
                  <a:cubicBezTo>
                    <a:pt x="2193" y="22263"/>
                    <a:pt x="2256" y="22270"/>
                    <a:pt x="2326" y="22277"/>
                  </a:cubicBezTo>
                  <a:cubicBezTo>
                    <a:pt x="2512" y="22297"/>
                    <a:pt x="2692" y="22305"/>
                    <a:pt x="2867" y="22305"/>
                  </a:cubicBezTo>
                  <a:cubicBezTo>
                    <a:pt x="3426" y="22305"/>
                    <a:pt x="3943" y="22218"/>
                    <a:pt x="4512" y="22144"/>
                  </a:cubicBezTo>
                  <a:cubicBezTo>
                    <a:pt x="4650" y="22127"/>
                    <a:pt x="4799" y="22123"/>
                    <a:pt x="4954" y="22123"/>
                  </a:cubicBezTo>
                  <a:cubicBezTo>
                    <a:pt x="5177" y="22123"/>
                    <a:pt x="5410" y="22133"/>
                    <a:pt x="5636" y="22133"/>
                  </a:cubicBezTo>
                  <a:cubicBezTo>
                    <a:pt x="6250" y="22133"/>
                    <a:pt x="6809" y="22059"/>
                    <a:pt x="6943" y="21508"/>
                  </a:cubicBezTo>
                  <a:cubicBezTo>
                    <a:pt x="7418" y="21327"/>
                    <a:pt x="7934" y="21061"/>
                    <a:pt x="8388" y="20796"/>
                  </a:cubicBezTo>
                  <a:cubicBezTo>
                    <a:pt x="8779" y="21020"/>
                    <a:pt x="9017" y="21159"/>
                    <a:pt x="9017" y="21159"/>
                  </a:cubicBezTo>
                  <a:cubicBezTo>
                    <a:pt x="9017" y="21159"/>
                    <a:pt x="9038" y="21075"/>
                    <a:pt x="9080" y="20950"/>
                  </a:cubicBezTo>
                  <a:cubicBezTo>
                    <a:pt x="9080" y="20936"/>
                    <a:pt x="9087" y="20922"/>
                    <a:pt x="9094" y="20908"/>
                  </a:cubicBezTo>
                  <a:lnTo>
                    <a:pt x="9094" y="20908"/>
                  </a:lnTo>
                  <a:lnTo>
                    <a:pt x="9080" y="20950"/>
                  </a:lnTo>
                  <a:cubicBezTo>
                    <a:pt x="9089" y="20951"/>
                    <a:pt x="9101" y="20951"/>
                    <a:pt x="9115" y="20951"/>
                  </a:cubicBezTo>
                  <a:cubicBezTo>
                    <a:pt x="9126" y="20951"/>
                    <a:pt x="9138" y="20951"/>
                    <a:pt x="9151" y="20951"/>
                  </a:cubicBezTo>
                  <a:cubicBezTo>
                    <a:pt x="9304" y="20951"/>
                    <a:pt x="9627" y="20972"/>
                    <a:pt x="9911" y="21487"/>
                  </a:cubicBezTo>
                  <a:cubicBezTo>
                    <a:pt x="10260" y="22109"/>
                    <a:pt x="10714" y="22821"/>
                    <a:pt x="11475" y="22821"/>
                  </a:cubicBezTo>
                  <a:cubicBezTo>
                    <a:pt x="11566" y="22821"/>
                    <a:pt x="11657" y="22807"/>
                    <a:pt x="11748" y="22794"/>
                  </a:cubicBezTo>
                  <a:cubicBezTo>
                    <a:pt x="11790" y="22787"/>
                    <a:pt x="11831" y="22780"/>
                    <a:pt x="11873" y="22766"/>
                  </a:cubicBezTo>
                  <a:lnTo>
                    <a:pt x="11894" y="22766"/>
                  </a:lnTo>
                  <a:cubicBezTo>
                    <a:pt x="11936" y="22752"/>
                    <a:pt x="11971" y="22745"/>
                    <a:pt x="12013" y="22731"/>
                  </a:cubicBezTo>
                  <a:lnTo>
                    <a:pt x="12041" y="22724"/>
                  </a:lnTo>
                  <a:cubicBezTo>
                    <a:pt x="12083" y="22710"/>
                    <a:pt x="12118" y="22696"/>
                    <a:pt x="12160" y="22682"/>
                  </a:cubicBezTo>
                  <a:cubicBezTo>
                    <a:pt x="12174" y="22682"/>
                    <a:pt x="12181" y="22675"/>
                    <a:pt x="12195" y="22668"/>
                  </a:cubicBezTo>
                  <a:cubicBezTo>
                    <a:pt x="12230" y="22654"/>
                    <a:pt x="12271" y="22640"/>
                    <a:pt x="12306" y="22626"/>
                  </a:cubicBezTo>
                  <a:cubicBezTo>
                    <a:pt x="12320" y="22619"/>
                    <a:pt x="12327" y="22619"/>
                    <a:pt x="12341" y="22612"/>
                  </a:cubicBezTo>
                  <a:cubicBezTo>
                    <a:pt x="12376" y="22598"/>
                    <a:pt x="12418" y="22577"/>
                    <a:pt x="12453" y="22563"/>
                  </a:cubicBezTo>
                  <a:cubicBezTo>
                    <a:pt x="12460" y="22556"/>
                    <a:pt x="12474" y="22549"/>
                    <a:pt x="12488" y="22542"/>
                  </a:cubicBezTo>
                  <a:cubicBezTo>
                    <a:pt x="12523" y="22528"/>
                    <a:pt x="12558" y="22507"/>
                    <a:pt x="12593" y="22486"/>
                  </a:cubicBezTo>
                  <a:lnTo>
                    <a:pt x="12607" y="22479"/>
                  </a:lnTo>
                  <a:cubicBezTo>
                    <a:pt x="12684" y="22437"/>
                    <a:pt x="12753" y="22395"/>
                    <a:pt x="12816" y="22347"/>
                  </a:cubicBezTo>
                  <a:cubicBezTo>
                    <a:pt x="12830" y="22340"/>
                    <a:pt x="12844" y="22333"/>
                    <a:pt x="12858" y="22326"/>
                  </a:cubicBezTo>
                  <a:cubicBezTo>
                    <a:pt x="12879" y="22305"/>
                    <a:pt x="12900" y="22291"/>
                    <a:pt x="12921" y="22277"/>
                  </a:cubicBezTo>
                  <a:cubicBezTo>
                    <a:pt x="12942" y="22263"/>
                    <a:pt x="12963" y="22242"/>
                    <a:pt x="12984" y="22228"/>
                  </a:cubicBezTo>
                  <a:cubicBezTo>
                    <a:pt x="12998" y="22214"/>
                    <a:pt x="13019" y="22200"/>
                    <a:pt x="13040" y="22179"/>
                  </a:cubicBezTo>
                  <a:cubicBezTo>
                    <a:pt x="13061" y="22165"/>
                    <a:pt x="13075" y="22144"/>
                    <a:pt x="13096" y="22130"/>
                  </a:cubicBezTo>
                  <a:cubicBezTo>
                    <a:pt x="13110" y="22116"/>
                    <a:pt x="13131" y="22095"/>
                    <a:pt x="13145" y="22081"/>
                  </a:cubicBezTo>
                  <a:cubicBezTo>
                    <a:pt x="13165" y="22060"/>
                    <a:pt x="13179" y="22046"/>
                    <a:pt x="13200" y="22025"/>
                  </a:cubicBezTo>
                  <a:cubicBezTo>
                    <a:pt x="13214" y="22011"/>
                    <a:pt x="13221" y="21990"/>
                    <a:pt x="13235" y="21976"/>
                  </a:cubicBezTo>
                  <a:cubicBezTo>
                    <a:pt x="13256" y="21955"/>
                    <a:pt x="13270" y="21934"/>
                    <a:pt x="13284" y="21914"/>
                  </a:cubicBezTo>
                  <a:cubicBezTo>
                    <a:pt x="13298" y="21900"/>
                    <a:pt x="13305" y="21886"/>
                    <a:pt x="13319" y="21872"/>
                  </a:cubicBezTo>
                  <a:cubicBezTo>
                    <a:pt x="13333" y="21851"/>
                    <a:pt x="13340" y="21830"/>
                    <a:pt x="13354" y="21809"/>
                  </a:cubicBezTo>
                  <a:cubicBezTo>
                    <a:pt x="13361" y="21795"/>
                    <a:pt x="13368" y="21781"/>
                    <a:pt x="13375" y="21767"/>
                  </a:cubicBezTo>
                  <a:cubicBezTo>
                    <a:pt x="13389" y="21739"/>
                    <a:pt x="13396" y="21718"/>
                    <a:pt x="13403" y="21690"/>
                  </a:cubicBezTo>
                  <a:cubicBezTo>
                    <a:pt x="13410" y="21683"/>
                    <a:pt x="13417" y="21669"/>
                    <a:pt x="13417" y="21655"/>
                  </a:cubicBezTo>
                  <a:cubicBezTo>
                    <a:pt x="13431" y="21620"/>
                    <a:pt x="13438" y="21585"/>
                    <a:pt x="13438" y="21550"/>
                  </a:cubicBezTo>
                  <a:lnTo>
                    <a:pt x="13438" y="21543"/>
                  </a:lnTo>
                  <a:cubicBezTo>
                    <a:pt x="13578" y="21620"/>
                    <a:pt x="13724" y="21683"/>
                    <a:pt x="13878" y="21725"/>
                  </a:cubicBezTo>
                  <a:cubicBezTo>
                    <a:pt x="14004" y="21753"/>
                    <a:pt x="14122" y="21774"/>
                    <a:pt x="14255" y="21781"/>
                  </a:cubicBezTo>
                  <a:cubicBezTo>
                    <a:pt x="14286" y="21784"/>
                    <a:pt x="14320" y="21786"/>
                    <a:pt x="14353" y="21786"/>
                  </a:cubicBezTo>
                  <a:cubicBezTo>
                    <a:pt x="14386" y="21786"/>
                    <a:pt x="14419" y="21784"/>
                    <a:pt x="14451" y="21781"/>
                  </a:cubicBezTo>
                  <a:cubicBezTo>
                    <a:pt x="14520" y="21781"/>
                    <a:pt x="14583" y="21774"/>
                    <a:pt x="14646" y="21767"/>
                  </a:cubicBezTo>
                  <a:cubicBezTo>
                    <a:pt x="14674" y="21767"/>
                    <a:pt x="14695" y="21760"/>
                    <a:pt x="14723" y="21760"/>
                  </a:cubicBezTo>
                  <a:cubicBezTo>
                    <a:pt x="14758" y="21753"/>
                    <a:pt x="14800" y="21753"/>
                    <a:pt x="14835" y="21746"/>
                  </a:cubicBezTo>
                  <a:cubicBezTo>
                    <a:pt x="14863" y="21739"/>
                    <a:pt x="14898" y="21732"/>
                    <a:pt x="14925" y="21725"/>
                  </a:cubicBezTo>
                  <a:cubicBezTo>
                    <a:pt x="14953" y="21725"/>
                    <a:pt x="14988" y="21718"/>
                    <a:pt x="15016" y="21711"/>
                  </a:cubicBezTo>
                  <a:cubicBezTo>
                    <a:pt x="15051" y="21704"/>
                    <a:pt x="15086" y="21697"/>
                    <a:pt x="15121" y="21690"/>
                  </a:cubicBezTo>
                  <a:cubicBezTo>
                    <a:pt x="15142" y="21683"/>
                    <a:pt x="15170" y="21676"/>
                    <a:pt x="15198" y="21669"/>
                  </a:cubicBezTo>
                  <a:cubicBezTo>
                    <a:pt x="15233" y="21662"/>
                    <a:pt x="15268" y="21648"/>
                    <a:pt x="15303" y="21641"/>
                  </a:cubicBezTo>
                  <a:cubicBezTo>
                    <a:pt x="15324" y="21634"/>
                    <a:pt x="15345" y="21627"/>
                    <a:pt x="15365" y="21620"/>
                  </a:cubicBezTo>
                  <a:cubicBezTo>
                    <a:pt x="15400" y="21613"/>
                    <a:pt x="15435" y="21599"/>
                    <a:pt x="15470" y="21585"/>
                  </a:cubicBezTo>
                  <a:cubicBezTo>
                    <a:pt x="15491" y="21578"/>
                    <a:pt x="15512" y="21571"/>
                    <a:pt x="15526" y="21564"/>
                  </a:cubicBezTo>
                  <a:cubicBezTo>
                    <a:pt x="15568" y="21550"/>
                    <a:pt x="15603" y="21536"/>
                    <a:pt x="15638" y="21522"/>
                  </a:cubicBezTo>
                  <a:cubicBezTo>
                    <a:pt x="15659" y="21515"/>
                    <a:pt x="15673" y="21508"/>
                    <a:pt x="15687" y="21501"/>
                  </a:cubicBezTo>
                  <a:cubicBezTo>
                    <a:pt x="15722" y="21487"/>
                    <a:pt x="15764" y="21467"/>
                    <a:pt x="15798" y="21453"/>
                  </a:cubicBezTo>
                  <a:cubicBezTo>
                    <a:pt x="15812" y="21446"/>
                    <a:pt x="15826" y="21439"/>
                    <a:pt x="15833" y="21432"/>
                  </a:cubicBezTo>
                  <a:cubicBezTo>
                    <a:pt x="15875" y="21411"/>
                    <a:pt x="15917" y="21390"/>
                    <a:pt x="15952" y="21369"/>
                  </a:cubicBezTo>
                  <a:lnTo>
                    <a:pt x="15980" y="21355"/>
                  </a:lnTo>
                  <a:cubicBezTo>
                    <a:pt x="16022" y="21334"/>
                    <a:pt x="16057" y="21313"/>
                    <a:pt x="16099" y="21285"/>
                  </a:cubicBezTo>
                  <a:lnTo>
                    <a:pt x="16113" y="21278"/>
                  </a:lnTo>
                  <a:cubicBezTo>
                    <a:pt x="16155" y="21250"/>
                    <a:pt x="16197" y="21222"/>
                    <a:pt x="16232" y="21194"/>
                  </a:cubicBezTo>
                  <a:lnTo>
                    <a:pt x="16245" y="21187"/>
                  </a:lnTo>
                  <a:cubicBezTo>
                    <a:pt x="16287" y="21159"/>
                    <a:pt x="16322" y="21131"/>
                    <a:pt x="16364" y="21103"/>
                  </a:cubicBezTo>
                  <a:lnTo>
                    <a:pt x="16371" y="21096"/>
                  </a:lnTo>
                  <a:cubicBezTo>
                    <a:pt x="16413" y="21068"/>
                    <a:pt x="16448" y="21034"/>
                    <a:pt x="16483" y="21006"/>
                  </a:cubicBezTo>
                  <a:lnTo>
                    <a:pt x="16490" y="20999"/>
                  </a:lnTo>
                  <a:cubicBezTo>
                    <a:pt x="16525" y="20964"/>
                    <a:pt x="16567" y="20936"/>
                    <a:pt x="16602" y="20901"/>
                  </a:cubicBezTo>
                  <a:cubicBezTo>
                    <a:pt x="16672" y="20831"/>
                    <a:pt x="16741" y="20761"/>
                    <a:pt x="16804" y="20684"/>
                  </a:cubicBezTo>
                  <a:cubicBezTo>
                    <a:pt x="17258" y="20154"/>
                    <a:pt x="17489" y="19518"/>
                    <a:pt x="17468" y="18966"/>
                  </a:cubicBezTo>
                  <a:cubicBezTo>
                    <a:pt x="17468" y="18966"/>
                    <a:pt x="17586" y="17276"/>
                    <a:pt x="17174" y="16208"/>
                  </a:cubicBezTo>
                  <a:cubicBezTo>
                    <a:pt x="16767" y="15169"/>
                    <a:pt x="16789" y="13444"/>
                    <a:pt x="16777" y="13444"/>
                  </a:cubicBezTo>
                  <a:lnTo>
                    <a:pt x="16777" y="13444"/>
                  </a:lnTo>
                  <a:cubicBezTo>
                    <a:pt x="16777" y="13444"/>
                    <a:pt x="16777" y="13445"/>
                    <a:pt x="16777" y="13446"/>
                  </a:cubicBezTo>
                  <a:lnTo>
                    <a:pt x="16777" y="13446"/>
                  </a:lnTo>
                  <a:cubicBezTo>
                    <a:pt x="16797" y="13315"/>
                    <a:pt x="16811" y="13211"/>
                    <a:pt x="16818" y="13128"/>
                  </a:cubicBezTo>
                  <a:cubicBezTo>
                    <a:pt x="16818" y="13114"/>
                    <a:pt x="16825" y="13107"/>
                    <a:pt x="16825" y="13093"/>
                  </a:cubicBezTo>
                  <a:lnTo>
                    <a:pt x="16825" y="13086"/>
                  </a:lnTo>
                  <a:lnTo>
                    <a:pt x="16825" y="13058"/>
                  </a:lnTo>
                  <a:lnTo>
                    <a:pt x="16832" y="13051"/>
                  </a:lnTo>
                  <a:lnTo>
                    <a:pt x="16832" y="13037"/>
                  </a:lnTo>
                  <a:lnTo>
                    <a:pt x="16832" y="13023"/>
                  </a:lnTo>
                  <a:lnTo>
                    <a:pt x="16832" y="13016"/>
                  </a:lnTo>
                  <a:cubicBezTo>
                    <a:pt x="16832" y="13016"/>
                    <a:pt x="18215" y="9349"/>
                    <a:pt x="17747" y="7352"/>
                  </a:cubicBezTo>
                  <a:lnTo>
                    <a:pt x="17747" y="7352"/>
                  </a:lnTo>
                  <a:cubicBezTo>
                    <a:pt x="17794" y="7359"/>
                    <a:pt x="17835" y="7363"/>
                    <a:pt x="17872" y="7363"/>
                  </a:cubicBezTo>
                  <a:cubicBezTo>
                    <a:pt x="18053" y="7363"/>
                    <a:pt x="18100" y="7266"/>
                    <a:pt x="17943" y="6975"/>
                  </a:cubicBezTo>
                  <a:cubicBezTo>
                    <a:pt x="17356" y="5878"/>
                    <a:pt x="17349" y="6569"/>
                    <a:pt x="17035" y="5319"/>
                  </a:cubicBezTo>
                  <a:cubicBezTo>
                    <a:pt x="16713" y="4062"/>
                    <a:pt x="16134" y="4062"/>
                    <a:pt x="15757" y="2889"/>
                  </a:cubicBezTo>
                  <a:cubicBezTo>
                    <a:pt x="15383" y="1748"/>
                    <a:pt x="14462" y="0"/>
                    <a:pt x="12954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" name="Google Shape;2810;p45">
              <a:extLst>
                <a:ext uri="{FF2B5EF4-FFF2-40B4-BE49-F238E27FC236}">
                  <a16:creationId xmlns:a16="http://schemas.microsoft.com/office/drawing/2014/main" id="{C05D20F9-91A3-44B4-89C8-CE409F5B1A28}"/>
                </a:ext>
              </a:extLst>
            </p:cNvPr>
            <p:cNvGrpSpPr/>
            <p:nvPr/>
          </p:nvGrpSpPr>
          <p:grpSpPr>
            <a:xfrm>
              <a:off x="1334814" y="878358"/>
              <a:ext cx="754673" cy="927372"/>
              <a:chOff x="1112175" y="1533100"/>
              <a:chExt cx="464300" cy="570550"/>
            </a:xfrm>
          </p:grpSpPr>
          <p:sp>
            <p:nvSpPr>
              <p:cNvPr id="133" name="Google Shape;2811;p45">
                <a:extLst>
                  <a:ext uri="{FF2B5EF4-FFF2-40B4-BE49-F238E27FC236}">
                    <a16:creationId xmlns:a16="http://schemas.microsoft.com/office/drawing/2014/main" id="{D0D62839-10F5-4277-ACAB-F89A2A429923}"/>
                  </a:ext>
                </a:extLst>
              </p:cNvPr>
              <p:cNvSpPr/>
              <p:nvPr/>
            </p:nvSpPr>
            <p:spPr>
              <a:xfrm>
                <a:off x="1343525" y="2017025"/>
                <a:ext cx="110200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3465" extrusionOk="0">
                    <a:moveTo>
                      <a:pt x="525" y="0"/>
                    </a:moveTo>
                    <a:lnTo>
                      <a:pt x="1" y="1593"/>
                    </a:lnTo>
                    <a:cubicBezTo>
                      <a:pt x="92" y="1607"/>
                      <a:pt x="490" y="1516"/>
                      <a:pt x="832" y="2138"/>
                    </a:cubicBezTo>
                    <a:cubicBezTo>
                      <a:pt x="1181" y="2752"/>
                      <a:pt x="1635" y="3465"/>
                      <a:pt x="2396" y="3465"/>
                    </a:cubicBezTo>
                    <a:cubicBezTo>
                      <a:pt x="3165" y="3465"/>
                      <a:pt x="4310" y="2794"/>
                      <a:pt x="4359" y="2194"/>
                    </a:cubicBezTo>
                    <a:cubicBezTo>
                      <a:pt x="4408" y="1593"/>
                      <a:pt x="2990" y="126"/>
                      <a:pt x="2990" y="126"/>
                    </a:cubicBezTo>
                    <a:lnTo>
                      <a:pt x="5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812;p45">
                <a:extLst>
                  <a:ext uri="{FF2B5EF4-FFF2-40B4-BE49-F238E27FC236}">
                    <a16:creationId xmlns:a16="http://schemas.microsoft.com/office/drawing/2014/main" id="{2F743F9B-2C24-47F6-BDA7-E403BA87A52C}"/>
                  </a:ext>
                </a:extLst>
              </p:cNvPr>
              <p:cNvSpPr/>
              <p:nvPr/>
            </p:nvSpPr>
            <p:spPr>
              <a:xfrm>
                <a:off x="1355575" y="2026800"/>
                <a:ext cx="97800" cy="7615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3046" extrusionOk="0">
                    <a:moveTo>
                      <a:pt x="2752" y="1"/>
                    </a:moveTo>
                    <a:cubicBezTo>
                      <a:pt x="2662" y="22"/>
                      <a:pt x="2564" y="49"/>
                      <a:pt x="2459" y="91"/>
                    </a:cubicBezTo>
                    <a:cubicBezTo>
                      <a:pt x="1" y="985"/>
                      <a:pt x="2152" y="3018"/>
                      <a:pt x="2187" y="3046"/>
                    </a:cubicBezTo>
                    <a:cubicBezTo>
                      <a:pt x="2927" y="2920"/>
                      <a:pt x="3835" y="2340"/>
                      <a:pt x="3877" y="1803"/>
                    </a:cubicBezTo>
                    <a:cubicBezTo>
                      <a:pt x="3912" y="1363"/>
                      <a:pt x="3157" y="455"/>
                      <a:pt x="27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813;p45">
                <a:extLst>
                  <a:ext uri="{FF2B5EF4-FFF2-40B4-BE49-F238E27FC236}">
                    <a16:creationId xmlns:a16="http://schemas.microsoft.com/office/drawing/2014/main" id="{9D9DF91C-8C60-40DE-829D-A21770B51549}"/>
                  </a:ext>
                </a:extLst>
              </p:cNvPr>
              <p:cNvSpPr/>
              <p:nvPr/>
            </p:nvSpPr>
            <p:spPr>
              <a:xfrm>
                <a:off x="1117425" y="2031325"/>
                <a:ext cx="178125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7125" h="2376" extrusionOk="0">
                    <a:moveTo>
                      <a:pt x="2275" y="1"/>
                    </a:moveTo>
                    <a:cubicBezTo>
                      <a:pt x="2246" y="1"/>
                      <a:pt x="2217" y="1"/>
                      <a:pt x="2186" y="1"/>
                    </a:cubicBezTo>
                    <a:cubicBezTo>
                      <a:pt x="1236" y="1"/>
                      <a:pt x="503" y="574"/>
                      <a:pt x="252" y="979"/>
                    </a:cubicBezTo>
                    <a:cubicBezTo>
                      <a:pt x="0" y="1384"/>
                      <a:pt x="866" y="2096"/>
                      <a:pt x="1851" y="2285"/>
                    </a:cubicBezTo>
                    <a:cubicBezTo>
                      <a:pt x="2198" y="2351"/>
                      <a:pt x="2517" y="2376"/>
                      <a:pt x="2821" y="2376"/>
                    </a:cubicBezTo>
                    <a:cubicBezTo>
                      <a:pt x="3387" y="2376"/>
                      <a:pt x="3905" y="2290"/>
                      <a:pt x="4477" y="2222"/>
                    </a:cubicBezTo>
                    <a:cubicBezTo>
                      <a:pt x="4626" y="2203"/>
                      <a:pt x="4789" y="2198"/>
                      <a:pt x="4958" y="2198"/>
                    </a:cubicBezTo>
                    <a:cubicBezTo>
                      <a:pt x="5162" y="2198"/>
                      <a:pt x="5374" y="2205"/>
                      <a:pt x="5580" y="2205"/>
                    </a:cubicBezTo>
                    <a:cubicBezTo>
                      <a:pt x="6202" y="2205"/>
                      <a:pt x="6773" y="2136"/>
                      <a:pt x="6908" y="1580"/>
                    </a:cubicBezTo>
                    <a:cubicBezTo>
                      <a:pt x="7124" y="686"/>
                      <a:pt x="4763" y="211"/>
                      <a:pt x="4763" y="211"/>
                    </a:cubicBezTo>
                    <a:cubicBezTo>
                      <a:pt x="4763" y="211"/>
                      <a:pt x="4275" y="155"/>
                      <a:pt x="3758" y="127"/>
                    </a:cubicBezTo>
                    <a:cubicBezTo>
                      <a:pt x="3264" y="100"/>
                      <a:pt x="3144" y="1"/>
                      <a:pt x="2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814;p45">
                <a:extLst>
                  <a:ext uri="{FF2B5EF4-FFF2-40B4-BE49-F238E27FC236}">
                    <a16:creationId xmlns:a16="http://schemas.microsoft.com/office/drawing/2014/main" id="{8EF53E5A-755F-436A-B10F-D5EC655F0A0E}"/>
                  </a:ext>
                </a:extLst>
              </p:cNvPr>
              <p:cNvSpPr/>
              <p:nvPr/>
            </p:nvSpPr>
            <p:spPr>
              <a:xfrm>
                <a:off x="1117425" y="2031350"/>
                <a:ext cx="74925" cy="5867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347" extrusionOk="0">
                    <a:moveTo>
                      <a:pt x="2075" y="0"/>
                    </a:moveTo>
                    <a:cubicBezTo>
                      <a:pt x="1174" y="49"/>
                      <a:pt x="496" y="587"/>
                      <a:pt x="252" y="978"/>
                    </a:cubicBezTo>
                    <a:cubicBezTo>
                      <a:pt x="0" y="1383"/>
                      <a:pt x="866" y="2095"/>
                      <a:pt x="1851" y="2284"/>
                    </a:cubicBezTo>
                    <a:cubicBezTo>
                      <a:pt x="2005" y="2312"/>
                      <a:pt x="2151" y="2333"/>
                      <a:pt x="2291" y="2347"/>
                    </a:cubicBezTo>
                    <a:cubicBezTo>
                      <a:pt x="2996" y="1627"/>
                      <a:pt x="2438" y="566"/>
                      <a:pt x="2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815;p45">
                <a:extLst>
                  <a:ext uri="{FF2B5EF4-FFF2-40B4-BE49-F238E27FC236}">
                    <a16:creationId xmlns:a16="http://schemas.microsoft.com/office/drawing/2014/main" id="{5069C16A-114D-4663-86BC-B926EE3E24CC}"/>
                  </a:ext>
                </a:extLst>
              </p:cNvPr>
              <p:cNvSpPr/>
              <p:nvPr/>
            </p:nvSpPr>
            <p:spPr>
              <a:xfrm>
                <a:off x="1137675" y="1707800"/>
                <a:ext cx="1840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7362" h="2110" extrusionOk="0">
                    <a:moveTo>
                      <a:pt x="489" y="1"/>
                    </a:moveTo>
                    <a:lnTo>
                      <a:pt x="0" y="196"/>
                    </a:lnTo>
                    <a:lnTo>
                      <a:pt x="2599" y="2110"/>
                    </a:lnTo>
                    <a:lnTo>
                      <a:pt x="7362" y="916"/>
                    </a:lnTo>
                    <a:lnTo>
                      <a:pt x="7313" y="406"/>
                    </a:lnTo>
                    <a:cubicBezTo>
                      <a:pt x="7313" y="406"/>
                      <a:pt x="4764" y="664"/>
                      <a:pt x="3758" y="769"/>
                    </a:cubicBezTo>
                    <a:cubicBezTo>
                      <a:pt x="2752" y="874"/>
                      <a:pt x="2703" y="1558"/>
                      <a:pt x="2703" y="1558"/>
                    </a:cubicBezTo>
                    <a:lnTo>
                      <a:pt x="2508" y="1020"/>
                    </a:lnTo>
                    <a:cubicBezTo>
                      <a:pt x="2319" y="483"/>
                      <a:pt x="489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816;p45">
                <a:extLst>
                  <a:ext uri="{FF2B5EF4-FFF2-40B4-BE49-F238E27FC236}">
                    <a16:creationId xmlns:a16="http://schemas.microsoft.com/office/drawing/2014/main" id="{96BE9108-2466-4632-8BB3-4D9B517DF57E}"/>
                  </a:ext>
                </a:extLst>
              </p:cNvPr>
              <p:cNvSpPr/>
              <p:nvPr/>
            </p:nvSpPr>
            <p:spPr>
              <a:xfrm>
                <a:off x="1325725" y="1842600"/>
                <a:ext cx="6655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3835" extrusionOk="0">
                    <a:moveTo>
                      <a:pt x="1642" y="0"/>
                    </a:moveTo>
                    <a:cubicBezTo>
                      <a:pt x="1642" y="0"/>
                      <a:pt x="664" y="2033"/>
                      <a:pt x="601" y="2410"/>
                    </a:cubicBezTo>
                    <a:cubicBezTo>
                      <a:pt x="538" y="2794"/>
                      <a:pt x="0" y="3835"/>
                      <a:pt x="0" y="3835"/>
                    </a:cubicBezTo>
                    <a:lnTo>
                      <a:pt x="2550" y="3695"/>
                    </a:lnTo>
                    <a:lnTo>
                      <a:pt x="2661" y="517"/>
                    </a:lnTo>
                    <a:lnTo>
                      <a:pt x="16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817;p45">
                <a:extLst>
                  <a:ext uri="{FF2B5EF4-FFF2-40B4-BE49-F238E27FC236}">
                    <a16:creationId xmlns:a16="http://schemas.microsoft.com/office/drawing/2014/main" id="{91B5170B-93AC-4B1E-B6CC-247700D604C6}"/>
                  </a:ext>
                </a:extLst>
              </p:cNvPr>
              <p:cNvSpPr/>
              <p:nvPr/>
            </p:nvSpPr>
            <p:spPr>
              <a:xfrm>
                <a:off x="1112175" y="1855350"/>
                <a:ext cx="323925" cy="206750"/>
              </a:xfrm>
              <a:custGeom>
                <a:avLst/>
                <a:gdLst/>
                <a:ahLst/>
                <a:cxnLst/>
                <a:rect l="l" t="t" r="r" b="b"/>
                <a:pathLst>
                  <a:path w="12957" h="8270" extrusionOk="0">
                    <a:moveTo>
                      <a:pt x="2393" y="0"/>
                    </a:moveTo>
                    <a:cubicBezTo>
                      <a:pt x="2389" y="0"/>
                      <a:pt x="2386" y="0"/>
                      <a:pt x="2382" y="0"/>
                    </a:cubicBezTo>
                    <a:cubicBezTo>
                      <a:pt x="1293" y="28"/>
                      <a:pt x="657" y="161"/>
                      <a:pt x="336" y="1132"/>
                    </a:cubicBezTo>
                    <a:cubicBezTo>
                      <a:pt x="15" y="2109"/>
                      <a:pt x="1" y="2982"/>
                      <a:pt x="1949" y="4100"/>
                    </a:cubicBezTo>
                    <a:cubicBezTo>
                      <a:pt x="3905" y="5224"/>
                      <a:pt x="9192" y="8269"/>
                      <a:pt x="9192" y="8269"/>
                    </a:cubicBezTo>
                    <a:cubicBezTo>
                      <a:pt x="9192" y="8269"/>
                      <a:pt x="9499" y="6859"/>
                      <a:pt x="10428" y="6845"/>
                    </a:cubicBezTo>
                    <a:cubicBezTo>
                      <a:pt x="10442" y="6844"/>
                      <a:pt x="10455" y="6844"/>
                      <a:pt x="10469" y="6844"/>
                    </a:cubicBezTo>
                    <a:cubicBezTo>
                      <a:pt x="11403" y="6844"/>
                      <a:pt x="12956" y="7306"/>
                      <a:pt x="12956" y="7306"/>
                    </a:cubicBezTo>
                    <a:lnTo>
                      <a:pt x="9443" y="3304"/>
                    </a:lnTo>
                    <a:cubicBezTo>
                      <a:pt x="9081" y="3234"/>
                      <a:pt x="3508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818;p45">
                <a:extLst>
                  <a:ext uri="{FF2B5EF4-FFF2-40B4-BE49-F238E27FC236}">
                    <a16:creationId xmlns:a16="http://schemas.microsoft.com/office/drawing/2014/main" id="{051A3BDF-82EE-4E80-96BB-C96689E4F378}"/>
                  </a:ext>
                </a:extLst>
              </p:cNvPr>
              <p:cNvSpPr/>
              <p:nvPr/>
            </p:nvSpPr>
            <p:spPr>
              <a:xfrm>
                <a:off x="1113225" y="1855875"/>
                <a:ext cx="59400" cy="7650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3060" extrusionOk="0">
                    <a:moveTo>
                      <a:pt x="1879" y="0"/>
                    </a:moveTo>
                    <a:cubicBezTo>
                      <a:pt x="1069" y="63"/>
                      <a:pt x="566" y="287"/>
                      <a:pt x="294" y="1111"/>
                    </a:cubicBezTo>
                    <a:cubicBezTo>
                      <a:pt x="77" y="1767"/>
                      <a:pt x="1" y="2382"/>
                      <a:pt x="573" y="3059"/>
                    </a:cubicBezTo>
                    <a:cubicBezTo>
                      <a:pt x="1174" y="2654"/>
                      <a:pt x="2375" y="1613"/>
                      <a:pt x="1879" y="0"/>
                    </a:cubicBezTo>
                    <a:close/>
                  </a:path>
                </a:pathLst>
              </a:custGeom>
              <a:solidFill>
                <a:srgbClr val="1B29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819;p45">
                <a:extLst>
                  <a:ext uri="{FF2B5EF4-FFF2-40B4-BE49-F238E27FC236}">
                    <a16:creationId xmlns:a16="http://schemas.microsoft.com/office/drawing/2014/main" id="{C6CD1E46-E8E0-4D94-940C-0A1E4DEEF0A7}"/>
                  </a:ext>
                </a:extLst>
              </p:cNvPr>
              <p:cNvSpPr/>
              <p:nvPr/>
            </p:nvSpPr>
            <p:spPr>
              <a:xfrm>
                <a:off x="1279100" y="1890950"/>
                <a:ext cx="486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442" extrusionOk="0">
                    <a:moveTo>
                      <a:pt x="1908" y="1"/>
                    </a:moveTo>
                    <a:cubicBezTo>
                      <a:pt x="1908" y="1"/>
                      <a:pt x="1908" y="1"/>
                      <a:pt x="1907" y="1"/>
                    </a:cubicBezTo>
                    <a:cubicBezTo>
                      <a:pt x="1858" y="1"/>
                      <a:pt x="1" y="197"/>
                      <a:pt x="1" y="197"/>
                    </a:cubicBezTo>
                    <a:cubicBezTo>
                      <a:pt x="1" y="197"/>
                      <a:pt x="903" y="441"/>
                      <a:pt x="1145" y="441"/>
                    </a:cubicBezTo>
                    <a:cubicBezTo>
                      <a:pt x="1168" y="441"/>
                      <a:pt x="1185" y="439"/>
                      <a:pt x="1195" y="434"/>
                    </a:cubicBezTo>
                    <a:cubicBezTo>
                      <a:pt x="1306" y="372"/>
                      <a:pt x="1944" y="1"/>
                      <a:pt x="19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820;p45">
                <a:extLst>
                  <a:ext uri="{FF2B5EF4-FFF2-40B4-BE49-F238E27FC236}">
                    <a16:creationId xmlns:a16="http://schemas.microsoft.com/office/drawing/2014/main" id="{2E286EF0-264C-43C0-9879-3375053C76FF}"/>
                  </a:ext>
                </a:extLst>
              </p:cNvPr>
              <p:cNvSpPr/>
              <p:nvPr/>
            </p:nvSpPr>
            <p:spPr>
              <a:xfrm>
                <a:off x="1374225" y="1642150"/>
                <a:ext cx="49650" cy="476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906" extrusionOk="0">
                    <a:moveTo>
                      <a:pt x="554" y="1"/>
                    </a:moveTo>
                    <a:cubicBezTo>
                      <a:pt x="540" y="63"/>
                      <a:pt x="316" y="1167"/>
                      <a:pt x="86" y="1663"/>
                    </a:cubicBezTo>
                    <a:cubicBezTo>
                      <a:pt x="0" y="1847"/>
                      <a:pt x="205" y="1905"/>
                      <a:pt x="496" y="1905"/>
                    </a:cubicBezTo>
                    <a:cubicBezTo>
                      <a:pt x="988" y="1905"/>
                      <a:pt x="1727" y="1740"/>
                      <a:pt x="1727" y="1740"/>
                    </a:cubicBezTo>
                    <a:lnTo>
                      <a:pt x="1985" y="133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821;p45">
                <a:extLst>
                  <a:ext uri="{FF2B5EF4-FFF2-40B4-BE49-F238E27FC236}">
                    <a16:creationId xmlns:a16="http://schemas.microsoft.com/office/drawing/2014/main" id="{C78FD2DA-0B96-4EDC-A522-7DAF9226AF0A}"/>
                  </a:ext>
                </a:extLst>
              </p:cNvPr>
              <p:cNvSpPr/>
              <p:nvPr/>
            </p:nvSpPr>
            <p:spPr>
              <a:xfrm>
                <a:off x="1370950" y="1543350"/>
                <a:ext cx="137525" cy="117675"/>
              </a:xfrm>
              <a:custGeom>
                <a:avLst/>
                <a:gdLst/>
                <a:ahLst/>
                <a:cxnLst/>
                <a:rect l="l" t="t" r="r" b="b"/>
                <a:pathLst>
                  <a:path w="5501" h="4707" extrusionOk="0">
                    <a:moveTo>
                      <a:pt x="2411" y="0"/>
                    </a:moveTo>
                    <a:cubicBezTo>
                      <a:pt x="2324" y="0"/>
                      <a:pt x="2240" y="9"/>
                      <a:pt x="2158" y="28"/>
                    </a:cubicBezTo>
                    <a:cubicBezTo>
                      <a:pt x="2158" y="28"/>
                      <a:pt x="2150" y="27"/>
                      <a:pt x="2135" y="27"/>
                    </a:cubicBezTo>
                    <a:cubicBezTo>
                      <a:pt x="1946" y="27"/>
                      <a:pt x="666" y="57"/>
                      <a:pt x="349" y="859"/>
                    </a:cubicBezTo>
                    <a:cubicBezTo>
                      <a:pt x="0" y="1718"/>
                      <a:pt x="21" y="4483"/>
                      <a:pt x="1055" y="4672"/>
                    </a:cubicBezTo>
                    <a:cubicBezTo>
                      <a:pt x="1185" y="4696"/>
                      <a:pt x="1309" y="4706"/>
                      <a:pt x="1428" y="4706"/>
                    </a:cubicBezTo>
                    <a:cubicBezTo>
                      <a:pt x="2260" y="4706"/>
                      <a:pt x="2828" y="4177"/>
                      <a:pt x="3311" y="3792"/>
                    </a:cubicBezTo>
                    <a:cubicBezTo>
                      <a:pt x="5500" y="2075"/>
                      <a:pt x="3733" y="0"/>
                      <a:pt x="2411" y="0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822;p45">
                <a:extLst>
                  <a:ext uri="{FF2B5EF4-FFF2-40B4-BE49-F238E27FC236}">
                    <a16:creationId xmlns:a16="http://schemas.microsoft.com/office/drawing/2014/main" id="{CFEEAB6F-65BE-439E-A8F9-56F6E2108688}"/>
                  </a:ext>
                </a:extLst>
              </p:cNvPr>
              <p:cNvSpPr/>
              <p:nvPr/>
            </p:nvSpPr>
            <p:spPr>
              <a:xfrm>
                <a:off x="1403600" y="1615100"/>
                <a:ext cx="65150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3179" extrusionOk="0">
                    <a:moveTo>
                      <a:pt x="1579" y="0"/>
                    </a:moveTo>
                    <a:lnTo>
                      <a:pt x="0" y="887"/>
                    </a:lnTo>
                    <a:cubicBezTo>
                      <a:pt x="0" y="887"/>
                      <a:pt x="587" y="1921"/>
                      <a:pt x="238" y="2682"/>
                    </a:cubicBezTo>
                    <a:cubicBezTo>
                      <a:pt x="63" y="3054"/>
                      <a:pt x="268" y="3179"/>
                      <a:pt x="619" y="3179"/>
                    </a:cubicBezTo>
                    <a:cubicBezTo>
                      <a:pt x="1320" y="3179"/>
                      <a:pt x="2605" y="2682"/>
                      <a:pt x="2605" y="2682"/>
                    </a:cubicBezTo>
                    <a:lnTo>
                      <a:pt x="1579" y="0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823;p45">
                <a:extLst>
                  <a:ext uri="{FF2B5EF4-FFF2-40B4-BE49-F238E27FC236}">
                    <a16:creationId xmlns:a16="http://schemas.microsoft.com/office/drawing/2014/main" id="{AA1245B8-B51E-4B49-A46E-AC290279ADF8}"/>
                  </a:ext>
                </a:extLst>
              </p:cNvPr>
              <p:cNvSpPr/>
              <p:nvPr/>
            </p:nvSpPr>
            <p:spPr>
              <a:xfrm>
                <a:off x="1372175" y="1669050"/>
                <a:ext cx="122250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4337" extrusionOk="0">
                    <a:moveTo>
                      <a:pt x="4889" y="0"/>
                    </a:moveTo>
                    <a:lnTo>
                      <a:pt x="3087" y="70"/>
                    </a:lnTo>
                    <a:lnTo>
                      <a:pt x="1781" y="70"/>
                    </a:lnTo>
                    <a:lnTo>
                      <a:pt x="768" y="182"/>
                    </a:lnTo>
                    <a:cubicBezTo>
                      <a:pt x="768" y="182"/>
                      <a:pt x="0" y="2354"/>
                      <a:pt x="664" y="4030"/>
                    </a:cubicBezTo>
                    <a:cubicBezTo>
                      <a:pt x="749" y="4243"/>
                      <a:pt x="882" y="4336"/>
                      <a:pt x="1048" y="4336"/>
                    </a:cubicBezTo>
                    <a:cubicBezTo>
                      <a:pt x="2184" y="4336"/>
                      <a:pt x="4889" y="0"/>
                      <a:pt x="4889" y="0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824;p45">
                <a:extLst>
                  <a:ext uri="{FF2B5EF4-FFF2-40B4-BE49-F238E27FC236}">
                    <a16:creationId xmlns:a16="http://schemas.microsoft.com/office/drawing/2014/main" id="{5EE891AC-9F4D-4327-9F70-2EBCFE35C2A2}"/>
                  </a:ext>
                </a:extLst>
              </p:cNvPr>
              <p:cNvSpPr/>
              <p:nvPr/>
            </p:nvSpPr>
            <p:spPr>
              <a:xfrm>
                <a:off x="1314200" y="1665875"/>
                <a:ext cx="262275" cy="192625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7705" extrusionOk="0">
                    <a:moveTo>
                      <a:pt x="6144" y="0"/>
                    </a:moveTo>
                    <a:cubicBezTo>
                      <a:pt x="6092" y="0"/>
                      <a:pt x="6048" y="1"/>
                      <a:pt x="6014" y="1"/>
                    </a:cubicBezTo>
                    <a:cubicBezTo>
                      <a:pt x="5981" y="1"/>
                      <a:pt x="5955" y="5"/>
                      <a:pt x="5939" y="5"/>
                    </a:cubicBezTo>
                    <a:cubicBezTo>
                      <a:pt x="5931" y="5"/>
                      <a:pt x="5925" y="4"/>
                      <a:pt x="5923" y="1"/>
                    </a:cubicBezTo>
                    <a:lnTo>
                      <a:pt x="5211" y="1203"/>
                    </a:lnTo>
                    <a:cubicBezTo>
                      <a:pt x="5062" y="1456"/>
                      <a:pt x="4811" y="1577"/>
                      <a:pt x="4561" y="1577"/>
                    </a:cubicBezTo>
                    <a:cubicBezTo>
                      <a:pt x="4247" y="1577"/>
                      <a:pt x="3936" y="1386"/>
                      <a:pt x="3835" y="1028"/>
                    </a:cubicBezTo>
                    <a:lnTo>
                      <a:pt x="3604" y="253"/>
                    </a:lnTo>
                    <a:cubicBezTo>
                      <a:pt x="0" y="379"/>
                      <a:pt x="524" y="3012"/>
                      <a:pt x="524" y="3012"/>
                    </a:cubicBezTo>
                    <a:lnTo>
                      <a:pt x="1446" y="4925"/>
                    </a:lnTo>
                    <a:lnTo>
                      <a:pt x="1104" y="6958"/>
                    </a:lnTo>
                    <a:lnTo>
                      <a:pt x="7110" y="7300"/>
                    </a:lnTo>
                    <a:lnTo>
                      <a:pt x="7362" y="7223"/>
                    </a:lnTo>
                    <a:cubicBezTo>
                      <a:pt x="7406" y="7221"/>
                      <a:pt x="7450" y="7220"/>
                      <a:pt x="7493" y="7220"/>
                    </a:cubicBezTo>
                    <a:cubicBezTo>
                      <a:pt x="8422" y="7220"/>
                      <a:pt x="8926" y="7705"/>
                      <a:pt x="8926" y="7705"/>
                    </a:cubicBezTo>
                    <a:cubicBezTo>
                      <a:pt x="8926" y="7705"/>
                      <a:pt x="10491" y="3570"/>
                      <a:pt x="9729" y="1692"/>
                    </a:cubicBezTo>
                    <a:cubicBezTo>
                      <a:pt x="9085" y="96"/>
                      <a:pt x="6855" y="0"/>
                      <a:pt x="61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825;p45">
                <a:extLst>
                  <a:ext uri="{FF2B5EF4-FFF2-40B4-BE49-F238E27FC236}">
                    <a16:creationId xmlns:a16="http://schemas.microsoft.com/office/drawing/2014/main" id="{43ABAB2F-1F7B-420A-B37B-2115BCC4B317}"/>
                  </a:ext>
                </a:extLst>
              </p:cNvPr>
              <p:cNvSpPr/>
              <p:nvPr/>
            </p:nvSpPr>
            <p:spPr>
              <a:xfrm>
                <a:off x="1131375" y="1709725"/>
                <a:ext cx="259325" cy="187800"/>
              </a:xfrm>
              <a:custGeom>
                <a:avLst/>
                <a:gdLst/>
                <a:ahLst/>
                <a:cxnLst/>
                <a:rect l="l" t="t" r="r" b="b"/>
                <a:pathLst>
                  <a:path w="10373" h="7512" extrusionOk="0">
                    <a:moveTo>
                      <a:pt x="1" y="0"/>
                    </a:moveTo>
                    <a:lnTo>
                      <a:pt x="2676" y="5811"/>
                    </a:lnTo>
                    <a:lnTo>
                      <a:pt x="5071" y="7264"/>
                    </a:lnTo>
                    <a:cubicBezTo>
                      <a:pt x="5227" y="7461"/>
                      <a:pt x="5409" y="7511"/>
                      <a:pt x="5552" y="7511"/>
                    </a:cubicBezTo>
                    <a:cubicBezTo>
                      <a:pt x="5698" y="7511"/>
                      <a:pt x="5805" y="7459"/>
                      <a:pt x="5805" y="7459"/>
                    </a:cubicBezTo>
                    <a:lnTo>
                      <a:pt x="10372" y="6978"/>
                    </a:lnTo>
                    <a:lnTo>
                      <a:pt x="7753" y="517"/>
                    </a:lnTo>
                    <a:cubicBezTo>
                      <a:pt x="7753" y="517"/>
                      <a:pt x="3360" y="950"/>
                      <a:pt x="3074" y="1125"/>
                    </a:cubicBezTo>
                    <a:cubicBezTo>
                      <a:pt x="2878" y="1243"/>
                      <a:pt x="2763" y="1280"/>
                      <a:pt x="2688" y="1280"/>
                    </a:cubicBezTo>
                    <a:cubicBezTo>
                      <a:pt x="2576" y="1280"/>
                      <a:pt x="2554" y="1196"/>
                      <a:pt x="2487" y="1167"/>
                    </a:cubicBezTo>
                    <a:cubicBezTo>
                      <a:pt x="2376" y="1118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826;p45">
                <a:extLst>
                  <a:ext uri="{FF2B5EF4-FFF2-40B4-BE49-F238E27FC236}">
                    <a16:creationId xmlns:a16="http://schemas.microsoft.com/office/drawing/2014/main" id="{21FE0112-D192-4C90-89D4-9F18D7E88D69}"/>
                  </a:ext>
                </a:extLst>
              </p:cNvPr>
              <p:cNvSpPr/>
              <p:nvPr/>
            </p:nvSpPr>
            <p:spPr>
              <a:xfrm>
                <a:off x="1303350" y="1810025"/>
                <a:ext cx="234025" cy="101975"/>
              </a:xfrm>
              <a:custGeom>
                <a:avLst/>
                <a:gdLst/>
                <a:ahLst/>
                <a:cxnLst/>
                <a:rect l="l" t="t" r="r" b="b"/>
                <a:pathLst>
                  <a:path w="9361" h="4079" extrusionOk="0">
                    <a:moveTo>
                      <a:pt x="554" y="1"/>
                    </a:moveTo>
                    <a:cubicBezTo>
                      <a:pt x="1" y="1"/>
                      <a:pt x="493" y="326"/>
                      <a:pt x="588" y="605"/>
                    </a:cubicBezTo>
                    <a:cubicBezTo>
                      <a:pt x="700" y="912"/>
                      <a:pt x="1084" y="1499"/>
                      <a:pt x="1252" y="1799"/>
                    </a:cubicBezTo>
                    <a:cubicBezTo>
                      <a:pt x="1419" y="2100"/>
                      <a:pt x="1328" y="2107"/>
                      <a:pt x="2090" y="2197"/>
                    </a:cubicBezTo>
                    <a:cubicBezTo>
                      <a:pt x="2223" y="2213"/>
                      <a:pt x="2337" y="2219"/>
                      <a:pt x="2436" y="2219"/>
                    </a:cubicBezTo>
                    <a:cubicBezTo>
                      <a:pt x="2880" y="2219"/>
                      <a:pt x="3037" y="2091"/>
                      <a:pt x="3305" y="2051"/>
                    </a:cubicBezTo>
                    <a:cubicBezTo>
                      <a:pt x="3309" y="2050"/>
                      <a:pt x="3314" y="2050"/>
                      <a:pt x="3319" y="2050"/>
                    </a:cubicBezTo>
                    <a:cubicBezTo>
                      <a:pt x="3721" y="2050"/>
                      <a:pt x="7000" y="3828"/>
                      <a:pt x="8075" y="4062"/>
                    </a:cubicBezTo>
                    <a:cubicBezTo>
                      <a:pt x="8128" y="4073"/>
                      <a:pt x="8178" y="4079"/>
                      <a:pt x="8226" y="4079"/>
                    </a:cubicBezTo>
                    <a:cubicBezTo>
                      <a:pt x="9189" y="4079"/>
                      <a:pt x="9360" y="1939"/>
                      <a:pt x="9360" y="1939"/>
                    </a:cubicBezTo>
                    <a:cubicBezTo>
                      <a:pt x="9018" y="1422"/>
                      <a:pt x="8417" y="1296"/>
                      <a:pt x="8019" y="1275"/>
                    </a:cubicBezTo>
                    <a:cubicBezTo>
                      <a:pt x="7999" y="1275"/>
                      <a:pt x="7979" y="1274"/>
                      <a:pt x="7959" y="1274"/>
                    </a:cubicBezTo>
                    <a:cubicBezTo>
                      <a:pt x="7812" y="1274"/>
                      <a:pt x="7666" y="1298"/>
                      <a:pt x="7530" y="1359"/>
                    </a:cubicBezTo>
                    <a:cubicBezTo>
                      <a:pt x="7414" y="1409"/>
                      <a:pt x="7159" y="1472"/>
                      <a:pt x="6626" y="1472"/>
                    </a:cubicBezTo>
                    <a:cubicBezTo>
                      <a:pt x="6484" y="1472"/>
                      <a:pt x="6323" y="1467"/>
                      <a:pt x="6140" y="1457"/>
                    </a:cubicBezTo>
                    <a:cubicBezTo>
                      <a:pt x="4918" y="1387"/>
                      <a:pt x="3947" y="1192"/>
                      <a:pt x="2900" y="682"/>
                    </a:cubicBezTo>
                    <a:cubicBezTo>
                      <a:pt x="1852" y="165"/>
                      <a:pt x="1615" y="88"/>
                      <a:pt x="756" y="11"/>
                    </a:cubicBezTo>
                    <a:cubicBezTo>
                      <a:pt x="677" y="4"/>
                      <a:pt x="610" y="1"/>
                      <a:pt x="554" y="1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827;p45">
                <a:extLst>
                  <a:ext uri="{FF2B5EF4-FFF2-40B4-BE49-F238E27FC236}">
                    <a16:creationId xmlns:a16="http://schemas.microsoft.com/office/drawing/2014/main" id="{CA8BAAD2-C115-495D-8BCA-03055FD78676}"/>
                  </a:ext>
                </a:extLst>
              </p:cNvPr>
              <p:cNvSpPr/>
              <p:nvPr/>
            </p:nvSpPr>
            <p:spPr>
              <a:xfrm>
                <a:off x="1364300" y="1533100"/>
                <a:ext cx="204825" cy="185875"/>
              </a:xfrm>
              <a:custGeom>
                <a:avLst/>
                <a:gdLst/>
                <a:ahLst/>
                <a:cxnLst/>
                <a:rect l="l" t="t" r="r" b="b"/>
                <a:pathLst>
                  <a:path w="8193" h="7435" extrusionOk="0">
                    <a:moveTo>
                      <a:pt x="3044" y="0"/>
                    </a:moveTo>
                    <a:cubicBezTo>
                      <a:pt x="3001" y="0"/>
                      <a:pt x="2957" y="2"/>
                      <a:pt x="2913" y="5"/>
                    </a:cubicBezTo>
                    <a:cubicBezTo>
                      <a:pt x="1328" y="116"/>
                      <a:pt x="1" y="577"/>
                      <a:pt x="420" y="2351"/>
                    </a:cubicBezTo>
                    <a:lnTo>
                      <a:pt x="1433" y="1115"/>
                    </a:lnTo>
                    <a:cubicBezTo>
                      <a:pt x="1433" y="1115"/>
                      <a:pt x="1949" y="2393"/>
                      <a:pt x="2480" y="2400"/>
                    </a:cubicBezTo>
                    <a:cubicBezTo>
                      <a:pt x="2958" y="2406"/>
                      <a:pt x="2977" y="3098"/>
                      <a:pt x="3170" y="3098"/>
                    </a:cubicBezTo>
                    <a:cubicBezTo>
                      <a:pt x="3192" y="3098"/>
                      <a:pt x="3215" y="3089"/>
                      <a:pt x="3241" y="3071"/>
                    </a:cubicBezTo>
                    <a:cubicBezTo>
                      <a:pt x="3434" y="2929"/>
                      <a:pt x="3509" y="2890"/>
                      <a:pt x="3650" y="2890"/>
                    </a:cubicBezTo>
                    <a:cubicBezTo>
                      <a:pt x="3704" y="2890"/>
                      <a:pt x="3767" y="2895"/>
                      <a:pt x="3849" y="2903"/>
                    </a:cubicBezTo>
                    <a:cubicBezTo>
                      <a:pt x="4156" y="2931"/>
                      <a:pt x="4303" y="3706"/>
                      <a:pt x="3486" y="3874"/>
                    </a:cubicBezTo>
                    <a:cubicBezTo>
                      <a:pt x="3486" y="3874"/>
                      <a:pt x="3262" y="4055"/>
                      <a:pt x="3409" y="4467"/>
                    </a:cubicBezTo>
                    <a:cubicBezTo>
                      <a:pt x="3556" y="4872"/>
                      <a:pt x="3905" y="4907"/>
                      <a:pt x="3688" y="5711"/>
                    </a:cubicBezTo>
                    <a:cubicBezTo>
                      <a:pt x="3509" y="6356"/>
                      <a:pt x="3537" y="7434"/>
                      <a:pt x="4269" y="7434"/>
                    </a:cubicBezTo>
                    <a:cubicBezTo>
                      <a:pt x="4448" y="7434"/>
                      <a:pt x="4668" y="7370"/>
                      <a:pt x="4939" y="7219"/>
                    </a:cubicBezTo>
                    <a:cubicBezTo>
                      <a:pt x="5223" y="7058"/>
                      <a:pt x="5549" y="7000"/>
                      <a:pt x="5881" y="7000"/>
                    </a:cubicBezTo>
                    <a:cubicBezTo>
                      <a:pt x="6715" y="7000"/>
                      <a:pt x="7590" y="7365"/>
                      <a:pt x="7954" y="7365"/>
                    </a:cubicBezTo>
                    <a:cubicBezTo>
                      <a:pt x="8141" y="7365"/>
                      <a:pt x="8193" y="7268"/>
                      <a:pt x="8033" y="6975"/>
                    </a:cubicBezTo>
                    <a:cubicBezTo>
                      <a:pt x="7446" y="5878"/>
                      <a:pt x="7439" y="6570"/>
                      <a:pt x="7125" y="5319"/>
                    </a:cubicBezTo>
                    <a:cubicBezTo>
                      <a:pt x="6803" y="4062"/>
                      <a:pt x="6224" y="4062"/>
                      <a:pt x="5847" y="2889"/>
                    </a:cubicBezTo>
                    <a:cubicBezTo>
                      <a:pt x="5473" y="1748"/>
                      <a:pt x="4552" y="0"/>
                      <a:pt x="3044" y="0"/>
                    </a:cubicBezTo>
                    <a:close/>
                  </a:path>
                </a:pathLst>
              </a:cu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828;p45">
                <a:extLst>
                  <a:ext uri="{FF2B5EF4-FFF2-40B4-BE49-F238E27FC236}">
                    <a16:creationId xmlns:a16="http://schemas.microsoft.com/office/drawing/2014/main" id="{118B230F-4C37-4BCD-905A-790B16D62164}"/>
                  </a:ext>
                </a:extLst>
              </p:cNvPr>
              <p:cNvSpPr/>
              <p:nvPr/>
            </p:nvSpPr>
            <p:spPr>
              <a:xfrm>
                <a:off x="1411625" y="1652625"/>
                <a:ext cx="26750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748" extrusionOk="0">
                    <a:moveTo>
                      <a:pt x="1069" y="1"/>
                    </a:moveTo>
                    <a:lnTo>
                      <a:pt x="1069" y="1"/>
                    </a:lnTo>
                    <a:cubicBezTo>
                      <a:pt x="622" y="315"/>
                      <a:pt x="1" y="322"/>
                      <a:pt x="1" y="322"/>
                    </a:cubicBezTo>
                    <a:lnTo>
                      <a:pt x="22" y="748"/>
                    </a:lnTo>
                    <a:cubicBezTo>
                      <a:pt x="915" y="504"/>
                      <a:pt x="1069" y="1"/>
                      <a:pt x="1069" y="1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829;p45">
                <a:extLst>
                  <a:ext uri="{FF2B5EF4-FFF2-40B4-BE49-F238E27FC236}">
                    <a16:creationId xmlns:a16="http://schemas.microsoft.com/office/drawing/2014/main" id="{616C49FC-ADD2-4B77-8600-2B46380CCFF2}"/>
                  </a:ext>
                </a:extLst>
              </p:cNvPr>
              <p:cNvSpPr/>
              <p:nvPr/>
            </p:nvSpPr>
            <p:spPr>
              <a:xfrm>
                <a:off x="1231600" y="1853700"/>
                <a:ext cx="326200" cy="22417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8967" extrusionOk="0">
                    <a:moveTo>
                      <a:pt x="6942" y="1"/>
                    </a:moveTo>
                    <a:cubicBezTo>
                      <a:pt x="5945" y="1"/>
                      <a:pt x="5519" y="711"/>
                      <a:pt x="4890" y="1707"/>
                    </a:cubicBezTo>
                    <a:cubicBezTo>
                      <a:pt x="4010" y="3090"/>
                      <a:pt x="2012" y="6038"/>
                      <a:pt x="1007" y="6478"/>
                    </a:cubicBezTo>
                    <a:cubicBezTo>
                      <a:pt x="1" y="6911"/>
                      <a:pt x="196" y="7316"/>
                      <a:pt x="196" y="7316"/>
                    </a:cubicBezTo>
                    <a:cubicBezTo>
                      <a:pt x="196" y="7316"/>
                      <a:pt x="315" y="8713"/>
                      <a:pt x="1265" y="8880"/>
                    </a:cubicBezTo>
                    <a:cubicBezTo>
                      <a:pt x="1319" y="8890"/>
                      <a:pt x="1377" y="8895"/>
                      <a:pt x="1438" y="8895"/>
                    </a:cubicBezTo>
                    <a:cubicBezTo>
                      <a:pt x="2458" y="8895"/>
                      <a:pt x="4429" y="7596"/>
                      <a:pt x="4904" y="7267"/>
                    </a:cubicBezTo>
                    <a:cubicBezTo>
                      <a:pt x="5407" y="6911"/>
                      <a:pt x="6678" y="5542"/>
                      <a:pt x="6678" y="5542"/>
                    </a:cubicBezTo>
                    <a:cubicBezTo>
                      <a:pt x="6678" y="5542"/>
                      <a:pt x="7681" y="8966"/>
                      <a:pt x="9755" y="8966"/>
                    </a:cubicBezTo>
                    <a:cubicBezTo>
                      <a:pt x="9786" y="8966"/>
                      <a:pt x="9817" y="8965"/>
                      <a:pt x="9849" y="8964"/>
                    </a:cubicBezTo>
                    <a:cubicBezTo>
                      <a:pt x="11986" y="8852"/>
                      <a:pt x="13047" y="7085"/>
                      <a:pt x="12838" y="5912"/>
                    </a:cubicBezTo>
                    <a:cubicBezTo>
                      <a:pt x="12628" y="4732"/>
                      <a:pt x="11867" y="4110"/>
                      <a:pt x="11867" y="4110"/>
                    </a:cubicBezTo>
                    <a:lnTo>
                      <a:pt x="11804" y="4264"/>
                    </a:lnTo>
                    <a:cubicBezTo>
                      <a:pt x="11832" y="4166"/>
                      <a:pt x="10568" y="1198"/>
                      <a:pt x="8403" y="346"/>
                    </a:cubicBezTo>
                    <a:cubicBezTo>
                      <a:pt x="7800" y="108"/>
                      <a:pt x="7328" y="1"/>
                      <a:pt x="69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830;p45">
                <a:extLst>
                  <a:ext uri="{FF2B5EF4-FFF2-40B4-BE49-F238E27FC236}">
                    <a16:creationId xmlns:a16="http://schemas.microsoft.com/office/drawing/2014/main" id="{1FC0A628-BFDB-4B0F-8630-24C1384320CC}"/>
                  </a:ext>
                </a:extLst>
              </p:cNvPr>
              <p:cNvSpPr/>
              <p:nvPr/>
            </p:nvSpPr>
            <p:spPr>
              <a:xfrm>
                <a:off x="1363950" y="1853775"/>
                <a:ext cx="983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389" extrusionOk="0">
                    <a:moveTo>
                      <a:pt x="1649" y="0"/>
                    </a:moveTo>
                    <a:cubicBezTo>
                      <a:pt x="1014" y="0"/>
                      <a:pt x="615" y="280"/>
                      <a:pt x="238" y="748"/>
                    </a:cubicBezTo>
                    <a:cubicBezTo>
                      <a:pt x="238" y="748"/>
                      <a:pt x="1" y="2165"/>
                      <a:pt x="1775" y="2375"/>
                    </a:cubicBezTo>
                    <a:cubicBezTo>
                      <a:pt x="1859" y="2382"/>
                      <a:pt x="1942" y="2389"/>
                      <a:pt x="2019" y="2389"/>
                    </a:cubicBezTo>
                    <a:cubicBezTo>
                      <a:pt x="3193" y="2389"/>
                      <a:pt x="3730" y="1334"/>
                      <a:pt x="3933" y="804"/>
                    </a:cubicBezTo>
                    <a:cubicBezTo>
                      <a:pt x="3675" y="615"/>
                      <a:pt x="3402" y="454"/>
                      <a:pt x="3109" y="343"/>
                    </a:cubicBezTo>
                    <a:cubicBezTo>
                      <a:pt x="2508" y="105"/>
                      <a:pt x="2033" y="0"/>
                      <a:pt x="16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831;p45">
                <a:extLst>
                  <a:ext uri="{FF2B5EF4-FFF2-40B4-BE49-F238E27FC236}">
                    <a16:creationId xmlns:a16="http://schemas.microsoft.com/office/drawing/2014/main" id="{7D4E0420-8EC6-481B-BF5D-4EA2A6332CD7}"/>
                  </a:ext>
                </a:extLst>
              </p:cNvPr>
              <p:cNvSpPr/>
              <p:nvPr/>
            </p:nvSpPr>
            <p:spPr>
              <a:xfrm>
                <a:off x="1424375" y="1748075"/>
                <a:ext cx="68200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3961" extrusionOk="0">
                    <a:moveTo>
                      <a:pt x="2537" y="1"/>
                    </a:moveTo>
                    <a:cubicBezTo>
                      <a:pt x="2480" y="1"/>
                      <a:pt x="2399" y="84"/>
                      <a:pt x="2291" y="282"/>
                    </a:cubicBezTo>
                    <a:cubicBezTo>
                      <a:pt x="1830" y="1141"/>
                      <a:pt x="1670" y="2720"/>
                      <a:pt x="929" y="3104"/>
                    </a:cubicBezTo>
                    <a:cubicBezTo>
                      <a:pt x="189" y="3481"/>
                      <a:pt x="0" y="3788"/>
                      <a:pt x="0" y="3788"/>
                    </a:cubicBezTo>
                    <a:cubicBezTo>
                      <a:pt x="0" y="3788"/>
                      <a:pt x="954" y="3960"/>
                      <a:pt x="1703" y="3960"/>
                    </a:cubicBezTo>
                    <a:cubicBezTo>
                      <a:pt x="1908" y="3960"/>
                      <a:pt x="2099" y="3947"/>
                      <a:pt x="2249" y="3914"/>
                    </a:cubicBezTo>
                    <a:cubicBezTo>
                      <a:pt x="2249" y="3914"/>
                      <a:pt x="2159" y="2524"/>
                      <a:pt x="2438" y="1623"/>
                    </a:cubicBezTo>
                    <a:cubicBezTo>
                      <a:pt x="2653" y="930"/>
                      <a:pt x="2727" y="1"/>
                      <a:pt x="25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832;p45">
                <a:extLst>
                  <a:ext uri="{FF2B5EF4-FFF2-40B4-BE49-F238E27FC236}">
                    <a16:creationId xmlns:a16="http://schemas.microsoft.com/office/drawing/2014/main" id="{1E0578CE-0D99-478B-BA45-D7D1344FB775}"/>
                  </a:ext>
                </a:extLst>
              </p:cNvPr>
              <p:cNvSpPr/>
              <p:nvPr/>
            </p:nvSpPr>
            <p:spPr>
              <a:xfrm>
                <a:off x="1337775" y="1725275"/>
                <a:ext cx="364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2298" extrusionOk="0">
                    <a:moveTo>
                      <a:pt x="1390" y="1"/>
                    </a:moveTo>
                    <a:cubicBezTo>
                      <a:pt x="1109" y="1"/>
                      <a:pt x="0" y="1124"/>
                      <a:pt x="0" y="1124"/>
                    </a:cubicBezTo>
                    <a:lnTo>
                      <a:pt x="475" y="2298"/>
                    </a:lnTo>
                    <a:cubicBezTo>
                      <a:pt x="475" y="2298"/>
                      <a:pt x="1411" y="594"/>
                      <a:pt x="1453" y="98"/>
                    </a:cubicBezTo>
                    <a:cubicBezTo>
                      <a:pt x="1459" y="30"/>
                      <a:pt x="1435" y="1"/>
                      <a:pt x="13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833;p45">
                <a:extLst>
                  <a:ext uri="{FF2B5EF4-FFF2-40B4-BE49-F238E27FC236}">
                    <a16:creationId xmlns:a16="http://schemas.microsoft.com/office/drawing/2014/main" id="{81BCA452-15B0-4094-B0D6-1C775C09AEF2}"/>
                  </a:ext>
                </a:extLst>
              </p:cNvPr>
              <p:cNvSpPr/>
              <p:nvPr/>
            </p:nvSpPr>
            <p:spPr>
              <a:xfrm>
                <a:off x="1398525" y="1954625"/>
                <a:ext cx="138150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526" h="4930" extrusionOk="0">
                    <a:moveTo>
                      <a:pt x="1340" y="1"/>
                    </a:moveTo>
                    <a:cubicBezTo>
                      <a:pt x="1234" y="1"/>
                      <a:pt x="1107" y="163"/>
                      <a:pt x="930" y="436"/>
                    </a:cubicBezTo>
                    <a:cubicBezTo>
                      <a:pt x="511" y="1072"/>
                      <a:pt x="1" y="1505"/>
                      <a:pt x="1" y="1505"/>
                    </a:cubicBezTo>
                    <a:cubicBezTo>
                      <a:pt x="1" y="1505"/>
                      <a:pt x="1004" y="4929"/>
                      <a:pt x="3078" y="4929"/>
                    </a:cubicBezTo>
                    <a:cubicBezTo>
                      <a:pt x="3109" y="4929"/>
                      <a:pt x="3140" y="4928"/>
                      <a:pt x="3172" y="4927"/>
                    </a:cubicBezTo>
                    <a:cubicBezTo>
                      <a:pt x="4226" y="4871"/>
                      <a:pt x="5015" y="4417"/>
                      <a:pt x="5525" y="3823"/>
                    </a:cubicBezTo>
                    <a:lnTo>
                      <a:pt x="5525" y="3823"/>
                    </a:lnTo>
                    <a:cubicBezTo>
                      <a:pt x="5105" y="4044"/>
                      <a:pt x="4724" y="4139"/>
                      <a:pt x="4379" y="4139"/>
                    </a:cubicBezTo>
                    <a:cubicBezTo>
                      <a:pt x="2732" y="4139"/>
                      <a:pt x="1915" y="1979"/>
                      <a:pt x="1719" y="974"/>
                    </a:cubicBezTo>
                    <a:cubicBezTo>
                      <a:pt x="1584" y="285"/>
                      <a:pt x="1480" y="1"/>
                      <a:pt x="1340" y="1"/>
                    </a:cubicBezTo>
                    <a:close/>
                  </a:path>
                </a:pathLst>
              </a:custGeom>
              <a:solidFill>
                <a:srgbClr val="1A25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834;p45">
                <a:extLst>
                  <a:ext uri="{FF2B5EF4-FFF2-40B4-BE49-F238E27FC236}">
                    <a16:creationId xmlns:a16="http://schemas.microsoft.com/office/drawing/2014/main" id="{AD20F3D3-0F61-414A-8524-5D6799E8FA89}"/>
                  </a:ext>
                </a:extLst>
              </p:cNvPr>
              <p:cNvSpPr/>
              <p:nvPr/>
            </p:nvSpPr>
            <p:spPr>
              <a:xfrm>
                <a:off x="1131375" y="1709725"/>
                <a:ext cx="126800" cy="181600"/>
              </a:xfrm>
              <a:custGeom>
                <a:avLst/>
                <a:gdLst/>
                <a:ahLst/>
                <a:cxnLst/>
                <a:rect l="l" t="t" r="r" b="b"/>
                <a:pathLst>
                  <a:path w="5072" h="7264" extrusionOk="0">
                    <a:moveTo>
                      <a:pt x="1" y="0"/>
                    </a:moveTo>
                    <a:lnTo>
                      <a:pt x="2676" y="5811"/>
                    </a:lnTo>
                    <a:lnTo>
                      <a:pt x="5071" y="7264"/>
                    </a:lnTo>
                    <a:lnTo>
                      <a:pt x="2487" y="1167"/>
                    </a:lnTo>
                    <a:cubicBezTo>
                      <a:pt x="2376" y="1118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835;p45">
                <a:extLst>
                  <a:ext uri="{FF2B5EF4-FFF2-40B4-BE49-F238E27FC236}">
                    <a16:creationId xmlns:a16="http://schemas.microsoft.com/office/drawing/2014/main" id="{4C181748-65A0-4E2A-9D52-63BDA407A8B1}"/>
                  </a:ext>
                </a:extLst>
              </p:cNvPr>
              <p:cNvSpPr/>
              <p:nvPr/>
            </p:nvSpPr>
            <p:spPr>
              <a:xfrm>
                <a:off x="1212750" y="1736450"/>
                <a:ext cx="119800" cy="159775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6391" extrusionOk="0">
                    <a:moveTo>
                      <a:pt x="1" y="0"/>
                    </a:moveTo>
                    <a:cubicBezTo>
                      <a:pt x="29" y="119"/>
                      <a:pt x="2550" y="6390"/>
                      <a:pt x="2550" y="6390"/>
                    </a:cubicBezTo>
                    <a:lnTo>
                      <a:pt x="4792" y="6153"/>
                    </a:lnTo>
                    <a:cubicBezTo>
                      <a:pt x="4792" y="6153"/>
                      <a:pt x="3695" y="5985"/>
                      <a:pt x="3542" y="5231"/>
                    </a:cubicBezTo>
                    <a:cubicBezTo>
                      <a:pt x="3388" y="4477"/>
                      <a:pt x="3535" y="4316"/>
                      <a:pt x="2620" y="3695"/>
                    </a:cubicBezTo>
                    <a:cubicBezTo>
                      <a:pt x="1712" y="307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836;p45">
                <a:extLst>
                  <a:ext uri="{FF2B5EF4-FFF2-40B4-BE49-F238E27FC236}">
                    <a16:creationId xmlns:a16="http://schemas.microsoft.com/office/drawing/2014/main" id="{845F58A9-423C-42B2-96A6-B51AD0BFC5D5}"/>
                  </a:ext>
                </a:extLst>
              </p:cNvPr>
              <p:cNvSpPr/>
              <p:nvPr/>
            </p:nvSpPr>
            <p:spPr>
              <a:xfrm>
                <a:off x="1148850" y="1786475"/>
                <a:ext cx="1093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4194" extrusionOk="0">
                    <a:moveTo>
                      <a:pt x="1152" y="1"/>
                    </a:moveTo>
                    <a:cubicBezTo>
                      <a:pt x="1138" y="1"/>
                      <a:pt x="1122" y="4"/>
                      <a:pt x="1104" y="10"/>
                    </a:cubicBezTo>
                    <a:cubicBezTo>
                      <a:pt x="838" y="115"/>
                      <a:pt x="629" y="506"/>
                      <a:pt x="629" y="506"/>
                    </a:cubicBezTo>
                    <a:cubicBezTo>
                      <a:pt x="629" y="506"/>
                      <a:pt x="364" y="842"/>
                      <a:pt x="182" y="1072"/>
                    </a:cubicBezTo>
                    <a:cubicBezTo>
                      <a:pt x="0" y="1309"/>
                      <a:pt x="196" y="1749"/>
                      <a:pt x="196" y="1749"/>
                    </a:cubicBezTo>
                    <a:cubicBezTo>
                      <a:pt x="643" y="2664"/>
                      <a:pt x="1174" y="3063"/>
                      <a:pt x="1635" y="3111"/>
                    </a:cubicBezTo>
                    <a:cubicBezTo>
                      <a:pt x="2103" y="3153"/>
                      <a:pt x="2277" y="3272"/>
                      <a:pt x="3025" y="3698"/>
                    </a:cubicBezTo>
                    <a:cubicBezTo>
                      <a:pt x="3765" y="4124"/>
                      <a:pt x="4372" y="4194"/>
                      <a:pt x="4372" y="4194"/>
                    </a:cubicBezTo>
                    <a:lnTo>
                      <a:pt x="1977" y="2741"/>
                    </a:lnTo>
                    <a:cubicBezTo>
                      <a:pt x="1977" y="2741"/>
                      <a:pt x="1823" y="2560"/>
                      <a:pt x="2019" y="2322"/>
                    </a:cubicBezTo>
                    <a:cubicBezTo>
                      <a:pt x="2221" y="2085"/>
                      <a:pt x="1886" y="1589"/>
                      <a:pt x="1635" y="1184"/>
                    </a:cubicBezTo>
                    <a:cubicBezTo>
                      <a:pt x="1390" y="779"/>
                      <a:pt x="818" y="1030"/>
                      <a:pt x="1006" y="800"/>
                    </a:cubicBezTo>
                    <a:cubicBezTo>
                      <a:pt x="1188" y="591"/>
                      <a:pt x="1346" y="1"/>
                      <a:pt x="1152" y="1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837;p45">
                <a:extLst>
                  <a:ext uri="{FF2B5EF4-FFF2-40B4-BE49-F238E27FC236}">
                    <a16:creationId xmlns:a16="http://schemas.microsoft.com/office/drawing/2014/main" id="{6B01A6F9-32FF-4B41-B07F-DF6CD260FD66}"/>
                  </a:ext>
                </a:extLst>
              </p:cNvPr>
              <p:cNvSpPr/>
              <p:nvPr/>
            </p:nvSpPr>
            <p:spPr>
              <a:xfrm>
                <a:off x="1482700" y="1841900"/>
                <a:ext cx="1957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169" extrusionOk="0">
                    <a:moveTo>
                      <a:pt x="0" y="168"/>
                    </a:moveTo>
                    <a:lnTo>
                      <a:pt x="0" y="168"/>
                    </a:lnTo>
                    <a:cubicBezTo>
                      <a:pt x="175" y="147"/>
                      <a:pt x="286" y="112"/>
                      <a:pt x="349" y="84"/>
                    </a:cubicBezTo>
                    <a:cubicBezTo>
                      <a:pt x="286" y="112"/>
                      <a:pt x="175" y="147"/>
                      <a:pt x="0" y="168"/>
                    </a:cubicBezTo>
                    <a:close/>
                    <a:moveTo>
                      <a:pt x="349" y="84"/>
                    </a:moveTo>
                    <a:cubicBezTo>
                      <a:pt x="349" y="84"/>
                      <a:pt x="356" y="84"/>
                      <a:pt x="356" y="84"/>
                    </a:cubicBezTo>
                    <a:cubicBezTo>
                      <a:pt x="356" y="84"/>
                      <a:pt x="349" y="84"/>
                      <a:pt x="349" y="84"/>
                    </a:cubicBezTo>
                    <a:close/>
                    <a:moveTo>
                      <a:pt x="356" y="84"/>
                    </a:moveTo>
                    <a:cubicBezTo>
                      <a:pt x="356" y="84"/>
                      <a:pt x="356" y="84"/>
                      <a:pt x="356" y="84"/>
                    </a:cubicBezTo>
                    <a:cubicBezTo>
                      <a:pt x="356" y="84"/>
                      <a:pt x="356" y="84"/>
                      <a:pt x="356" y="84"/>
                    </a:cubicBezTo>
                    <a:close/>
                    <a:moveTo>
                      <a:pt x="356" y="84"/>
                    </a:moveTo>
                    <a:cubicBezTo>
                      <a:pt x="356" y="84"/>
                      <a:pt x="356" y="84"/>
                      <a:pt x="356" y="84"/>
                    </a:cubicBezTo>
                    <a:cubicBezTo>
                      <a:pt x="356" y="84"/>
                      <a:pt x="356" y="84"/>
                      <a:pt x="356" y="84"/>
                    </a:cubicBezTo>
                    <a:close/>
                    <a:moveTo>
                      <a:pt x="356" y="84"/>
                    </a:moveTo>
                    <a:cubicBezTo>
                      <a:pt x="363" y="84"/>
                      <a:pt x="363" y="84"/>
                      <a:pt x="363" y="77"/>
                    </a:cubicBezTo>
                    <a:cubicBezTo>
                      <a:pt x="363" y="84"/>
                      <a:pt x="363" y="84"/>
                      <a:pt x="356" y="84"/>
                    </a:cubicBezTo>
                    <a:close/>
                    <a:moveTo>
                      <a:pt x="370" y="77"/>
                    </a:moveTo>
                    <a:cubicBezTo>
                      <a:pt x="377" y="77"/>
                      <a:pt x="377" y="77"/>
                      <a:pt x="384" y="70"/>
                    </a:cubicBezTo>
                    <a:cubicBezTo>
                      <a:pt x="377" y="77"/>
                      <a:pt x="377" y="77"/>
                      <a:pt x="370" y="77"/>
                    </a:cubicBezTo>
                    <a:close/>
                    <a:moveTo>
                      <a:pt x="391" y="70"/>
                    </a:moveTo>
                    <a:cubicBezTo>
                      <a:pt x="510" y="21"/>
                      <a:pt x="643" y="0"/>
                      <a:pt x="775" y="0"/>
                    </a:cubicBezTo>
                    <a:cubicBezTo>
                      <a:pt x="643" y="0"/>
                      <a:pt x="510" y="21"/>
                      <a:pt x="391" y="70"/>
                    </a:cubicBezTo>
                    <a:close/>
                    <a:moveTo>
                      <a:pt x="782" y="0"/>
                    </a:moveTo>
                    <a:lnTo>
                      <a:pt x="782" y="0"/>
                    </a:lnTo>
                    <a:lnTo>
                      <a:pt x="782" y="0"/>
                    </a:lnTo>
                    <a:lnTo>
                      <a:pt x="782" y="0"/>
                    </a:lnTo>
                    <a:close/>
                  </a:path>
                </a:pathLst>
              </a:custGeom>
              <a:solidFill>
                <a:srgbClr val="E86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838;p45">
                <a:extLst>
                  <a:ext uri="{FF2B5EF4-FFF2-40B4-BE49-F238E27FC236}">
                    <a16:creationId xmlns:a16="http://schemas.microsoft.com/office/drawing/2014/main" id="{ABB084E7-9191-4F2C-98C5-20CDFDD9CD22}"/>
                  </a:ext>
                </a:extLst>
              </p:cNvPr>
              <p:cNvSpPr/>
              <p:nvPr/>
            </p:nvSpPr>
            <p:spPr>
              <a:xfrm>
                <a:off x="1482700" y="1841900"/>
                <a:ext cx="58500" cy="68650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2746" extrusionOk="0">
                    <a:moveTo>
                      <a:pt x="775" y="0"/>
                    </a:moveTo>
                    <a:cubicBezTo>
                      <a:pt x="643" y="0"/>
                      <a:pt x="510" y="21"/>
                      <a:pt x="391" y="70"/>
                    </a:cubicBezTo>
                    <a:lnTo>
                      <a:pt x="384" y="70"/>
                    </a:lnTo>
                    <a:cubicBezTo>
                      <a:pt x="377" y="77"/>
                      <a:pt x="377" y="77"/>
                      <a:pt x="370" y="77"/>
                    </a:cubicBezTo>
                    <a:lnTo>
                      <a:pt x="363" y="77"/>
                    </a:lnTo>
                    <a:cubicBezTo>
                      <a:pt x="363" y="84"/>
                      <a:pt x="363" y="84"/>
                      <a:pt x="356" y="84"/>
                    </a:cubicBezTo>
                    <a:lnTo>
                      <a:pt x="349" y="84"/>
                    </a:lnTo>
                    <a:cubicBezTo>
                      <a:pt x="286" y="112"/>
                      <a:pt x="175" y="147"/>
                      <a:pt x="0" y="168"/>
                    </a:cubicBezTo>
                    <a:cubicBezTo>
                      <a:pt x="259" y="182"/>
                      <a:pt x="1020" y="266"/>
                      <a:pt x="1264" y="762"/>
                    </a:cubicBezTo>
                    <a:cubicBezTo>
                      <a:pt x="1558" y="1362"/>
                      <a:pt x="2340" y="1041"/>
                      <a:pt x="1446" y="2466"/>
                    </a:cubicBezTo>
                    <a:cubicBezTo>
                      <a:pt x="1362" y="2592"/>
                      <a:pt x="1327" y="2682"/>
                      <a:pt x="1313" y="2745"/>
                    </a:cubicBezTo>
                    <a:cubicBezTo>
                      <a:pt x="2039" y="2403"/>
                      <a:pt x="2186" y="692"/>
                      <a:pt x="2186" y="664"/>
                    </a:cubicBezTo>
                    <a:cubicBezTo>
                      <a:pt x="1844" y="147"/>
                      <a:pt x="1243" y="21"/>
                      <a:pt x="845" y="0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839;p45">
                <a:extLst>
                  <a:ext uri="{FF2B5EF4-FFF2-40B4-BE49-F238E27FC236}">
                    <a16:creationId xmlns:a16="http://schemas.microsoft.com/office/drawing/2014/main" id="{D530412E-D148-49AD-9822-B5E6024415AB}"/>
                  </a:ext>
                </a:extLst>
              </p:cNvPr>
              <p:cNvSpPr/>
              <p:nvPr/>
            </p:nvSpPr>
            <p:spPr>
              <a:xfrm>
                <a:off x="1493950" y="1869200"/>
                <a:ext cx="62275" cy="13807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5523" extrusionOk="0">
                    <a:moveTo>
                      <a:pt x="1681" y="1"/>
                    </a:moveTo>
                    <a:lnTo>
                      <a:pt x="1681" y="1"/>
                    </a:lnTo>
                    <a:cubicBezTo>
                      <a:pt x="1681" y="1"/>
                      <a:pt x="1681" y="2"/>
                      <a:pt x="1680" y="5"/>
                    </a:cubicBezTo>
                    <a:cubicBezTo>
                      <a:pt x="1463" y="1312"/>
                      <a:pt x="888" y="1554"/>
                      <a:pt x="495" y="1554"/>
                    </a:cubicBezTo>
                    <a:cubicBezTo>
                      <a:pt x="382" y="1554"/>
                      <a:pt x="284" y="1534"/>
                      <a:pt x="214" y="1514"/>
                    </a:cubicBezTo>
                    <a:cubicBezTo>
                      <a:pt x="144" y="1493"/>
                      <a:pt x="81" y="1458"/>
                      <a:pt x="32" y="1409"/>
                    </a:cubicBezTo>
                    <a:cubicBezTo>
                      <a:pt x="15" y="1391"/>
                      <a:pt x="3" y="1380"/>
                      <a:pt x="1" y="1380"/>
                    </a:cubicBezTo>
                    <a:cubicBezTo>
                      <a:pt x="0" y="1380"/>
                      <a:pt x="3" y="1384"/>
                      <a:pt x="11" y="1395"/>
                    </a:cubicBezTo>
                    <a:cubicBezTo>
                      <a:pt x="32" y="1423"/>
                      <a:pt x="304" y="1995"/>
                      <a:pt x="563" y="2421"/>
                    </a:cubicBezTo>
                    <a:cubicBezTo>
                      <a:pt x="716" y="2673"/>
                      <a:pt x="863" y="2938"/>
                      <a:pt x="968" y="3204"/>
                    </a:cubicBezTo>
                    <a:cubicBezTo>
                      <a:pt x="1450" y="4398"/>
                      <a:pt x="2372" y="5522"/>
                      <a:pt x="2372" y="5522"/>
                    </a:cubicBezTo>
                    <a:cubicBezTo>
                      <a:pt x="2372" y="5522"/>
                      <a:pt x="2490" y="3832"/>
                      <a:pt x="2078" y="2764"/>
                    </a:cubicBezTo>
                    <a:cubicBezTo>
                      <a:pt x="1671" y="1725"/>
                      <a:pt x="1693" y="1"/>
                      <a:pt x="16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391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p54"/>
          <p:cNvSpPr txBox="1">
            <a:spLocks noGrp="1"/>
          </p:cNvSpPr>
          <p:nvPr>
            <p:ph type="title"/>
          </p:nvPr>
        </p:nvSpPr>
        <p:spPr>
          <a:xfrm>
            <a:off x="719999" y="697806"/>
            <a:ext cx="8155777" cy="7403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>
                <a:solidFill>
                  <a:srgbClr val="1355A5"/>
                </a:solidFill>
              </a:rPr>
              <a:t>SPARQL  </a:t>
            </a:r>
            <a:r>
              <a:rPr lang="en-US" sz="4000" dirty="0">
                <a:solidFill>
                  <a:schemeClr val="accent4"/>
                </a:solidFill>
              </a:rPr>
              <a:t>Triplet Extraction</a:t>
            </a:r>
          </a:p>
        </p:txBody>
      </p:sp>
      <p:sp>
        <p:nvSpPr>
          <p:cNvPr id="51" name="Google Shape;2551;p42">
            <a:extLst>
              <a:ext uri="{FF2B5EF4-FFF2-40B4-BE49-F238E27FC236}">
                <a16:creationId xmlns:a16="http://schemas.microsoft.com/office/drawing/2014/main" id="{25C1006C-4AA0-4133-91E5-23B78575A329}"/>
              </a:ext>
            </a:extLst>
          </p:cNvPr>
          <p:cNvSpPr txBox="1">
            <a:spLocks/>
          </p:cNvSpPr>
          <p:nvPr/>
        </p:nvSpPr>
        <p:spPr>
          <a:xfrm>
            <a:off x="500316" y="2441438"/>
            <a:ext cx="2454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rgbClr val="001A49"/>
                </a:solidFill>
                <a:latin typeface="Manrope ExtraBold" panose="020B0604020202020204" charset="0"/>
              </a:rPr>
              <a:t>KG Querying</a:t>
            </a:r>
          </a:p>
        </p:txBody>
      </p:sp>
      <p:grpSp>
        <p:nvGrpSpPr>
          <p:cNvPr id="52" name="Google Shape;2556;p42">
            <a:extLst>
              <a:ext uri="{FF2B5EF4-FFF2-40B4-BE49-F238E27FC236}">
                <a16:creationId xmlns:a16="http://schemas.microsoft.com/office/drawing/2014/main" id="{9F4B6EAB-A691-4E1C-8A81-26E013EE2159}"/>
              </a:ext>
            </a:extLst>
          </p:cNvPr>
          <p:cNvGrpSpPr/>
          <p:nvPr/>
        </p:nvGrpSpPr>
        <p:grpSpPr>
          <a:xfrm>
            <a:off x="1430016" y="1703613"/>
            <a:ext cx="595200" cy="595200"/>
            <a:chOff x="1965900" y="1689025"/>
            <a:chExt cx="595200" cy="595200"/>
          </a:xfrm>
          <a:solidFill>
            <a:srgbClr val="DD4B03"/>
          </a:solidFill>
        </p:grpSpPr>
        <p:sp>
          <p:nvSpPr>
            <p:cNvPr id="53" name="Google Shape;2557;p42">
              <a:extLst>
                <a:ext uri="{FF2B5EF4-FFF2-40B4-BE49-F238E27FC236}">
                  <a16:creationId xmlns:a16="http://schemas.microsoft.com/office/drawing/2014/main" id="{B584B700-02B0-42FD-B33E-2489DA232ED9}"/>
                </a:ext>
              </a:extLst>
            </p:cNvPr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8;p42">
              <a:extLst>
                <a:ext uri="{FF2B5EF4-FFF2-40B4-BE49-F238E27FC236}">
                  <a16:creationId xmlns:a16="http://schemas.microsoft.com/office/drawing/2014/main" id="{B4036EB6-9DE3-475C-9D49-971DE1840B39}"/>
                </a:ext>
              </a:extLst>
            </p:cNvPr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Google Shape;2561;p42">
            <a:extLst>
              <a:ext uri="{FF2B5EF4-FFF2-40B4-BE49-F238E27FC236}">
                <a16:creationId xmlns:a16="http://schemas.microsoft.com/office/drawing/2014/main" id="{4E26AC22-AD11-41DC-99EE-E7FC1C11689F}"/>
              </a:ext>
            </a:extLst>
          </p:cNvPr>
          <p:cNvSpPr txBox="1">
            <a:spLocks/>
          </p:cNvSpPr>
          <p:nvPr/>
        </p:nvSpPr>
        <p:spPr>
          <a:xfrm>
            <a:off x="300359" y="2951124"/>
            <a:ext cx="2858321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rgbClr val="001A49"/>
                </a:solidFill>
                <a:latin typeface="Antic" panose="020B0604020202020204" charset="0"/>
              </a:rPr>
              <a:t>Using the Q-IDs, the system formulates SPARQL queries to extract relevant structured data from the Wikidata KG.</a:t>
            </a:r>
          </a:p>
        </p:txBody>
      </p:sp>
      <p:sp>
        <p:nvSpPr>
          <p:cNvPr id="58" name="Google Shape;2551;p42">
            <a:extLst>
              <a:ext uri="{FF2B5EF4-FFF2-40B4-BE49-F238E27FC236}">
                <a16:creationId xmlns:a16="http://schemas.microsoft.com/office/drawing/2014/main" id="{81B62FE1-FE6A-46B9-AD8E-7FA06DE7E072}"/>
              </a:ext>
            </a:extLst>
          </p:cNvPr>
          <p:cNvSpPr txBox="1">
            <a:spLocks/>
          </p:cNvSpPr>
          <p:nvPr/>
        </p:nvSpPr>
        <p:spPr>
          <a:xfrm>
            <a:off x="6007908" y="2424709"/>
            <a:ext cx="2454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>
                <a:solidFill>
                  <a:srgbClr val="001A49"/>
                </a:solidFill>
                <a:latin typeface="Manrope ExtraBold" panose="020B0604020202020204" charset="0"/>
              </a:rPr>
              <a:t>Get Q-ID</a:t>
            </a:r>
          </a:p>
        </p:txBody>
      </p:sp>
      <p:grpSp>
        <p:nvGrpSpPr>
          <p:cNvPr id="59" name="Google Shape;2556;p42">
            <a:extLst>
              <a:ext uri="{FF2B5EF4-FFF2-40B4-BE49-F238E27FC236}">
                <a16:creationId xmlns:a16="http://schemas.microsoft.com/office/drawing/2014/main" id="{52C5800D-DDD3-4DBE-B67B-05D28CFFE273}"/>
              </a:ext>
            </a:extLst>
          </p:cNvPr>
          <p:cNvGrpSpPr/>
          <p:nvPr/>
        </p:nvGrpSpPr>
        <p:grpSpPr>
          <a:xfrm>
            <a:off x="6937608" y="1686884"/>
            <a:ext cx="595200" cy="595200"/>
            <a:chOff x="1965900" y="1689025"/>
            <a:chExt cx="595200" cy="595200"/>
          </a:xfrm>
          <a:solidFill>
            <a:srgbClr val="DD4B03"/>
          </a:solidFill>
        </p:grpSpPr>
        <p:sp>
          <p:nvSpPr>
            <p:cNvPr id="60" name="Google Shape;2557;p42">
              <a:extLst>
                <a:ext uri="{FF2B5EF4-FFF2-40B4-BE49-F238E27FC236}">
                  <a16:creationId xmlns:a16="http://schemas.microsoft.com/office/drawing/2014/main" id="{9F3DBC0F-0425-4138-A60B-1B4F3DEC73CE}"/>
                </a:ext>
              </a:extLst>
            </p:cNvPr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58;p42">
              <a:extLst>
                <a:ext uri="{FF2B5EF4-FFF2-40B4-BE49-F238E27FC236}">
                  <a16:creationId xmlns:a16="http://schemas.microsoft.com/office/drawing/2014/main" id="{B0698497-745E-4D4B-B514-074D3CFB1F55}"/>
                </a:ext>
              </a:extLst>
            </p:cNvPr>
            <p:cNvSpPr/>
            <p:nvPr/>
          </p:nvSpPr>
          <p:spPr>
            <a:xfrm>
              <a:off x="1965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Google Shape;2561;p42">
            <a:extLst>
              <a:ext uri="{FF2B5EF4-FFF2-40B4-BE49-F238E27FC236}">
                <a16:creationId xmlns:a16="http://schemas.microsoft.com/office/drawing/2014/main" id="{CCA7BE7F-A446-448D-A0BF-3F267EFB897E}"/>
              </a:ext>
            </a:extLst>
          </p:cNvPr>
          <p:cNvSpPr txBox="1">
            <a:spLocks/>
          </p:cNvSpPr>
          <p:nvPr/>
        </p:nvSpPr>
        <p:spPr>
          <a:xfrm>
            <a:off x="5361760" y="2963637"/>
            <a:ext cx="3514016" cy="1550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rgbClr val="001A49"/>
                </a:solidFill>
                <a:latin typeface="Antic" panose="020B0604020202020204" charset="0"/>
              </a:rPr>
              <a:t>Retrieves up to 10 subject–predicate–object triples per entity, ensuring that no subject–predicate pair appears more than once with different objects, to avoid redundancy.</a:t>
            </a:r>
          </a:p>
        </p:txBody>
      </p:sp>
      <p:sp>
        <p:nvSpPr>
          <p:cNvPr id="63" name="Google Shape;2701;p44">
            <a:extLst>
              <a:ext uri="{FF2B5EF4-FFF2-40B4-BE49-F238E27FC236}">
                <a16:creationId xmlns:a16="http://schemas.microsoft.com/office/drawing/2014/main" id="{4D685EB8-C325-4C7D-801C-88911A0FA6A3}"/>
              </a:ext>
            </a:extLst>
          </p:cNvPr>
          <p:cNvSpPr/>
          <p:nvPr/>
        </p:nvSpPr>
        <p:spPr>
          <a:xfrm rot="302267">
            <a:off x="3448826" y="1810054"/>
            <a:ext cx="2029337" cy="2619984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grpSp>
        <p:nvGrpSpPr>
          <p:cNvPr id="64" name="Google Shape;2749;p44">
            <a:extLst>
              <a:ext uri="{FF2B5EF4-FFF2-40B4-BE49-F238E27FC236}">
                <a16:creationId xmlns:a16="http://schemas.microsoft.com/office/drawing/2014/main" id="{4C7418B6-7728-4603-962F-7141A87AC1F0}"/>
              </a:ext>
            </a:extLst>
          </p:cNvPr>
          <p:cNvGrpSpPr/>
          <p:nvPr/>
        </p:nvGrpSpPr>
        <p:grpSpPr>
          <a:xfrm>
            <a:off x="3460812" y="2002464"/>
            <a:ext cx="1958514" cy="2348382"/>
            <a:chOff x="3583533" y="1839530"/>
            <a:chExt cx="1740128" cy="2086338"/>
          </a:xfrm>
        </p:grpSpPr>
        <p:sp>
          <p:nvSpPr>
            <p:cNvPr id="65" name="Google Shape;2750;p44">
              <a:extLst>
                <a:ext uri="{FF2B5EF4-FFF2-40B4-BE49-F238E27FC236}">
                  <a16:creationId xmlns:a16="http://schemas.microsoft.com/office/drawing/2014/main" id="{7FB3E203-9D89-4AA0-AB52-5971D87D3C50}"/>
                </a:ext>
              </a:extLst>
            </p:cNvPr>
            <p:cNvSpPr/>
            <p:nvPr/>
          </p:nvSpPr>
          <p:spPr>
            <a:xfrm>
              <a:off x="3680023" y="1839530"/>
              <a:ext cx="1590225" cy="2086336"/>
            </a:xfrm>
            <a:custGeom>
              <a:avLst/>
              <a:gdLst/>
              <a:ahLst/>
              <a:cxnLst/>
              <a:rect l="l" t="t" r="r" b="b"/>
              <a:pathLst>
                <a:path w="19774" h="25943" extrusionOk="0">
                  <a:moveTo>
                    <a:pt x="7467" y="18170"/>
                  </a:moveTo>
                  <a:lnTo>
                    <a:pt x="8347" y="18205"/>
                  </a:lnTo>
                  <a:lnTo>
                    <a:pt x="8347" y="18211"/>
                  </a:lnTo>
                  <a:cubicBezTo>
                    <a:pt x="8347" y="18211"/>
                    <a:pt x="8389" y="18253"/>
                    <a:pt x="8466" y="18309"/>
                  </a:cubicBezTo>
                  <a:lnTo>
                    <a:pt x="7355" y="18358"/>
                  </a:lnTo>
                  <a:cubicBezTo>
                    <a:pt x="7383" y="18295"/>
                    <a:pt x="7425" y="18232"/>
                    <a:pt x="7467" y="18170"/>
                  </a:cubicBezTo>
                  <a:close/>
                  <a:moveTo>
                    <a:pt x="8808" y="0"/>
                  </a:moveTo>
                  <a:cubicBezTo>
                    <a:pt x="8742" y="0"/>
                    <a:pt x="8672" y="1"/>
                    <a:pt x="8598" y="4"/>
                  </a:cubicBezTo>
                  <a:cubicBezTo>
                    <a:pt x="7649" y="39"/>
                    <a:pt x="6999" y="716"/>
                    <a:pt x="6817" y="1652"/>
                  </a:cubicBezTo>
                  <a:cubicBezTo>
                    <a:pt x="6727" y="2134"/>
                    <a:pt x="6734" y="2497"/>
                    <a:pt x="6782" y="2867"/>
                  </a:cubicBezTo>
                  <a:cubicBezTo>
                    <a:pt x="6727" y="2881"/>
                    <a:pt x="6664" y="2909"/>
                    <a:pt x="6601" y="2944"/>
                  </a:cubicBezTo>
                  <a:cubicBezTo>
                    <a:pt x="6210" y="3189"/>
                    <a:pt x="6391" y="3719"/>
                    <a:pt x="6887" y="4062"/>
                  </a:cubicBezTo>
                  <a:cubicBezTo>
                    <a:pt x="6852" y="4362"/>
                    <a:pt x="6776" y="4718"/>
                    <a:pt x="6608" y="5005"/>
                  </a:cubicBezTo>
                  <a:cubicBezTo>
                    <a:pt x="6266" y="5591"/>
                    <a:pt x="5812" y="5717"/>
                    <a:pt x="5742" y="6967"/>
                  </a:cubicBezTo>
                  <a:cubicBezTo>
                    <a:pt x="5595" y="7023"/>
                    <a:pt x="5455" y="7086"/>
                    <a:pt x="5330" y="7149"/>
                  </a:cubicBezTo>
                  <a:cubicBezTo>
                    <a:pt x="5316" y="7156"/>
                    <a:pt x="5302" y="7163"/>
                    <a:pt x="5288" y="7170"/>
                  </a:cubicBezTo>
                  <a:cubicBezTo>
                    <a:pt x="4310" y="7652"/>
                    <a:pt x="4080" y="8008"/>
                    <a:pt x="3870" y="8287"/>
                  </a:cubicBezTo>
                  <a:cubicBezTo>
                    <a:pt x="3675" y="8538"/>
                    <a:pt x="1928" y="11947"/>
                    <a:pt x="1705" y="14084"/>
                  </a:cubicBezTo>
                  <a:lnTo>
                    <a:pt x="1705" y="14098"/>
                  </a:lnTo>
                  <a:cubicBezTo>
                    <a:pt x="1705" y="14147"/>
                    <a:pt x="1698" y="14189"/>
                    <a:pt x="1698" y="14231"/>
                  </a:cubicBezTo>
                  <a:lnTo>
                    <a:pt x="1691" y="14251"/>
                  </a:lnTo>
                  <a:cubicBezTo>
                    <a:pt x="1684" y="14349"/>
                    <a:pt x="1684" y="14440"/>
                    <a:pt x="1684" y="14531"/>
                  </a:cubicBezTo>
                  <a:lnTo>
                    <a:pt x="1684" y="14552"/>
                  </a:lnTo>
                  <a:cubicBezTo>
                    <a:pt x="1684" y="14587"/>
                    <a:pt x="1691" y="14622"/>
                    <a:pt x="1691" y="14664"/>
                  </a:cubicBezTo>
                  <a:cubicBezTo>
                    <a:pt x="1691" y="14671"/>
                    <a:pt x="1691" y="14685"/>
                    <a:pt x="1691" y="14691"/>
                  </a:cubicBezTo>
                  <a:cubicBezTo>
                    <a:pt x="1691" y="14726"/>
                    <a:pt x="1698" y="14754"/>
                    <a:pt x="1698" y="14789"/>
                  </a:cubicBezTo>
                  <a:lnTo>
                    <a:pt x="1705" y="14817"/>
                  </a:lnTo>
                  <a:cubicBezTo>
                    <a:pt x="1712" y="14859"/>
                    <a:pt x="1712" y="14894"/>
                    <a:pt x="1719" y="14929"/>
                  </a:cubicBezTo>
                  <a:lnTo>
                    <a:pt x="1719" y="14936"/>
                  </a:lnTo>
                  <a:cubicBezTo>
                    <a:pt x="1726" y="14971"/>
                    <a:pt x="1733" y="15006"/>
                    <a:pt x="1747" y="15041"/>
                  </a:cubicBezTo>
                  <a:lnTo>
                    <a:pt x="1754" y="15069"/>
                  </a:lnTo>
                  <a:cubicBezTo>
                    <a:pt x="1761" y="15097"/>
                    <a:pt x="1768" y="15125"/>
                    <a:pt x="1775" y="15145"/>
                  </a:cubicBezTo>
                  <a:cubicBezTo>
                    <a:pt x="1782" y="15159"/>
                    <a:pt x="1782" y="15166"/>
                    <a:pt x="1789" y="15180"/>
                  </a:cubicBezTo>
                  <a:cubicBezTo>
                    <a:pt x="1796" y="15201"/>
                    <a:pt x="1803" y="15222"/>
                    <a:pt x="1817" y="15243"/>
                  </a:cubicBezTo>
                  <a:lnTo>
                    <a:pt x="1824" y="15271"/>
                  </a:lnTo>
                  <a:cubicBezTo>
                    <a:pt x="1838" y="15306"/>
                    <a:pt x="1852" y="15334"/>
                    <a:pt x="1873" y="15362"/>
                  </a:cubicBezTo>
                  <a:cubicBezTo>
                    <a:pt x="2236" y="15977"/>
                    <a:pt x="2648" y="16591"/>
                    <a:pt x="3214" y="17171"/>
                  </a:cubicBezTo>
                  <a:cubicBezTo>
                    <a:pt x="3214" y="17185"/>
                    <a:pt x="3214" y="17206"/>
                    <a:pt x="3221" y="17220"/>
                  </a:cubicBezTo>
                  <a:cubicBezTo>
                    <a:pt x="3228" y="17359"/>
                    <a:pt x="3304" y="17492"/>
                    <a:pt x="3423" y="17562"/>
                  </a:cubicBezTo>
                  <a:lnTo>
                    <a:pt x="3430" y="17562"/>
                  </a:lnTo>
                  <a:lnTo>
                    <a:pt x="3465" y="18023"/>
                  </a:lnTo>
                  <a:lnTo>
                    <a:pt x="4310" y="18058"/>
                  </a:lnTo>
                  <a:cubicBezTo>
                    <a:pt x="4659" y="18246"/>
                    <a:pt x="5050" y="18351"/>
                    <a:pt x="5497" y="18449"/>
                  </a:cubicBezTo>
                  <a:lnTo>
                    <a:pt x="4883" y="18484"/>
                  </a:lnTo>
                  <a:cubicBezTo>
                    <a:pt x="4883" y="18484"/>
                    <a:pt x="4946" y="18749"/>
                    <a:pt x="4883" y="18805"/>
                  </a:cubicBezTo>
                  <a:cubicBezTo>
                    <a:pt x="4768" y="18900"/>
                    <a:pt x="4638" y="18938"/>
                    <a:pt x="4498" y="18938"/>
                  </a:cubicBezTo>
                  <a:cubicBezTo>
                    <a:pt x="4043" y="18938"/>
                    <a:pt x="3483" y="18543"/>
                    <a:pt x="2997" y="18463"/>
                  </a:cubicBezTo>
                  <a:cubicBezTo>
                    <a:pt x="2669" y="18411"/>
                    <a:pt x="2341" y="18359"/>
                    <a:pt x="2010" y="18359"/>
                  </a:cubicBezTo>
                  <a:cubicBezTo>
                    <a:pt x="1897" y="18359"/>
                    <a:pt x="1784" y="18365"/>
                    <a:pt x="1670" y="18379"/>
                  </a:cubicBezTo>
                  <a:cubicBezTo>
                    <a:pt x="1230" y="18435"/>
                    <a:pt x="790" y="18624"/>
                    <a:pt x="525" y="18980"/>
                  </a:cubicBezTo>
                  <a:cubicBezTo>
                    <a:pt x="357" y="19203"/>
                    <a:pt x="266" y="19538"/>
                    <a:pt x="238" y="19860"/>
                  </a:cubicBezTo>
                  <a:cubicBezTo>
                    <a:pt x="1" y="20663"/>
                    <a:pt x="490" y="21305"/>
                    <a:pt x="1000" y="21724"/>
                  </a:cubicBezTo>
                  <a:cubicBezTo>
                    <a:pt x="1537" y="22311"/>
                    <a:pt x="2271" y="22779"/>
                    <a:pt x="2906" y="23024"/>
                  </a:cubicBezTo>
                  <a:cubicBezTo>
                    <a:pt x="3542" y="23261"/>
                    <a:pt x="4142" y="23450"/>
                    <a:pt x="4715" y="23596"/>
                  </a:cubicBezTo>
                  <a:cubicBezTo>
                    <a:pt x="4492" y="23694"/>
                    <a:pt x="4366" y="23952"/>
                    <a:pt x="4289" y="24197"/>
                  </a:cubicBezTo>
                  <a:cubicBezTo>
                    <a:pt x="4268" y="24253"/>
                    <a:pt x="4254" y="24309"/>
                    <a:pt x="4233" y="24371"/>
                  </a:cubicBezTo>
                  <a:cubicBezTo>
                    <a:pt x="4184" y="24553"/>
                    <a:pt x="4149" y="24735"/>
                    <a:pt x="4122" y="24923"/>
                  </a:cubicBezTo>
                  <a:cubicBezTo>
                    <a:pt x="4087" y="25154"/>
                    <a:pt x="4073" y="25391"/>
                    <a:pt x="4073" y="25622"/>
                  </a:cubicBezTo>
                  <a:cubicBezTo>
                    <a:pt x="4073" y="25678"/>
                    <a:pt x="4080" y="25733"/>
                    <a:pt x="4101" y="25782"/>
                  </a:cubicBezTo>
                  <a:cubicBezTo>
                    <a:pt x="4135" y="25845"/>
                    <a:pt x="4205" y="25887"/>
                    <a:pt x="4275" y="25915"/>
                  </a:cubicBezTo>
                  <a:cubicBezTo>
                    <a:pt x="4296" y="25922"/>
                    <a:pt x="4324" y="25929"/>
                    <a:pt x="4352" y="25929"/>
                  </a:cubicBezTo>
                  <a:lnTo>
                    <a:pt x="4373" y="25936"/>
                  </a:lnTo>
                  <a:cubicBezTo>
                    <a:pt x="4394" y="25936"/>
                    <a:pt x="4408" y="25936"/>
                    <a:pt x="4429" y="25943"/>
                  </a:cubicBezTo>
                  <a:lnTo>
                    <a:pt x="4534" y="25943"/>
                  </a:lnTo>
                  <a:cubicBezTo>
                    <a:pt x="4562" y="25936"/>
                    <a:pt x="4582" y="25936"/>
                    <a:pt x="4610" y="25936"/>
                  </a:cubicBezTo>
                  <a:lnTo>
                    <a:pt x="4617" y="25936"/>
                  </a:lnTo>
                  <a:cubicBezTo>
                    <a:pt x="4645" y="25929"/>
                    <a:pt x="4673" y="25922"/>
                    <a:pt x="4701" y="25915"/>
                  </a:cubicBezTo>
                  <a:lnTo>
                    <a:pt x="4715" y="25915"/>
                  </a:lnTo>
                  <a:cubicBezTo>
                    <a:pt x="4736" y="25908"/>
                    <a:pt x="4764" y="25901"/>
                    <a:pt x="4785" y="25894"/>
                  </a:cubicBezTo>
                  <a:lnTo>
                    <a:pt x="4806" y="25887"/>
                  </a:lnTo>
                  <a:cubicBezTo>
                    <a:pt x="4827" y="25880"/>
                    <a:pt x="4848" y="25873"/>
                    <a:pt x="4876" y="25866"/>
                  </a:cubicBezTo>
                  <a:lnTo>
                    <a:pt x="4890" y="25859"/>
                  </a:lnTo>
                  <a:cubicBezTo>
                    <a:pt x="5064" y="25796"/>
                    <a:pt x="5232" y="25698"/>
                    <a:pt x="5365" y="25601"/>
                  </a:cubicBezTo>
                  <a:cubicBezTo>
                    <a:pt x="5539" y="25475"/>
                    <a:pt x="5707" y="25384"/>
                    <a:pt x="5882" y="25321"/>
                  </a:cubicBezTo>
                  <a:cubicBezTo>
                    <a:pt x="5889" y="25335"/>
                    <a:pt x="5895" y="25349"/>
                    <a:pt x="5909" y="25356"/>
                  </a:cubicBezTo>
                  <a:cubicBezTo>
                    <a:pt x="5937" y="25384"/>
                    <a:pt x="5979" y="25384"/>
                    <a:pt x="6014" y="25391"/>
                  </a:cubicBezTo>
                  <a:cubicBezTo>
                    <a:pt x="6093" y="25396"/>
                    <a:pt x="6171" y="25399"/>
                    <a:pt x="6250" y="25399"/>
                  </a:cubicBezTo>
                  <a:cubicBezTo>
                    <a:pt x="6485" y="25399"/>
                    <a:pt x="6720" y="25375"/>
                    <a:pt x="6950" y="25328"/>
                  </a:cubicBezTo>
                  <a:cubicBezTo>
                    <a:pt x="7006" y="25461"/>
                    <a:pt x="7076" y="25566"/>
                    <a:pt x="7146" y="25601"/>
                  </a:cubicBezTo>
                  <a:cubicBezTo>
                    <a:pt x="7156" y="25606"/>
                    <a:pt x="7174" y="25609"/>
                    <a:pt x="7199" y="25609"/>
                  </a:cubicBezTo>
                  <a:cubicBezTo>
                    <a:pt x="7452" y="25609"/>
                    <a:pt x="8438" y="25331"/>
                    <a:pt x="9702" y="24937"/>
                  </a:cubicBezTo>
                  <a:cubicBezTo>
                    <a:pt x="10624" y="25228"/>
                    <a:pt x="11315" y="25415"/>
                    <a:pt x="11534" y="25415"/>
                  </a:cubicBezTo>
                  <a:cubicBezTo>
                    <a:pt x="11562" y="25415"/>
                    <a:pt x="11583" y="25412"/>
                    <a:pt x="11595" y="25405"/>
                  </a:cubicBezTo>
                  <a:cubicBezTo>
                    <a:pt x="11616" y="25398"/>
                    <a:pt x="11629" y="25377"/>
                    <a:pt x="11650" y="25356"/>
                  </a:cubicBezTo>
                  <a:cubicBezTo>
                    <a:pt x="11930" y="25531"/>
                    <a:pt x="12321" y="25573"/>
                    <a:pt x="12698" y="25573"/>
                  </a:cubicBezTo>
                  <a:cubicBezTo>
                    <a:pt x="12984" y="25573"/>
                    <a:pt x="13264" y="25552"/>
                    <a:pt x="13494" y="25552"/>
                  </a:cubicBezTo>
                  <a:cubicBezTo>
                    <a:pt x="14102" y="25559"/>
                    <a:pt x="14710" y="25705"/>
                    <a:pt x="15310" y="25789"/>
                  </a:cubicBezTo>
                  <a:cubicBezTo>
                    <a:pt x="15394" y="25796"/>
                    <a:pt x="15471" y="25803"/>
                    <a:pt x="15548" y="25810"/>
                  </a:cubicBezTo>
                  <a:cubicBezTo>
                    <a:pt x="15562" y="25817"/>
                    <a:pt x="15583" y="25817"/>
                    <a:pt x="15596" y="25817"/>
                  </a:cubicBezTo>
                  <a:cubicBezTo>
                    <a:pt x="15680" y="25824"/>
                    <a:pt x="15757" y="25831"/>
                    <a:pt x="15841" y="25831"/>
                  </a:cubicBezTo>
                  <a:lnTo>
                    <a:pt x="15848" y="25831"/>
                  </a:lnTo>
                  <a:cubicBezTo>
                    <a:pt x="15874" y="25833"/>
                    <a:pt x="15899" y="25834"/>
                    <a:pt x="15925" y="25834"/>
                  </a:cubicBezTo>
                  <a:cubicBezTo>
                    <a:pt x="15976" y="25834"/>
                    <a:pt x="16027" y="25831"/>
                    <a:pt x="16078" y="25831"/>
                  </a:cubicBezTo>
                  <a:lnTo>
                    <a:pt x="16134" y="25831"/>
                  </a:lnTo>
                  <a:cubicBezTo>
                    <a:pt x="16218" y="25824"/>
                    <a:pt x="16295" y="25817"/>
                    <a:pt x="16372" y="25810"/>
                  </a:cubicBezTo>
                  <a:cubicBezTo>
                    <a:pt x="16588" y="25782"/>
                    <a:pt x="16812" y="25719"/>
                    <a:pt x="16979" y="25601"/>
                  </a:cubicBezTo>
                  <a:cubicBezTo>
                    <a:pt x="17084" y="25524"/>
                    <a:pt x="17168" y="25433"/>
                    <a:pt x="17217" y="25314"/>
                  </a:cubicBezTo>
                  <a:cubicBezTo>
                    <a:pt x="17224" y="25286"/>
                    <a:pt x="17238" y="25258"/>
                    <a:pt x="17245" y="25231"/>
                  </a:cubicBezTo>
                  <a:cubicBezTo>
                    <a:pt x="17280" y="25091"/>
                    <a:pt x="17266" y="24937"/>
                    <a:pt x="17224" y="24798"/>
                  </a:cubicBezTo>
                  <a:cubicBezTo>
                    <a:pt x="17203" y="24735"/>
                    <a:pt x="17182" y="24679"/>
                    <a:pt x="17154" y="24630"/>
                  </a:cubicBezTo>
                  <a:cubicBezTo>
                    <a:pt x="17049" y="24420"/>
                    <a:pt x="16889" y="24246"/>
                    <a:pt x="16700" y="24113"/>
                  </a:cubicBezTo>
                  <a:cubicBezTo>
                    <a:pt x="16511" y="23973"/>
                    <a:pt x="16295" y="23876"/>
                    <a:pt x="16064" y="23813"/>
                  </a:cubicBezTo>
                  <a:cubicBezTo>
                    <a:pt x="16016" y="23799"/>
                    <a:pt x="15967" y="23792"/>
                    <a:pt x="15911" y="23778"/>
                  </a:cubicBezTo>
                  <a:cubicBezTo>
                    <a:pt x="15897" y="23778"/>
                    <a:pt x="15883" y="23771"/>
                    <a:pt x="15862" y="23771"/>
                  </a:cubicBezTo>
                  <a:cubicBezTo>
                    <a:pt x="15827" y="23764"/>
                    <a:pt x="15792" y="23757"/>
                    <a:pt x="15757" y="23750"/>
                  </a:cubicBezTo>
                  <a:cubicBezTo>
                    <a:pt x="15736" y="23750"/>
                    <a:pt x="15722" y="23750"/>
                    <a:pt x="15701" y="23743"/>
                  </a:cubicBezTo>
                  <a:cubicBezTo>
                    <a:pt x="15659" y="23743"/>
                    <a:pt x="15617" y="23736"/>
                    <a:pt x="15576" y="23736"/>
                  </a:cubicBezTo>
                  <a:cubicBezTo>
                    <a:pt x="15569" y="23736"/>
                    <a:pt x="15555" y="23729"/>
                    <a:pt x="15548" y="23729"/>
                  </a:cubicBezTo>
                  <a:cubicBezTo>
                    <a:pt x="15492" y="23729"/>
                    <a:pt x="15443" y="23722"/>
                    <a:pt x="15394" y="23722"/>
                  </a:cubicBezTo>
                  <a:lnTo>
                    <a:pt x="15163" y="23722"/>
                  </a:lnTo>
                  <a:cubicBezTo>
                    <a:pt x="15136" y="23729"/>
                    <a:pt x="15108" y="23729"/>
                    <a:pt x="15080" y="23729"/>
                  </a:cubicBezTo>
                  <a:cubicBezTo>
                    <a:pt x="14947" y="23736"/>
                    <a:pt x="14807" y="23750"/>
                    <a:pt x="14675" y="23764"/>
                  </a:cubicBezTo>
                  <a:cubicBezTo>
                    <a:pt x="14442" y="23788"/>
                    <a:pt x="14205" y="23820"/>
                    <a:pt x="13971" y="23820"/>
                  </a:cubicBezTo>
                  <a:cubicBezTo>
                    <a:pt x="13790" y="23820"/>
                    <a:pt x="13612" y="23801"/>
                    <a:pt x="13438" y="23743"/>
                  </a:cubicBezTo>
                  <a:lnTo>
                    <a:pt x="13410" y="23729"/>
                  </a:lnTo>
                  <a:cubicBezTo>
                    <a:pt x="15457" y="23044"/>
                    <a:pt x="17210" y="22437"/>
                    <a:pt x="17210" y="22437"/>
                  </a:cubicBezTo>
                  <a:cubicBezTo>
                    <a:pt x="17210" y="22437"/>
                    <a:pt x="17252" y="22416"/>
                    <a:pt x="17322" y="22381"/>
                  </a:cubicBezTo>
                  <a:lnTo>
                    <a:pt x="18076" y="22591"/>
                  </a:lnTo>
                  <a:cubicBezTo>
                    <a:pt x="17922" y="22444"/>
                    <a:pt x="17748" y="22332"/>
                    <a:pt x="17566" y="22248"/>
                  </a:cubicBezTo>
                  <a:cubicBezTo>
                    <a:pt x="18299" y="21801"/>
                    <a:pt x="19773" y="20628"/>
                    <a:pt x="18209" y="19043"/>
                  </a:cubicBezTo>
                  <a:cubicBezTo>
                    <a:pt x="18167" y="18980"/>
                    <a:pt x="18118" y="18931"/>
                    <a:pt x="18069" y="18882"/>
                  </a:cubicBezTo>
                  <a:cubicBezTo>
                    <a:pt x="17736" y="18554"/>
                    <a:pt x="17262" y="18467"/>
                    <a:pt x="16785" y="18467"/>
                  </a:cubicBezTo>
                  <a:cubicBezTo>
                    <a:pt x="16623" y="18467"/>
                    <a:pt x="16460" y="18477"/>
                    <a:pt x="16302" y="18491"/>
                  </a:cubicBezTo>
                  <a:cubicBezTo>
                    <a:pt x="15478" y="18561"/>
                    <a:pt x="14661" y="18686"/>
                    <a:pt x="13857" y="18847"/>
                  </a:cubicBezTo>
                  <a:cubicBezTo>
                    <a:pt x="13611" y="18897"/>
                    <a:pt x="13369" y="18948"/>
                    <a:pt x="13125" y="18948"/>
                  </a:cubicBezTo>
                  <a:cubicBezTo>
                    <a:pt x="13064" y="18948"/>
                    <a:pt x="13003" y="18945"/>
                    <a:pt x="12943" y="18938"/>
                  </a:cubicBezTo>
                  <a:cubicBezTo>
                    <a:pt x="12768" y="18924"/>
                    <a:pt x="12719" y="18267"/>
                    <a:pt x="12712" y="18128"/>
                  </a:cubicBezTo>
                  <a:lnTo>
                    <a:pt x="14647" y="17855"/>
                  </a:lnTo>
                  <a:lnTo>
                    <a:pt x="14598" y="16424"/>
                  </a:lnTo>
                  <a:cubicBezTo>
                    <a:pt x="14668" y="16354"/>
                    <a:pt x="14710" y="16263"/>
                    <a:pt x="14723" y="16165"/>
                  </a:cubicBezTo>
                  <a:lnTo>
                    <a:pt x="14737" y="16151"/>
                  </a:lnTo>
                  <a:cubicBezTo>
                    <a:pt x="14786" y="16109"/>
                    <a:pt x="14828" y="16074"/>
                    <a:pt x="14870" y="16032"/>
                  </a:cubicBezTo>
                  <a:cubicBezTo>
                    <a:pt x="14898" y="16005"/>
                    <a:pt x="14933" y="15977"/>
                    <a:pt x="14961" y="15956"/>
                  </a:cubicBezTo>
                  <a:cubicBezTo>
                    <a:pt x="15031" y="15879"/>
                    <a:pt x="15108" y="15809"/>
                    <a:pt x="15177" y="15739"/>
                  </a:cubicBezTo>
                  <a:cubicBezTo>
                    <a:pt x="15219" y="15697"/>
                    <a:pt x="15247" y="15655"/>
                    <a:pt x="15282" y="15613"/>
                  </a:cubicBezTo>
                  <a:cubicBezTo>
                    <a:pt x="15296" y="15599"/>
                    <a:pt x="15303" y="15585"/>
                    <a:pt x="15317" y="15571"/>
                  </a:cubicBezTo>
                  <a:cubicBezTo>
                    <a:pt x="15338" y="15544"/>
                    <a:pt x="15359" y="15509"/>
                    <a:pt x="15373" y="15474"/>
                  </a:cubicBezTo>
                  <a:cubicBezTo>
                    <a:pt x="15387" y="15460"/>
                    <a:pt x="15394" y="15439"/>
                    <a:pt x="15408" y="15418"/>
                  </a:cubicBezTo>
                  <a:cubicBezTo>
                    <a:pt x="15422" y="15390"/>
                    <a:pt x="15443" y="15355"/>
                    <a:pt x="15457" y="15320"/>
                  </a:cubicBezTo>
                  <a:cubicBezTo>
                    <a:pt x="15464" y="15299"/>
                    <a:pt x="15478" y="15278"/>
                    <a:pt x="15485" y="15257"/>
                  </a:cubicBezTo>
                  <a:cubicBezTo>
                    <a:pt x="15499" y="15222"/>
                    <a:pt x="15513" y="15187"/>
                    <a:pt x="15527" y="15152"/>
                  </a:cubicBezTo>
                  <a:cubicBezTo>
                    <a:pt x="15534" y="15131"/>
                    <a:pt x="15541" y="15104"/>
                    <a:pt x="15548" y="15083"/>
                  </a:cubicBezTo>
                  <a:cubicBezTo>
                    <a:pt x="15562" y="15041"/>
                    <a:pt x="15576" y="15006"/>
                    <a:pt x="15583" y="14964"/>
                  </a:cubicBezTo>
                  <a:cubicBezTo>
                    <a:pt x="15590" y="14943"/>
                    <a:pt x="15596" y="14922"/>
                    <a:pt x="15603" y="14894"/>
                  </a:cubicBezTo>
                  <a:cubicBezTo>
                    <a:pt x="15617" y="14838"/>
                    <a:pt x="15631" y="14775"/>
                    <a:pt x="15645" y="14712"/>
                  </a:cubicBezTo>
                  <a:cubicBezTo>
                    <a:pt x="15652" y="14678"/>
                    <a:pt x="15652" y="14636"/>
                    <a:pt x="15659" y="14601"/>
                  </a:cubicBezTo>
                  <a:cubicBezTo>
                    <a:pt x="15666" y="14566"/>
                    <a:pt x="15673" y="14538"/>
                    <a:pt x="15673" y="14510"/>
                  </a:cubicBezTo>
                  <a:cubicBezTo>
                    <a:pt x="15680" y="14468"/>
                    <a:pt x="15687" y="14426"/>
                    <a:pt x="15687" y="14377"/>
                  </a:cubicBezTo>
                  <a:cubicBezTo>
                    <a:pt x="15694" y="14356"/>
                    <a:pt x="15694" y="14328"/>
                    <a:pt x="15694" y="14300"/>
                  </a:cubicBezTo>
                  <a:cubicBezTo>
                    <a:pt x="15701" y="14251"/>
                    <a:pt x="15701" y="14203"/>
                    <a:pt x="15708" y="14154"/>
                  </a:cubicBezTo>
                  <a:cubicBezTo>
                    <a:pt x="15708" y="14133"/>
                    <a:pt x="15708" y="14112"/>
                    <a:pt x="15708" y="14084"/>
                  </a:cubicBezTo>
                  <a:cubicBezTo>
                    <a:pt x="15715" y="14035"/>
                    <a:pt x="15715" y="13979"/>
                    <a:pt x="15715" y="13923"/>
                  </a:cubicBezTo>
                  <a:lnTo>
                    <a:pt x="15715" y="13881"/>
                  </a:lnTo>
                  <a:cubicBezTo>
                    <a:pt x="15722" y="13539"/>
                    <a:pt x="15694" y="13169"/>
                    <a:pt x="15652" y="12785"/>
                  </a:cubicBezTo>
                  <a:cubicBezTo>
                    <a:pt x="15450" y="11060"/>
                    <a:pt x="14807" y="9139"/>
                    <a:pt x="14283" y="8287"/>
                  </a:cubicBezTo>
                  <a:cubicBezTo>
                    <a:pt x="13948" y="7742"/>
                    <a:pt x="13271" y="7358"/>
                    <a:pt x="12544" y="7100"/>
                  </a:cubicBezTo>
                  <a:cubicBezTo>
                    <a:pt x="12335" y="6960"/>
                    <a:pt x="12097" y="6876"/>
                    <a:pt x="11853" y="6813"/>
                  </a:cubicBezTo>
                  <a:cubicBezTo>
                    <a:pt x="11860" y="6513"/>
                    <a:pt x="11825" y="6164"/>
                    <a:pt x="11699" y="5808"/>
                  </a:cubicBezTo>
                  <a:cubicBezTo>
                    <a:pt x="11504" y="5235"/>
                    <a:pt x="11322" y="4620"/>
                    <a:pt x="11217" y="4020"/>
                  </a:cubicBezTo>
                  <a:cubicBezTo>
                    <a:pt x="11671" y="3678"/>
                    <a:pt x="11818" y="3175"/>
                    <a:pt x="11448" y="2944"/>
                  </a:cubicBezTo>
                  <a:cubicBezTo>
                    <a:pt x="11336" y="2881"/>
                    <a:pt x="11224" y="2846"/>
                    <a:pt x="11127" y="2839"/>
                  </a:cubicBezTo>
                  <a:cubicBezTo>
                    <a:pt x="11127" y="2819"/>
                    <a:pt x="11127" y="2798"/>
                    <a:pt x="11127" y="2777"/>
                  </a:cubicBezTo>
                  <a:cubicBezTo>
                    <a:pt x="11148" y="2379"/>
                    <a:pt x="11155" y="2036"/>
                    <a:pt x="11176" y="1820"/>
                  </a:cubicBezTo>
                  <a:cubicBezTo>
                    <a:pt x="11280" y="688"/>
                    <a:pt x="10449" y="241"/>
                    <a:pt x="10156" y="213"/>
                  </a:cubicBezTo>
                  <a:cubicBezTo>
                    <a:pt x="9878" y="188"/>
                    <a:pt x="9630" y="0"/>
                    <a:pt x="8808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2751;p44">
              <a:extLst>
                <a:ext uri="{FF2B5EF4-FFF2-40B4-BE49-F238E27FC236}">
                  <a16:creationId xmlns:a16="http://schemas.microsoft.com/office/drawing/2014/main" id="{7F6B4A31-109D-457F-B77B-4020444B82CB}"/>
                </a:ext>
              </a:extLst>
            </p:cNvPr>
            <p:cNvGrpSpPr/>
            <p:nvPr/>
          </p:nvGrpSpPr>
          <p:grpSpPr>
            <a:xfrm>
              <a:off x="3583533" y="1839532"/>
              <a:ext cx="1740128" cy="2086336"/>
              <a:chOff x="3625250" y="1586000"/>
              <a:chExt cx="540950" cy="648575"/>
            </a:xfrm>
          </p:grpSpPr>
          <p:sp>
            <p:nvSpPr>
              <p:cNvPr id="67" name="Google Shape;2752;p44">
                <a:extLst>
                  <a:ext uri="{FF2B5EF4-FFF2-40B4-BE49-F238E27FC236}">
                    <a16:creationId xmlns:a16="http://schemas.microsoft.com/office/drawing/2014/main" id="{45B63C7D-4CA9-46EE-B76F-C9889EBC7103}"/>
                  </a:ext>
                </a:extLst>
              </p:cNvPr>
              <p:cNvSpPr/>
              <p:nvPr/>
            </p:nvSpPr>
            <p:spPr>
              <a:xfrm>
                <a:off x="3800325" y="1586000"/>
                <a:ext cx="157925" cy="200725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8029" extrusionOk="0">
                    <a:moveTo>
                      <a:pt x="3088" y="1"/>
                    </a:moveTo>
                    <a:cubicBezTo>
                      <a:pt x="3021" y="1"/>
                      <a:pt x="2949" y="2"/>
                      <a:pt x="2873" y="5"/>
                    </a:cubicBezTo>
                    <a:cubicBezTo>
                      <a:pt x="1924" y="40"/>
                      <a:pt x="1274" y="717"/>
                      <a:pt x="1092" y="1653"/>
                    </a:cubicBezTo>
                    <a:cubicBezTo>
                      <a:pt x="953" y="2407"/>
                      <a:pt x="1044" y="2854"/>
                      <a:pt x="1183" y="3511"/>
                    </a:cubicBezTo>
                    <a:cubicBezTo>
                      <a:pt x="1190" y="3706"/>
                      <a:pt x="1197" y="4468"/>
                      <a:pt x="883" y="5005"/>
                    </a:cubicBezTo>
                    <a:cubicBezTo>
                      <a:pt x="520" y="5627"/>
                      <a:pt x="24" y="5732"/>
                      <a:pt x="10" y="7212"/>
                    </a:cubicBezTo>
                    <a:cubicBezTo>
                      <a:pt x="1" y="7848"/>
                      <a:pt x="1110" y="8029"/>
                      <a:pt x="2374" y="8029"/>
                    </a:cubicBezTo>
                    <a:cubicBezTo>
                      <a:pt x="4040" y="8029"/>
                      <a:pt x="5974" y="7715"/>
                      <a:pt x="5974" y="7715"/>
                    </a:cubicBezTo>
                    <a:cubicBezTo>
                      <a:pt x="5974" y="7715"/>
                      <a:pt x="6317" y="6793"/>
                      <a:pt x="5974" y="5809"/>
                    </a:cubicBezTo>
                    <a:cubicBezTo>
                      <a:pt x="5639" y="4831"/>
                      <a:pt x="5353" y="3727"/>
                      <a:pt x="5402" y="2777"/>
                    </a:cubicBezTo>
                    <a:cubicBezTo>
                      <a:pt x="5423" y="2379"/>
                      <a:pt x="5430" y="2037"/>
                      <a:pt x="5451" y="1821"/>
                    </a:cubicBezTo>
                    <a:cubicBezTo>
                      <a:pt x="5555" y="682"/>
                      <a:pt x="4724" y="242"/>
                      <a:pt x="4431" y="214"/>
                    </a:cubicBezTo>
                    <a:cubicBezTo>
                      <a:pt x="4153" y="182"/>
                      <a:pt x="3906" y="1"/>
                      <a:pt x="30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753;p44">
                <a:extLst>
                  <a:ext uri="{FF2B5EF4-FFF2-40B4-BE49-F238E27FC236}">
                    <a16:creationId xmlns:a16="http://schemas.microsoft.com/office/drawing/2014/main" id="{BCC7DA5E-73F2-4565-BEED-9D8CDF784992}"/>
                  </a:ext>
                </a:extLst>
              </p:cNvPr>
              <p:cNvSpPr/>
              <p:nvPr/>
            </p:nvSpPr>
            <p:spPr>
              <a:xfrm>
                <a:off x="3801425" y="2182400"/>
                <a:ext cx="38800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542" extrusionOk="0">
                    <a:moveTo>
                      <a:pt x="843" y="1"/>
                    </a:moveTo>
                    <a:cubicBezTo>
                      <a:pt x="571" y="1"/>
                      <a:pt x="299" y="76"/>
                      <a:pt x="189" y="209"/>
                    </a:cubicBezTo>
                    <a:cubicBezTo>
                      <a:pt x="126" y="286"/>
                      <a:pt x="92" y="384"/>
                      <a:pt x="71" y="481"/>
                    </a:cubicBezTo>
                    <a:cubicBezTo>
                      <a:pt x="1" y="789"/>
                      <a:pt x="8" y="1103"/>
                      <a:pt x="92" y="1403"/>
                    </a:cubicBezTo>
                    <a:cubicBezTo>
                      <a:pt x="99" y="1438"/>
                      <a:pt x="113" y="1480"/>
                      <a:pt x="140" y="1501"/>
                    </a:cubicBezTo>
                    <a:cubicBezTo>
                      <a:pt x="168" y="1522"/>
                      <a:pt x="210" y="1529"/>
                      <a:pt x="245" y="1529"/>
                    </a:cubicBezTo>
                    <a:cubicBezTo>
                      <a:pt x="334" y="1537"/>
                      <a:pt x="424" y="1541"/>
                      <a:pt x="514" y="1541"/>
                    </a:cubicBezTo>
                    <a:cubicBezTo>
                      <a:pt x="810" y="1541"/>
                      <a:pt x="1106" y="1498"/>
                      <a:pt x="1391" y="1417"/>
                    </a:cubicBezTo>
                    <a:cubicBezTo>
                      <a:pt x="1419" y="1410"/>
                      <a:pt x="1453" y="1403"/>
                      <a:pt x="1474" y="1375"/>
                    </a:cubicBezTo>
                    <a:cubicBezTo>
                      <a:pt x="1502" y="1347"/>
                      <a:pt x="1509" y="1305"/>
                      <a:pt x="1509" y="1264"/>
                    </a:cubicBezTo>
                    <a:cubicBezTo>
                      <a:pt x="1523" y="1019"/>
                      <a:pt x="1530" y="775"/>
                      <a:pt x="1544" y="523"/>
                    </a:cubicBezTo>
                    <a:cubicBezTo>
                      <a:pt x="1544" y="460"/>
                      <a:pt x="1551" y="398"/>
                      <a:pt x="1537" y="335"/>
                    </a:cubicBezTo>
                    <a:cubicBezTo>
                      <a:pt x="1474" y="102"/>
                      <a:pt x="1158" y="1"/>
                      <a:pt x="843" y="1"/>
                    </a:cubicBezTo>
                    <a:close/>
                  </a:path>
                </a:pathLst>
              </a:custGeom>
              <a:solidFill>
                <a:srgbClr val="F49E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754;p44">
                <a:extLst>
                  <a:ext uri="{FF2B5EF4-FFF2-40B4-BE49-F238E27FC236}">
                    <a16:creationId xmlns:a16="http://schemas.microsoft.com/office/drawing/2014/main" id="{2888854D-8672-4C65-B551-028F5BB2E288}"/>
                  </a:ext>
                </a:extLst>
              </p:cNvPr>
              <p:cNvSpPr/>
              <p:nvPr/>
            </p:nvSpPr>
            <p:spPr>
              <a:xfrm>
                <a:off x="3758825" y="2174425"/>
                <a:ext cx="83675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406" extrusionOk="0">
                    <a:moveTo>
                      <a:pt x="974" y="1"/>
                    </a:moveTo>
                    <a:cubicBezTo>
                      <a:pt x="891" y="1"/>
                      <a:pt x="812" y="9"/>
                      <a:pt x="741" y="25"/>
                    </a:cubicBezTo>
                    <a:cubicBezTo>
                      <a:pt x="462" y="88"/>
                      <a:pt x="308" y="388"/>
                      <a:pt x="224" y="661"/>
                    </a:cubicBezTo>
                    <a:cubicBezTo>
                      <a:pt x="77" y="1122"/>
                      <a:pt x="1" y="1604"/>
                      <a:pt x="8" y="2085"/>
                    </a:cubicBezTo>
                    <a:cubicBezTo>
                      <a:pt x="8" y="2141"/>
                      <a:pt x="15" y="2197"/>
                      <a:pt x="36" y="2246"/>
                    </a:cubicBezTo>
                    <a:cubicBezTo>
                      <a:pt x="70" y="2309"/>
                      <a:pt x="140" y="2351"/>
                      <a:pt x="210" y="2372"/>
                    </a:cubicBezTo>
                    <a:cubicBezTo>
                      <a:pt x="276" y="2395"/>
                      <a:pt x="347" y="2406"/>
                      <a:pt x="421" y="2406"/>
                    </a:cubicBezTo>
                    <a:cubicBezTo>
                      <a:pt x="720" y="2406"/>
                      <a:pt x="1064" y="2233"/>
                      <a:pt x="1300" y="2064"/>
                    </a:cubicBezTo>
                    <a:cubicBezTo>
                      <a:pt x="1656" y="1806"/>
                      <a:pt x="1963" y="1715"/>
                      <a:pt x="2396" y="1659"/>
                    </a:cubicBezTo>
                    <a:cubicBezTo>
                      <a:pt x="2731" y="1617"/>
                      <a:pt x="3157" y="1478"/>
                      <a:pt x="3297" y="1129"/>
                    </a:cubicBezTo>
                    <a:cubicBezTo>
                      <a:pt x="3346" y="1003"/>
                      <a:pt x="3311" y="346"/>
                      <a:pt x="3192" y="284"/>
                    </a:cubicBezTo>
                    <a:cubicBezTo>
                      <a:pt x="3189" y="282"/>
                      <a:pt x="3177" y="281"/>
                      <a:pt x="3160" y="281"/>
                    </a:cubicBezTo>
                    <a:cubicBezTo>
                      <a:pt x="3111" y="281"/>
                      <a:pt x="3013" y="287"/>
                      <a:pt x="2885" y="297"/>
                    </a:cubicBezTo>
                    <a:cubicBezTo>
                      <a:pt x="2752" y="308"/>
                      <a:pt x="2590" y="318"/>
                      <a:pt x="2423" y="318"/>
                    </a:cubicBezTo>
                    <a:cubicBezTo>
                      <a:pt x="2133" y="318"/>
                      <a:pt x="1828" y="287"/>
                      <a:pt x="1642" y="172"/>
                    </a:cubicBezTo>
                    <a:cubicBezTo>
                      <a:pt x="1467" y="63"/>
                      <a:pt x="1207" y="1"/>
                      <a:pt x="9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755;p44">
                <a:extLst>
                  <a:ext uri="{FF2B5EF4-FFF2-40B4-BE49-F238E27FC236}">
                    <a16:creationId xmlns:a16="http://schemas.microsoft.com/office/drawing/2014/main" id="{F2641342-38B4-4459-A100-899E4D033114}"/>
                  </a:ext>
                </a:extLst>
              </p:cNvPr>
              <p:cNvSpPr/>
              <p:nvPr/>
            </p:nvSpPr>
            <p:spPr>
              <a:xfrm>
                <a:off x="3758825" y="2174525"/>
                <a:ext cx="29350" cy="6002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2401" extrusionOk="0">
                    <a:moveTo>
                      <a:pt x="916" y="0"/>
                    </a:moveTo>
                    <a:cubicBezTo>
                      <a:pt x="853" y="0"/>
                      <a:pt x="797" y="7"/>
                      <a:pt x="741" y="21"/>
                    </a:cubicBezTo>
                    <a:cubicBezTo>
                      <a:pt x="462" y="84"/>
                      <a:pt x="308" y="384"/>
                      <a:pt x="224" y="657"/>
                    </a:cubicBezTo>
                    <a:cubicBezTo>
                      <a:pt x="77" y="1118"/>
                      <a:pt x="1" y="1600"/>
                      <a:pt x="8" y="2081"/>
                    </a:cubicBezTo>
                    <a:cubicBezTo>
                      <a:pt x="8" y="2137"/>
                      <a:pt x="15" y="2193"/>
                      <a:pt x="36" y="2242"/>
                    </a:cubicBezTo>
                    <a:cubicBezTo>
                      <a:pt x="70" y="2305"/>
                      <a:pt x="140" y="2347"/>
                      <a:pt x="210" y="2368"/>
                    </a:cubicBezTo>
                    <a:cubicBezTo>
                      <a:pt x="278" y="2390"/>
                      <a:pt x="349" y="2400"/>
                      <a:pt x="423" y="2400"/>
                    </a:cubicBezTo>
                    <a:cubicBezTo>
                      <a:pt x="580" y="2400"/>
                      <a:pt x="747" y="2355"/>
                      <a:pt x="909" y="2284"/>
                    </a:cubicBezTo>
                    <a:cubicBezTo>
                      <a:pt x="1013" y="1998"/>
                      <a:pt x="1090" y="1704"/>
                      <a:pt x="1125" y="1404"/>
                    </a:cubicBezTo>
                    <a:cubicBezTo>
                      <a:pt x="1174" y="929"/>
                      <a:pt x="1111" y="433"/>
                      <a:pt x="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756;p44">
                <a:extLst>
                  <a:ext uri="{FF2B5EF4-FFF2-40B4-BE49-F238E27FC236}">
                    <a16:creationId xmlns:a16="http://schemas.microsoft.com/office/drawing/2014/main" id="{2E034794-FA54-4DF5-9B5B-EE26C4E69CC8}"/>
                  </a:ext>
                </a:extLst>
              </p:cNvPr>
              <p:cNvSpPr/>
              <p:nvPr/>
            </p:nvSpPr>
            <p:spPr>
              <a:xfrm>
                <a:off x="3765975" y="1750200"/>
                <a:ext cx="238375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9535" h="8815" extrusionOk="0">
                    <a:moveTo>
                      <a:pt x="4603" y="1"/>
                    </a:moveTo>
                    <a:cubicBezTo>
                      <a:pt x="4118" y="1"/>
                      <a:pt x="3634" y="12"/>
                      <a:pt x="3151" y="23"/>
                    </a:cubicBezTo>
                    <a:cubicBezTo>
                      <a:pt x="2494" y="44"/>
                      <a:pt x="1572" y="267"/>
                      <a:pt x="979" y="581"/>
                    </a:cubicBezTo>
                    <a:cubicBezTo>
                      <a:pt x="273" y="952"/>
                      <a:pt x="378" y="1685"/>
                      <a:pt x="231" y="2411"/>
                    </a:cubicBezTo>
                    <a:cubicBezTo>
                      <a:pt x="1" y="3585"/>
                      <a:pt x="120" y="4814"/>
                      <a:pt x="448" y="5959"/>
                    </a:cubicBezTo>
                    <a:cubicBezTo>
                      <a:pt x="546" y="6294"/>
                      <a:pt x="658" y="6623"/>
                      <a:pt x="853" y="6909"/>
                    </a:cubicBezTo>
                    <a:cubicBezTo>
                      <a:pt x="1125" y="7321"/>
                      <a:pt x="1531" y="7607"/>
                      <a:pt x="1936" y="7894"/>
                    </a:cubicBezTo>
                    <a:cubicBezTo>
                      <a:pt x="2264" y="8124"/>
                      <a:pt x="2592" y="8348"/>
                      <a:pt x="2955" y="8515"/>
                    </a:cubicBezTo>
                    <a:cubicBezTo>
                      <a:pt x="3416" y="8721"/>
                      <a:pt x="3916" y="8815"/>
                      <a:pt x="4420" y="8815"/>
                    </a:cubicBezTo>
                    <a:cubicBezTo>
                      <a:pt x="5062" y="8815"/>
                      <a:pt x="5711" y="8663"/>
                      <a:pt x="6294" y="8397"/>
                    </a:cubicBezTo>
                    <a:cubicBezTo>
                      <a:pt x="7334" y="7922"/>
                      <a:pt x="8200" y="7112"/>
                      <a:pt x="8927" y="6232"/>
                    </a:cubicBezTo>
                    <a:cubicBezTo>
                      <a:pt x="9164" y="5945"/>
                      <a:pt x="9388" y="5638"/>
                      <a:pt x="9472" y="5282"/>
                    </a:cubicBezTo>
                    <a:cubicBezTo>
                      <a:pt x="9534" y="5002"/>
                      <a:pt x="9499" y="4716"/>
                      <a:pt x="9472" y="4437"/>
                    </a:cubicBezTo>
                    <a:cubicBezTo>
                      <a:pt x="9409" y="3864"/>
                      <a:pt x="9346" y="3298"/>
                      <a:pt x="9262" y="2733"/>
                    </a:cubicBezTo>
                    <a:cubicBezTo>
                      <a:pt x="9143" y="1922"/>
                      <a:pt x="8927" y="1042"/>
                      <a:pt x="8256" y="567"/>
                    </a:cubicBezTo>
                    <a:cubicBezTo>
                      <a:pt x="7900" y="316"/>
                      <a:pt x="7460" y="218"/>
                      <a:pt x="7027" y="155"/>
                    </a:cubicBezTo>
                    <a:cubicBezTo>
                      <a:pt x="6227" y="33"/>
                      <a:pt x="5415" y="1"/>
                      <a:pt x="46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757;p44">
                <a:extLst>
                  <a:ext uri="{FF2B5EF4-FFF2-40B4-BE49-F238E27FC236}">
                    <a16:creationId xmlns:a16="http://schemas.microsoft.com/office/drawing/2014/main" id="{5B9DC647-B6A7-4604-9032-0C8FD4968028}"/>
                  </a:ext>
                </a:extLst>
              </p:cNvPr>
              <p:cNvSpPr/>
              <p:nvPr/>
            </p:nvSpPr>
            <p:spPr>
              <a:xfrm>
                <a:off x="3856950" y="1710425"/>
                <a:ext cx="51550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455" extrusionOk="0">
                    <a:moveTo>
                      <a:pt x="1866" y="0"/>
                    </a:moveTo>
                    <a:lnTo>
                      <a:pt x="203" y="392"/>
                    </a:lnTo>
                    <a:lnTo>
                      <a:pt x="1" y="2221"/>
                    </a:lnTo>
                    <a:cubicBezTo>
                      <a:pt x="1" y="2221"/>
                      <a:pt x="479" y="2454"/>
                      <a:pt x="1089" y="2454"/>
                    </a:cubicBezTo>
                    <a:cubicBezTo>
                      <a:pt x="1394" y="2454"/>
                      <a:pt x="1733" y="2396"/>
                      <a:pt x="2061" y="2221"/>
                    </a:cubicBezTo>
                    <a:lnTo>
                      <a:pt x="1866" y="0"/>
                    </a:ln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758;p44">
                <a:extLst>
                  <a:ext uri="{FF2B5EF4-FFF2-40B4-BE49-F238E27FC236}">
                    <a16:creationId xmlns:a16="http://schemas.microsoft.com/office/drawing/2014/main" id="{A33995AB-1DB4-4ACD-8ED8-87E1D01EEBC0}"/>
                  </a:ext>
                </a:extLst>
              </p:cNvPr>
              <p:cNvSpPr/>
              <p:nvPr/>
            </p:nvSpPr>
            <p:spPr>
              <a:xfrm>
                <a:off x="3860800" y="1710425"/>
                <a:ext cx="442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035" extrusionOk="0">
                    <a:moveTo>
                      <a:pt x="1712" y="0"/>
                    </a:moveTo>
                    <a:lnTo>
                      <a:pt x="49" y="392"/>
                    </a:lnTo>
                    <a:lnTo>
                      <a:pt x="0" y="922"/>
                    </a:lnTo>
                    <a:cubicBezTo>
                      <a:pt x="127" y="981"/>
                      <a:pt x="278" y="1035"/>
                      <a:pt x="427" y="1035"/>
                    </a:cubicBezTo>
                    <a:cubicBezTo>
                      <a:pt x="526" y="1035"/>
                      <a:pt x="624" y="1011"/>
                      <a:pt x="713" y="950"/>
                    </a:cubicBezTo>
                    <a:cubicBezTo>
                      <a:pt x="938" y="789"/>
                      <a:pt x="1180" y="641"/>
                      <a:pt x="1480" y="641"/>
                    </a:cubicBezTo>
                    <a:cubicBezTo>
                      <a:pt x="1570" y="641"/>
                      <a:pt x="1665" y="654"/>
                      <a:pt x="1767" y="685"/>
                    </a:cubicBezTo>
                    <a:lnTo>
                      <a:pt x="1712" y="0"/>
                    </a:ln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759;p44">
                <a:extLst>
                  <a:ext uri="{FF2B5EF4-FFF2-40B4-BE49-F238E27FC236}">
                    <a16:creationId xmlns:a16="http://schemas.microsoft.com/office/drawing/2014/main" id="{04B6EF9E-76EC-4D6F-91CD-9E6F20ECFFDC}"/>
                  </a:ext>
                </a:extLst>
              </p:cNvPr>
              <p:cNvSpPr/>
              <p:nvPr/>
            </p:nvSpPr>
            <p:spPr>
              <a:xfrm>
                <a:off x="3841425" y="1603050"/>
                <a:ext cx="81200" cy="122925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4917" extrusionOk="0">
                    <a:moveTo>
                      <a:pt x="1627" y="0"/>
                    </a:moveTo>
                    <a:cubicBezTo>
                      <a:pt x="733" y="0"/>
                      <a:pt x="0" y="727"/>
                      <a:pt x="0" y="1620"/>
                    </a:cubicBezTo>
                    <a:lnTo>
                      <a:pt x="0" y="3290"/>
                    </a:lnTo>
                    <a:cubicBezTo>
                      <a:pt x="0" y="4184"/>
                      <a:pt x="733" y="4917"/>
                      <a:pt x="1627" y="4917"/>
                    </a:cubicBezTo>
                    <a:cubicBezTo>
                      <a:pt x="2521" y="4917"/>
                      <a:pt x="3248" y="4184"/>
                      <a:pt x="3248" y="3290"/>
                    </a:cubicBezTo>
                    <a:lnTo>
                      <a:pt x="3248" y="1620"/>
                    </a:lnTo>
                    <a:cubicBezTo>
                      <a:pt x="3248" y="727"/>
                      <a:pt x="2521" y="0"/>
                      <a:pt x="1627" y="0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760;p44">
                <a:extLst>
                  <a:ext uri="{FF2B5EF4-FFF2-40B4-BE49-F238E27FC236}">
                    <a16:creationId xmlns:a16="http://schemas.microsoft.com/office/drawing/2014/main" id="{E9E7F691-1A58-481E-897E-77F7A8A17344}"/>
                  </a:ext>
                </a:extLst>
              </p:cNvPr>
              <p:cNvSpPr/>
              <p:nvPr/>
            </p:nvSpPr>
            <p:spPr>
              <a:xfrm>
                <a:off x="3808250" y="1656775"/>
                <a:ext cx="6402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1534" extrusionOk="0">
                    <a:moveTo>
                      <a:pt x="948" y="0"/>
                    </a:moveTo>
                    <a:cubicBezTo>
                      <a:pt x="826" y="0"/>
                      <a:pt x="694" y="31"/>
                      <a:pt x="559" y="114"/>
                    </a:cubicBezTo>
                    <a:cubicBezTo>
                      <a:pt x="0" y="456"/>
                      <a:pt x="601" y="1399"/>
                      <a:pt x="1627" y="1525"/>
                    </a:cubicBezTo>
                    <a:cubicBezTo>
                      <a:pt x="1676" y="1531"/>
                      <a:pt x="1719" y="1534"/>
                      <a:pt x="1759" y="1534"/>
                    </a:cubicBezTo>
                    <a:cubicBezTo>
                      <a:pt x="2560" y="1534"/>
                      <a:pt x="1627" y="310"/>
                      <a:pt x="1627" y="310"/>
                    </a:cubicBezTo>
                    <a:cubicBezTo>
                      <a:pt x="1627" y="310"/>
                      <a:pt x="1334" y="0"/>
                      <a:pt x="948" y="0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761;p44">
                <a:extLst>
                  <a:ext uri="{FF2B5EF4-FFF2-40B4-BE49-F238E27FC236}">
                    <a16:creationId xmlns:a16="http://schemas.microsoft.com/office/drawing/2014/main" id="{B18F2B31-1360-438E-971A-9E51F0C6B97B}"/>
                  </a:ext>
                </a:extLst>
              </p:cNvPr>
              <p:cNvSpPr/>
              <p:nvPr/>
            </p:nvSpPr>
            <p:spPr>
              <a:xfrm>
                <a:off x="3893350" y="1656775"/>
                <a:ext cx="638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1534" extrusionOk="0">
                    <a:moveTo>
                      <a:pt x="1612" y="0"/>
                    </a:moveTo>
                    <a:cubicBezTo>
                      <a:pt x="1227" y="0"/>
                      <a:pt x="933" y="310"/>
                      <a:pt x="933" y="310"/>
                    </a:cubicBezTo>
                    <a:cubicBezTo>
                      <a:pt x="933" y="310"/>
                      <a:pt x="1" y="1534"/>
                      <a:pt x="802" y="1534"/>
                    </a:cubicBezTo>
                    <a:cubicBezTo>
                      <a:pt x="842" y="1534"/>
                      <a:pt x="885" y="1531"/>
                      <a:pt x="933" y="1525"/>
                    </a:cubicBezTo>
                    <a:cubicBezTo>
                      <a:pt x="1960" y="1399"/>
                      <a:pt x="2554" y="456"/>
                      <a:pt x="2002" y="114"/>
                    </a:cubicBezTo>
                    <a:cubicBezTo>
                      <a:pt x="1867" y="31"/>
                      <a:pt x="1735" y="0"/>
                      <a:pt x="1612" y="0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762;p44">
                <a:extLst>
                  <a:ext uri="{FF2B5EF4-FFF2-40B4-BE49-F238E27FC236}">
                    <a16:creationId xmlns:a16="http://schemas.microsoft.com/office/drawing/2014/main" id="{045100FC-4526-45E5-B691-8D7107A63EC1}"/>
                  </a:ext>
                </a:extLst>
              </p:cNvPr>
              <p:cNvSpPr/>
              <p:nvPr/>
            </p:nvSpPr>
            <p:spPr>
              <a:xfrm>
                <a:off x="3823425" y="1597750"/>
                <a:ext cx="116625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2095" extrusionOk="0">
                    <a:moveTo>
                      <a:pt x="2356" y="1"/>
                    </a:moveTo>
                    <a:cubicBezTo>
                      <a:pt x="2193" y="1"/>
                      <a:pt x="2023" y="23"/>
                      <a:pt x="1845" y="72"/>
                    </a:cubicBezTo>
                    <a:cubicBezTo>
                      <a:pt x="1" y="589"/>
                      <a:pt x="608" y="1609"/>
                      <a:pt x="608" y="1609"/>
                    </a:cubicBezTo>
                    <a:cubicBezTo>
                      <a:pt x="611" y="1609"/>
                      <a:pt x="666" y="1613"/>
                      <a:pt x="756" y="1613"/>
                    </a:cubicBezTo>
                    <a:cubicBezTo>
                      <a:pt x="1085" y="1613"/>
                      <a:pt x="1889" y="1565"/>
                      <a:pt x="2431" y="1127"/>
                    </a:cubicBezTo>
                    <a:cubicBezTo>
                      <a:pt x="2498" y="1074"/>
                      <a:pt x="2575" y="1049"/>
                      <a:pt x="2652" y="1049"/>
                    </a:cubicBezTo>
                    <a:cubicBezTo>
                      <a:pt x="2778" y="1049"/>
                      <a:pt x="2902" y="1115"/>
                      <a:pt x="2976" y="1232"/>
                    </a:cubicBezTo>
                    <a:cubicBezTo>
                      <a:pt x="3208" y="1606"/>
                      <a:pt x="3584" y="2094"/>
                      <a:pt x="3970" y="2094"/>
                    </a:cubicBezTo>
                    <a:cubicBezTo>
                      <a:pt x="4002" y="2094"/>
                      <a:pt x="4034" y="2091"/>
                      <a:pt x="4066" y="2084"/>
                    </a:cubicBezTo>
                    <a:cubicBezTo>
                      <a:pt x="4665" y="1945"/>
                      <a:pt x="3868" y="1"/>
                      <a:pt x="2356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2763;p44">
                <a:extLst>
                  <a:ext uri="{FF2B5EF4-FFF2-40B4-BE49-F238E27FC236}">
                    <a16:creationId xmlns:a16="http://schemas.microsoft.com/office/drawing/2014/main" id="{8EB1590B-B69B-4971-980A-3A32EC873C97}"/>
                  </a:ext>
                </a:extLst>
              </p:cNvPr>
              <p:cNvSpPr/>
              <p:nvPr/>
            </p:nvSpPr>
            <p:spPr>
              <a:xfrm>
                <a:off x="3927675" y="1759825"/>
                <a:ext cx="140750" cy="280625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11225" extrusionOk="0">
                    <a:moveTo>
                      <a:pt x="1299" y="1"/>
                    </a:moveTo>
                    <a:cubicBezTo>
                      <a:pt x="1362" y="64"/>
                      <a:pt x="1397" y="148"/>
                      <a:pt x="1397" y="238"/>
                    </a:cubicBezTo>
                    <a:lnTo>
                      <a:pt x="1125" y="4443"/>
                    </a:lnTo>
                    <a:cubicBezTo>
                      <a:pt x="1635" y="5309"/>
                      <a:pt x="2137" y="6273"/>
                      <a:pt x="2068" y="6664"/>
                    </a:cubicBezTo>
                    <a:cubicBezTo>
                      <a:pt x="1991" y="7048"/>
                      <a:pt x="1383" y="7998"/>
                      <a:pt x="845" y="8780"/>
                    </a:cubicBezTo>
                    <a:cubicBezTo>
                      <a:pt x="398" y="9429"/>
                      <a:pt x="0" y="9967"/>
                      <a:pt x="0" y="9967"/>
                    </a:cubicBezTo>
                    <a:cubicBezTo>
                      <a:pt x="692" y="10491"/>
                      <a:pt x="964" y="11224"/>
                      <a:pt x="964" y="11224"/>
                    </a:cubicBezTo>
                    <a:cubicBezTo>
                      <a:pt x="964" y="11224"/>
                      <a:pt x="1432" y="10973"/>
                      <a:pt x="2061" y="10575"/>
                    </a:cubicBezTo>
                    <a:cubicBezTo>
                      <a:pt x="2766" y="10121"/>
                      <a:pt x="3688" y="9478"/>
                      <a:pt x="4358" y="8787"/>
                    </a:cubicBezTo>
                    <a:cubicBezTo>
                      <a:pt x="5630" y="7488"/>
                      <a:pt x="4372" y="2809"/>
                      <a:pt x="3464" y="1328"/>
                    </a:cubicBezTo>
                    <a:cubicBezTo>
                      <a:pt x="3066" y="678"/>
                      <a:pt x="2172" y="266"/>
                      <a:pt x="1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764;p44">
                <a:extLst>
                  <a:ext uri="{FF2B5EF4-FFF2-40B4-BE49-F238E27FC236}">
                    <a16:creationId xmlns:a16="http://schemas.microsoft.com/office/drawing/2014/main" id="{4F1D8904-176A-439D-9CCB-DE0EFD0249A1}"/>
                  </a:ext>
                </a:extLst>
              </p:cNvPr>
              <p:cNvSpPr/>
              <p:nvPr/>
            </p:nvSpPr>
            <p:spPr>
              <a:xfrm>
                <a:off x="3681475" y="1765075"/>
                <a:ext cx="1793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11685" extrusionOk="0">
                    <a:moveTo>
                      <a:pt x="4338" y="0"/>
                    </a:moveTo>
                    <a:lnTo>
                      <a:pt x="4338" y="0"/>
                    </a:lnTo>
                    <a:cubicBezTo>
                      <a:pt x="3339" y="482"/>
                      <a:pt x="3109" y="846"/>
                      <a:pt x="2899" y="1118"/>
                    </a:cubicBezTo>
                    <a:cubicBezTo>
                      <a:pt x="2655" y="1432"/>
                      <a:pt x="1" y="6663"/>
                      <a:pt x="902" y="8200"/>
                    </a:cubicBezTo>
                    <a:cubicBezTo>
                      <a:pt x="1411" y="9080"/>
                      <a:pt x="2033" y="9946"/>
                      <a:pt x="3060" y="10714"/>
                    </a:cubicBezTo>
                    <a:cubicBezTo>
                      <a:pt x="3828" y="11287"/>
                      <a:pt x="4827" y="11273"/>
                      <a:pt x="6189" y="11685"/>
                    </a:cubicBezTo>
                    <a:cubicBezTo>
                      <a:pt x="6189" y="11685"/>
                      <a:pt x="6461" y="10609"/>
                      <a:pt x="7173" y="10518"/>
                    </a:cubicBezTo>
                    <a:cubicBezTo>
                      <a:pt x="7173" y="10518"/>
                      <a:pt x="6615" y="10518"/>
                      <a:pt x="5909" y="9848"/>
                    </a:cubicBezTo>
                    <a:cubicBezTo>
                      <a:pt x="5909" y="9848"/>
                      <a:pt x="5378" y="9331"/>
                      <a:pt x="5099" y="9066"/>
                    </a:cubicBezTo>
                    <a:lnTo>
                      <a:pt x="5106" y="9066"/>
                    </a:lnTo>
                    <a:lnTo>
                      <a:pt x="4883" y="8856"/>
                    </a:lnTo>
                    <a:cubicBezTo>
                      <a:pt x="4743" y="8717"/>
                      <a:pt x="4596" y="8577"/>
                      <a:pt x="4457" y="8437"/>
                    </a:cubicBezTo>
                    <a:cubicBezTo>
                      <a:pt x="4058" y="8053"/>
                      <a:pt x="3702" y="7704"/>
                      <a:pt x="3444" y="7452"/>
                    </a:cubicBezTo>
                    <a:cubicBezTo>
                      <a:pt x="3444" y="7452"/>
                      <a:pt x="3297" y="7173"/>
                      <a:pt x="3577" y="6663"/>
                    </a:cubicBezTo>
                    <a:cubicBezTo>
                      <a:pt x="3737" y="6370"/>
                      <a:pt x="4079" y="5839"/>
                      <a:pt x="4484" y="5406"/>
                    </a:cubicBezTo>
                    <a:cubicBezTo>
                      <a:pt x="4603" y="2689"/>
                      <a:pt x="4254" y="678"/>
                      <a:pt x="4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765;p44">
                <a:extLst>
                  <a:ext uri="{FF2B5EF4-FFF2-40B4-BE49-F238E27FC236}">
                    <a16:creationId xmlns:a16="http://schemas.microsoft.com/office/drawing/2014/main" id="{84CFE74B-6F72-450F-9B35-EAE4526C78C0}"/>
                  </a:ext>
                </a:extLst>
              </p:cNvPr>
              <p:cNvSpPr/>
              <p:nvPr/>
            </p:nvSpPr>
            <p:spPr>
              <a:xfrm>
                <a:off x="3696850" y="1912950"/>
                <a:ext cx="58850" cy="9100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3640" extrusionOk="0">
                    <a:moveTo>
                      <a:pt x="308" y="1"/>
                    </a:moveTo>
                    <a:cubicBezTo>
                      <a:pt x="70" y="951"/>
                      <a:pt x="0" y="1796"/>
                      <a:pt x="287" y="2285"/>
                    </a:cubicBezTo>
                    <a:cubicBezTo>
                      <a:pt x="552" y="2739"/>
                      <a:pt x="852" y="3200"/>
                      <a:pt x="1216" y="3640"/>
                    </a:cubicBezTo>
                    <a:cubicBezTo>
                      <a:pt x="2354" y="2243"/>
                      <a:pt x="873" y="560"/>
                      <a:pt x="3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766;p44">
                <a:extLst>
                  <a:ext uri="{FF2B5EF4-FFF2-40B4-BE49-F238E27FC236}">
                    <a16:creationId xmlns:a16="http://schemas.microsoft.com/office/drawing/2014/main" id="{F4DEF9FD-D83E-4EF9-B7A4-33B215488EA4}"/>
                  </a:ext>
                </a:extLst>
              </p:cNvPr>
              <p:cNvSpPr/>
              <p:nvPr/>
            </p:nvSpPr>
            <p:spPr>
              <a:xfrm>
                <a:off x="4005550" y="1905625"/>
                <a:ext cx="46650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563" extrusionOk="0">
                    <a:moveTo>
                      <a:pt x="1718" y="1"/>
                    </a:moveTo>
                    <a:cubicBezTo>
                      <a:pt x="1083" y="406"/>
                      <a:pt x="0" y="1432"/>
                      <a:pt x="573" y="3563"/>
                    </a:cubicBezTo>
                    <a:cubicBezTo>
                      <a:pt x="810" y="3367"/>
                      <a:pt x="1041" y="3164"/>
                      <a:pt x="1243" y="2955"/>
                    </a:cubicBezTo>
                    <a:cubicBezTo>
                      <a:pt x="1781" y="2403"/>
                      <a:pt x="1865" y="1258"/>
                      <a:pt x="17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767;p44">
                <a:extLst>
                  <a:ext uri="{FF2B5EF4-FFF2-40B4-BE49-F238E27FC236}">
                    <a16:creationId xmlns:a16="http://schemas.microsoft.com/office/drawing/2014/main" id="{4EA1D27D-78AF-43E5-BDBB-547E988B217D}"/>
                  </a:ext>
                </a:extLst>
              </p:cNvPr>
              <p:cNvSpPr/>
              <p:nvPr/>
            </p:nvSpPr>
            <p:spPr>
              <a:xfrm>
                <a:off x="3955775" y="1848000"/>
                <a:ext cx="31800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3137" extrusionOk="0">
                    <a:moveTo>
                      <a:pt x="57" y="1"/>
                    </a:moveTo>
                    <a:lnTo>
                      <a:pt x="1" y="916"/>
                    </a:lnTo>
                    <a:cubicBezTo>
                      <a:pt x="511" y="1782"/>
                      <a:pt x="1013" y="2746"/>
                      <a:pt x="944" y="3137"/>
                    </a:cubicBezTo>
                    <a:cubicBezTo>
                      <a:pt x="944" y="3137"/>
                      <a:pt x="1272" y="2955"/>
                      <a:pt x="1251" y="2403"/>
                    </a:cubicBezTo>
                    <a:cubicBezTo>
                      <a:pt x="1237" y="1852"/>
                      <a:pt x="727" y="1649"/>
                      <a:pt x="594" y="916"/>
                    </a:cubicBezTo>
                    <a:cubicBezTo>
                      <a:pt x="511" y="441"/>
                      <a:pt x="238" y="148"/>
                      <a:pt x="57" y="1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768;p44">
                <a:extLst>
                  <a:ext uri="{FF2B5EF4-FFF2-40B4-BE49-F238E27FC236}">
                    <a16:creationId xmlns:a16="http://schemas.microsoft.com/office/drawing/2014/main" id="{B77252AA-B7E3-41E9-947B-3672B6306BA8}"/>
                  </a:ext>
                </a:extLst>
              </p:cNvPr>
              <p:cNvSpPr/>
              <p:nvPr/>
            </p:nvSpPr>
            <p:spPr>
              <a:xfrm>
                <a:off x="3756025" y="1854475"/>
                <a:ext cx="38275" cy="9447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3779" extrusionOk="0">
                    <a:moveTo>
                      <a:pt x="1516" y="0"/>
                    </a:moveTo>
                    <a:cubicBezTo>
                      <a:pt x="1272" y="301"/>
                      <a:pt x="979" y="776"/>
                      <a:pt x="811" y="1439"/>
                    </a:cubicBezTo>
                    <a:cubicBezTo>
                      <a:pt x="490" y="2682"/>
                      <a:pt x="1" y="2738"/>
                      <a:pt x="78" y="3115"/>
                    </a:cubicBezTo>
                    <a:cubicBezTo>
                      <a:pt x="134" y="3409"/>
                      <a:pt x="134" y="3569"/>
                      <a:pt x="434" y="3779"/>
                    </a:cubicBezTo>
                    <a:cubicBezTo>
                      <a:pt x="413" y="3653"/>
                      <a:pt x="413" y="3423"/>
                      <a:pt x="595" y="3087"/>
                    </a:cubicBezTo>
                    <a:cubicBezTo>
                      <a:pt x="755" y="2794"/>
                      <a:pt x="1097" y="2263"/>
                      <a:pt x="1502" y="1830"/>
                    </a:cubicBezTo>
                    <a:cubicBezTo>
                      <a:pt x="1530" y="1174"/>
                      <a:pt x="1530" y="559"/>
                      <a:pt x="1516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769;p44">
                <a:extLst>
                  <a:ext uri="{FF2B5EF4-FFF2-40B4-BE49-F238E27FC236}">
                    <a16:creationId xmlns:a16="http://schemas.microsoft.com/office/drawing/2014/main" id="{E53D595C-335E-4CB3-8F0D-44FBE3FEFA7B}"/>
                  </a:ext>
                </a:extLst>
              </p:cNvPr>
              <p:cNvSpPr/>
              <p:nvPr/>
            </p:nvSpPr>
            <p:spPr>
              <a:xfrm>
                <a:off x="3747125" y="1870000"/>
                <a:ext cx="265600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10624" h="2620" extrusionOk="0">
                    <a:moveTo>
                      <a:pt x="9449" y="1"/>
                    </a:moveTo>
                    <a:cubicBezTo>
                      <a:pt x="9187" y="1"/>
                      <a:pt x="6686" y="32"/>
                      <a:pt x="5218" y="1209"/>
                    </a:cubicBezTo>
                    <a:cubicBezTo>
                      <a:pt x="5218" y="1209"/>
                      <a:pt x="4233" y="189"/>
                      <a:pt x="2613" y="189"/>
                    </a:cubicBezTo>
                    <a:lnTo>
                      <a:pt x="992" y="189"/>
                    </a:lnTo>
                    <a:lnTo>
                      <a:pt x="1" y="874"/>
                    </a:lnTo>
                    <a:lnTo>
                      <a:pt x="50" y="1796"/>
                    </a:lnTo>
                    <a:lnTo>
                      <a:pt x="10260" y="2620"/>
                    </a:lnTo>
                    <a:lnTo>
                      <a:pt x="10624" y="1062"/>
                    </a:lnTo>
                    <a:lnTo>
                      <a:pt x="9471" y="1"/>
                    </a:lnTo>
                    <a:cubicBezTo>
                      <a:pt x="9471" y="1"/>
                      <a:pt x="9464" y="1"/>
                      <a:pt x="94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770;p44">
                <a:extLst>
                  <a:ext uri="{FF2B5EF4-FFF2-40B4-BE49-F238E27FC236}">
                    <a16:creationId xmlns:a16="http://schemas.microsoft.com/office/drawing/2014/main" id="{250B7093-34DD-489B-86D7-487B16F02436}"/>
                  </a:ext>
                </a:extLst>
              </p:cNvPr>
              <p:cNvSpPr/>
              <p:nvPr/>
            </p:nvSpPr>
            <p:spPr>
              <a:xfrm>
                <a:off x="3747125" y="1891825"/>
                <a:ext cx="11037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4415" h="923" extrusionOk="0">
                    <a:moveTo>
                      <a:pt x="1" y="1"/>
                    </a:moveTo>
                    <a:lnTo>
                      <a:pt x="50" y="923"/>
                    </a:lnTo>
                    <a:lnTo>
                      <a:pt x="4247" y="923"/>
                    </a:lnTo>
                    <a:lnTo>
                      <a:pt x="4072" y="664"/>
                    </a:lnTo>
                    <a:cubicBezTo>
                      <a:pt x="4072" y="664"/>
                      <a:pt x="4415" y="120"/>
                      <a:pt x="1" y="1"/>
                    </a:cubicBezTo>
                    <a:close/>
                  </a:path>
                </a:pathLst>
              </a:custGeom>
              <a:solidFill>
                <a:srgbClr val="EDF0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771;p44">
                <a:extLst>
                  <a:ext uri="{FF2B5EF4-FFF2-40B4-BE49-F238E27FC236}">
                    <a16:creationId xmlns:a16="http://schemas.microsoft.com/office/drawing/2014/main" id="{838B1611-EF49-4E28-8832-D1386800B045}"/>
                  </a:ext>
                </a:extLst>
              </p:cNvPr>
              <p:cNvSpPr/>
              <p:nvPr/>
            </p:nvSpPr>
            <p:spPr>
              <a:xfrm>
                <a:off x="3733500" y="1897950"/>
                <a:ext cx="134825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728" extrusionOk="0">
                    <a:moveTo>
                      <a:pt x="1" y="0"/>
                    </a:moveTo>
                    <a:lnTo>
                      <a:pt x="183" y="2501"/>
                    </a:lnTo>
                    <a:lnTo>
                      <a:pt x="308" y="4149"/>
                    </a:lnTo>
                    <a:lnTo>
                      <a:pt x="413" y="5546"/>
                    </a:lnTo>
                    <a:lnTo>
                      <a:pt x="5295" y="5727"/>
                    </a:lnTo>
                    <a:lnTo>
                      <a:pt x="5393" y="5727"/>
                    </a:lnTo>
                    <a:lnTo>
                      <a:pt x="5120" y="1041"/>
                    </a:lnTo>
                    <a:lnTo>
                      <a:pt x="5064" y="175"/>
                    </a:lnTo>
                    <a:lnTo>
                      <a:pt x="4275" y="147"/>
                    </a:lnTo>
                    <a:lnTo>
                      <a:pt x="4268" y="147"/>
                    </a:lnTo>
                    <a:lnTo>
                      <a:pt x="560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772;p44">
                <a:extLst>
                  <a:ext uri="{FF2B5EF4-FFF2-40B4-BE49-F238E27FC236}">
                    <a16:creationId xmlns:a16="http://schemas.microsoft.com/office/drawing/2014/main" id="{3F3C575E-DF0F-4B50-9A8B-F9097C39C10A}"/>
                  </a:ext>
                </a:extLst>
              </p:cNvPr>
              <p:cNvSpPr/>
              <p:nvPr/>
            </p:nvSpPr>
            <p:spPr>
              <a:xfrm>
                <a:off x="3896075" y="1895675"/>
                <a:ext cx="127300" cy="154025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6161" extrusionOk="0">
                    <a:moveTo>
                      <a:pt x="4889" y="1"/>
                    </a:moveTo>
                    <a:lnTo>
                      <a:pt x="4666" y="35"/>
                    </a:lnTo>
                    <a:lnTo>
                      <a:pt x="0" y="720"/>
                    </a:lnTo>
                    <a:lnTo>
                      <a:pt x="21" y="1244"/>
                    </a:lnTo>
                    <a:lnTo>
                      <a:pt x="175" y="6161"/>
                    </a:lnTo>
                    <a:lnTo>
                      <a:pt x="5092" y="5469"/>
                    </a:lnTo>
                    <a:lnTo>
                      <a:pt x="5008" y="3199"/>
                    </a:lnTo>
                    <a:lnTo>
                      <a:pt x="4952" y="1593"/>
                    </a:lnTo>
                    <a:lnTo>
                      <a:pt x="48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773;p44">
                <a:extLst>
                  <a:ext uri="{FF2B5EF4-FFF2-40B4-BE49-F238E27FC236}">
                    <a16:creationId xmlns:a16="http://schemas.microsoft.com/office/drawing/2014/main" id="{54F94492-FFAF-4DB1-B98F-AE475AD08A0C}"/>
                  </a:ext>
                </a:extLst>
              </p:cNvPr>
              <p:cNvSpPr/>
              <p:nvPr/>
            </p:nvSpPr>
            <p:spPr>
              <a:xfrm>
                <a:off x="3860100" y="1902300"/>
                <a:ext cx="40350" cy="14780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912" extrusionOk="0">
                    <a:moveTo>
                      <a:pt x="0" y="1"/>
                    </a:moveTo>
                    <a:lnTo>
                      <a:pt x="231" y="5553"/>
                    </a:lnTo>
                    <a:cubicBezTo>
                      <a:pt x="231" y="5553"/>
                      <a:pt x="528" y="5911"/>
                      <a:pt x="1316" y="5911"/>
                    </a:cubicBezTo>
                    <a:cubicBezTo>
                      <a:pt x="1408" y="5911"/>
                      <a:pt x="1508" y="5907"/>
                      <a:pt x="1614" y="5896"/>
                    </a:cubicBezTo>
                    <a:lnTo>
                      <a:pt x="1439" y="455"/>
                    </a:lnTo>
                    <a:cubicBezTo>
                      <a:pt x="1439" y="455"/>
                      <a:pt x="1377" y="465"/>
                      <a:pt x="1271" y="465"/>
                    </a:cubicBezTo>
                    <a:cubicBezTo>
                      <a:pt x="1015" y="465"/>
                      <a:pt x="504" y="40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774;p44">
                <a:extLst>
                  <a:ext uri="{FF2B5EF4-FFF2-40B4-BE49-F238E27FC236}">
                    <a16:creationId xmlns:a16="http://schemas.microsoft.com/office/drawing/2014/main" id="{C2FEE119-5542-4B71-95AA-AFFF03BA8449}"/>
                  </a:ext>
                </a:extLst>
              </p:cNvPr>
              <p:cNvSpPr/>
              <p:nvPr/>
            </p:nvSpPr>
            <p:spPr>
              <a:xfrm>
                <a:off x="3965200" y="1952275"/>
                <a:ext cx="6027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98" extrusionOk="0">
                    <a:moveTo>
                      <a:pt x="1474" y="1"/>
                    </a:moveTo>
                    <a:cubicBezTo>
                      <a:pt x="1377" y="1"/>
                      <a:pt x="1275" y="18"/>
                      <a:pt x="1160" y="62"/>
                    </a:cubicBezTo>
                    <a:cubicBezTo>
                      <a:pt x="1104" y="83"/>
                      <a:pt x="1049" y="104"/>
                      <a:pt x="993" y="139"/>
                    </a:cubicBezTo>
                    <a:cubicBezTo>
                      <a:pt x="532" y="391"/>
                      <a:pt x="1" y="921"/>
                      <a:pt x="371" y="1222"/>
                    </a:cubicBezTo>
                    <a:cubicBezTo>
                      <a:pt x="670" y="1459"/>
                      <a:pt x="1371" y="2097"/>
                      <a:pt x="1813" y="2097"/>
                    </a:cubicBezTo>
                    <a:cubicBezTo>
                      <a:pt x="1918" y="2097"/>
                      <a:pt x="2008" y="2062"/>
                      <a:pt x="2075" y="1976"/>
                    </a:cubicBezTo>
                    <a:cubicBezTo>
                      <a:pt x="2124" y="1906"/>
                      <a:pt x="2180" y="1850"/>
                      <a:pt x="2236" y="1808"/>
                    </a:cubicBezTo>
                    <a:cubicBezTo>
                      <a:pt x="2348" y="1724"/>
                      <a:pt x="2410" y="1585"/>
                      <a:pt x="2410" y="1445"/>
                    </a:cubicBezTo>
                    <a:lnTo>
                      <a:pt x="2369" y="439"/>
                    </a:lnTo>
                    <a:cubicBezTo>
                      <a:pt x="2369" y="279"/>
                      <a:pt x="2250" y="153"/>
                      <a:pt x="2096" y="125"/>
                    </a:cubicBezTo>
                    <a:lnTo>
                      <a:pt x="2075" y="125"/>
                    </a:lnTo>
                    <a:cubicBezTo>
                      <a:pt x="1950" y="97"/>
                      <a:pt x="1838" y="62"/>
                      <a:pt x="1726" y="34"/>
                    </a:cubicBezTo>
                    <a:cubicBezTo>
                      <a:pt x="1644" y="15"/>
                      <a:pt x="1561" y="1"/>
                      <a:pt x="1474" y="1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775;p44">
                <a:extLst>
                  <a:ext uri="{FF2B5EF4-FFF2-40B4-BE49-F238E27FC236}">
                    <a16:creationId xmlns:a16="http://schemas.microsoft.com/office/drawing/2014/main" id="{1E0081E2-337A-4C88-BB00-84CAC474A11D}"/>
                  </a:ext>
                </a:extLst>
              </p:cNvPr>
              <p:cNvSpPr/>
              <p:nvPr/>
            </p:nvSpPr>
            <p:spPr>
              <a:xfrm>
                <a:off x="3735450" y="1980850"/>
                <a:ext cx="64950" cy="525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100" extrusionOk="0">
                    <a:moveTo>
                      <a:pt x="1135" y="1"/>
                    </a:moveTo>
                    <a:cubicBezTo>
                      <a:pt x="927" y="1"/>
                      <a:pt x="747" y="78"/>
                      <a:pt x="524" y="121"/>
                    </a:cubicBezTo>
                    <a:cubicBezTo>
                      <a:pt x="478" y="131"/>
                      <a:pt x="432" y="137"/>
                      <a:pt x="388" y="137"/>
                    </a:cubicBezTo>
                    <a:cubicBezTo>
                      <a:pt x="372" y="137"/>
                      <a:pt x="357" y="136"/>
                      <a:pt x="342" y="134"/>
                    </a:cubicBezTo>
                    <a:cubicBezTo>
                      <a:pt x="330" y="133"/>
                      <a:pt x="319" y="132"/>
                      <a:pt x="307" y="132"/>
                    </a:cubicBezTo>
                    <a:cubicBezTo>
                      <a:pt x="141" y="132"/>
                      <a:pt x="1" y="272"/>
                      <a:pt x="14" y="449"/>
                    </a:cubicBezTo>
                    <a:cubicBezTo>
                      <a:pt x="35" y="770"/>
                      <a:pt x="70" y="1168"/>
                      <a:pt x="91" y="1427"/>
                    </a:cubicBezTo>
                    <a:cubicBezTo>
                      <a:pt x="98" y="1566"/>
                      <a:pt x="174" y="1699"/>
                      <a:pt x="293" y="1769"/>
                    </a:cubicBezTo>
                    <a:cubicBezTo>
                      <a:pt x="370" y="1811"/>
                      <a:pt x="447" y="1881"/>
                      <a:pt x="524" y="1978"/>
                    </a:cubicBezTo>
                    <a:cubicBezTo>
                      <a:pt x="591" y="2064"/>
                      <a:pt x="681" y="2100"/>
                      <a:pt x="786" y="2100"/>
                    </a:cubicBezTo>
                    <a:cubicBezTo>
                      <a:pt x="1230" y="2100"/>
                      <a:pt x="1934" y="1461"/>
                      <a:pt x="2228" y="1224"/>
                    </a:cubicBezTo>
                    <a:cubicBezTo>
                      <a:pt x="2598" y="924"/>
                      <a:pt x="2067" y="393"/>
                      <a:pt x="1606" y="134"/>
                    </a:cubicBezTo>
                    <a:cubicBezTo>
                      <a:pt x="1423" y="35"/>
                      <a:pt x="1273" y="1"/>
                      <a:pt x="1135" y="1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776;p44">
                <a:extLst>
                  <a:ext uri="{FF2B5EF4-FFF2-40B4-BE49-F238E27FC236}">
                    <a16:creationId xmlns:a16="http://schemas.microsoft.com/office/drawing/2014/main" id="{B814B797-8010-4681-BEC9-F05D78083200}"/>
                  </a:ext>
                </a:extLst>
              </p:cNvPr>
              <p:cNvSpPr/>
              <p:nvPr/>
            </p:nvSpPr>
            <p:spPr>
              <a:xfrm>
                <a:off x="3661750" y="2038500"/>
                <a:ext cx="460800" cy="147600"/>
              </a:xfrm>
              <a:custGeom>
                <a:avLst/>
                <a:gdLst/>
                <a:ahLst/>
                <a:cxnLst/>
                <a:rect l="l" t="t" r="r" b="b"/>
                <a:pathLst>
                  <a:path w="18432" h="5904" extrusionOk="0">
                    <a:moveTo>
                      <a:pt x="12530" y="1"/>
                    </a:moveTo>
                    <a:lnTo>
                      <a:pt x="4701" y="378"/>
                    </a:lnTo>
                    <a:cubicBezTo>
                      <a:pt x="4701" y="378"/>
                      <a:pt x="4764" y="650"/>
                      <a:pt x="4701" y="706"/>
                    </a:cubicBezTo>
                    <a:cubicBezTo>
                      <a:pt x="4587" y="801"/>
                      <a:pt x="4458" y="838"/>
                      <a:pt x="4319" y="838"/>
                    </a:cubicBezTo>
                    <a:cubicBezTo>
                      <a:pt x="3863" y="838"/>
                      <a:pt x="3302" y="439"/>
                      <a:pt x="2815" y="364"/>
                    </a:cubicBezTo>
                    <a:cubicBezTo>
                      <a:pt x="2492" y="307"/>
                      <a:pt x="2170" y="259"/>
                      <a:pt x="1844" y="259"/>
                    </a:cubicBezTo>
                    <a:cubicBezTo>
                      <a:pt x="1726" y="259"/>
                      <a:pt x="1607" y="265"/>
                      <a:pt x="1488" y="280"/>
                    </a:cubicBezTo>
                    <a:cubicBezTo>
                      <a:pt x="1048" y="329"/>
                      <a:pt x="608" y="524"/>
                      <a:pt x="343" y="881"/>
                    </a:cubicBezTo>
                    <a:cubicBezTo>
                      <a:pt x="77" y="1237"/>
                      <a:pt x="0" y="1865"/>
                      <a:pt x="77" y="2305"/>
                    </a:cubicBezTo>
                    <a:cubicBezTo>
                      <a:pt x="287" y="3437"/>
                      <a:pt x="1649" y="4519"/>
                      <a:pt x="2724" y="4924"/>
                    </a:cubicBezTo>
                    <a:cubicBezTo>
                      <a:pt x="4615" y="5633"/>
                      <a:pt x="6206" y="5903"/>
                      <a:pt x="7558" y="5903"/>
                    </a:cubicBezTo>
                    <a:cubicBezTo>
                      <a:pt x="11813" y="5903"/>
                      <a:pt x="13701" y="3227"/>
                      <a:pt x="15121" y="3136"/>
                    </a:cubicBezTo>
                    <a:cubicBezTo>
                      <a:pt x="16043" y="3074"/>
                      <a:pt x="16993" y="3039"/>
                      <a:pt x="17824" y="2627"/>
                    </a:cubicBezTo>
                    <a:cubicBezTo>
                      <a:pt x="18082" y="2501"/>
                      <a:pt x="18341" y="2305"/>
                      <a:pt x="18397" y="2026"/>
                    </a:cubicBezTo>
                    <a:cubicBezTo>
                      <a:pt x="18432" y="1844"/>
                      <a:pt x="18376" y="1656"/>
                      <a:pt x="18306" y="1481"/>
                    </a:cubicBezTo>
                    <a:cubicBezTo>
                      <a:pt x="18208" y="1223"/>
                      <a:pt x="18082" y="971"/>
                      <a:pt x="17887" y="783"/>
                    </a:cubicBezTo>
                    <a:cubicBezTo>
                      <a:pt x="17554" y="455"/>
                      <a:pt x="17080" y="367"/>
                      <a:pt x="16603" y="367"/>
                    </a:cubicBezTo>
                    <a:cubicBezTo>
                      <a:pt x="16441" y="367"/>
                      <a:pt x="16278" y="377"/>
                      <a:pt x="16120" y="392"/>
                    </a:cubicBezTo>
                    <a:cubicBezTo>
                      <a:pt x="15296" y="461"/>
                      <a:pt x="14479" y="587"/>
                      <a:pt x="13675" y="748"/>
                    </a:cubicBezTo>
                    <a:cubicBezTo>
                      <a:pt x="13429" y="798"/>
                      <a:pt x="13187" y="849"/>
                      <a:pt x="12943" y="849"/>
                    </a:cubicBezTo>
                    <a:cubicBezTo>
                      <a:pt x="12882" y="849"/>
                      <a:pt x="12821" y="846"/>
                      <a:pt x="12761" y="839"/>
                    </a:cubicBezTo>
                    <a:cubicBezTo>
                      <a:pt x="12565" y="818"/>
                      <a:pt x="12530" y="1"/>
                      <a:pt x="125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777;p44">
                <a:extLst>
                  <a:ext uri="{FF2B5EF4-FFF2-40B4-BE49-F238E27FC236}">
                    <a16:creationId xmlns:a16="http://schemas.microsoft.com/office/drawing/2014/main" id="{5645BDEA-BCA6-45A1-ACB2-864C843F2B21}"/>
                  </a:ext>
                </a:extLst>
              </p:cNvPr>
              <p:cNvSpPr/>
              <p:nvPr/>
            </p:nvSpPr>
            <p:spPr>
              <a:xfrm>
                <a:off x="3789375" y="2059100"/>
                <a:ext cx="3000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78" extrusionOk="0">
                    <a:moveTo>
                      <a:pt x="106" y="1"/>
                    </a:moveTo>
                    <a:cubicBezTo>
                      <a:pt x="71" y="8"/>
                      <a:pt x="36" y="15"/>
                      <a:pt x="1" y="22"/>
                    </a:cubicBezTo>
                    <a:lnTo>
                      <a:pt x="15" y="77"/>
                    </a:lnTo>
                    <a:cubicBezTo>
                      <a:pt x="50" y="71"/>
                      <a:pt x="85" y="64"/>
                      <a:pt x="120" y="57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8A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778;p44">
                <a:extLst>
                  <a:ext uri="{FF2B5EF4-FFF2-40B4-BE49-F238E27FC236}">
                    <a16:creationId xmlns:a16="http://schemas.microsoft.com/office/drawing/2014/main" id="{01AA29C6-F6B7-48CD-B6AC-64E7644D6AFF}"/>
                  </a:ext>
                </a:extLst>
              </p:cNvPr>
              <p:cNvSpPr/>
              <p:nvPr/>
            </p:nvSpPr>
            <p:spPr>
              <a:xfrm>
                <a:off x="3797425" y="2054050"/>
                <a:ext cx="16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6684" h="273" extrusionOk="0">
                    <a:moveTo>
                      <a:pt x="6230" y="0"/>
                    </a:moveTo>
                    <a:cubicBezTo>
                      <a:pt x="6167" y="0"/>
                      <a:pt x="6097" y="0"/>
                      <a:pt x="6034" y="7"/>
                    </a:cubicBezTo>
                    <a:lnTo>
                      <a:pt x="6034" y="56"/>
                    </a:lnTo>
                    <a:cubicBezTo>
                      <a:pt x="6104" y="56"/>
                      <a:pt x="6167" y="49"/>
                      <a:pt x="6230" y="49"/>
                    </a:cubicBezTo>
                    <a:lnTo>
                      <a:pt x="6251" y="49"/>
                    </a:lnTo>
                    <a:lnTo>
                      <a:pt x="6251" y="0"/>
                    </a:lnTo>
                    <a:close/>
                    <a:moveTo>
                      <a:pt x="6467" y="7"/>
                    </a:moveTo>
                    <a:lnTo>
                      <a:pt x="6460" y="63"/>
                    </a:lnTo>
                    <a:cubicBezTo>
                      <a:pt x="6537" y="70"/>
                      <a:pt x="6607" y="77"/>
                      <a:pt x="6677" y="91"/>
                    </a:cubicBezTo>
                    <a:lnTo>
                      <a:pt x="6684" y="42"/>
                    </a:lnTo>
                    <a:cubicBezTo>
                      <a:pt x="6614" y="28"/>
                      <a:pt x="6537" y="14"/>
                      <a:pt x="6467" y="7"/>
                    </a:cubicBezTo>
                    <a:close/>
                    <a:moveTo>
                      <a:pt x="5818" y="21"/>
                    </a:moveTo>
                    <a:cubicBezTo>
                      <a:pt x="5741" y="28"/>
                      <a:pt x="5671" y="42"/>
                      <a:pt x="5601" y="49"/>
                    </a:cubicBezTo>
                    <a:lnTo>
                      <a:pt x="5608" y="105"/>
                    </a:lnTo>
                    <a:cubicBezTo>
                      <a:pt x="5678" y="91"/>
                      <a:pt x="5748" y="84"/>
                      <a:pt x="5818" y="77"/>
                    </a:cubicBezTo>
                    <a:lnTo>
                      <a:pt x="5818" y="21"/>
                    </a:lnTo>
                    <a:close/>
                    <a:moveTo>
                      <a:pt x="866" y="84"/>
                    </a:moveTo>
                    <a:lnTo>
                      <a:pt x="866" y="140"/>
                    </a:lnTo>
                    <a:lnTo>
                      <a:pt x="1083" y="140"/>
                    </a:lnTo>
                    <a:lnTo>
                      <a:pt x="1083" y="84"/>
                    </a:lnTo>
                    <a:close/>
                    <a:moveTo>
                      <a:pt x="1299" y="84"/>
                    </a:moveTo>
                    <a:lnTo>
                      <a:pt x="1299" y="140"/>
                    </a:lnTo>
                    <a:cubicBezTo>
                      <a:pt x="1369" y="140"/>
                      <a:pt x="1439" y="140"/>
                      <a:pt x="1509" y="147"/>
                    </a:cubicBezTo>
                    <a:lnTo>
                      <a:pt x="1516" y="91"/>
                    </a:lnTo>
                    <a:cubicBezTo>
                      <a:pt x="1439" y="91"/>
                      <a:pt x="1369" y="84"/>
                      <a:pt x="1299" y="84"/>
                    </a:cubicBezTo>
                    <a:close/>
                    <a:moveTo>
                      <a:pt x="650" y="98"/>
                    </a:moveTo>
                    <a:cubicBezTo>
                      <a:pt x="573" y="98"/>
                      <a:pt x="503" y="105"/>
                      <a:pt x="433" y="112"/>
                    </a:cubicBezTo>
                    <a:lnTo>
                      <a:pt x="433" y="161"/>
                    </a:lnTo>
                    <a:cubicBezTo>
                      <a:pt x="510" y="161"/>
                      <a:pt x="580" y="154"/>
                      <a:pt x="650" y="147"/>
                    </a:cubicBezTo>
                    <a:lnTo>
                      <a:pt x="650" y="98"/>
                    </a:lnTo>
                    <a:close/>
                    <a:moveTo>
                      <a:pt x="1732" y="105"/>
                    </a:moveTo>
                    <a:lnTo>
                      <a:pt x="1725" y="154"/>
                    </a:lnTo>
                    <a:cubicBezTo>
                      <a:pt x="1802" y="161"/>
                      <a:pt x="1872" y="161"/>
                      <a:pt x="1942" y="168"/>
                    </a:cubicBezTo>
                    <a:lnTo>
                      <a:pt x="1949" y="112"/>
                    </a:lnTo>
                    <a:cubicBezTo>
                      <a:pt x="1872" y="112"/>
                      <a:pt x="1802" y="105"/>
                      <a:pt x="1732" y="105"/>
                    </a:cubicBezTo>
                    <a:close/>
                    <a:moveTo>
                      <a:pt x="5385" y="84"/>
                    </a:moveTo>
                    <a:cubicBezTo>
                      <a:pt x="5315" y="91"/>
                      <a:pt x="5245" y="105"/>
                      <a:pt x="5175" y="119"/>
                    </a:cubicBezTo>
                    <a:lnTo>
                      <a:pt x="5182" y="168"/>
                    </a:lnTo>
                    <a:cubicBezTo>
                      <a:pt x="5252" y="161"/>
                      <a:pt x="5322" y="147"/>
                      <a:pt x="5392" y="133"/>
                    </a:cubicBezTo>
                    <a:lnTo>
                      <a:pt x="5385" y="84"/>
                    </a:lnTo>
                    <a:close/>
                    <a:moveTo>
                      <a:pt x="2165" y="126"/>
                    </a:moveTo>
                    <a:lnTo>
                      <a:pt x="2158" y="182"/>
                    </a:lnTo>
                    <a:cubicBezTo>
                      <a:pt x="2228" y="189"/>
                      <a:pt x="2305" y="189"/>
                      <a:pt x="2375" y="196"/>
                    </a:cubicBezTo>
                    <a:lnTo>
                      <a:pt x="2375" y="140"/>
                    </a:lnTo>
                    <a:cubicBezTo>
                      <a:pt x="2305" y="140"/>
                      <a:pt x="2235" y="133"/>
                      <a:pt x="2165" y="126"/>
                    </a:cubicBezTo>
                    <a:close/>
                    <a:moveTo>
                      <a:pt x="217" y="133"/>
                    </a:moveTo>
                    <a:cubicBezTo>
                      <a:pt x="140" y="140"/>
                      <a:pt x="70" y="154"/>
                      <a:pt x="0" y="161"/>
                    </a:cubicBezTo>
                    <a:lnTo>
                      <a:pt x="7" y="217"/>
                    </a:lnTo>
                    <a:cubicBezTo>
                      <a:pt x="77" y="203"/>
                      <a:pt x="154" y="196"/>
                      <a:pt x="224" y="189"/>
                    </a:cubicBezTo>
                    <a:lnTo>
                      <a:pt x="217" y="133"/>
                    </a:lnTo>
                    <a:close/>
                    <a:moveTo>
                      <a:pt x="2591" y="161"/>
                    </a:moveTo>
                    <a:lnTo>
                      <a:pt x="2591" y="210"/>
                    </a:lnTo>
                    <a:cubicBezTo>
                      <a:pt x="2661" y="217"/>
                      <a:pt x="2731" y="224"/>
                      <a:pt x="2808" y="231"/>
                    </a:cubicBezTo>
                    <a:lnTo>
                      <a:pt x="2808" y="175"/>
                    </a:lnTo>
                    <a:cubicBezTo>
                      <a:pt x="2738" y="168"/>
                      <a:pt x="2668" y="161"/>
                      <a:pt x="2591" y="161"/>
                    </a:cubicBezTo>
                    <a:close/>
                    <a:moveTo>
                      <a:pt x="4959" y="147"/>
                    </a:moveTo>
                    <a:cubicBezTo>
                      <a:pt x="4903" y="154"/>
                      <a:pt x="4840" y="168"/>
                      <a:pt x="4784" y="175"/>
                    </a:cubicBezTo>
                    <a:lnTo>
                      <a:pt x="4742" y="175"/>
                    </a:lnTo>
                    <a:lnTo>
                      <a:pt x="4749" y="231"/>
                    </a:lnTo>
                    <a:cubicBezTo>
                      <a:pt x="4763" y="231"/>
                      <a:pt x="4777" y="224"/>
                      <a:pt x="4791" y="224"/>
                    </a:cubicBezTo>
                    <a:cubicBezTo>
                      <a:pt x="4847" y="217"/>
                      <a:pt x="4910" y="210"/>
                      <a:pt x="4966" y="203"/>
                    </a:cubicBezTo>
                    <a:lnTo>
                      <a:pt x="4959" y="147"/>
                    </a:lnTo>
                    <a:close/>
                    <a:moveTo>
                      <a:pt x="3024" y="189"/>
                    </a:moveTo>
                    <a:lnTo>
                      <a:pt x="3017" y="245"/>
                    </a:lnTo>
                    <a:cubicBezTo>
                      <a:pt x="3094" y="245"/>
                      <a:pt x="3164" y="252"/>
                      <a:pt x="3234" y="252"/>
                    </a:cubicBezTo>
                    <a:lnTo>
                      <a:pt x="3241" y="203"/>
                    </a:lnTo>
                    <a:cubicBezTo>
                      <a:pt x="3171" y="196"/>
                      <a:pt x="3094" y="196"/>
                      <a:pt x="3024" y="189"/>
                    </a:cubicBezTo>
                    <a:close/>
                    <a:moveTo>
                      <a:pt x="4533" y="196"/>
                    </a:moveTo>
                    <a:cubicBezTo>
                      <a:pt x="4463" y="203"/>
                      <a:pt x="4386" y="210"/>
                      <a:pt x="4316" y="210"/>
                    </a:cubicBezTo>
                    <a:lnTo>
                      <a:pt x="4316" y="266"/>
                    </a:lnTo>
                    <a:cubicBezTo>
                      <a:pt x="4393" y="259"/>
                      <a:pt x="4463" y="259"/>
                      <a:pt x="4533" y="252"/>
                    </a:cubicBezTo>
                    <a:lnTo>
                      <a:pt x="4533" y="196"/>
                    </a:lnTo>
                    <a:close/>
                    <a:moveTo>
                      <a:pt x="3457" y="210"/>
                    </a:moveTo>
                    <a:lnTo>
                      <a:pt x="3450" y="266"/>
                    </a:lnTo>
                    <a:cubicBezTo>
                      <a:pt x="3527" y="266"/>
                      <a:pt x="3597" y="273"/>
                      <a:pt x="3667" y="273"/>
                    </a:cubicBezTo>
                    <a:lnTo>
                      <a:pt x="3674" y="217"/>
                    </a:lnTo>
                    <a:cubicBezTo>
                      <a:pt x="3597" y="217"/>
                      <a:pt x="3527" y="217"/>
                      <a:pt x="3457" y="210"/>
                    </a:cubicBezTo>
                    <a:close/>
                    <a:moveTo>
                      <a:pt x="4100" y="217"/>
                    </a:moveTo>
                    <a:cubicBezTo>
                      <a:pt x="4037" y="217"/>
                      <a:pt x="3974" y="224"/>
                      <a:pt x="3911" y="224"/>
                    </a:cubicBezTo>
                    <a:lnTo>
                      <a:pt x="3883" y="224"/>
                    </a:lnTo>
                    <a:lnTo>
                      <a:pt x="3883" y="273"/>
                    </a:lnTo>
                    <a:lnTo>
                      <a:pt x="4100" y="273"/>
                    </a:lnTo>
                    <a:lnTo>
                      <a:pt x="4100" y="217"/>
                    </a:lnTo>
                    <a:close/>
                  </a:path>
                </a:pathLst>
              </a:custGeom>
              <a:solidFill>
                <a:srgbClr val="F8A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779;p44">
                <a:extLst>
                  <a:ext uri="{FF2B5EF4-FFF2-40B4-BE49-F238E27FC236}">
                    <a16:creationId xmlns:a16="http://schemas.microsoft.com/office/drawing/2014/main" id="{FCA27386-41C0-45A9-ABFC-1D950EF13928}"/>
                  </a:ext>
                </a:extLst>
              </p:cNvPr>
              <p:cNvSpPr/>
              <p:nvPr/>
            </p:nvSpPr>
            <p:spPr>
              <a:xfrm>
                <a:off x="3969400" y="2056475"/>
                <a:ext cx="30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5" extrusionOk="0">
                    <a:moveTo>
                      <a:pt x="22" y="1"/>
                    </a:moveTo>
                    <a:lnTo>
                      <a:pt x="1" y="50"/>
                    </a:lnTo>
                    <a:cubicBezTo>
                      <a:pt x="35" y="57"/>
                      <a:pt x="70" y="71"/>
                      <a:pt x="98" y="85"/>
                    </a:cubicBezTo>
                    <a:lnTo>
                      <a:pt x="119" y="36"/>
                    </a:lnTo>
                    <a:cubicBezTo>
                      <a:pt x="84" y="22"/>
                      <a:pt x="56" y="8"/>
                      <a:pt x="22" y="1"/>
                    </a:cubicBezTo>
                    <a:close/>
                  </a:path>
                </a:pathLst>
              </a:custGeom>
              <a:solidFill>
                <a:srgbClr val="F8A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780;p44">
                <a:extLst>
                  <a:ext uri="{FF2B5EF4-FFF2-40B4-BE49-F238E27FC236}">
                    <a16:creationId xmlns:a16="http://schemas.microsoft.com/office/drawing/2014/main" id="{B45A137C-B77F-4966-8F4C-CC70B81B90DD}"/>
                  </a:ext>
                </a:extLst>
              </p:cNvPr>
              <p:cNvSpPr/>
              <p:nvPr/>
            </p:nvSpPr>
            <p:spPr>
              <a:xfrm>
                <a:off x="3881750" y="2061200"/>
                <a:ext cx="2300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92" h="2341" extrusionOk="0">
                    <a:moveTo>
                      <a:pt x="0" y="0"/>
                    </a:moveTo>
                    <a:cubicBezTo>
                      <a:pt x="0" y="70"/>
                      <a:pt x="7" y="140"/>
                      <a:pt x="7" y="210"/>
                    </a:cubicBezTo>
                    <a:lnTo>
                      <a:pt x="63" y="210"/>
                    </a:lnTo>
                    <a:cubicBezTo>
                      <a:pt x="56" y="140"/>
                      <a:pt x="56" y="70"/>
                      <a:pt x="49" y="0"/>
                    </a:cubicBezTo>
                    <a:close/>
                    <a:moveTo>
                      <a:pt x="21" y="427"/>
                    </a:moveTo>
                    <a:cubicBezTo>
                      <a:pt x="21" y="496"/>
                      <a:pt x="21" y="566"/>
                      <a:pt x="28" y="636"/>
                    </a:cubicBezTo>
                    <a:lnTo>
                      <a:pt x="77" y="636"/>
                    </a:lnTo>
                    <a:cubicBezTo>
                      <a:pt x="77" y="566"/>
                      <a:pt x="77" y="496"/>
                      <a:pt x="70" y="427"/>
                    </a:cubicBezTo>
                    <a:close/>
                    <a:moveTo>
                      <a:pt x="28" y="853"/>
                    </a:moveTo>
                    <a:cubicBezTo>
                      <a:pt x="35" y="922"/>
                      <a:pt x="35" y="992"/>
                      <a:pt x="35" y="1062"/>
                    </a:cubicBezTo>
                    <a:lnTo>
                      <a:pt x="91" y="1062"/>
                    </a:lnTo>
                    <a:cubicBezTo>
                      <a:pt x="91" y="992"/>
                      <a:pt x="84" y="922"/>
                      <a:pt x="84" y="853"/>
                    </a:cubicBezTo>
                    <a:close/>
                    <a:moveTo>
                      <a:pt x="35" y="1279"/>
                    </a:moveTo>
                    <a:lnTo>
                      <a:pt x="35" y="1411"/>
                    </a:lnTo>
                    <a:lnTo>
                      <a:pt x="35" y="1488"/>
                    </a:lnTo>
                    <a:lnTo>
                      <a:pt x="91" y="1488"/>
                    </a:lnTo>
                    <a:lnTo>
                      <a:pt x="91" y="1411"/>
                    </a:lnTo>
                    <a:cubicBezTo>
                      <a:pt x="91" y="1369"/>
                      <a:pt x="91" y="1320"/>
                      <a:pt x="91" y="1279"/>
                    </a:cubicBezTo>
                    <a:close/>
                    <a:moveTo>
                      <a:pt x="35" y="1705"/>
                    </a:moveTo>
                    <a:cubicBezTo>
                      <a:pt x="35" y="1774"/>
                      <a:pt x="35" y="1844"/>
                      <a:pt x="35" y="1914"/>
                    </a:cubicBezTo>
                    <a:lnTo>
                      <a:pt x="84" y="1914"/>
                    </a:lnTo>
                    <a:cubicBezTo>
                      <a:pt x="84" y="1844"/>
                      <a:pt x="91" y="1774"/>
                      <a:pt x="91" y="1705"/>
                    </a:cubicBezTo>
                    <a:close/>
                    <a:moveTo>
                      <a:pt x="28" y="2131"/>
                    </a:moveTo>
                    <a:cubicBezTo>
                      <a:pt x="28" y="2200"/>
                      <a:pt x="21" y="2270"/>
                      <a:pt x="21" y="2340"/>
                    </a:cubicBezTo>
                    <a:lnTo>
                      <a:pt x="77" y="2340"/>
                    </a:lnTo>
                    <a:cubicBezTo>
                      <a:pt x="77" y="2270"/>
                      <a:pt x="77" y="2200"/>
                      <a:pt x="84" y="2131"/>
                    </a:cubicBezTo>
                    <a:close/>
                  </a:path>
                </a:pathLst>
              </a:custGeom>
              <a:solidFill>
                <a:srgbClr val="F8A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781;p44">
                <a:extLst>
                  <a:ext uri="{FF2B5EF4-FFF2-40B4-BE49-F238E27FC236}">
                    <a16:creationId xmlns:a16="http://schemas.microsoft.com/office/drawing/2014/main" id="{F87AC710-7BCB-4F10-A23B-8E75C0381A75}"/>
                  </a:ext>
                </a:extLst>
              </p:cNvPr>
              <p:cNvSpPr/>
              <p:nvPr/>
            </p:nvSpPr>
            <p:spPr>
              <a:xfrm>
                <a:off x="3820300" y="2051075"/>
                <a:ext cx="345900" cy="175200"/>
              </a:xfrm>
              <a:custGeom>
                <a:avLst/>
                <a:gdLst/>
                <a:ahLst/>
                <a:cxnLst/>
                <a:rect l="l" t="t" r="r" b="b"/>
                <a:pathLst>
                  <a:path w="13836" h="7008" extrusionOk="0">
                    <a:moveTo>
                      <a:pt x="10603" y="0"/>
                    </a:moveTo>
                    <a:cubicBezTo>
                      <a:pt x="9820" y="0"/>
                      <a:pt x="8858" y="369"/>
                      <a:pt x="8248" y="657"/>
                    </a:cubicBezTo>
                    <a:cubicBezTo>
                      <a:pt x="7403" y="1055"/>
                      <a:pt x="6586" y="1509"/>
                      <a:pt x="5769" y="1970"/>
                    </a:cubicBezTo>
                    <a:lnTo>
                      <a:pt x="0" y="4861"/>
                    </a:lnTo>
                    <a:cubicBezTo>
                      <a:pt x="0" y="4861"/>
                      <a:pt x="252" y="6796"/>
                      <a:pt x="622" y="6998"/>
                    </a:cubicBezTo>
                    <a:cubicBezTo>
                      <a:pt x="632" y="7004"/>
                      <a:pt x="651" y="7007"/>
                      <a:pt x="677" y="7007"/>
                    </a:cubicBezTo>
                    <a:cubicBezTo>
                      <a:pt x="1550" y="7007"/>
                      <a:pt x="10686" y="3835"/>
                      <a:pt x="10686" y="3835"/>
                    </a:cubicBezTo>
                    <a:cubicBezTo>
                      <a:pt x="10686" y="3835"/>
                      <a:pt x="13836" y="2424"/>
                      <a:pt x="11545" y="301"/>
                    </a:cubicBezTo>
                    <a:cubicBezTo>
                      <a:pt x="11310" y="84"/>
                      <a:pt x="10977" y="0"/>
                      <a:pt x="10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782;p44">
                <a:extLst>
                  <a:ext uri="{FF2B5EF4-FFF2-40B4-BE49-F238E27FC236}">
                    <a16:creationId xmlns:a16="http://schemas.microsoft.com/office/drawing/2014/main" id="{53FAB6EC-96E5-49BF-ACF2-28171E11608E}"/>
                  </a:ext>
                </a:extLst>
              </p:cNvPr>
              <p:cNvSpPr/>
              <p:nvPr/>
            </p:nvSpPr>
            <p:spPr>
              <a:xfrm>
                <a:off x="3837925" y="2105025"/>
                <a:ext cx="288475" cy="115950"/>
              </a:xfrm>
              <a:custGeom>
                <a:avLst/>
                <a:gdLst/>
                <a:ahLst/>
                <a:cxnLst/>
                <a:rect l="l" t="t" r="r" b="b"/>
                <a:pathLst>
                  <a:path w="11539" h="4638" extrusionOk="0">
                    <a:moveTo>
                      <a:pt x="11489" y="0"/>
                    </a:moveTo>
                    <a:cubicBezTo>
                      <a:pt x="11468" y="63"/>
                      <a:pt x="11441" y="126"/>
                      <a:pt x="11413" y="189"/>
                    </a:cubicBezTo>
                    <a:lnTo>
                      <a:pt x="11461" y="217"/>
                    </a:lnTo>
                    <a:cubicBezTo>
                      <a:pt x="11489" y="154"/>
                      <a:pt x="11517" y="84"/>
                      <a:pt x="11538" y="14"/>
                    </a:cubicBezTo>
                    <a:lnTo>
                      <a:pt x="11489" y="0"/>
                    </a:lnTo>
                    <a:close/>
                    <a:moveTo>
                      <a:pt x="11301" y="371"/>
                    </a:moveTo>
                    <a:cubicBezTo>
                      <a:pt x="11259" y="427"/>
                      <a:pt x="11210" y="475"/>
                      <a:pt x="11161" y="524"/>
                    </a:cubicBezTo>
                    <a:lnTo>
                      <a:pt x="11203" y="566"/>
                    </a:lnTo>
                    <a:cubicBezTo>
                      <a:pt x="11252" y="510"/>
                      <a:pt x="11301" y="454"/>
                      <a:pt x="11343" y="399"/>
                    </a:cubicBezTo>
                    <a:lnTo>
                      <a:pt x="11301" y="371"/>
                    </a:lnTo>
                    <a:close/>
                    <a:moveTo>
                      <a:pt x="11008" y="671"/>
                    </a:moveTo>
                    <a:cubicBezTo>
                      <a:pt x="10987" y="685"/>
                      <a:pt x="10973" y="699"/>
                      <a:pt x="10952" y="713"/>
                    </a:cubicBezTo>
                    <a:cubicBezTo>
                      <a:pt x="10917" y="741"/>
                      <a:pt x="10875" y="769"/>
                      <a:pt x="10840" y="790"/>
                    </a:cubicBezTo>
                    <a:lnTo>
                      <a:pt x="10868" y="832"/>
                    </a:lnTo>
                    <a:cubicBezTo>
                      <a:pt x="10903" y="811"/>
                      <a:pt x="10945" y="783"/>
                      <a:pt x="10980" y="755"/>
                    </a:cubicBezTo>
                    <a:cubicBezTo>
                      <a:pt x="11001" y="741"/>
                      <a:pt x="11021" y="727"/>
                      <a:pt x="11042" y="713"/>
                    </a:cubicBezTo>
                    <a:lnTo>
                      <a:pt x="11008" y="671"/>
                    </a:lnTo>
                    <a:close/>
                    <a:moveTo>
                      <a:pt x="10658" y="894"/>
                    </a:moveTo>
                    <a:cubicBezTo>
                      <a:pt x="10595" y="929"/>
                      <a:pt x="10533" y="964"/>
                      <a:pt x="10470" y="992"/>
                    </a:cubicBezTo>
                    <a:lnTo>
                      <a:pt x="10491" y="1041"/>
                    </a:lnTo>
                    <a:cubicBezTo>
                      <a:pt x="10554" y="1006"/>
                      <a:pt x="10616" y="978"/>
                      <a:pt x="10679" y="943"/>
                    </a:cubicBezTo>
                    <a:lnTo>
                      <a:pt x="10658" y="894"/>
                    </a:lnTo>
                    <a:close/>
                    <a:moveTo>
                      <a:pt x="10274" y="1076"/>
                    </a:moveTo>
                    <a:cubicBezTo>
                      <a:pt x="10204" y="1104"/>
                      <a:pt x="10141" y="1132"/>
                      <a:pt x="10072" y="1153"/>
                    </a:cubicBezTo>
                    <a:lnTo>
                      <a:pt x="10093" y="1202"/>
                    </a:lnTo>
                    <a:cubicBezTo>
                      <a:pt x="10162" y="1181"/>
                      <a:pt x="10225" y="1153"/>
                      <a:pt x="10295" y="1125"/>
                    </a:cubicBezTo>
                    <a:lnTo>
                      <a:pt x="10274" y="1076"/>
                    </a:lnTo>
                    <a:close/>
                    <a:moveTo>
                      <a:pt x="9876" y="1230"/>
                    </a:moveTo>
                    <a:cubicBezTo>
                      <a:pt x="9813" y="1258"/>
                      <a:pt x="9743" y="1286"/>
                      <a:pt x="9681" y="1307"/>
                    </a:cubicBezTo>
                    <a:lnTo>
                      <a:pt x="9694" y="1362"/>
                    </a:lnTo>
                    <a:cubicBezTo>
                      <a:pt x="9764" y="1334"/>
                      <a:pt x="9827" y="1307"/>
                      <a:pt x="9897" y="1286"/>
                    </a:cubicBezTo>
                    <a:lnTo>
                      <a:pt x="9876" y="1230"/>
                    </a:lnTo>
                    <a:close/>
                    <a:moveTo>
                      <a:pt x="9478" y="1383"/>
                    </a:moveTo>
                    <a:cubicBezTo>
                      <a:pt x="9415" y="1411"/>
                      <a:pt x="9345" y="1439"/>
                      <a:pt x="9282" y="1460"/>
                    </a:cubicBezTo>
                    <a:lnTo>
                      <a:pt x="9303" y="1509"/>
                    </a:lnTo>
                    <a:cubicBezTo>
                      <a:pt x="9366" y="1488"/>
                      <a:pt x="9436" y="1460"/>
                      <a:pt x="9499" y="1432"/>
                    </a:cubicBezTo>
                    <a:lnTo>
                      <a:pt x="9478" y="1383"/>
                    </a:lnTo>
                    <a:close/>
                    <a:moveTo>
                      <a:pt x="9080" y="1537"/>
                    </a:moveTo>
                    <a:cubicBezTo>
                      <a:pt x="9017" y="1565"/>
                      <a:pt x="8947" y="1586"/>
                      <a:pt x="8884" y="1614"/>
                    </a:cubicBezTo>
                    <a:lnTo>
                      <a:pt x="8905" y="1663"/>
                    </a:lnTo>
                    <a:cubicBezTo>
                      <a:pt x="8968" y="1635"/>
                      <a:pt x="9038" y="1614"/>
                      <a:pt x="9101" y="1586"/>
                    </a:cubicBezTo>
                    <a:lnTo>
                      <a:pt x="9080" y="1537"/>
                    </a:lnTo>
                    <a:close/>
                    <a:moveTo>
                      <a:pt x="8682" y="1684"/>
                    </a:moveTo>
                    <a:cubicBezTo>
                      <a:pt x="8619" y="1712"/>
                      <a:pt x="8549" y="1733"/>
                      <a:pt x="8486" y="1760"/>
                    </a:cubicBezTo>
                    <a:lnTo>
                      <a:pt x="8507" y="1809"/>
                    </a:lnTo>
                    <a:cubicBezTo>
                      <a:pt x="8570" y="1788"/>
                      <a:pt x="8640" y="1760"/>
                      <a:pt x="8703" y="1740"/>
                    </a:cubicBezTo>
                    <a:lnTo>
                      <a:pt x="8682" y="1684"/>
                    </a:lnTo>
                    <a:close/>
                    <a:moveTo>
                      <a:pt x="8284" y="1837"/>
                    </a:moveTo>
                    <a:cubicBezTo>
                      <a:pt x="8221" y="1858"/>
                      <a:pt x="8151" y="1886"/>
                      <a:pt x="8088" y="1907"/>
                    </a:cubicBezTo>
                    <a:lnTo>
                      <a:pt x="8102" y="1956"/>
                    </a:lnTo>
                    <a:cubicBezTo>
                      <a:pt x="8172" y="1935"/>
                      <a:pt x="8242" y="1907"/>
                      <a:pt x="8305" y="1886"/>
                    </a:cubicBezTo>
                    <a:lnTo>
                      <a:pt x="8284" y="1837"/>
                    </a:lnTo>
                    <a:close/>
                    <a:moveTo>
                      <a:pt x="7886" y="1977"/>
                    </a:moveTo>
                    <a:cubicBezTo>
                      <a:pt x="7823" y="2005"/>
                      <a:pt x="7753" y="2026"/>
                      <a:pt x="7690" y="2054"/>
                    </a:cubicBezTo>
                    <a:lnTo>
                      <a:pt x="7704" y="2103"/>
                    </a:lnTo>
                    <a:cubicBezTo>
                      <a:pt x="7774" y="2075"/>
                      <a:pt x="7837" y="2054"/>
                      <a:pt x="7907" y="2033"/>
                    </a:cubicBezTo>
                    <a:lnTo>
                      <a:pt x="7886" y="1977"/>
                    </a:lnTo>
                    <a:close/>
                    <a:moveTo>
                      <a:pt x="7487" y="2124"/>
                    </a:moveTo>
                    <a:cubicBezTo>
                      <a:pt x="7418" y="2145"/>
                      <a:pt x="7355" y="2173"/>
                      <a:pt x="7285" y="2193"/>
                    </a:cubicBezTo>
                    <a:lnTo>
                      <a:pt x="7306" y="2242"/>
                    </a:lnTo>
                    <a:cubicBezTo>
                      <a:pt x="7369" y="2221"/>
                      <a:pt x="7439" y="2200"/>
                      <a:pt x="7508" y="2173"/>
                    </a:cubicBezTo>
                    <a:lnTo>
                      <a:pt x="7487" y="2124"/>
                    </a:lnTo>
                    <a:close/>
                    <a:moveTo>
                      <a:pt x="7089" y="2263"/>
                    </a:moveTo>
                    <a:cubicBezTo>
                      <a:pt x="7020" y="2291"/>
                      <a:pt x="6950" y="2312"/>
                      <a:pt x="6887" y="2340"/>
                    </a:cubicBezTo>
                    <a:lnTo>
                      <a:pt x="6901" y="2389"/>
                    </a:lnTo>
                    <a:cubicBezTo>
                      <a:pt x="6971" y="2361"/>
                      <a:pt x="7041" y="2340"/>
                      <a:pt x="7103" y="2319"/>
                    </a:cubicBezTo>
                    <a:lnTo>
                      <a:pt x="7089" y="2263"/>
                    </a:lnTo>
                    <a:close/>
                    <a:moveTo>
                      <a:pt x="6684" y="2410"/>
                    </a:moveTo>
                    <a:cubicBezTo>
                      <a:pt x="6621" y="2431"/>
                      <a:pt x="6552" y="2452"/>
                      <a:pt x="6482" y="2480"/>
                    </a:cubicBezTo>
                    <a:lnTo>
                      <a:pt x="6503" y="2529"/>
                    </a:lnTo>
                    <a:cubicBezTo>
                      <a:pt x="6566" y="2508"/>
                      <a:pt x="6635" y="2480"/>
                      <a:pt x="6705" y="2459"/>
                    </a:cubicBezTo>
                    <a:lnTo>
                      <a:pt x="6684" y="2410"/>
                    </a:lnTo>
                    <a:close/>
                    <a:moveTo>
                      <a:pt x="6286" y="2550"/>
                    </a:moveTo>
                    <a:cubicBezTo>
                      <a:pt x="6216" y="2571"/>
                      <a:pt x="6147" y="2592"/>
                      <a:pt x="6084" y="2620"/>
                    </a:cubicBezTo>
                    <a:lnTo>
                      <a:pt x="6098" y="2668"/>
                    </a:lnTo>
                    <a:cubicBezTo>
                      <a:pt x="6167" y="2647"/>
                      <a:pt x="6230" y="2620"/>
                      <a:pt x="6300" y="2599"/>
                    </a:cubicBezTo>
                    <a:lnTo>
                      <a:pt x="6286" y="2550"/>
                    </a:lnTo>
                    <a:close/>
                    <a:moveTo>
                      <a:pt x="5881" y="2682"/>
                    </a:moveTo>
                    <a:cubicBezTo>
                      <a:pt x="5811" y="2710"/>
                      <a:pt x="5748" y="2731"/>
                      <a:pt x="5679" y="2752"/>
                    </a:cubicBezTo>
                    <a:lnTo>
                      <a:pt x="5700" y="2808"/>
                    </a:lnTo>
                    <a:cubicBezTo>
                      <a:pt x="5762" y="2780"/>
                      <a:pt x="5832" y="2759"/>
                      <a:pt x="5895" y="2738"/>
                    </a:cubicBezTo>
                    <a:lnTo>
                      <a:pt x="5881" y="2682"/>
                    </a:lnTo>
                    <a:close/>
                    <a:moveTo>
                      <a:pt x="5476" y="2822"/>
                    </a:moveTo>
                    <a:cubicBezTo>
                      <a:pt x="5413" y="2843"/>
                      <a:pt x="5343" y="2871"/>
                      <a:pt x="5274" y="2892"/>
                    </a:cubicBezTo>
                    <a:lnTo>
                      <a:pt x="5294" y="2941"/>
                    </a:lnTo>
                    <a:cubicBezTo>
                      <a:pt x="5357" y="2920"/>
                      <a:pt x="5427" y="2899"/>
                      <a:pt x="5497" y="2871"/>
                    </a:cubicBezTo>
                    <a:lnTo>
                      <a:pt x="5476" y="2822"/>
                    </a:lnTo>
                    <a:close/>
                    <a:moveTo>
                      <a:pt x="5071" y="2962"/>
                    </a:moveTo>
                    <a:cubicBezTo>
                      <a:pt x="5008" y="2983"/>
                      <a:pt x="4938" y="3004"/>
                      <a:pt x="4875" y="3025"/>
                    </a:cubicBezTo>
                    <a:lnTo>
                      <a:pt x="4889" y="3073"/>
                    </a:lnTo>
                    <a:cubicBezTo>
                      <a:pt x="4959" y="3053"/>
                      <a:pt x="5022" y="3032"/>
                      <a:pt x="5092" y="3011"/>
                    </a:cubicBezTo>
                    <a:lnTo>
                      <a:pt x="5071" y="2962"/>
                    </a:lnTo>
                    <a:close/>
                    <a:moveTo>
                      <a:pt x="4673" y="3094"/>
                    </a:moveTo>
                    <a:cubicBezTo>
                      <a:pt x="4603" y="3115"/>
                      <a:pt x="4533" y="3136"/>
                      <a:pt x="4470" y="3157"/>
                    </a:cubicBezTo>
                    <a:lnTo>
                      <a:pt x="4484" y="3213"/>
                    </a:lnTo>
                    <a:cubicBezTo>
                      <a:pt x="4554" y="3185"/>
                      <a:pt x="4617" y="3164"/>
                      <a:pt x="4687" y="3143"/>
                    </a:cubicBezTo>
                    <a:lnTo>
                      <a:pt x="4673" y="3094"/>
                    </a:lnTo>
                    <a:close/>
                    <a:moveTo>
                      <a:pt x="4268" y="3227"/>
                    </a:moveTo>
                    <a:cubicBezTo>
                      <a:pt x="4198" y="3248"/>
                      <a:pt x="4128" y="3269"/>
                      <a:pt x="4065" y="3290"/>
                    </a:cubicBezTo>
                    <a:lnTo>
                      <a:pt x="4079" y="3346"/>
                    </a:lnTo>
                    <a:cubicBezTo>
                      <a:pt x="4149" y="3325"/>
                      <a:pt x="4212" y="3297"/>
                      <a:pt x="4282" y="3276"/>
                    </a:cubicBezTo>
                    <a:lnTo>
                      <a:pt x="4268" y="3227"/>
                    </a:lnTo>
                    <a:close/>
                    <a:moveTo>
                      <a:pt x="3863" y="3360"/>
                    </a:moveTo>
                    <a:cubicBezTo>
                      <a:pt x="3793" y="3381"/>
                      <a:pt x="3723" y="3402"/>
                      <a:pt x="3660" y="3423"/>
                    </a:cubicBezTo>
                    <a:lnTo>
                      <a:pt x="3674" y="3479"/>
                    </a:lnTo>
                    <a:lnTo>
                      <a:pt x="3877" y="3409"/>
                    </a:lnTo>
                    <a:lnTo>
                      <a:pt x="3863" y="3360"/>
                    </a:lnTo>
                    <a:close/>
                    <a:moveTo>
                      <a:pt x="3458" y="3493"/>
                    </a:moveTo>
                    <a:cubicBezTo>
                      <a:pt x="3388" y="3513"/>
                      <a:pt x="3318" y="3534"/>
                      <a:pt x="3255" y="3555"/>
                    </a:cubicBezTo>
                    <a:lnTo>
                      <a:pt x="3269" y="3604"/>
                    </a:lnTo>
                    <a:lnTo>
                      <a:pt x="3472" y="3541"/>
                    </a:lnTo>
                    <a:lnTo>
                      <a:pt x="3458" y="3493"/>
                    </a:lnTo>
                    <a:close/>
                    <a:moveTo>
                      <a:pt x="3053" y="3625"/>
                    </a:moveTo>
                    <a:cubicBezTo>
                      <a:pt x="2983" y="3646"/>
                      <a:pt x="2913" y="3667"/>
                      <a:pt x="2843" y="3688"/>
                    </a:cubicBezTo>
                    <a:lnTo>
                      <a:pt x="2864" y="3737"/>
                    </a:lnTo>
                    <a:cubicBezTo>
                      <a:pt x="2934" y="3716"/>
                      <a:pt x="2997" y="3695"/>
                      <a:pt x="3067" y="3674"/>
                    </a:cubicBezTo>
                    <a:lnTo>
                      <a:pt x="3053" y="3625"/>
                    </a:lnTo>
                    <a:close/>
                    <a:moveTo>
                      <a:pt x="2640" y="3751"/>
                    </a:moveTo>
                    <a:cubicBezTo>
                      <a:pt x="2578" y="3772"/>
                      <a:pt x="2508" y="3793"/>
                      <a:pt x="2438" y="3814"/>
                    </a:cubicBezTo>
                    <a:lnTo>
                      <a:pt x="2459" y="3870"/>
                    </a:lnTo>
                    <a:cubicBezTo>
                      <a:pt x="2522" y="3849"/>
                      <a:pt x="2592" y="3828"/>
                      <a:pt x="2661" y="3800"/>
                    </a:cubicBezTo>
                    <a:lnTo>
                      <a:pt x="2640" y="3751"/>
                    </a:lnTo>
                    <a:close/>
                    <a:moveTo>
                      <a:pt x="2235" y="3884"/>
                    </a:moveTo>
                    <a:cubicBezTo>
                      <a:pt x="2173" y="3905"/>
                      <a:pt x="2103" y="3926"/>
                      <a:pt x="2033" y="3947"/>
                    </a:cubicBezTo>
                    <a:lnTo>
                      <a:pt x="2047" y="3995"/>
                    </a:lnTo>
                    <a:cubicBezTo>
                      <a:pt x="2117" y="3974"/>
                      <a:pt x="2187" y="3953"/>
                      <a:pt x="2256" y="3933"/>
                    </a:cubicBezTo>
                    <a:lnTo>
                      <a:pt x="2235" y="3884"/>
                    </a:lnTo>
                    <a:close/>
                    <a:moveTo>
                      <a:pt x="1830" y="4009"/>
                    </a:moveTo>
                    <a:cubicBezTo>
                      <a:pt x="1760" y="4030"/>
                      <a:pt x="1698" y="4051"/>
                      <a:pt x="1628" y="4079"/>
                    </a:cubicBezTo>
                    <a:lnTo>
                      <a:pt x="1642" y="4128"/>
                    </a:lnTo>
                    <a:cubicBezTo>
                      <a:pt x="1712" y="4107"/>
                      <a:pt x="1781" y="4086"/>
                      <a:pt x="1844" y="4065"/>
                    </a:cubicBezTo>
                    <a:lnTo>
                      <a:pt x="1830" y="4009"/>
                    </a:lnTo>
                    <a:close/>
                    <a:moveTo>
                      <a:pt x="1425" y="4142"/>
                    </a:moveTo>
                    <a:cubicBezTo>
                      <a:pt x="1355" y="4163"/>
                      <a:pt x="1286" y="4184"/>
                      <a:pt x="1223" y="4205"/>
                    </a:cubicBezTo>
                    <a:lnTo>
                      <a:pt x="1237" y="4254"/>
                    </a:lnTo>
                    <a:cubicBezTo>
                      <a:pt x="1307" y="4233"/>
                      <a:pt x="1369" y="4212"/>
                      <a:pt x="1439" y="4191"/>
                    </a:cubicBezTo>
                    <a:lnTo>
                      <a:pt x="1425" y="4142"/>
                    </a:lnTo>
                    <a:close/>
                    <a:moveTo>
                      <a:pt x="1013" y="4268"/>
                    </a:moveTo>
                    <a:cubicBezTo>
                      <a:pt x="950" y="4289"/>
                      <a:pt x="880" y="4310"/>
                      <a:pt x="811" y="4331"/>
                    </a:cubicBezTo>
                    <a:lnTo>
                      <a:pt x="832" y="4387"/>
                    </a:lnTo>
                    <a:cubicBezTo>
                      <a:pt x="894" y="4366"/>
                      <a:pt x="964" y="4338"/>
                      <a:pt x="1034" y="4317"/>
                    </a:cubicBezTo>
                    <a:lnTo>
                      <a:pt x="1013" y="4268"/>
                    </a:lnTo>
                    <a:close/>
                    <a:moveTo>
                      <a:pt x="608" y="4393"/>
                    </a:moveTo>
                    <a:cubicBezTo>
                      <a:pt x="538" y="4421"/>
                      <a:pt x="475" y="4442"/>
                      <a:pt x="406" y="4463"/>
                    </a:cubicBezTo>
                    <a:lnTo>
                      <a:pt x="420" y="4512"/>
                    </a:lnTo>
                    <a:cubicBezTo>
                      <a:pt x="489" y="4491"/>
                      <a:pt x="559" y="4470"/>
                      <a:pt x="622" y="4449"/>
                    </a:cubicBezTo>
                    <a:lnTo>
                      <a:pt x="608" y="4393"/>
                    </a:lnTo>
                    <a:close/>
                    <a:moveTo>
                      <a:pt x="203" y="4526"/>
                    </a:moveTo>
                    <a:cubicBezTo>
                      <a:pt x="133" y="4547"/>
                      <a:pt x="63" y="4568"/>
                      <a:pt x="0" y="4589"/>
                    </a:cubicBezTo>
                    <a:lnTo>
                      <a:pt x="14" y="4638"/>
                    </a:lnTo>
                    <a:cubicBezTo>
                      <a:pt x="84" y="4617"/>
                      <a:pt x="147" y="4596"/>
                      <a:pt x="217" y="4575"/>
                    </a:cubicBezTo>
                    <a:lnTo>
                      <a:pt x="203" y="4526"/>
                    </a:lnTo>
                    <a:close/>
                  </a:path>
                </a:pathLst>
              </a:custGeom>
              <a:solidFill>
                <a:srgbClr val="F8A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783;p44">
                <a:extLst>
                  <a:ext uri="{FF2B5EF4-FFF2-40B4-BE49-F238E27FC236}">
                    <a16:creationId xmlns:a16="http://schemas.microsoft.com/office/drawing/2014/main" id="{8F66D861-9938-4099-9674-E253F02C4F04}"/>
                  </a:ext>
                </a:extLst>
              </p:cNvPr>
              <p:cNvSpPr/>
              <p:nvPr/>
            </p:nvSpPr>
            <p:spPr>
              <a:xfrm>
                <a:off x="3820300" y="2114100"/>
                <a:ext cx="115600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4624" h="2341" extrusionOk="0">
                    <a:moveTo>
                      <a:pt x="4603" y="1"/>
                    </a:moveTo>
                    <a:lnTo>
                      <a:pt x="0" y="2312"/>
                    </a:lnTo>
                    <a:cubicBezTo>
                      <a:pt x="0" y="2312"/>
                      <a:pt x="7" y="2319"/>
                      <a:pt x="7" y="2340"/>
                    </a:cubicBezTo>
                    <a:lnTo>
                      <a:pt x="4624" y="22"/>
                    </a:lnTo>
                    <a:cubicBezTo>
                      <a:pt x="4617" y="15"/>
                      <a:pt x="4610" y="8"/>
                      <a:pt x="4603" y="1"/>
                    </a:cubicBezTo>
                    <a:close/>
                  </a:path>
                </a:pathLst>
              </a:custGeom>
              <a:solidFill>
                <a:srgbClr val="1D32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784;p44">
                <a:extLst>
                  <a:ext uri="{FF2B5EF4-FFF2-40B4-BE49-F238E27FC236}">
                    <a16:creationId xmlns:a16="http://schemas.microsoft.com/office/drawing/2014/main" id="{10F524C7-2692-4D13-A141-152ED8495CA4}"/>
                  </a:ext>
                </a:extLst>
              </p:cNvPr>
              <p:cNvSpPr/>
              <p:nvPr/>
            </p:nvSpPr>
            <p:spPr>
              <a:xfrm>
                <a:off x="3820475" y="2114625"/>
                <a:ext cx="275900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4436" extrusionOk="0">
                    <a:moveTo>
                      <a:pt x="10176" y="999"/>
                    </a:moveTo>
                    <a:lnTo>
                      <a:pt x="10197" y="1048"/>
                    </a:lnTo>
                    <a:cubicBezTo>
                      <a:pt x="10134" y="1076"/>
                      <a:pt x="10064" y="1104"/>
                      <a:pt x="10001" y="1125"/>
                    </a:cubicBezTo>
                    <a:lnTo>
                      <a:pt x="9980" y="1076"/>
                    </a:lnTo>
                    <a:cubicBezTo>
                      <a:pt x="10043" y="1055"/>
                      <a:pt x="10113" y="1027"/>
                      <a:pt x="10176" y="999"/>
                    </a:cubicBezTo>
                    <a:close/>
                    <a:moveTo>
                      <a:pt x="9778" y="1153"/>
                    </a:moveTo>
                    <a:lnTo>
                      <a:pt x="9799" y="1202"/>
                    </a:lnTo>
                    <a:cubicBezTo>
                      <a:pt x="9736" y="1230"/>
                      <a:pt x="9666" y="1251"/>
                      <a:pt x="9603" y="1279"/>
                    </a:cubicBezTo>
                    <a:lnTo>
                      <a:pt x="9582" y="1230"/>
                    </a:lnTo>
                    <a:cubicBezTo>
                      <a:pt x="9645" y="1202"/>
                      <a:pt x="9715" y="1181"/>
                      <a:pt x="9778" y="1153"/>
                    </a:cubicBezTo>
                    <a:close/>
                    <a:moveTo>
                      <a:pt x="9380" y="1300"/>
                    </a:moveTo>
                    <a:lnTo>
                      <a:pt x="9401" y="1356"/>
                    </a:lnTo>
                    <a:cubicBezTo>
                      <a:pt x="9338" y="1376"/>
                      <a:pt x="9268" y="1404"/>
                      <a:pt x="9205" y="1425"/>
                    </a:cubicBezTo>
                    <a:lnTo>
                      <a:pt x="9184" y="1376"/>
                    </a:lnTo>
                    <a:cubicBezTo>
                      <a:pt x="9247" y="1349"/>
                      <a:pt x="9317" y="1328"/>
                      <a:pt x="9380" y="1300"/>
                    </a:cubicBezTo>
                    <a:close/>
                    <a:moveTo>
                      <a:pt x="8982" y="1453"/>
                    </a:moveTo>
                    <a:lnTo>
                      <a:pt x="9003" y="1502"/>
                    </a:lnTo>
                    <a:cubicBezTo>
                      <a:pt x="8940" y="1523"/>
                      <a:pt x="8870" y="1551"/>
                      <a:pt x="8800" y="1572"/>
                    </a:cubicBezTo>
                    <a:lnTo>
                      <a:pt x="8786" y="1523"/>
                    </a:lnTo>
                    <a:cubicBezTo>
                      <a:pt x="8849" y="1502"/>
                      <a:pt x="8919" y="1474"/>
                      <a:pt x="8982" y="1453"/>
                    </a:cubicBezTo>
                    <a:close/>
                    <a:moveTo>
                      <a:pt x="8584" y="1593"/>
                    </a:moveTo>
                    <a:lnTo>
                      <a:pt x="8605" y="1649"/>
                    </a:lnTo>
                    <a:cubicBezTo>
                      <a:pt x="8535" y="1670"/>
                      <a:pt x="8472" y="1691"/>
                      <a:pt x="8402" y="1719"/>
                    </a:cubicBezTo>
                    <a:lnTo>
                      <a:pt x="8388" y="1670"/>
                    </a:lnTo>
                    <a:cubicBezTo>
                      <a:pt x="8451" y="1642"/>
                      <a:pt x="8521" y="1621"/>
                      <a:pt x="8584" y="1593"/>
                    </a:cubicBezTo>
                    <a:close/>
                    <a:moveTo>
                      <a:pt x="8185" y="1740"/>
                    </a:moveTo>
                    <a:lnTo>
                      <a:pt x="8206" y="1789"/>
                    </a:lnTo>
                    <a:cubicBezTo>
                      <a:pt x="8137" y="1816"/>
                      <a:pt x="8067" y="1837"/>
                      <a:pt x="8004" y="1858"/>
                    </a:cubicBezTo>
                    <a:lnTo>
                      <a:pt x="7983" y="1809"/>
                    </a:lnTo>
                    <a:cubicBezTo>
                      <a:pt x="8053" y="1789"/>
                      <a:pt x="8116" y="1761"/>
                      <a:pt x="8185" y="1740"/>
                    </a:cubicBezTo>
                    <a:close/>
                    <a:moveTo>
                      <a:pt x="7787" y="1879"/>
                    </a:moveTo>
                    <a:lnTo>
                      <a:pt x="7801" y="1935"/>
                    </a:lnTo>
                    <a:cubicBezTo>
                      <a:pt x="7739" y="1956"/>
                      <a:pt x="7669" y="1977"/>
                      <a:pt x="7599" y="2005"/>
                    </a:cubicBezTo>
                    <a:lnTo>
                      <a:pt x="7585" y="1956"/>
                    </a:lnTo>
                    <a:cubicBezTo>
                      <a:pt x="7648" y="1928"/>
                      <a:pt x="7718" y="1907"/>
                      <a:pt x="7787" y="1879"/>
                    </a:cubicBezTo>
                    <a:close/>
                    <a:moveTo>
                      <a:pt x="7382" y="2026"/>
                    </a:moveTo>
                    <a:lnTo>
                      <a:pt x="7403" y="2075"/>
                    </a:lnTo>
                    <a:cubicBezTo>
                      <a:pt x="7333" y="2096"/>
                      <a:pt x="7264" y="2124"/>
                      <a:pt x="7201" y="2145"/>
                    </a:cubicBezTo>
                    <a:lnTo>
                      <a:pt x="7180" y="2096"/>
                    </a:lnTo>
                    <a:cubicBezTo>
                      <a:pt x="7250" y="2068"/>
                      <a:pt x="7319" y="2047"/>
                      <a:pt x="7382" y="2026"/>
                    </a:cubicBezTo>
                    <a:close/>
                    <a:moveTo>
                      <a:pt x="6984" y="2166"/>
                    </a:moveTo>
                    <a:lnTo>
                      <a:pt x="6998" y="2215"/>
                    </a:lnTo>
                    <a:cubicBezTo>
                      <a:pt x="6928" y="2236"/>
                      <a:pt x="6865" y="2263"/>
                      <a:pt x="6796" y="2284"/>
                    </a:cubicBezTo>
                    <a:lnTo>
                      <a:pt x="6782" y="2236"/>
                    </a:lnTo>
                    <a:cubicBezTo>
                      <a:pt x="6845" y="2208"/>
                      <a:pt x="6914" y="2187"/>
                      <a:pt x="6984" y="2166"/>
                    </a:cubicBezTo>
                    <a:close/>
                    <a:moveTo>
                      <a:pt x="6579" y="2298"/>
                    </a:moveTo>
                    <a:lnTo>
                      <a:pt x="6593" y="2354"/>
                    </a:lnTo>
                    <a:cubicBezTo>
                      <a:pt x="6530" y="2375"/>
                      <a:pt x="6460" y="2396"/>
                      <a:pt x="6398" y="2424"/>
                    </a:cubicBezTo>
                    <a:lnTo>
                      <a:pt x="6377" y="2368"/>
                    </a:lnTo>
                    <a:cubicBezTo>
                      <a:pt x="6446" y="2347"/>
                      <a:pt x="6509" y="2326"/>
                      <a:pt x="6579" y="2298"/>
                    </a:cubicBezTo>
                    <a:close/>
                    <a:moveTo>
                      <a:pt x="6174" y="2438"/>
                    </a:moveTo>
                    <a:lnTo>
                      <a:pt x="6195" y="2487"/>
                    </a:lnTo>
                    <a:cubicBezTo>
                      <a:pt x="6125" y="2515"/>
                      <a:pt x="6055" y="2536"/>
                      <a:pt x="5992" y="2557"/>
                    </a:cubicBezTo>
                    <a:lnTo>
                      <a:pt x="5972" y="2508"/>
                    </a:lnTo>
                    <a:cubicBezTo>
                      <a:pt x="6041" y="2487"/>
                      <a:pt x="6111" y="2459"/>
                      <a:pt x="6174" y="2438"/>
                    </a:cubicBezTo>
                    <a:close/>
                    <a:moveTo>
                      <a:pt x="5769" y="2578"/>
                    </a:moveTo>
                    <a:lnTo>
                      <a:pt x="5790" y="2627"/>
                    </a:lnTo>
                    <a:cubicBezTo>
                      <a:pt x="5720" y="2648"/>
                      <a:pt x="5657" y="2669"/>
                      <a:pt x="5587" y="2689"/>
                    </a:cubicBezTo>
                    <a:lnTo>
                      <a:pt x="5573" y="2641"/>
                    </a:lnTo>
                    <a:cubicBezTo>
                      <a:pt x="5636" y="2620"/>
                      <a:pt x="5706" y="2599"/>
                      <a:pt x="5769" y="2578"/>
                    </a:cubicBezTo>
                    <a:close/>
                    <a:moveTo>
                      <a:pt x="5371" y="2710"/>
                    </a:moveTo>
                    <a:lnTo>
                      <a:pt x="5385" y="2759"/>
                    </a:lnTo>
                    <a:cubicBezTo>
                      <a:pt x="5315" y="2780"/>
                      <a:pt x="5252" y="2801"/>
                      <a:pt x="5182" y="2829"/>
                    </a:cubicBezTo>
                    <a:lnTo>
                      <a:pt x="5168" y="2773"/>
                    </a:lnTo>
                    <a:cubicBezTo>
                      <a:pt x="5231" y="2752"/>
                      <a:pt x="5301" y="2731"/>
                      <a:pt x="5371" y="2710"/>
                    </a:cubicBezTo>
                    <a:close/>
                    <a:moveTo>
                      <a:pt x="4966" y="2843"/>
                    </a:moveTo>
                    <a:lnTo>
                      <a:pt x="4980" y="2892"/>
                    </a:lnTo>
                    <a:cubicBezTo>
                      <a:pt x="4910" y="2913"/>
                      <a:pt x="4847" y="2941"/>
                      <a:pt x="4777" y="2962"/>
                    </a:cubicBezTo>
                    <a:lnTo>
                      <a:pt x="4763" y="2906"/>
                    </a:lnTo>
                    <a:cubicBezTo>
                      <a:pt x="4826" y="2885"/>
                      <a:pt x="4896" y="2864"/>
                      <a:pt x="4966" y="2843"/>
                    </a:cubicBezTo>
                    <a:close/>
                    <a:moveTo>
                      <a:pt x="4561" y="2976"/>
                    </a:moveTo>
                    <a:lnTo>
                      <a:pt x="4575" y="3025"/>
                    </a:lnTo>
                    <a:lnTo>
                      <a:pt x="4372" y="3095"/>
                    </a:lnTo>
                    <a:lnTo>
                      <a:pt x="4358" y="3039"/>
                    </a:lnTo>
                    <a:cubicBezTo>
                      <a:pt x="4421" y="3018"/>
                      <a:pt x="4491" y="2997"/>
                      <a:pt x="4561" y="2976"/>
                    </a:cubicBezTo>
                    <a:close/>
                    <a:moveTo>
                      <a:pt x="4156" y="3109"/>
                    </a:moveTo>
                    <a:lnTo>
                      <a:pt x="4170" y="3157"/>
                    </a:lnTo>
                    <a:lnTo>
                      <a:pt x="3967" y="3220"/>
                    </a:lnTo>
                    <a:lnTo>
                      <a:pt x="3953" y="3171"/>
                    </a:lnTo>
                    <a:cubicBezTo>
                      <a:pt x="4016" y="3150"/>
                      <a:pt x="4086" y="3129"/>
                      <a:pt x="4156" y="3109"/>
                    </a:cubicBezTo>
                    <a:close/>
                    <a:moveTo>
                      <a:pt x="3751" y="3241"/>
                    </a:moveTo>
                    <a:lnTo>
                      <a:pt x="3765" y="3290"/>
                    </a:lnTo>
                    <a:cubicBezTo>
                      <a:pt x="3695" y="3311"/>
                      <a:pt x="3632" y="3332"/>
                      <a:pt x="3562" y="3353"/>
                    </a:cubicBezTo>
                    <a:lnTo>
                      <a:pt x="3541" y="3304"/>
                    </a:lnTo>
                    <a:cubicBezTo>
                      <a:pt x="3611" y="3283"/>
                      <a:pt x="3681" y="3262"/>
                      <a:pt x="3751" y="3241"/>
                    </a:cubicBezTo>
                    <a:close/>
                    <a:moveTo>
                      <a:pt x="3338" y="3367"/>
                    </a:moveTo>
                    <a:lnTo>
                      <a:pt x="3359" y="3416"/>
                    </a:lnTo>
                    <a:cubicBezTo>
                      <a:pt x="3290" y="3444"/>
                      <a:pt x="3220" y="3465"/>
                      <a:pt x="3157" y="3486"/>
                    </a:cubicBezTo>
                    <a:lnTo>
                      <a:pt x="3136" y="3430"/>
                    </a:lnTo>
                    <a:cubicBezTo>
                      <a:pt x="3206" y="3409"/>
                      <a:pt x="3276" y="3388"/>
                      <a:pt x="3338" y="3367"/>
                    </a:cubicBezTo>
                    <a:close/>
                    <a:moveTo>
                      <a:pt x="2933" y="3500"/>
                    </a:moveTo>
                    <a:lnTo>
                      <a:pt x="2954" y="3549"/>
                    </a:lnTo>
                    <a:cubicBezTo>
                      <a:pt x="2885" y="3569"/>
                      <a:pt x="2815" y="3590"/>
                      <a:pt x="2745" y="3611"/>
                    </a:cubicBezTo>
                    <a:lnTo>
                      <a:pt x="2731" y="3563"/>
                    </a:lnTo>
                    <a:cubicBezTo>
                      <a:pt x="2801" y="3542"/>
                      <a:pt x="2871" y="3521"/>
                      <a:pt x="2933" y="3500"/>
                    </a:cubicBezTo>
                    <a:close/>
                    <a:moveTo>
                      <a:pt x="2528" y="3625"/>
                    </a:moveTo>
                    <a:lnTo>
                      <a:pt x="2542" y="3681"/>
                    </a:lnTo>
                    <a:cubicBezTo>
                      <a:pt x="2479" y="3702"/>
                      <a:pt x="2410" y="3723"/>
                      <a:pt x="2340" y="3744"/>
                    </a:cubicBezTo>
                    <a:lnTo>
                      <a:pt x="2326" y="3695"/>
                    </a:lnTo>
                    <a:cubicBezTo>
                      <a:pt x="2396" y="3667"/>
                      <a:pt x="2458" y="3646"/>
                      <a:pt x="2528" y="3625"/>
                    </a:cubicBezTo>
                    <a:close/>
                    <a:moveTo>
                      <a:pt x="2123" y="3758"/>
                    </a:moveTo>
                    <a:lnTo>
                      <a:pt x="2137" y="3807"/>
                    </a:lnTo>
                    <a:cubicBezTo>
                      <a:pt x="2067" y="3828"/>
                      <a:pt x="2005" y="3849"/>
                      <a:pt x="1935" y="3870"/>
                    </a:cubicBezTo>
                    <a:lnTo>
                      <a:pt x="1921" y="3821"/>
                    </a:lnTo>
                    <a:cubicBezTo>
                      <a:pt x="1984" y="3800"/>
                      <a:pt x="2053" y="3779"/>
                      <a:pt x="2123" y="3758"/>
                    </a:cubicBezTo>
                    <a:close/>
                    <a:moveTo>
                      <a:pt x="1711" y="3884"/>
                    </a:moveTo>
                    <a:lnTo>
                      <a:pt x="1732" y="3933"/>
                    </a:lnTo>
                    <a:cubicBezTo>
                      <a:pt x="1662" y="3954"/>
                      <a:pt x="1592" y="3982"/>
                      <a:pt x="1530" y="4003"/>
                    </a:cubicBezTo>
                    <a:lnTo>
                      <a:pt x="1509" y="3947"/>
                    </a:lnTo>
                    <a:cubicBezTo>
                      <a:pt x="1578" y="3926"/>
                      <a:pt x="1648" y="3905"/>
                      <a:pt x="1711" y="3884"/>
                    </a:cubicBezTo>
                    <a:close/>
                    <a:moveTo>
                      <a:pt x="1306" y="4009"/>
                    </a:moveTo>
                    <a:lnTo>
                      <a:pt x="1320" y="4065"/>
                    </a:lnTo>
                    <a:cubicBezTo>
                      <a:pt x="1257" y="4086"/>
                      <a:pt x="1187" y="4107"/>
                      <a:pt x="1118" y="4128"/>
                    </a:cubicBezTo>
                    <a:lnTo>
                      <a:pt x="1104" y="4079"/>
                    </a:lnTo>
                    <a:cubicBezTo>
                      <a:pt x="1173" y="4058"/>
                      <a:pt x="1236" y="4037"/>
                      <a:pt x="1306" y="4009"/>
                    </a:cubicBezTo>
                    <a:close/>
                    <a:moveTo>
                      <a:pt x="901" y="4142"/>
                    </a:moveTo>
                    <a:lnTo>
                      <a:pt x="915" y="4191"/>
                    </a:lnTo>
                    <a:cubicBezTo>
                      <a:pt x="845" y="4212"/>
                      <a:pt x="782" y="4233"/>
                      <a:pt x="712" y="4254"/>
                    </a:cubicBezTo>
                    <a:lnTo>
                      <a:pt x="698" y="4205"/>
                    </a:lnTo>
                    <a:cubicBezTo>
                      <a:pt x="761" y="4184"/>
                      <a:pt x="831" y="4163"/>
                      <a:pt x="901" y="4142"/>
                    </a:cubicBezTo>
                    <a:close/>
                    <a:moveTo>
                      <a:pt x="4617" y="1"/>
                    </a:moveTo>
                    <a:lnTo>
                      <a:pt x="0" y="2319"/>
                    </a:lnTo>
                    <a:cubicBezTo>
                      <a:pt x="35" y="2564"/>
                      <a:pt x="272" y="4233"/>
                      <a:pt x="615" y="4422"/>
                    </a:cubicBezTo>
                    <a:cubicBezTo>
                      <a:pt x="622" y="4429"/>
                      <a:pt x="643" y="4436"/>
                      <a:pt x="671" y="4436"/>
                    </a:cubicBezTo>
                    <a:cubicBezTo>
                      <a:pt x="1544" y="4436"/>
                      <a:pt x="10679" y="1265"/>
                      <a:pt x="10679" y="1265"/>
                    </a:cubicBezTo>
                    <a:cubicBezTo>
                      <a:pt x="10679" y="1265"/>
                      <a:pt x="10826" y="1195"/>
                      <a:pt x="11035" y="1069"/>
                    </a:cubicBezTo>
                    <a:cubicBezTo>
                      <a:pt x="10881" y="999"/>
                      <a:pt x="10728" y="950"/>
                      <a:pt x="10560" y="909"/>
                    </a:cubicBezTo>
                    <a:cubicBezTo>
                      <a:pt x="10504" y="929"/>
                      <a:pt x="10448" y="950"/>
                      <a:pt x="10392" y="978"/>
                    </a:cubicBezTo>
                    <a:lnTo>
                      <a:pt x="10379" y="923"/>
                    </a:lnTo>
                    <a:cubicBezTo>
                      <a:pt x="10406" y="916"/>
                      <a:pt x="10434" y="902"/>
                      <a:pt x="10469" y="888"/>
                    </a:cubicBezTo>
                    <a:cubicBezTo>
                      <a:pt x="10267" y="853"/>
                      <a:pt x="10064" y="839"/>
                      <a:pt x="9855" y="839"/>
                    </a:cubicBezTo>
                    <a:cubicBezTo>
                      <a:pt x="9659" y="839"/>
                      <a:pt x="9471" y="853"/>
                      <a:pt x="9282" y="874"/>
                    </a:cubicBezTo>
                    <a:cubicBezTo>
                      <a:pt x="8486" y="985"/>
                      <a:pt x="7711" y="1258"/>
                      <a:pt x="6907" y="1293"/>
                    </a:cubicBezTo>
                    <a:lnTo>
                      <a:pt x="6768" y="1293"/>
                    </a:lnTo>
                    <a:cubicBezTo>
                      <a:pt x="6558" y="1293"/>
                      <a:pt x="6342" y="1272"/>
                      <a:pt x="6146" y="1195"/>
                    </a:cubicBezTo>
                    <a:cubicBezTo>
                      <a:pt x="5867" y="1090"/>
                      <a:pt x="5636" y="895"/>
                      <a:pt x="5413" y="692"/>
                    </a:cubicBezTo>
                    <a:cubicBezTo>
                      <a:pt x="5147" y="462"/>
                      <a:pt x="4882" y="231"/>
                      <a:pt x="46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785;p44">
                <a:extLst>
                  <a:ext uri="{FF2B5EF4-FFF2-40B4-BE49-F238E27FC236}">
                    <a16:creationId xmlns:a16="http://schemas.microsoft.com/office/drawing/2014/main" id="{602B3A37-FC62-49B4-B948-228564646A4A}"/>
                  </a:ext>
                </a:extLst>
              </p:cNvPr>
              <p:cNvSpPr/>
              <p:nvPr/>
            </p:nvSpPr>
            <p:spPr>
              <a:xfrm>
                <a:off x="3837925" y="2136800"/>
                <a:ext cx="246575" cy="84175"/>
              </a:xfrm>
              <a:custGeom>
                <a:avLst/>
                <a:gdLst/>
                <a:ahLst/>
                <a:cxnLst/>
                <a:rect l="l" t="t" r="r" b="b"/>
                <a:pathLst>
                  <a:path w="9863" h="3367" extrusionOk="0">
                    <a:moveTo>
                      <a:pt x="9771" y="1"/>
                    </a:moveTo>
                    <a:cubicBezTo>
                      <a:pt x="9736" y="15"/>
                      <a:pt x="9708" y="29"/>
                      <a:pt x="9681" y="36"/>
                    </a:cubicBezTo>
                    <a:lnTo>
                      <a:pt x="9694" y="91"/>
                    </a:lnTo>
                    <a:cubicBezTo>
                      <a:pt x="9750" y="63"/>
                      <a:pt x="9806" y="42"/>
                      <a:pt x="9862" y="22"/>
                    </a:cubicBezTo>
                    <a:cubicBezTo>
                      <a:pt x="9834" y="15"/>
                      <a:pt x="9799" y="8"/>
                      <a:pt x="9771" y="1"/>
                    </a:cubicBezTo>
                    <a:close/>
                    <a:moveTo>
                      <a:pt x="9478" y="112"/>
                    </a:moveTo>
                    <a:cubicBezTo>
                      <a:pt x="9415" y="140"/>
                      <a:pt x="9345" y="168"/>
                      <a:pt x="9282" y="189"/>
                    </a:cubicBezTo>
                    <a:lnTo>
                      <a:pt x="9303" y="238"/>
                    </a:lnTo>
                    <a:cubicBezTo>
                      <a:pt x="9366" y="217"/>
                      <a:pt x="9436" y="189"/>
                      <a:pt x="9499" y="161"/>
                    </a:cubicBezTo>
                    <a:lnTo>
                      <a:pt x="9478" y="112"/>
                    </a:lnTo>
                    <a:close/>
                    <a:moveTo>
                      <a:pt x="9080" y="266"/>
                    </a:moveTo>
                    <a:cubicBezTo>
                      <a:pt x="9017" y="294"/>
                      <a:pt x="8947" y="315"/>
                      <a:pt x="8884" y="343"/>
                    </a:cubicBezTo>
                    <a:lnTo>
                      <a:pt x="8905" y="392"/>
                    </a:lnTo>
                    <a:cubicBezTo>
                      <a:pt x="8968" y="364"/>
                      <a:pt x="9038" y="343"/>
                      <a:pt x="9101" y="315"/>
                    </a:cubicBezTo>
                    <a:lnTo>
                      <a:pt x="9080" y="266"/>
                    </a:lnTo>
                    <a:close/>
                    <a:moveTo>
                      <a:pt x="8682" y="413"/>
                    </a:moveTo>
                    <a:cubicBezTo>
                      <a:pt x="8619" y="441"/>
                      <a:pt x="8549" y="462"/>
                      <a:pt x="8486" y="489"/>
                    </a:cubicBezTo>
                    <a:lnTo>
                      <a:pt x="8507" y="538"/>
                    </a:lnTo>
                    <a:cubicBezTo>
                      <a:pt x="8570" y="517"/>
                      <a:pt x="8640" y="489"/>
                      <a:pt x="8703" y="469"/>
                    </a:cubicBezTo>
                    <a:lnTo>
                      <a:pt x="8682" y="413"/>
                    </a:lnTo>
                    <a:close/>
                    <a:moveTo>
                      <a:pt x="8284" y="566"/>
                    </a:moveTo>
                    <a:cubicBezTo>
                      <a:pt x="8221" y="587"/>
                      <a:pt x="8151" y="615"/>
                      <a:pt x="8088" y="636"/>
                    </a:cubicBezTo>
                    <a:lnTo>
                      <a:pt x="8102" y="685"/>
                    </a:lnTo>
                    <a:cubicBezTo>
                      <a:pt x="8172" y="664"/>
                      <a:pt x="8242" y="636"/>
                      <a:pt x="8305" y="615"/>
                    </a:cubicBezTo>
                    <a:lnTo>
                      <a:pt x="8284" y="566"/>
                    </a:lnTo>
                    <a:close/>
                    <a:moveTo>
                      <a:pt x="7886" y="706"/>
                    </a:moveTo>
                    <a:cubicBezTo>
                      <a:pt x="7823" y="734"/>
                      <a:pt x="7753" y="755"/>
                      <a:pt x="7690" y="783"/>
                    </a:cubicBezTo>
                    <a:lnTo>
                      <a:pt x="7704" y="832"/>
                    </a:lnTo>
                    <a:cubicBezTo>
                      <a:pt x="7774" y="804"/>
                      <a:pt x="7837" y="783"/>
                      <a:pt x="7907" y="762"/>
                    </a:cubicBezTo>
                    <a:lnTo>
                      <a:pt x="7886" y="706"/>
                    </a:lnTo>
                    <a:close/>
                    <a:moveTo>
                      <a:pt x="7487" y="853"/>
                    </a:moveTo>
                    <a:cubicBezTo>
                      <a:pt x="7418" y="874"/>
                      <a:pt x="7355" y="902"/>
                      <a:pt x="7285" y="922"/>
                    </a:cubicBezTo>
                    <a:lnTo>
                      <a:pt x="7306" y="971"/>
                    </a:lnTo>
                    <a:cubicBezTo>
                      <a:pt x="7369" y="950"/>
                      <a:pt x="7439" y="929"/>
                      <a:pt x="7508" y="902"/>
                    </a:cubicBezTo>
                    <a:lnTo>
                      <a:pt x="7487" y="853"/>
                    </a:lnTo>
                    <a:close/>
                    <a:moveTo>
                      <a:pt x="7089" y="992"/>
                    </a:moveTo>
                    <a:cubicBezTo>
                      <a:pt x="7020" y="1020"/>
                      <a:pt x="6950" y="1041"/>
                      <a:pt x="6887" y="1069"/>
                    </a:cubicBezTo>
                    <a:lnTo>
                      <a:pt x="6901" y="1118"/>
                    </a:lnTo>
                    <a:cubicBezTo>
                      <a:pt x="6971" y="1090"/>
                      <a:pt x="7041" y="1069"/>
                      <a:pt x="7103" y="1048"/>
                    </a:cubicBezTo>
                    <a:lnTo>
                      <a:pt x="7089" y="992"/>
                    </a:lnTo>
                    <a:close/>
                    <a:moveTo>
                      <a:pt x="6684" y="1139"/>
                    </a:moveTo>
                    <a:cubicBezTo>
                      <a:pt x="6621" y="1160"/>
                      <a:pt x="6552" y="1181"/>
                      <a:pt x="6482" y="1209"/>
                    </a:cubicBezTo>
                    <a:lnTo>
                      <a:pt x="6503" y="1258"/>
                    </a:lnTo>
                    <a:cubicBezTo>
                      <a:pt x="6566" y="1237"/>
                      <a:pt x="6635" y="1209"/>
                      <a:pt x="6705" y="1188"/>
                    </a:cubicBezTo>
                    <a:lnTo>
                      <a:pt x="6684" y="1139"/>
                    </a:lnTo>
                    <a:close/>
                    <a:moveTo>
                      <a:pt x="6286" y="1279"/>
                    </a:moveTo>
                    <a:cubicBezTo>
                      <a:pt x="6216" y="1300"/>
                      <a:pt x="6147" y="1321"/>
                      <a:pt x="6084" y="1349"/>
                    </a:cubicBezTo>
                    <a:lnTo>
                      <a:pt x="6098" y="1397"/>
                    </a:lnTo>
                    <a:cubicBezTo>
                      <a:pt x="6167" y="1376"/>
                      <a:pt x="6230" y="1349"/>
                      <a:pt x="6300" y="1328"/>
                    </a:cubicBezTo>
                    <a:lnTo>
                      <a:pt x="6286" y="1279"/>
                    </a:lnTo>
                    <a:close/>
                    <a:moveTo>
                      <a:pt x="5881" y="1411"/>
                    </a:moveTo>
                    <a:cubicBezTo>
                      <a:pt x="5811" y="1439"/>
                      <a:pt x="5748" y="1460"/>
                      <a:pt x="5679" y="1481"/>
                    </a:cubicBezTo>
                    <a:lnTo>
                      <a:pt x="5700" y="1537"/>
                    </a:lnTo>
                    <a:cubicBezTo>
                      <a:pt x="5762" y="1509"/>
                      <a:pt x="5832" y="1488"/>
                      <a:pt x="5895" y="1467"/>
                    </a:cubicBezTo>
                    <a:lnTo>
                      <a:pt x="5881" y="1411"/>
                    </a:lnTo>
                    <a:close/>
                    <a:moveTo>
                      <a:pt x="5476" y="1551"/>
                    </a:moveTo>
                    <a:cubicBezTo>
                      <a:pt x="5413" y="1572"/>
                      <a:pt x="5343" y="1600"/>
                      <a:pt x="5274" y="1621"/>
                    </a:cubicBezTo>
                    <a:lnTo>
                      <a:pt x="5294" y="1670"/>
                    </a:lnTo>
                    <a:cubicBezTo>
                      <a:pt x="5357" y="1649"/>
                      <a:pt x="5427" y="1628"/>
                      <a:pt x="5497" y="1600"/>
                    </a:cubicBezTo>
                    <a:lnTo>
                      <a:pt x="5476" y="1551"/>
                    </a:lnTo>
                    <a:close/>
                    <a:moveTo>
                      <a:pt x="5071" y="1691"/>
                    </a:moveTo>
                    <a:cubicBezTo>
                      <a:pt x="5008" y="1712"/>
                      <a:pt x="4938" y="1733"/>
                      <a:pt x="4875" y="1754"/>
                    </a:cubicBezTo>
                    <a:lnTo>
                      <a:pt x="4889" y="1802"/>
                    </a:lnTo>
                    <a:cubicBezTo>
                      <a:pt x="4959" y="1782"/>
                      <a:pt x="5022" y="1761"/>
                      <a:pt x="5092" y="1740"/>
                    </a:cubicBezTo>
                    <a:lnTo>
                      <a:pt x="5071" y="1691"/>
                    </a:lnTo>
                    <a:close/>
                    <a:moveTo>
                      <a:pt x="4673" y="1823"/>
                    </a:moveTo>
                    <a:cubicBezTo>
                      <a:pt x="4603" y="1844"/>
                      <a:pt x="4533" y="1865"/>
                      <a:pt x="4470" y="1886"/>
                    </a:cubicBezTo>
                    <a:lnTo>
                      <a:pt x="4484" y="1942"/>
                    </a:lnTo>
                    <a:cubicBezTo>
                      <a:pt x="4554" y="1914"/>
                      <a:pt x="4617" y="1893"/>
                      <a:pt x="4687" y="1872"/>
                    </a:cubicBezTo>
                    <a:lnTo>
                      <a:pt x="4673" y="1823"/>
                    </a:lnTo>
                    <a:close/>
                    <a:moveTo>
                      <a:pt x="4268" y="1956"/>
                    </a:moveTo>
                    <a:cubicBezTo>
                      <a:pt x="4198" y="1977"/>
                      <a:pt x="4128" y="1998"/>
                      <a:pt x="4065" y="2019"/>
                    </a:cubicBezTo>
                    <a:lnTo>
                      <a:pt x="4079" y="2075"/>
                    </a:lnTo>
                    <a:cubicBezTo>
                      <a:pt x="4149" y="2054"/>
                      <a:pt x="4212" y="2026"/>
                      <a:pt x="4282" y="2005"/>
                    </a:cubicBezTo>
                    <a:lnTo>
                      <a:pt x="4268" y="1956"/>
                    </a:lnTo>
                    <a:close/>
                    <a:moveTo>
                      <a:pt x="3863" y="2089"/>
                    </a:moveTo>
                    <a:cubicBezTo>
                      <a:pt x="3793" y="2110"/>
                      <a:pt x="3723" y="2131"/>
                      <a:pt x="3660" y="2152"/>
                    </a:cubicBezTo>
                    <a:lnTo>
                      <a:pt x="3674" y="2208"/>
                    </a:lnTo>
                    <a:lnTo>
                      <a:pt x="3877" y="2138"/>
                    </a:lnTo>
                    <a:lnTo>
                      <a:pt x="3863" y="2089"/>
                    </a:lnTo>
                    <a:close/>
                    <a:moveTo>
                      <a:pt x="3458" y="2222"/>
                    </a:moveTo>
                    <a:cubicBezTo>
                      <a:pt x="3388" y="2242"/>
                      <a:pt x="3318" y="2263"/>
                      <a:pt x="3255" y="2284"/>
                    </a:cubicBezTo>
                    <a:lnTo>
                      <a:pt x="3269" y="2333"/>
                    </a:lnTo>
                    <a:lnTo>
                      <a:pt x="3472" y="2270"/>
                    </a:lnTo>
                    <a:lnTo>
                      <a:pt x="3458" y="2222"/>
                    </a:lnTo>
                    <a:close/>
                    <a:moveTo>
                      <a:pt x="3053" y="2354"/>
                    </a:moveTo>
                    <a:cubicBezTo>
                      <a:pt x="2983" y="2375"/>
                      <a:pt x="2913" y="2396"/>
                      <a:pt x="2843" y="2417"/>
                    </a:cubicBezTo>
                    <a:lnTo>
                      <a:pt x="2864" y="2466"/>
                    </a:lnTo>
                    <a:cubicBezTo>
                      <a:pt x="2934" y="2445"/>
                      <a:pt x="2997" y="2424"/>
                      <a:pt x="3067" y="2403"/>
                    </a:cubicBezTo>
                    <a:lnTo>
                      <a:pt x="3053" y="2354"/>
                    </a:lnTo>
                    <a:close/>
                    <a:moveTo>
                      <a:pt x="2640" y="2480"/>
                    </a:moveTo>
                    <a:cubicBezTo>
                      <a:pt x="2578" y="2501"/>
                      <a:pt x="2508" y="2522"/>
                      <a:pt x="2438" y="2543"/>
                    </a:cubicBezTo>
                    <a:lnTo>
                      <a:pt x="2459" y="2599"/>
                    </a:lnTo>
                    <a:cubicBezTo>
                      <a:pt x="2522" y="2578"/>
                      <a:pt x="2592" y="2557"/>
                      <a:pt x="2661" y="2529"/>
                    </a:cubicBezTo>
                    <a:lnTo>
                      <a:pt x="2640" y="2480"/>
                    </a:lnTo>
                    <a:close/>
                    <a:moveTo>
                      <a:pt x="2235" y="2613"/>
                    </a:moveTo>
                    <a:cubicBezTo>
                      <a:pt x="2173" y="2634"/>
                      <a:pt x="2103" y="2655"/>
                      <a:pt x="2033" y="2676"/>
                    </a:cubicBezTo>
                    <a:lnTo>
                      <a:pt x="2047" y="2724"/>
                    </a:lnTo>
                    <a:cubicBezTo>
                      <a:pt x="2117" y="2703"/>
                      <a:pt x="2187" y="2682"/>
                      <a:pt x="2256" y="2662"/>
                    </a:cubicBezTo>
                    <a:lnTo>
                      <a:pt x="2235" y="2613"/>
                    </a:lnTo>
                    <a:close/>
                    <a:moveTo>
                      <a:pt x="1830" y="2738"/>
                    </a:moveTo>
                    <a:cubicBezTo>
                      <a:pt x="1760" y="2759"/>
                      <a:pt x="1698" y="2780"/>
                      <a:pt x="1628" y="2808"/>
                    </a:cubicBezTo>
                    <a:lnTo>
                      <a:pt x="1642" y="2857"/>
                    </a:lnTo>
                    <a:cubicBezTo>
                      <a:pt x="1712" y="2836"/>
                      <a:pt x="1781" y="2815"/>
                      <a:pt x="1844" y="2794"/>
                    </a:cubicBezTo>
                    <a:lnTo>
                      <a:pt x="1830" y="2738"/>
                    </a:lnTo>
                    <a:close/>
                    <a:moveTo>
                      <a:pt x="1425" y="2871"/>
                    </a:moveTo>
                    <a:cubicBezTo>
                      <a:pt x="1355" y="2892"/>
                      <a:pt x="1286" y="2913"/>
                      <a:pt x="1223" y="2934"/>
                    </a:cubicBezTo>
                    <a:lnTo>
                      <a:pt x="1237" y="2983"/>
                    </a:lnTo>
                    <a:cubicBezTo>
                      <a:pt x="1307" y="2962"/>
                      <a:pt x="1369" y="2941"/>
                      <a:pt x="1439" y="2920"/>
                    </a:cubicBezTo>
                    <a:lnTo>
                      <a:pt x="1425" y="2871"/>
                    </a:lnTo>
                    <a:close/>
                    <a:moveTo>
                      <a:pt x="1013" y="2997"/>
                    </a:moveTo>
                    <a:cubicBezTo>
                      <a:pt x="950" y="3018"/>
                      <a:pt x="880" y="3039"/>
                      <a:pt x="811" y="3060"/>
                    </a:cubicBezTo>
                    <a:lnTo>
                      <a:pt x="832" y="3116"/>
                    </a:lnTo>
                    <a:cubicBezTo>
                      <a:pt x="894" y="3095"/>
                      <a:pt x="964" y="3067"/>
                      <a:pt x="1034" y="3046"/>
                    </a:cubicBezTo>
                    <a:lnTo>
                      <a:pt x="1013" y="2997"/>
                    </a:lnTo>
                    <a:close/>
                    <a:moveTo>
                      <a:pt x="608" y="3122"/>
                    </a:moveTo>
                    <a:cubicBezTo>
                      <a:pt x="538" y="3150"/>
                      <a:pt x="475" y="3171"/>
                      <a:pt x="406" y="3192"/>
                    </a:cubicBezTo>
                    <a:lnTo>
                      <a:pt x="420" y="3241"/>
                    </a:lnTo>
                    <a:cubicBezTo>
                      <a:pt x="489" y="3220"/>
                      <a:pt x="559" y="3199"/>
                      <a:pt x="622" y="3178"/>
                    </a:cubicBezTo>
                    <a:lnTo>
                      <a:pt x="608" y="3122"/>
                    </a:lnTo>
                    <a:close/>
                    <a:moveTo>
                      <a:pt x="203" y="3255"/>
                    </a:moveTo>
                    <a:cubicBezTo>
                      <a:pt x="133" y="3276"/>
                      <a:pt x="63" y="3297"/>
                      <a:pt x="0" y="3318"/>
                    </a:cubicBezTo>
                    <a:lnTo>
                      <a:pt x="14" y="3367"/>
                    </a:lnTo>
                    <a:cubicBezTo>
                      <a:pt x="84" y="3346"/>
                      <a:pt x="147" y="3325"/>
                      <a:pt x="217" y="3304"/>
                    </a:cubicBezTo>
                    <a:lnTo>
                      <a:pt x="203" y="3255"/>
                    </a:lnTo>
                    <a:close/>
                  </a:path>
                </a:pathLst>
              </a:custGeom>
              <a:solidFill>
                <a:srgbClr val="9A75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786;p44">
                <a:extLst>
                  <a:ext uri="{FF2B5EF4-FFF2-40B4-BE49-F238E27FC236}">
                    <a16:creationId xmlns:a16="http://schemas.microsoft.com/office/drawing/2014/main" id="{98D5A18B-AFCC-43C0-8221-FB2BA0EC095E}"/>
                  </a:ext>
                </a:extLst>
              </p:cNvPr>
              <p:cNvSpPr/>
              <p:nvPr/>
            </p:nvSpPr>
            <p:spPr>
              <a:xfrm>
                <a:off x="3938325" y="2168900"/>
                <a:ext cx="41575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2258" extrusionOk="0">
                    <a:moveTo>
                      <a:pt x="1110" y="0"/>
                    </a:moveTo>
                    <a:cubicBezTo>
                      <a:pt x="1096" y="0"/>
                      <a:pt x="1083" y="1"/>
                      <a:pt x="1069" y="2"/>
                    </a:cubicBezTo>
                    <a:cubicBezTo>
                      <a:pt x="748" y="9"/>
                      <a:pt x="461" y="239"/>
                      <a:pt x="280" y="512"/>
                    </a:cubicBezTo>
                    <a:cubicBezTo>
                      <a:pt x="105" y="763"/>
                      <a:pt x="0" y="1077"/>
                      <a:pt x="35" y="1392"/>
                    </a:cubicBezTo>
                    <a:cubicBezTo>
                      <a:pt x="105" y="2146"/>
                      <a:pt x="790" y="2258"/>
                      <a:pt x="1453" y="2258"/>
                    </a:cubicBezTo>
                    <a:cubicBezTo>
                      <a:pt x="1551" y="1978"/>
                      <a:pt x="1614" y="1685"/>
                      <a:pt x="1635" y="1392"/>
                    </a:cubicBezTo>
                    <a:cubicBezTo>
                      <a:pt x="1663" y="931"/>
                      <a:pt x="1579" y="456"/>
                      <a:pt x="1376" y="44"/>
                    </a:cubicBezTo>
                    <a:cubicBezTo>
                      <a:pt x="1291" y="19"/>
                      <a:pt x="1201" y="0"/>
                      <a:pt x="1110" y="0"/>
                    </a:cubicBezTo>
                    <a:close/>
                  </a:path>
                </a:pathLst>
              </a:custGeom>
              <a:solidFill>
                <a:srgbClr val="FFAC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787;p44">
                <a:extLst>
                  <a:ext uri="{FF2B5EF4-FFF2-40B4-BE49-F238E27FC236}">
                    <a16:creationId xmlns:a16="http://schemas.microsoft.com/office/drawing/2014/main" id="{89232177-7D4D-4E27-8A44-06CAFA10306F}"/>
                  </a:ext>
                </a:extLst>
              </p:cNvPr>
              <p:cNvSpPr/>
              <p:nvPr/>
            </p:nvSpPr>
            <p:spPr>
              <a:xfrm>
                <a:off x="3972725" y="2169975"/>
                <a:ext cx="117175" cy="61900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24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3" y="413"/>
                      <a:pt x="287" y="888"/>
                      <a:pt x="259" y="1349"/>
                    </a:cubicBezTo>
                    <a:cubicBezTo>
                      <a:pt x="238" y="1642"/>
                      <a:pt x="175" y="1935"/>
                      <a:pt x="77" y="2215"/>
                    </a:cubicBezTo>
                    <a:cubicBezTo>
                      <a:pt x="363" y="2215"/>
                      <a:pt x="643" y="2194"/>
                      <a:pt x="873" y="2194"/>
                    </a:cubicBezTo>
                    <a:cubicBezTo>
                      <a:pt x="1704" y="2200"/>
                      <a:pt x="2530" y="2475"/>
                      <a:pt x="3355" y="2475"/>
                    </a:cubicBezTo>
                    <a:cubicBezTo>
                      <a:pt x="3487" y="2475"/>
                      <a:pt x="3619" y="2468"/>
                      <a:pt x="3751" y="2452"/>
                    </a:cubicBezTo>
                    <a:cubicBezTo>
                      <a:pt x="4093" y="2410"/>
                      <a:pt x="4463" y="2270"/>
                      <a:pt x="4596" y="1956"/>
                    </a:cubicBezTo>
                    <a:cubicBezTo>
                      <a:pt x="4687" y="1740"/>
                      <a:pt x="4645" y="1481"/>
                      <a:pt x="4533" y="1272"/>
                    </a:cubicBezTo>
                    <a:cubicBezTo>
                      <a:pt x="4323" y="853"/>
                      <a:pt x="3897" y="573"/>
                      <a:pt x="3443" y="455"/>
                    </a:cubicBezTo>
                    <a:cubicBezTo>
                      <a:pt x="3191" y="387"/>
                      <a:pt x="2929" y="363"/>
                      <a:pt x="2665" y="363"/>
                    </a:cubicBezTo>
                    <a:cubicBezTo>
                      <a:pt x="2462" y="363"/>
                      <a:pt x="2257" y="377"/>
                      <a:pt x="2054" y="399"/>
                    </a:cubicBezTo>
                    <a:cubicBezTo>
                      <a:pt x="1818" y="427"/>
                      <a:pt x="1579" y="461"/>
                      <a:pt x="1342" y="461"/>
                    </a:cubicBezTo>
                    <a:cubicBezTo>
                      <a:pt x="1164" y="461"/>
                      <a:pt x="988" y="442"/>
                      <a:pt x="817" y="385"/>
                    </a:cubicBezTo>
                    <a:cubicBezTo>
                      <a:pt x="531" y="287"/>
                      <a:pt x="280" y="9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788;p44">
                <a:extLst>
                  <a:ext uri="{FF2B5EF4-FFF2-40B4-BE49-F238E27FC236}">
                    <a16:creationId xmlns:a16="http://schemas.microsoft.com/office/drawing/2014/main" id="{3E42ECA1-0303-43D8-811E-25C99774FEC0}"/>
                  </a:ext>
                </a:extLst>
              </p:cNvPr>
              <p:cNvSpPr/>
              <p:nvPr/>
            </p:nvSpPr>
            <p:spPr>
              <a:xfrm>
                <a:off x="4028600" y="2179025"/>
                <a:ext cx="61300" cy="52825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2113" extrusionOk="0">
                    <a:moveTo>
                      <a:pt x="431" y="0"/>
                    </a:moveTo>
                    <a:cubicBezTo>
                      <a:pt x="339" y="0"/>
                      <a:pt x="246" y="3"/>
                      <a:pt x="154" y="9"/>
                    </a:cubicBezTo>
                    <a:cubicBezTo>
                      <a:pt x="0" y="700"/>
                      <a:pt x="119" y="1447"/>
                      <a:pt x="454" y="2062"/>
                    </a:cubicBezTo>
                    <a:cubicBezTo>
                      <a:pt x="678" y="2093"/>
                      <a:pt x="902" y="2112"/>
                      <a:pt x="1124" y="2112"/>
                    </a:cubicBezTo>
                    <a:cubicBezTo>
                      <a:pt x="1255" y="2112"/>
                      <a:pt x="1386" y="2106"/>
                      <a:pt x="1516" y="2090"/>
                    </a:cubicBezTo>
                    <a:cubicBezTo>
                      <a:pt x="1858" y="2048"/>
                      <a:pt x="2228" y="1908"/>
                      <a:pt x="2361" y="1594"/>
                    </a:cubicBezTo>
                    <a:cubicBezTo>
                      <a:pt x="2452" y="1378"/>
                      <a:pt x="2410" y="1119"/>
                      <a:pt x="2298" y="910"/>
                    </a:cubicBezTo>
                    <a:cubicBezTo>
                      <a:pt x="2088" y="491"/>
                      <a:pt x="1662" y="211"/>
                      <a:pt x="1208" y="93"/>
                    </a:cubicBezTo>
                    <a:cubicBezTo>
                      <a:pt x="955" y="25"/>
                      <a:pt x="694" y="0"/>
                      <a:pt x="4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789;p44">
                <a:extLst>
                  <a:ext uri="{FF2B5EF4-FFF2-40B4-BE49-F238E27FC236}">
                    <a16:creationId xmlns:a16="http://schemas.microsoft.com/office/drawing/2014/main" id="{B01A4979-981D-46F7-A188-AE9AAB185D34}"/>
                  </a:ext>
                </a:extLst>
              </p:cNvPr>
              <p:cNvSpPr/>
              <p:nvPr/>
            </p:nvSpPr>
            <p:spPr>
              <a:xfrm>
                <a:off x="3625250" y="2047150"/>
                <a:ext cx="338425" cy="174250"/>
              </a:xfrm>
              <a:custGeom>
                <a:avLst/>
                <a:gdLst/>
                <a:ahLst/>
                <a:cxnLst/>
                <a:rect l="l" t="t" r="r" b="b"/>
                <a:pathLst>
                  <a:path w="13537" h="6970" extrusionOk="0">
                    <a:moveTo>
                      <a:pt x="3231" y="0"/>
                    </a:moveTo>
                    <a:cubicBezTo>
                      <a:pt x="2856" y="0"/>
                      <a:pt x="2522" y="85"/>
                      <a:pt x="2285" y="304"/>
                    </a:cubicBezTo>
                    <a:cubicBezTo>
                      <a:pt x="1" y="2420"/>
                      <a:pt x="3151" y="3838"/>
                      <a:pt x="3151" y="3838"/>
                    </a:cubicBezTo>
                    <a:cubicBezTo>
                      <a:pt x="3151" y="3838"/>
                      <a:pt x="11941" y="6969"/>
                      <a:pt x="12814" y="6969"/>
                    </a:cubicBezTo>
                    <a:cubicBezTo>
                      <a:pt x="12842" y="6969"/>
                      <a:pt x="12861" y="6966"/>
                      <a:pt x="12873" y="6960"/>
                    </a:cubicBezTo>
                    <a:cubicBezTo>
                      <a:pt x="13243" y="6757"/>
                      <a:pt x="13536" y="4690"/>
                      <a:pt x="13536" y="4690"/>
                    </a:cubicBezTo>
                    <a:lnTo>
                      <a:pt x="8067" y="1973"/>
                    </a:lnTo>
                    <a:cubicBezTo>
                      <a:pt x="7250" y="1512"/>
                      <a:pt x="6433" y="1058"/>
                      <a:pt x="5581" y="660"/>
                    </a:cubicBezTo>
                    <a:cubicBezTo>
                      <a:pt x="4976" y="372"/>
                      <a:pt x="4016" y="0"/>
                      <a:pt x="32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790;p44">
                <a:extLst>
                  <a:ext uri="{FF2B5EF4-FFF2-40B4-BE49-F238E27FC236}">
                    <a16:creationId xmlns:a16="http://schemas.microsoft.com/office/drawing/2014/main" id="{AB80C860-21F4-4F94-9DBF-90A6DDC31F34}"/>
                  </a:ext>
                </a:extLst>
              </p:cNvPr>
              <p:cNvSpPr/>
              <p:nvPr/>
            </p:nvSpPr>
            <p:spPr>
              <a:xfrm>
                <a:off x="3661925" y="2084950"/>
                <a:ext cx="277300" cy="129225"/>
              </a:xfrm>
              <a:custGeom>
                <a:avLst/>
                <a:gdLst/>
                <a:ahLst/>
                <a:cxnLst/>
                <a:rect l="l" t="t" r="r" b="b"/>
                <a:pathLst>
                  <a:path w="11092" h="5169" extrusionOk="0">
                    <a:moveTo>
                      <a:pt x="49" y="0"/>
                    </a:moveTo>
                    <a:lnTo>
                      <a:pt x="0" y="21"/>
                    </a:lnTo>
                    <a:cubicBezTo>
                      <a:pt x="35" y="84"/>
                      <a:pt x="70" y="147"/>
                      <a:pt x="98" y="210"/>
                    </a:cubicBezTo>
                    <a:lnTo>
                      <a:pt x="147" y="189"/>
                    </a:lnTo>
                    <a:cubicBezTo>
                      <a:pt x="112" y="126"/>
                      <a:pt x="84" y="63"/>
                      <a:pt x="49" y="0"/>
                    </a:cubicBezTo>
                    <a:close/>
                    <a:moveTo>
                      <a:pt x="245" y="377"/>
                    </a:moveTo>
                    <a:lnTo>
                      <a:pt x="203" y="398"/>
                    </a:lnTo>
                    <a:cubicBezTo>
                      <a:pt x="238" y="461"/>
                      <a:pt x="266" y="524"/>
                      <a:pt x="301" y="587"/>
                    </a:cubicBezTo>
                    <a:lnTo>
                      <a:pt x="350" y="559"/>
                    </a:lnTo>
                    <a:cubicBezTo>
                      <a:pt x="315" y="496"/>
                      <a:pt x="280" y="433"/>
                      <a:pt x="245" y="377"/>
                    </a:cubicBezTo>
                    <a:close/>
                    <a:moveTo>
                      <a:pt x="454" y="741"/>
                    </a:moveTo>
                    <a:lnTo>
                      <a:pt x="413" y="769"/>
                    </a:lnTo>
                    <a:cubicBezTo>
                      <a:pt x="447" y="831"/>
                      <a:pt x="489" y="894"/>
                      <a:pt x="524" y="950"/>
                    </a:cubicBezTo>
                    <a:lnTo>
                      <a:pt x="573" y="922"/>
                    </a:lnTo>
                    <a:cubicBezTo>
                      <a:pt x="531" y="866"/>
                      <a:pt x="496" y="803"/>
                      <a:pt x="454" y="741"/>
                    </a:cubicBezTo>
                    <a:close/>
                    <a:moveTo>
                      <a:pt x="692" y="1097"/>
                    </a:moveTo>
                    <a:lnTo>
                      <a:pt x="650" y="1132"/>
                    </a:lnTo>
                    <a:cubicBezTo>
                      <a:pt x="692" y="1188"/>
                      <a:pt x="734" y="1243"/>
                      <a:pt x="776" y="1299"/>
                    </a:cubicBezTo>
                    <a:lnTo>
                      <a:pt x="818" y="1264"/>
                    </a:lnTo>
                    <a:cubicBezTo>
                      <a:pt x="776" y="1209"/>
                      <a:pt x="734" y="1153"/>
                      <a:pt x="692" y="1097"/>
                    </a:cubicBezTo>
                    <a:close/>
                    <a:moveTo>
                      <a:pt x="957" y="1425"/>
                    </a:moveTo>
                    <a:lnTo>
                      <a:pt x="915" y="1460"/>
                    </a:lnTo>
                    <a:cubicBezTo>
                      <a:pt x="964" y="1516"/>
                      <a:pt x="1013" y="1565"/>
                      <a:pt x="1069" y="1614"/>
                    </a:cubicBezTo>
                    <a:lnTo>
                      <a:pt x="1104" y="1579"/>
                    </a:lnTo>
                    <a:cubicBezTo>
                      <a:pt x="1055" y="1530"/>
                      <a:pt x="1006" y="1481"/>
                      <a:pt x="957" y="1425"/>
                    </a:cubicBezTo>
                    <a:close/>
                    <a:moveTo>
                      <a:pt x="1265" y="1718"/>
                    </a:moveTo>
                    <a:lnTo>
                      <a:pt x="1230" y="1760"/>
                    </a:lnTo>
                    <a:cubicBezTo>
                      <a:pt x="1286" y="1802"/>
                      <a:pt x="1341" y="1844"/>
                      <a:pt x="1397" y="1886"/>
                    </a:cubicBezTo>
                    <a:lnTo>
                      <a:pt x="1432" y="1844"/>
                    </a:lnTo>
                    <a:cubicBezTo>
                      <a:pt x="1369" y="1802"/>
                      <a:pt x="1313" y="1760"/>
                      <a:pt x="1265" y="1718"/>
                    </a:cubicBezTo>
                    <a:close/>
                    <a:moveTo>
                      <a:pt x="1607" y="1963"/>
                    </a:moveTo>
                    <a:lnTo>
                      <a:pt x="1579" y="2005"/>
                    </a:lnTo>
                    <a:cubicBezTo>
                      <a:pt x="1635" y="2047"/>
                      <a:pt x="1698" y="2082"/>
                      <a:pt x="1760" y="2116"/>
                    </a:cubicBezTo>
                    <a:lnTo>
                      <a:pt x="1788" y="2068"/>
                    </a:lnTo>
                    <a:cubicBezTo>
                      <a:pt x="1726" y="2033"/>
                      <a:pt x="1663" y="1998"/>
                      <a:pt x="1607" y="1963"/>
                    </a:cubicBezTo>
                    <a:close/>
                    <a:moveTo>
                      <a:pt x="1977" y="2165"/>
                    </a:moveTo>
                    <a:lnTo>
                      <a:pt x="1956" y="2214"/>
                    </a:lnTo>
                    <a:cubicBezTo>
                      <a:pt x="2019" y="2242"/>
                      <a:pt x="2082" y="2270"/>
                      <a:pt x="2152" y="2298"/>
                    </a:cubicBezTo>
                    <a:lnTo>
                      <a:pt x="2173" y="2249"/>
                    </a:lnTo>
                    <a:cubicBezTo>
                      <a:pt x="2103" y="2221"/>
                      <a:pt x="2040" y="2193"/>
                      <a:pt x="1977" y="2165"/>
                    </a:cubicBezTo>
                    <a:close/>
                    <a:moveTo>
                      <a:pt x="2368" y="2333"/>
                    </a:moveTo>
                    <a:lnTo>
                      <a:pt x="2347" y="2382"/>
                    </a:lnTo>
                    <a:cubicBezTo>
                      <a:pt x="2410" y="2410"/>
                      <a:pt x="2480" y="2431"/>
                      <a:pt x="2550" y="2459"/>
                    </a:cubicBezTo>
                    <a:lnTo>
                      <a:pt x="2564" y="2403"/>
                    </a:lnTo>
                    <a:cubicBezTo>
                      <a:pt x="2501" y="2382"/>
                      <a:pt x="2431" y="2361"/>
                      <a:pt x="2368" y="2333"/>
                    </a:cubicBezTo>
                    <a:close/>
                    <a:moveTo>
                      <a:pt x="2766" y="2473"/>
                    </a:moveTo>
                    <a:lnTo>
                      <a:pt x="2745" y="2529"/>
                    </a:lnTo>
                    <a:cubicBezTo>
                      <a:pt x="2815" y="2550"/>
                      <a:pt x="2885" y="2570"/>
                      <a:pt x="2955" y="2591"/>
                    </a:cubicBezTo>
                    <a:lnTo>
                      <a:pt x="2969" y="2543"/>
                    </a:lnTo>
                    <a:cubicBezTo>
                      <a:pt x="2899" y="2522"/>
                      <a:pt x="2836" y="2501"/>
                      <a:pt x="2766" y="2473"/>
                    </a:cubicBezTo>
                    <a:close/>
                    <a:moveTo>
                      <a:pt x="3171" y="2605"/>
                    </a:moveTo>
                    <a:lnTo>
                      <a:pt x="3157" y="2654"/>
                    </a:lnTo>
                    <a:cubicBezTo>
                      <a:pt x="3192" y="2668"/>
                      <a:pt x="3227" y="2675"/>
                      <a:pt x="3255" y="2689"/>
                    </a:cubicBezTo>
                    <a:cubicBezTo>
                      <a:pt x="3290" y="2696"/>
                      <a:pt x="3325" y="2710"/>
                      <a:pt x="3360" y="2717"/>
                    </a:cubicBezTo>
                    <a:lnTo>
                      <a:pt x="3374" y="2668"/>
                    </a:lnTo>
                    <a:cubicBezTo>
                      <a:pt x="3339" y="2661"/>
                      <a:pt x="3304" y="2647"/>
                      <a:pt x="3276" y="2640"/>
                    </a:cubicBezTo>
                    <a:cubicBezTo>
                      <a:pt x="3241" y="2626"/>
                      <a:pt x="3206" y="2619"/>
                      <a:pt x="3171" y="2605"/>
                    </a:cubicBezTo>
                    <a:close/>
                    <a:moveTo>
                      <a:pt x="3576" y="2731"/>
                    </a:moveTo>
                    <a:lnTo>
                      <a:pt x="3562" y="2780"/>
                    </a:lnTo>
                    <a:cubicBezTo>
                      <a:pt x="3632" y="2801"/>
                      <a:pt x="3695" y="2822"/>
                      <a:pt x="3765" y="2843"/>
                    </a:cubicBezTo>
                    <a:lnTo>
                      <a:pt x="3779" y="2794"/>
                    </a:lnTo>
                    <a:cubicBezTo>
                      <a:pt x="3716" y="2773"/>
                      <a:pt x="3646" y="2752"/>
                      <a:pt x="3576" y="2731"/>
                    </a:cubicBezTo>
                    <a:close/>
                    <a:moveTo>
                      <a:pt x="3981" y="2857"/>
                    </a:moveTo>
                    <a:lnTo>
                      <a:pt x="3967" y="2913"/>
                    </a:lnTo>
                    <a:cubicBezTo>
                      <a:pt x="4037" y="2934"/>
                      <a:pt x="4107" y="2955"/>
                      <a:pt x="4170" y="2976"/>
                    </a:cubicBezTo>
                    <a:lnTo>
                      <a:pt x="4191" y="2920"/>
                    </a:lnTo>
                    <a:cubicBezTo>
                      <a:pt x="4121" y="2899"/>
                      <a:pt x="4051" y="2878"/>
                      <a:pt x="3981" y="2857"/>
                    </a:cubicBezTo>
                    <a:close/>
                    <a:moveTo>
                      <a:pt x="4393" y="2983"/>
                    </a:moveTo>
                    <a:lnTo>
                      <a:pt x="4373" y="3038"/>
                    </a:lnTo>
                    <a:cubicBezTo>
                      <a:pt x="4442" y="3059"/>
                      <a:pt x="4512" y="3080"/>
                      <a:pt x="4582" y="3101"/>
                    </a:cubicBezTo>
                    <a:lnTo>
                      <a:pt x="4596" y="3045"/>
                    </a:lnTo>
                    <a:cubicBezTo>
                      <a:pt x="4526" y="3024"/>
                      <a:pt x="4456" y="3003"/>
                      <a:pt x="4393" y="2983"/>
                    </a:cubicBezTo>
                    <a:close/>
                    <a:moveTo>
                      <a:pt x="4799" y="3108"/>
                    </a:moveTo>
                    <a:lnTo>
                      <a:pt x="4785" y="3164"/>
                    </a:lnTo>
                    <a:cubicBezTo>
                      <a:pt x="4847" y="3185"/>
                      <a:pt x="4917" y="3206"/>
                      <a:pt x="4987" y="3227"/>
                    </a:cubicBezTo>
                    <a:lnTo>
                      <a:pt x="5001" y="3171"/>
                    </a:lnTo>
                    <a:cubicBezTo>
                      <a:pt x="4931" y="3150"/>
                      <a:pt x="4868" y="3129"/>
                      <a:pt x="4799" y="3108"/>
                    </a:cubicBezTo>
                    <a:close/>
                    <a:moveTo>
                      <a:pt x="5204" y="3234"/>
                    </a:moveTo>
                    <a:lnTo>
                      <a:pt x="5190" y="3290"/>
                    </a:lnTo>
                    <a:cubicBezTo>
                      <a:pt x="5260" y="3311"/>
                      <a:pt x="5322" y="3332"/>
                      <a:pt x="5392" y="3353"/>
                    </a:cubicBezTo>
                    <a:lnTo>
                      <a:pt x="5406" y="3297"/>
                    </a:lnTo>
                    <a:cubicBezTo>
                      <a:pt x="5343" y="3276"/>
                      <a:pt x="5273" y="3255"/>
                      <a:pt x="5204" y="3234"/>
                    </a:cubicBezTo>
                    <a:close/>
                    <a:moveTo>
                      <a:pt x="5616" y="3360"/>
                    </a:moveTo>
                    <a:lnTo>
                      <a:pt x="5595" y="3416"/>
                    </a:lnTo>
                    <a:cubicBezTo>
                      <a:pt x="5665" y="3436"/>
                      <a:pt x="5734" y="3457"/>
                      <a:pt x="5797" y="3478"/>
                    </a:cubicBezTo>
                    <a:lnTo>
                      <a:pt x="5818" y="3430"/>
                    </a:lnTo>
                    <a:cubicBezTo>
                      <a:pt x="5748" y="3409"/>
                      <a:pt x="5679" y="3388"/>
                      <a:pt x="5616" y="3360"/>
                    </a:cubicBezTo>
                    <a:close/>
                    <a:moveTo>
                      <a:pt x="6021" y="3492"/>
                    </a:moveTo>
                    <a:lnTo>
                      <a:pt x="6007" y="3541"/>
                    </a:lnTo>
                    <a:cubicBezTo>
                      <a:pt x="6035" y="3548"/>
                      <a:pt x="6063" y="3555"/>
                      <a:pt x="6091" y="3569"/>
                    </a:cubicBezTo>
                    <a:lnTo>
                      <a:pt x="6209" y="3604"/>
                    </a:lnTo>
                    <a:lnTo>
                      <a:pt x="6223" y="3555"/>
                    </a:lnTo>
                    <a:lnTo>
                      <a:pt x="6105" y="3513"/>
                    </a:lnTo>
                    <a:cubicBezTo>
                      <a:pt x="6077" y="3506"/>
                      <a:pt x="6049" y="3499"/>
                      <a:pt x="6021" y="3492"/>
                    </a:cubicBezTo>
                    <a:close/>
                    <a:moveTo>
                      <a:pt x="6426" y="3618"/>
                    </a:moveTo>
                    <a:lnTo>
                      <a:pt x="6412" y="3667"/>
                    </a:lnTo>
                    <a:lnTo>
                      <a:pt x="6614" y="3737"/>
                    </a:lnTo>
                    <a:lnTo>
                      <a:pt x="6628" y="3681"/>
                    </a:lnTo>
                    <a:lnTo>
                      <a:pt x="6426" y="3618"/>
                    </a:lnTo>
                    <a:close/>
                    <a:moveTo>
                      <a:pt x="6831" y="3751"/>
                    </a:moveTo>
                    <a:lnTo>
                      <a:pt x="6817" y="3800"/>
                    </a:lnTo>
                    <a:lnTo>
                      <a:pt x="7020" y="3863"/>
                    </a:lnTo>
                    <a:lnTo>
                      <a:pt x="7033" y="3814"/>
                    </a:lnTo>
                    <a:lnTo>
                      <a:pt x="6831" y="3751"/>
                    </a:lnTo>
                    <a:close/>
                    <a:moveTo>
                      <a:pt x="7236" y="3876"/>
                    </a:moveTo>
                    <a:lnTo>
                      <a:pt x="7222" y="3932"/>
                    </a:lnTo>
                    <a:lnTo>
                      <a:pt x="7425" y="3995"/>
                    </a:lnTo>
                    <a:lnTo>
                      <a:pt x="7439" y="3946"/>
                    </a:lnTo>
                    <a:lnTo>
                      <a:pt x="7236" y="3876"/>
                    </a:lnTo>
                    <a:close/>
                    <a:moveTo>
                      <a:pt x="7641" y="4009"/>
                    </a:moveTo>
                    <a:lnTo>
                      <a:pt x="7627" y="4058"/>
                    </a:lnTo>
                    <a:lnTo>
                      <a:pt x="7830" y="4128"/>
                    </a:lnTo>
                    <a:lnTo>
                      <a:pt x="7844" y="4072"/>
                    </a:lnTo>
                    <a:lnTo>
                      <a:pt x="7641" y="4009"/>
                    </a:lnTo>
                    <a:close/>
                    <a:moveTo>
                      <a:pt x="8046" y="4142"/>
                    </a:moveTo>
                    <a:lnTo>
                      <a:pt x="8032" y="4191"/>
                    </a:lnTo>
                    <a:lnTo>
                      <a:pt x="8235" y="4254"/>
                    </a:lnTo>
                    <a:lnTo>
                      <a:pt x="8249" y="4205"/>
                    </a:lnTo>
                    <a:lnTo>
                      <a:pt x="8046" y="4142"/>
                    </a:lnTo>
                    <a:close/>
                    <a:moveTo>
                      <a:pt x="8451" y="4268"/>
                    </a:moveTo>
                    <a:lnTo>
                      <a:pt x="8437" y="4323"/>
                    </a:lnTo>
                    <a:lnTo>
                      <a:pt x="8640" y="4386"/>
                    </a:lnTo>
                    <a:lnTo>
                      <a:pt x="8654" y="4337"/>
                    </a:lnTo>
                    <a:lnTo>
                      <a:pt x="8451" y="4268"/>
                    </a:lnTo>
                    <a:close/>
                    <a:moveTo>
                      <a:pt x="8856" y="4400"/>
                    </a:moveTo>
                    <a:lnTo>
                      <a:pt x="8842" y="4449"/>
                    </a:lnTo>
                    <a:lnTo>
                      <a:pt x="9045" y="4512"/>
                    </a:lnTo>
                    <a:lnTo>
                      <a:pt x="9059" y="4463"/>
                    </a:lnTo>
                    <a:lnTo>
                      <a:pt x="8856" y="4400"/>
                    </a:lnTo>
                    <a:close/>
                    <a:moveTo>
                      <a:pt x="9268" y="4533"/>
                    </a:moveTo>
                    <a:lnTo>
                      <a:pt x="9247" y="4582"/>
                    </a:lnTo>
                    <a:lnTo>
                      <a:pt x="9450" y="4645"/>
                    </a:lnTo>
                    <a:lnTo>
                      <a:pt x="9471" y="4596"/>
                    </a:lnTo>
                    <a:lnTo>
                      <a:pt x="9268" y="4533"/>
                    </a:lnTo>
                    <a:close/>
                    <a:moveTo>
                      <a:pt x="9674" y="4659"/>
                    </a:moveTo>
                    <a:lnTo>
                      <a:pt x="9653" y="4708"/>
                    </a:lnTo>
                    <a:lnTo>
                      <a:pt x="9855" y="4777"/>
                    </a:lnTo>
                    <a:lnTo>
                      <a:pt x="9876" y="4722"/>
                    </a:lnTo>
                    <a:lnTo>
                      <a:pt x="9674" y="4659"/>
                    </a:lnTo>
                    <a:close/>
                    <a:moveTo>
                      <a:pt x="10079" y="4791"/>
                    </a:moveTo>
                    <a:lnTo>
                      <a:pt x="10058" y="4840"/>
                    </a:lnTo>
                    <a:lnTo>
                      <a:pt x="10260" y="4903"/>
                    </a:lnTo>
                    <a:lnTo>
                      <a:pt x="10281" y="4854"/>
                    </a:lnTo>
                    <a:lnTo>
                      <a:pt x="10079" y="4791"/>
                    </a:lnTo>
                    <a:close/>
                    <a:moveTo>
                      <a:pt x="10484" y="4917"/>
                    </a:moveTo>
                    <a:lnTo>
                      <a:pt x="10463" y="4973"/>
                    </a:lnTo>
                    <a:lnTo>
                      <a:pt x="10672" y="5036"/>
                    </a:lnTo>
                    <a:lnTo>
                      <a:pt x="10686" y="4987"/>
                    </a:lnTo>
                    <a:lnTo>
                      <a:pt x="10484" y="4917"/>
                    </a:lnTo>
                    <a:close/>
                    <a:moveTo>
                      <a:pt x="10889" y="5050"/>
                    </a:moveTo>
                    <a:lnTo>
                      <a:pt x="10875" y="5099"/>
                    </a:lnTo>
                    <a:lnTo>
                      <a:pt x="11077" y="5169"/>
                    </a:lnTo>
                    <a:lnTo>
                      <a:pt x="11091" y="5113"/>
                    </a:lnTo>
                    <a:lnTo>
                      <a:pt x="10889" y="5050"/>
                    </a:lnTo>
                    <a:close/>
                  </a:path>
                </a:pathLst>
              </a:custGeom>
              <a:solidFill>
                <a:srgbClr val="F8A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791;p44">
                <a:extLst>
                  <a:ext uri="{FF2B5EF4-FFF2-40B4-BE49-F238E27FC236}">
                    <a16:creationId xmlns:a16="http://schemas.microsoft.com/office/drawing/2014/main" id="{CB5F8F5F-D786-4B51-AC32-0AA217B96C78}"/>
                  </a:ext>
                </a:extLst>
              </p:cNvPr>
              <p:cNvSpPr/>
              <p:nvPr/>
            </p:nvSpPr>
            <p:spPr>
              <a:xfrm>
                <a:off x="3849100" y="1730450"/>
                <a:ext cx="63925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1685" extrusionOk="0">
                    <a:moveTo>
                      <a:pt x="262" y="0"/>
                    </a:moveTo>
                    <a:cubicBezTo>
                      <a:pt x="245" y="0"/>
                      <a:pt x="230" y="3"/>
                      <a:pt x="217" y="10"/>
                    </a:cubicBezTo>
                    <a:cubicBezTo>
                      <a:pt x="42" y="107"/>
                      <a:pt x="77" y="945"/>
                      <a:pt x="14" y="1141"/>
                    </a:cubicBezTo>
                    <a:cubicBezTo>
                      <a:pt x="7" y="1176"/>
                      <a:pt x="0" y="1211"/>
                      <a:pt x="7" y="1239"/>
                    </a:cubicBezTo>
                    <a:cubicBezTo>
                      <a:pt x="21" y="1274"/>
                      <a:pt x="49" y="1302"/>
                      <a:pt x="84" y="1323"/>
                    </a:cubicBezTo>
                    <a:cubicBezTo>
                      <a:pt x="544" y="1622"/>
                      <a:pt x="1107" y="1684"/>
                      <a:pt x="1668" y="1684"/>
                    </a:cubicBezTo>
                    <a:cubicBezTo>
                      <a:pt x="1840" y="1684"/>
                      <a:pt x="2011" y="1678"/>
                      <a:pt x="2180" y="1672"/>
                    </a:cubicBezTo>
                    <a:cubicBezTo>
                      <a:pt x="2291" y="1665"/>
                      <a:pt x="2417" y="1651"/>
                      <a:pt x="2480" y="1560"/>
                    </a:cubicBezTo>
                    <a:cubicBezTo>
                      <a:pt x="2508" y="1511"/>
                      <a:pt x="2515" y="1448"/>
                      <a:pt x="2515" y="1392"/>
                    </a:cubicBezTo>
                    <a:cubicBezTo>
                      <a:pt x="2529" y="1050"/>
                      <a:pt x="2543" y="708"/>
                      <a:pt x="2557" y="373"/>
                    </a:cubicBezTo>
                    <a:cubicBezTo>
                      <a:pt x="2557" y="303"/>
                      <a:pt x="2557" y="226"/>
                      <a:pt x="2522" y="163"/>
                    </a:cubicBezTo>
                    <a:cubicBezTo>
                      <a:pt x="2480" y="100"/>
                      <a:pt x="2408" y="73"/>
                      <a:pt x="2333" y="73"/>
                    </a:cubicBezTo>
                    <a:cubicBezTo>
                      <a:pt x="2283" y="73"/>
                      <a:pt x="2231" y="85"/>
                      <a:pt x="2187" y="107"/>
                    </a:cubicBezTo>
                    <a:cubicBezTo>
                      <a:pt x="2075" y="163"/>
                      <a:pt x="1991" y="261"/>
                      <a:pt x="1886" y="338"/>
                    </a:cubicBezTo>
                    <a:cubicBezTo>
                      <a:pt x="1792" y="407"/>
                      <a:pt x="1668" y="452"/>
                      <a:pt x="1549" y="452"/>
                    </a:cubicBezTo>
                    <a:cubicBezTo>
                      <a:pt x="1475" y="452"/>
                      <a:pt x="1403" y="434"/>
                      <a:pt x="1341" y="394"/>
                    </a:cubicBezTo>
                    <a:cubicBezTo>
                      <a:pt x="1244" y="324"/>
                      <a:pt x="1181" y="219"/>
                      <a:pt x="1083" y="149"/>
                    </a:cubicBezTo>
                    <a:cubicBezTo>
                      <a:pt x="999" y="95"/>
                      <a:pt x="914" y="84"/>
                      <a:pt x="827" y="84"/>
                    </a:cubicBezTo>
                    <a:cubicBezTo>
                      <a:pt x="767" y="84"/>
                      <a:pt x="707" y="89"/>
                      <a:pt x="646" y="89"/>
                    </a:cubicBezTo>
                    <a:cubicBezTo>
                      <a:pt x="624" y="89"/>
                      <a:pt x="602" y="88"/>
                      <a:pt x="580" y="86"/>
                    </a:cubicBezTo>
                    <a:cubicBezTo>
                      <a:pt x="480" y="80"/>
                      <a:pt x="350" y="0"/>
                      <a:pt x="2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" name="Google Shape;2686;p43">
            <a:extLst>
              <a:ext uri="{FF2B5EF4-FFF2-40B4-BE49-F238E27FC236}">
                <a16:creationId xmlns:a16="http://schemas.microsoft.com/office/drawing/2014/main" id="{BAA0CF66-C4C6-4D80-9167-4D65D0E554BF}"/>
              </a:ext>
            </a:extLst>
          </p:cNvPr>
          <p:cNvGrpSpPr/>
          <p:nvPr/>
        </p:nvGrpSpPr>
        <p:grpSpPr>
          <a:xfrm>
            <a:off x="7053815" y="1772874"/>
            <a:ext cx="402785" cy="402984"/>
            <a:chOff x="6823575" y="4528825"/>
            <a:chExt cx="454200" cy="454425"/>
          </a:xfrm>
        </p:grpSpPr>
        <p:sp>
          <p:nvSpPr>
            <p:cNvPr id="111" name="Google Shape;2687;p43">
              <a:extLst>
                <a:ext uri="{FF2B5EF4-FFF2-40B4-BE49-F238E27FC236}">
                  <a16:creationId xmlns:a16="http://schemas.microsoft.com/office/drawing/2014/main" id="{E66949DE-0F10-4CB5-9AC9-3C9988623644}"/>
                </a:ext>
              </a:extLst>
            </p:cNvPr>
            <p:cNvSpPr/>
            <p:nvPr/>
          </p:nvSpPr>
          <p:spPr>
            <a:xfrm>
              <a:off x="6929800" y="4528825"/>
              <a:ext cx="276400" cy="79900"/>
            </a:xfrm>
            <a:custGeom>
              <a:avLst/>
              <a:gdLst/>
              <a:ahLst/>
              <a:cxnLst/>
              <a:rect l="l" t="t" r="r" b="b"/>
              <a:pathLst>
                <a:path w="11056" h="3196" extrusionOk="0">
                  <a:moveTo>
                    <a:pt x="2" y="0"/>
                  </a:moveTo>
                  <a:cubicBezTo>
                    <a:pt x="336" y="445"/>
                    <a:pt x="536" y="999"/>
                    <a:pt x="536" y="1598"/>
                  </a:cubicBezTo>
                  <a:cubicBezTo>
                    <a:pt x="536" y="2197"/>
                    <a:pt x="336" y="2751"/>
                    <a:pt x="0" y="3196"/>
                  </a:cubicBezTo>
                  <a:lnTo>
                    <a:pt x="9458" y="3196"/>
                  </a:lnTo>
                  <a:cubicBezTo>
                    <a:pt x="10339" y="3196"/>
                    <a:pt x="11056" y="2479"/>
                    <a:pt x="11056" y="1598"/>
                  </a:cubicBezTo>
                  <a:cubicBezTo>
                    <a:pt x="11056" y="717"/>
                    <a:pt x="10339" y="0"/>
                    <a:pt x="9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688;p43">
              <a:extLst>
                <a:ext uri="{FF2B5EF4-FFF2-40B4-BE49-F238E27FC236}">
                  <a16:creationId xmlns:a16="http://schemas.microsoft.com/office/drawing/2014/main" id="{D08907CB-A98E-4A72-AD4D-CB73FEE864B1}"/>
                </a:ext>
              </a:extLst>
            </p:cNvPr>
            <p:cNvSpPr/>
            <p:nvPr/>
          </p:nvSpPr>
          <p:spPr>
            <a:xfrm>
              <a:off x="6823575" y="4528825"/>
              <a:ext cx="93225" cy="374550"/>
            </a:xfrm>
            <a:custGeom>
              <a:avLst/>
              <a:gdLst/>
              <a:ahLst/>
              <a:cxnLst/>
              <a:rect l="l" t="t" r="r" b="b"/>
              <a:pathLst>
                <a:path w="3729" h="14982" extrusionOk="0">
                  <a:moveTo>
                    <a:pt x="2130" y="0"/>
                  </a:moveTo>
                  <a:cubicBezTo>
                    <a:pt x="956" y="0"/>
                    <a:pt x="0" y="956"/>
                    <a:pt x="0" y="2130"/>
                  </a:cubicBezTo>
                  <a:lnTo>
                    <a:pt x="0" y="14449"/>
                  </a:lnTo>
                  <a:cubicBezTo>
                    <a:pt x="0" y="14742"/>
                    <a:pt x="239" y="14981"/>
                    <a:pt x="533" y="14981"/>
                  </a:cubicBezTo>
                  <a:lnTo>
                    <a:pt x="2130" y="14981"/>
                  </a:lnTo>
                  <a:lnTo>
                    <a:pt x="2130" y="3196"/>
                  </a:lnTo>
                  <a:cubicBezTo>
                    <a:pt x="3011" y="3196"/>
                    <a:pt x="3728" y="2479"/>
                    <a:pt x="3728" y="1598"/>
                  </a:cubicBezTo>
                  <a:cubicBezTo>
                    <a:pt x="3728" y="717"/>
                    <a:pt x="3011" y="0"/>
                    <a:pt x="2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689;p43">
              <a:extLst>
                <a:ext uri="{FF2B5EF4-FFF2-40B4-BE49-F238E27FC236}">
                  <a16:creationId xmlns:a16="http://schemas.microsoft.com/office/drawing/2014/main" id="{A4C2FBAF-FA84-4CB6-AA2D-375E930A409A}"/>
                </a:ext>
              </a:extLst>
            </p:cNvPr>
            <p:cNvSpPr/>
            <p:nvPr/>
          </p:nvSpPr>
          <p:spPr>
            <a:xfrm>
              <a:off x="6903450" y="4635325"/>
              <a:ext cx="276025" cy="347925"/>
            </a:xfrm>
            <a:custGeom>
              <a:avLst/>
              <a:gdLst/>
              <a:ahLst/>
              <a:cxnLst/>
              <a:rect l="l" t="t" r="r" b="b"/>
              <a:pathLst>
                <a:path w="11041" h="13917" extrusionOk="0">
                  <a:moveTo>
                    <a:pt x="8546" y="2165"/>
                  </a:moveTo>
                  <a:cubicBezTo>
                    <a:pt x="8820" y="2165"/>
                    <a:pt x="9060" y="2366"/>
                    <a:pt x="9090" y="2638"/>
                  </a:cubicBezTo>
                  <a:cubicBezTo>
                    <a:pt x="9125" y="2959"/>
                    <a:pt x="8874" y="3231"/>
                    <a:pt x="8561" y="3231"/>
                  </a:cubicBezTo>
                  <a:lnTo>
                    <a:pt x="3556" y="3231"/>
                  </a:lnTo>
                  <a:cubicBezTo>
                    <a:pt x="3282" y="3231"/>
                    <a:pt x="3042" y="3031"/>
                    <a:pt x="3013" y="2758"/>
                  </a:cubicBezTo>
                  <a:cubicBezTo>
                    <a:pt x="2977" y="2438"/>
                    <a:pt x="3228" y="2165"/>
                    <a:pt x="3541" y="2165"/>
                  </a:cubicBezTo>
                  <a:close/>
                  <a:moveTo>
                    <a:pt x="8546" y="4296"/>
                  </a:moveTo>
                  <a:cubicBezTo>
                    <a:pt x="8820" y="4296"/>
                    <a:pt x="9060" y="4496"/>
                    <a:pt x="9090" y="4768"/>
                  </a:cubicBezTo>
                  <a:cubicBezTo>
                    <a:pt x="9125" y="5089"/>
                    <a:pt x="8874" y="5361"/>
                    <a:pt x="8561" y="5361"/>
                  </a:cubicBezTo>
                  <a:lnTo>
                    <a:pt x="2491" y="5361"/>
                  </a:lnTo>
                  <a:cubicBezTo>
                    <a:pt x="2217" y="5361"/>
                    <a:pt x="1977" y="5161"/>
                    <a:pt x="1948" y="4889"/>
                  </a:cubicBezTo>
                  <a:cubicBezTo>
                    <a:pt x="1912" y="4568"/>
                    <a:pt x="2162" y="4296"/>
                    <a:pt x="2476" y="4296"/>
                  </a:cubicBezTo>
                  <a:close/>
                  <a:moveTo>
                    <a:pt x="7159" y="6426"/>
                  </a:moveTo>
                  <a:cubicBezTo>
                    <a:pt x="7432" y="6426"/>
                    <a:pt x="7671" y="6626"/>
                    <a:pt x="7701" y="6898"/>
                  </a:cubicBezTo>
                  <a:cubicBezTo>
                    <a:pt x="7737" y="7219"/>
                    <a:pt x="7487" y="7491"/>
                    <a:pt x="7173" y="7491"/>
                  </a:cubicBezTo>
                  <a:lnTo>
                    <a:pt x="2491" y="7491"/>
                  </a:lnTo>
                  <a:cubicBezTo>
                    <a:pt x="2217" y="7491"/>
                    <a:pt x="1977" y="7291"/>
                    <a:pt x="1948" y="7019"/>
                  </a:cubicBezTo>
                  <a:cubicBezTo>
                    <a:pt x="1912" y="6698"/>
                    <a:pt x="2162" y="6426"/>
                    <a:pt x="2476" y="6426"/>
                  </a:cubicBezTo>
                  <a:close/>
                  <a:moveTo>
                    <a:pt x="5492" y="8556"/>
                  </a:moveTo>
                  <a:cubicBezTo>
                    <a:pt x="5765" y="8556"/>
                    <a:pt x="6006" y="8756"/>
                    <a:pt x="6034" y="9028"/>
                  </a:cubicBezTo>
                  <a:cubicBezTo>
                    <a:pt x="6070" y="9349"/>
                    <a:pt x="5820" y="9621"/>
                    <a:pt x="5506" y="9621"/>
                  </a:cubicBezTo>
                  <a:lnTo>
                    <a:pt x="2491" y="9621"/>
                  </a:lnTo>
                  <a:cubicBezTo>
                    <a:pt x="2217" y="9621"/>
                    <a:pt x="1977" y="9421"/>
                    <a:pt x="1948" y="9149"/>
                  </a:cubicBezTo>
                  <a:cubicBezTo>
                    <a:pt x="1912" y="8828"/>
                    <a:pt x="2162" y="8556"/>
                    <a:pt x="2476" y="8556"/>
                  </a:cubicBezTo>
                  <a:close/>
                  <a:moveTo>
                    <a:pt x="5492" y="10687"/>
                  </a:moveTo>
                  <a:cubicBezTo>
                    <a:pt x="5765" y="10687"/>
                    <a:pt x="6004" y="10887"/>
                    <a:pt x="6034" y="11157"/>
                  </a:cubicBezTo>
                  <a:cubicBezTo>
                    <a:pt x="6070" y="11480"/>
                    <a:pt x="5820" y="11750"/>
                    <a:pt x="5506" y="11750"/>
                  </a:cubicBezTo>
                  <a:lnTo>
                    <a:pt x="2491" y="11750"/>
                  </a:lnTo>
                  <a:cubicBezTo>
                    <a:pt x="2217" y="11750"/>
                    <a:pt x="1977" y="11550"/>
                    <a:pt x="1948" y="11280"/>
                  </a:cubicBezTo>
                  <a:cubicBezTo>
                    <a:pt x="1912" y="10957"/>
                    <a:pt x="2162" y="10687"/>
                    <a:pt x="2476" y="10687"/>
                  </a:cubicBezTo>
                  <a:close/>
                  <a:moveTo>
                    <a:pt x="1" y="1"/>
                  </a:moveTo>
                  <a:lnTo>
                    <a:pt x="1" y="13916"/>
                  </a:lnTo>
                  <a:lnTo>
                    <a:pt x="10508" y="13916"/>
                  </a:lnTo>
                  <a:cubicBezTo>
                    <a:pt x="10803" y="13916"/>
                    <a:pt x="11041" y="13678"/>
                    <a:pt x="11041" y="13384"/>
                  </a:cubicBezTo>
                  <a:lnTo>
                    <a:pt x="11041" y="10075"/>
                  </a:lnTo>
                  <a:lnTo>
                    <a:pt x="9875" y="11239"/>
                  </a:lnTo>
                  <a:cubicBezTo>
                    <a:pt x="9774" y="11340"/>
                    <a:pt x="9639" y="11396"/>
                    <a:pt x="9498" y="11396"/>
                  </a:cubicBezTo>
                  <a:lnTo>
                    <a:pt x="8209" y="11396"/>
                  </a:lnTo>
                  <a:lnTo>
                    <a:pt x="8009" y="11595"/>
                  </a:lnTo>
                  <a:cubicBezTo>
                    <a:pt x="7906" y="11700"/>
                    <a:pt x="7769" y="11752"/>
                    <a:pt x="7632" y="11752"/>
                  </a:cubicBezTo>
                  <a:cubicBezTo>
                    <a:pt x="7497" y="11752"/>
                    <a:pt x="7360" y="11700"/>
                    <a:pt x="7255" y="11595"/>
                  </a:cubicBezTo>
                  <a:cubicBezTo>
                    <a:pt x="7048" y="11388"/>
                    <a:pt x="7048" y="11051"/>
                    <a:pt x="7255" y="10842"/>
                  </a:cubicBezTo>
                  <a:lnTo>
                    <a:pt x="7455" y="10643"/>
                  </a:lnTo>
                  <a:lnTo>
                    <a:pt x="7455" y="9357"/>
                  </a:lnTo>
                  <a:cubicBezTo>
                    <a:pt x="7455" y="9215"/>
                    <a:pt x="7511" y="9080"/>
                    <a:pt x="7612" y="8981"/>
                  </a:cubicBezTo>
                  <a:lnTo>
                    <a:pt x="11041" y="5557"/>
                  </a:lnTo>
                  <a:lnTo>
                    <a:pt x="11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690;p43">
              <a:extLst>
                <a:ext uri="{FF2B5EF4-FFF2-40B4-BE49-F238E27FC236}">
                  <a16:creationId xmlns:a16="http://schemas.microsoft.com/office/drawing/2014/main" id="{8653A249-2FB3-40F5-8997-7C3CAB360605}"/>
                </a:ext>
              </a:extLst>
            </p:cNvPr>
            <p:cNvSpPr/>
            <p:nvPr/>
          </p:nvSpPr>
          <p:spPr>
            <a:xfrm>
              <a:off x="7116450" y="4770950"/>
              <a:ext cx="122650" cy="122650"/>
            </a:xfrm>
            <a:custGeom>
              <a:avLst/>
              <a:gdLst/>
              <a:ahLst/>
              <a:cxnLst/>
              <a:rect l="l" t="t" r="r" b="b"/>
              <a:pathLst>
                <a:path w="4906" h="4906" extrusionOk="0">
                  <a:moveTo>
                    <a:pt x="4151" y="1"/>
                  </a:moveTo>
                  <a:lnTo>
                    <a:pt x="0" y="4153"/>
                  </a:lnTo>
                  <a:lnTo>
                    <a:pt x="0" y="4906"/>
                  </a:lnTo>
                  <a:lnTo>
                    <a:pt x="753" y="4906"/>
                  </a:lnTo>
                  <a:lnTo>
                    <a:pt x="4906" y="753"/>
                  </a:lnTo>
                  <a:lnTo>
                    <a:pt x="4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691;p43">
              <a:extLst>
                <a:ext uri="{FF2B5EF4-FFF2-40B4-BE49-F238E27FC236}">
                  <a16:creationId xmlns:a16="http://schemas.microsoft.com/office/drawing/2014/main" id="{9E73C934-7A52-4B51-B6A1-1F87C789056C}"/>
                </a:ext>
              </a:extLst>
            </p:cNvPr>
            <p:cNvSpPr/>
            <p:nvPr/>
          </p:nvSpPr>
          <p:spPr>
            <a:xfrm>
              <a:off x="7239325" y="4732550"/>
              <a:ext cx="38450" cy="38425"/>
            </a:xfrm>
            <a:custGeom>
              <a:avLst/>
              <a:gdLst/>
              <a:ahLst/>
              <a:cxnLst/>
              <a:rect l="l" t="t" r="r" b="b"/>
              <a:pathLst>
                <a:path w="1538" h="1537" extrusionOk="0">
                  <a:moveTo>
                    <a:pt x="1005" y="1"/>
                  </a:moveTo>
                  <a:cubicBezTo>
                    <a:pt x="863" y="1"/>
                    <a:pt x="729" y="56"/>
                    <a:pt x="628" y="156"/>
                  </a:cubicBezTo>
                  <a:lnTo>
                    <a:pt x="1" y="784"/>
                  </a:lnTo>
                  <a:lnTo>
                    <a:pt x="753" y="1537"/>
                  </a:lnTo>
                  <a:lnTo>
                    <a:pt x="1381" y="909"/>
                  </a:lnTo>
                  <a:cubicBezTo>
                    <a:pt x="1482" y="810"/>
                    <a:pt x="1538" y="676"/>
                    <a:pt x="1538" y="533"/>
                  </a:cubicBezTo>
                  <a:cubicBezTo>
                    <a:pt x="1538" y="391"/>
                    <a:pt x="1482" y="257"/>
                    <a:pt x="1381" y="156"/>
                  </a:cubicBezTo>
                  <a:cubicBezTo>
                    <a:pt x="1282" y="56"/>
                    <a:pt x="1148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6C05CE24-442B-4C19-9FE5-043AE0D4367E}"/>
              </a:ext>
            </a:extLst>
          </p:cNvPr>
          <p:cNvSpPr/>
          <p:nvPr/>
        </p:nvSpPr>
        <p:spPr>
          <a:xfrm>
            <a:off x="455143" y="4540144"/>
            <a:ext cx="8361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ntic" panose="020B0604020202020204" charset="0"/>
              </a:rPr>
              <a:t>e.g. (Deep Learning, </a:t>
            </a:r>
            <a:r>
              <a:rPr lang="en-US" sz="1600" b="1" dirty="0" err="1">
                <a:solidFill>
                  <a:schemeClr val="accent6"/>
                </a:solidFill>
                <a:latin typeface="Antic" panose="020B0604020202020204" charset="0"/>
              </a:rPr>
              <a:t>subclassof</a:t>
            </a:r>
            <a:r>
              <a:rPr lang="en-US" sz="1600" b="1" dirty="0">
                <a:solidFill>
                  <a:schemeClr val="accent6"/>
                </a:solidFill>
                <a:latin typeface="Antic" panose="020B0604020202020204" charset="0"/>
              </a:rPr>
              <a:t>, Machine Learning</a:t>
            </a:r>
            <a:r>
              <a:rPr lang="en-US" sz="1600" b="1" dirty="0">
                <a:solidFill>
                  <a:srgbClr val="001A49"/>
                </a:solidFill>
                <a:latin typeface="Antic" panose="020B0604020202020204" charset="0"/>
              </a:rPr>
              <a:t>), (Backpropagation, used in, Neural Networks). </a:t>
            </a:r>
            <a:endParaRPr lang="en-US" sz="1600" b="1" dirty="0">
              <a:solidFill>
                <a:schemeClr val="accent6"/>
              </a:solidFill>
              <a:latin typeface="Antic" panose="020B0604020202020204" charset="0"/>
            </a:endParaRPr>
          </a:p>
        </p:txBody>
      </p:sp>
      <p:pic>
        <p:nvPicPr>
          <p:cNvPr id="3" name="Gráfico 2" descr="Lupa">
            <a:extLst>
              <a:ext uri="{FF2B5EF4-FFF2-40B4-BE49-F238E27FC236}">
                <a16:creationId xmlns:a16="http://schemas.microsoft.com/office/drawing/2014/main" id="{D1684106-88CF-43C7-B707-6F422B5AE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0073" y="1753760"/>
            <a:ext cx="496531" cy="4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6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43"/>
          <p:cNvSpPr txBox="1">
            <a:spLocks noGrp="1"/>
          </p:cNvSpPr>
          <p:nvPr>
            <p:ph type="subTitle" idx="4"/>
          </p:nvPr>
        </p:nvSpPr>
        <p:spPr>
          <a:xfrm>
            <a:off x="253543" y="3338103"/>
            <a:ext cx="1941900" cy="870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</a:rPr>
              <a:t>Summary</a:t>
            </a:r>
          </a:p>
          <a:p>
            <a:pPr marL="0" lvl="0" indent="0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From facts and questions</a:t>
            </a:r>
            <a:endParaRPr sz="1800" dirty="0">
              <a:solidFill>
                <a:srgbClr val="7030A0"/>
              </a:solidFill>
            </a:endParaRPr>
          </a:p>
        </p:txBody>
      </p:sp>
      <p:sp>
        <p:nvSpPr>
          <p:cNvPr id="2655" name="Google Shape;2655;p43"/>
          <p:cNvSpPr txBox="1">
            <a:spLocks noGrp="1"/>
          </p:cNvSpPr>
          <p:nvPr>
            <p:ph type="subTitle" idx="5"/>
          </p:nvPr>
        </p:nvSpPr>
        <p:spPr>
          <a:xfrm>
            <a:off x="2906131" y="3338103"/>
            <a:ext cx="2047200" cy="870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</a:rPr>
              <a:t>Facts</a:t>
            </a:r>
          </a:p>
          <a:p>
            <a:pPr marL="0" lvl="0" indent="0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From Triples</a:t>
            </a:r>
          </a:p>
          <a:p>
            <a:pPr marL="0" lvl="0" indent="0"/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656" name="Google Shape;2656;p43"/>
          <p:cNvSpPr txBox="1">
            <a:spLocks noGrp="1"/>
          </p:cNvSpPr>
          <p:nvPr>
            <p:ph type="subTitle" idx="6"/>
          </p:nvPr>
        </p:nvSpPr>
        <p:spPr>
          <a:xfrm>
            <a:off x="5553285" y="3333778"/>
            <a:ext cx="3166110" cy="870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030A0"/>
                </a:solidFill>
              </a:rPr>
              <a:t>Questions</a:t>
            </a:r>
          </a:p>
          <a:p>
            <a:pPr marL="0" lvl="0" indent="0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Question: Subject + Predicate </a:t>
            </a:r>
          </a:p>
          <a:p>
            <a:pPr marL="0" lvl="0" indent="0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Answer: Object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657" name="Google Shape;2657;p43"/>
          <p:cNvSpPr/>
          <p:nvPr/>
        </p:nvSpPr>
        <p:spPr>
          <a:xfrm rot="2247750" flipH="1">
            <a:off x="-1276767" y="761686"/>
            <a:ext cx="2110994" cy="2948624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sp>
        <p:nvSpPr>
          <p:cNvPr id="2658" name="Google Shape;2658;p43"/>
          <p:cNvSpPr txBox="1">
            <a:spLocks noGrp="1"/>
          </p:cNvSpPr>
          <p:nvPr>
            <p:ph type="title"/>
          </p:nvPr>
        </p:nvSpPr>
        <p:spPr>
          <a:xfrm>
            <a:off x="0" y="478634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>
                <a:solidFill>
                  <a:srgbClr val="1355A5"/>
                </a:solidFill>
              </a:rPr>
              <a:t>Natural Language  </a:t>
            </a:r>
            <a:r>
              <a:rPr lang="en-US" sz="3200" dirty="0">
                <a:solidFill>
                  <a:srgbClr val="7030A0"/>
                </a:solidFill>
              </a:rPr>
              <a:t>Flashcard Generation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659" name="Google Shape;2659;p43"/>
          <p:cNvSpPr txBox="1">
            <a:spLocks noGrp="1"/>
          </p:cNvSpPr>
          <p:nvPr>
            <p:ph type="subTitle" idx="1"/>
          </p:nvPr>
        </p:nvSpPr>
        <p:spPr>
          <a:xfrm>
            <a:off x="186884" y="4102570"/>
            <a:ext cx="2075205" cy="84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dirty="0">
                <a:latin typeface="Antic" panose="020B0604020202020204" charset="0"/>
              </a:rPr>
              <a:t>e.g.  </a:t>
            </a:r>
            <a:r>
              <a:rPr lang="en-US" sz="1600" b="1" dirty="0"/>
              <a:t>"summary": “This is a concise summary”</a:t>
            </a:r>
            <a:endParaRPr sz="1600" b="1" dirty="0"/>
          </a:p>
        </p:txBody>
      </p:sp>
      <p:sp>
        <p:nvSpPr>
          <p:cNvPr id="2660" name="Google Shape;2660;p43"/>
          <p:cNvSpPr txBox="1">
            <a:spLocks noGrp="1"/>
          </p:cNvSpPr>
          <p:nvPr>
            <p:ph type="subTitle" idx="2"/>
          </p:nvPr>
        </p:nvSpPr>
        <p:spPr>
          <a:xfrm>
            <a:off x="2884087" y="4159580"/>
            <a:ext cx="2047200" cy="785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dirty="0">
                <a:latin typeface="Antic" panose="020B0604020202020204" charset="0"/>
              </a:rPr>
              <a:t>e.g.  </a:t>
            </a:r>
            <a:r>
              <a:rPr lang="en-US" sz="1600" b="1" dirty="0"/>
              <a:t>"facts": [ "Fact 1", "Fact 2“, “Fact3”]</a:t>
            </a:r>
          </a:p>
          <a:p>
            <a:pPr marL="0" lvl="0" indent="0"/>
            <a:endParaRPr sz="1600" dirty="0"/>
          </a:p>
        </p:txBody>
      </p:sp>
      <p:sp>
        <p:nvSpPr>
          <p:cNvPr id="2661" name="Google Shape;2661;p43"/>
          <p:cNvSpPr txBox="1">
            <a:spLocks noGrp="1"/>
          </p:cNvSpPr>
          <p:nvPr>
            <p:ph type="subTitle" idx="3"/>
          </p:nvPr>
        </p:nvSpPr>
        <p:spPr>
          <a:xfrm>
            <a:off x="5296376" y="4083378"/>
            <a:ext cx="3469082" cy="1052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b="1" dirty="0">
                <a:latin typeface="Antic" panose="020B0604020202020204" charset="0"/>
              </a:rPr>
              <a:t>e.g. </a:t>
            </a:r>
            <a:r>
              <a:rPr lang="en-US" sz="1600" b="1" dirty="0"/>
              <a:t>"questions": [ {"question": “This is a question?",  "options": [“A", “B", “C", “D"], "</a:t>
            </a:r>
            <a:r>
              <a:rPr lang="en-US" sz="1600" b="1" dirty="0" err="1"/>
              <a:t>correct_answer</a:t>
            </a:r>
            <a:r>
              <a:rPr lang="en-US" sz="1600" b="1" dirty="0"/>
              <a:t>": “B"},</a:t>
            </a:r>
          </a:p>
        </p:txBody>
      </p:sp>
      <p:grpSp>
        <p:nvGrpSpPr>
          <p:cNvPr id="2662" name="Google Shape;2662;p43"/>
          <p:cNvGrpSpPr/>
          <p:nvPr/>
        </p:nvGrpSpPr>
        <p:grpSpPr>
          <a:xfrm>
            <a:off x="926888" y="2557954"/>
            <a:ext cx="595200" cy="557645"/>
            <a:chOff x="6582900" y="1689025"/>
            <a:chExt cx="595200" cy="595200"/>
          </a:xfrm>
          <a:solidFill>
            <a:schemeClr val="accent4"/>
          </a:solidFill>
        </p:grpSpPr>
        <p:sp>
          <p:nvSpPr>
            <p:cNvPr id="2663" name="Google Shape;2663;p43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3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5" name="Google Shape;2665;p43"/>
          <p:cNvGrpSpPr/>
          <p:nvPr/>
        </p:nvGrpSpPr>
        <p:grpSpPr>
          <a:xfrm>
            <a:off x="3632130" y="2557953"/>
            <a:ext cx="595200" cy="557645"/>
            <a:chOff x="6582900" y="1689025"/>
            <a:chExt cx="595200" cy="595200"/>
          </a:xfrm>
        </p:grpSpPr>
        <p:sp>
          <p:nvSpPr>
            <p:cNvPr id="2666" name="Google Shape;2666;p43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3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68" name="Google Shape;2668;p43"/>
          <p:cNvGrpSpPr/>
          <p:nvPr/>
        </p:nvGrpSpPr>
        <p:grpSpPr>
          <a:xfrm>
            <a:off x="6827478" y="2553885"/>
            <a:ext cx="595200" cy="595200"/>
            <a:chOff x="6582900" y="1689025"/>
            <a:chExt cx="595200" cy="595200"/>
          </a:xfrm>
          <a:solidFill>
            <a:schemeClr val="accent4"/>
          </a:solidFill>
        </p:grpSpPr>
        <p:sp>
          <p:nvSpPr>
            <p:cNvPr id="2669" name="Google Shape;2669;p43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grp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3"/>
            <p:cNvSpPr/>
            <p:nvPr/>
          </p:nvSpPr>
          <p:spPr>
            <a:xfrm>
              <a:off x="6582900" y="1689025"/>
              <a:ext cx="595200" cy="5952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2" name="Google Shape;2692;p43"/>
          <p:cNvSpPr/>
          <p:nvPr/>
        </p:nvSpPr>
        <p:spPr>
          <a:xfrm rot="18231593">
            <a:off x="8472188" y="812318"/>
            <a:ext cx="2110994" cy="2948624"/>
          </a:xfrm>
          <a:custGeom>
            <a:avLst/>
            <a:gdLst/>
            <a:ahLst/>
            <a:cxnLst/>
            <a:rect l="l" t="t" r="r" b="b"/>
            <a:pathLst>
              <a:path w="146533" h="182207" extrusionOk="0">
                <a:moveTo>
                  <a:pt x="73560" y="958"/>
                </a:moveTo>
                <a:cubicBezTo>
                  <a:pt x="59078" y="-1126"/>
                  <a:pt x="40403" y="174"/>
                  <a:pt x="30338" y="5020"/>
                </a:cubicBezTo>
                <a:cubicBezTo>
                  <a:pt x="20273" y="9866"/>
                  <a:pt x="15070" y="20289"/>
                  <a:pt x="13172" y="30033"/>
                </a:cubicBezTo>
                <a:cubicBezTo>
                  <a:pt x="11274" y="39777"/>
                  <a:pt x="18289" y="51348"/>
                  <a:pt x="18949" y="63486"/>
                </a:cubicBezTo>
                <a:cubicBezTo>
                  <a:pt x="19609" y="75624"/>
                  <a:pt x="19631" y="91916"/>
                  <a:pt x="17132" y="102861"/>
                </a:cubicBezTo>
                <a:cubicBezTo>
                  <a:pt x="14634" y="113806"/>
                  <a:pt x="6276" y="118596"/>
                  <a:pt x="3958" y="129154"/>
                </a:cubicBezTo>
                <a:cubicBezTo>
                  <a:pt x="1640" y="139712"/>
                  <a:pt x="-3248" y="157408"/>
                  <a:pt x="3225" y="166208"/>
                </a:cubicBezTo>
                <a:cubicBezTo>
                  <a:pt x="9698" y="175009"/>
                  <a:pt x="27774" y="180953"/>
                  <a:pt x="42796" y="181957"/>
                </a:cubicBezTo>
                <a:cubicBezTo>
                  <a:pt x="57818" y="182961"/>
                  <a:pt x="78580" y="181185"/>
                  <a:pt x="93358" y="172230"/>
                </a:cubicBezTo>
                <a:cubicBezTo>
                  <a:pt x="108136" y="163275"/>
                  <a:pt x="122670" y="148067"/>
                  <a:pt x="131464" y="128227"/>
                </a:cubicBezTo>
                <a:cubicBezTo>
                  <a:pt x="140258" y="108387"/>
                  <a:pt x="148493" y="71641"/>
                  <a:pt x="146120" y="53191"/>
                </a:cubicBezTo>
                <a:cubicBezTo>
                  <a:pt x="143748" y="34741"/>
                  <a:pt x="129322" y="26232"/>
                  <a:pt x="117229" y="17526"/>
                </a:cubicBezTo>
                <a:cubicBezTo>
                  <a:pt x="105136" y="8821"/>
                  <a:pt x="88042" y="3042"/>
                  <a:pt x="73560" y="958"/>
                </a:cubicBezTo>
                <a:close/>
              </a:path>
            </a:pathLst>
          </a:custGeom>
          <a:solidFill>
            <a:srgbClr val="FFB000">
              <a:alpha val="15480"/>
            </a:srgbClr>
          </a:solidFill>
          <a:ln>
            <a:noFill/>
          </a:ln>
        </p:spPr>
      </p:sp>
      <p:sp>
        <p:nvSpPr>
          <p:cNvPr id="41" name="Google Shape;2659;p43">
            <a:extLst>
              <a:ext uri="{FF2B5EF4-FFF2-40B4-BE49-F238E27FC236}">
                <a16:creationId xmlns:a16="http://schemas.microsoft.com/office/drawing/2014/main" id="{67CAFA97-0B8B-4099-809F-74D62292E6AD}"/>
              </a:ext>
            </a:extLst>
          </p:cNvPr>
          <p:cNvSpPr txBox="1">
            <a:spLocks/>
          </p:cNvSpPr>
          <p:nvPr/>
        </p:nvSpPr>
        <p:spPr>
          <a:xfrm>
            <a:off x="1013563" y="1189039"/>
            <a:ext cx="7176641" cy="94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ntic"/>
              <a:buNone/>
              <a:defRPr sz="14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ntic"/>
              <a:buNone/>
              <a:defRPr sz="1600" b="0" i="0" u="none" strike="noStrike" cap="none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defRPr>
            </a:lvl9pPr>
          </a:lstStyle>
          <a:p>
            <a:pPr marL="0" indent="0"/>
            <a:r>
              <a:rPr lang="en-US" sz="1600" dirty="0"/>
              <a:t>Each retrieved triple is sent to an LLM, which converts it into a fluent and educationally meaningful natural language sentence. The output is stored in a structured JSON format:</a:t>
            </a:r>
          </a:p>
        </p:txBody>
      </p:sp>
      <p:pic>
        <p:nvPicPr>
          <p:cNvPr id="5" name="Gráfico 4" descr="Perguntas">
            <a:extLst>
              <a:ext uri="{FF2B5EF4-FFF2-40B4-BE49-F238E27FC236}">
                <a16:creationId xmlns:a16="http://schemas.microsoft.com/office/drawing/2014/main" id="{58719748-F42C-415B-815B-42B5AE5BC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996" y="2618102"/>
            <a:ext cx="499383" cy="467873"/>
          </a:xfrm>
          <a:prstGeom prst="rect">
            <a:avLst/>
          </a:prstGeom>
        </p:spPr>
      </p:pic>
      <p:pic>
        <p:nvPicPr>
          <p:cNvPr id="7" name="Gráfico 6" descr="Crítica de cliente">
            <a:extLst>
              <a:ext uri="{FF2B5EF4-FFF2-40B4-BE49-F238E27FC236}">
                <a16:creationId xmlns:a16="http://schemas.microsoft.com/office/drawing/2014/main" id="{822B6E15-2E32-4BCB-AFD9-7DBF81135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449" y="2623048"/>
            <a:ext cx="488077" cy="457281"/>
          </a:xfrm>
          <a:prstGeom prst="rect">
            <a:avLst/>
          </a:prstGeom>
        </p:spPr>
      </p:pic>
      <p:pic>
        <p:nvPicPr>
          <p:cNvPr id="9" name="Gráfico 8" descr="Legendas">
            <a:extLst>
              <a:ext uri="{FF2B5EF4-FFF2-40B4-BE49-F238E27FC236}">
                <a16:creationId xmlns:a16="http://schemas.microsoft.com/office/drawing/2014/main" id="{FF5E6D35-8A53-4407-94F3-BD93026904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6940" y="2617144"/>
            <a:ext cx="496273" cy="496273"/>
          </a:xfrm>
          <a:prstGeom prst="rect">
            <a:avLst/>
          </a:prstGeom>
        </p:spPr>
      </p:pic>
      <p:grpSp>
        <p:nvGrpSpPr>
          <p:cNvPr id="51" name="Google Shape;2465;p40">
            <a:extLst>
              <a:ext uri="{FF2B5EF4-FFF2-40B4-BE49-F238E27FC236}">
                <a16:creationId xmlns:a16="http://schemas.microsoft.com/office/drawing/2014/main" id="{CF940D2A-5D55-4441-8000-2F801ACD2A7E}"/>
              </a:ext>
            </a:extLst>
          </p:cNvPr>
          <p:cNvGrpSpPr/>
          <p:nvPr/>
        </p:nvGrpSpPr>
        <p:grpSpPr>
          <a:xfrm rot="1053166">
            <a:off x="8395560" y="1763214"/>
            <a:ext cx="648303" cy="478023"/>
            <a:chOff x="426223" y="624125"/>
            <a:chExt cx="1005233" cy="741204"/>
          </a:xfrm>
        </p:grpSpPr>
        <p:sp>
          <p:nvSpPr>
            <p:cNvPr id="52" name="Google Shape;2466;p40">
              <a:extLst>
                <a:ext uri="{FF2B5EF4-FFF2-40B4-BE49-F238E27FC236}">
                  <a16:creationId xmlns:a16="http://schemas.microsoft.com/office/drawing/2014/main" id="{08019AE7-E11C-45D0-82F8-08C9160FD451}"/>
                </a:ext>
              </a:extLst>
            </p:cNvPr>
            <p:cNvSpPr/>
            <p:nvPr/>
          </p:nvSpPr>
          <p:spPr>
            <a:xfrm>
              <a:off x="426223" y="624125"/>
              <a:ext cx="1005226" cy="741200"/>
            </a:xfrm>
            <a:custGeom>
              <a:avLst/>
              <a:gdLst/>
              <a:ahLst/>
              <a:cxnLst/>
              <a:rect l="l" t="t" r="r" b="b"/>
              <a:pathLst>
                <a:path w="10946" h="8071" extrusionOk="0">
                  <a:moveTo>
                    <a:pt x="3039" y="0"/>
                  </a:moveTo>
                  <a:cubicBezTo>
                    <a:pt x="2215" y="0"/>
                    <a:pt x="1391" y="150"/>
                    <a:pt x="602" y="451"/>
                  </a:cubicBezTo>
                  <a:lnTo>
                    <a:pt x="1" y="451"/>
                  </a:lnTo>
                  <a:lnTo>
                    <a:pt x="1" y="8070"/>
                  </a:lnTo>
                  <a:lnTo>
                    <a:pt x="10945" y="8070"/>
                  </a:lnTo>
                  <a:lnTo>
                    <a:pt x="10945" y="451"/>
                  </a:lnTo>
                  <a:lnTo>
                    <a:pt x="10351" y="451"/>
                  </a:lnTo>
                  <a:cubicBezTo>
                    <a:pt x="9559" y="150"/>
                    <a:pt x="8735" y="0"/>
                    <a:pt x="7911" y="0"/>
                  </a:cubicBezTo>
                  <a:cubicBezTo>
                    <a:pt x="7088" y="0"/>
                    <a:pt x="6266" y="150"/>
                    <a:pt x="5477" y="451"/>
                  </a:cubicBezTo>
                  <a:cubicBezTo>
                    <a:pt x="4687" y="150"/>
                    <a:pt x="3863" y="0"/>
                    <a:pt x="3039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2467;p40">
              <a:extLst>
                <a:ext uri="{FF2B5EF4-FFF2-40B4-BE49-F238E27FC236}">
                  <a16:creationId xmlns:a16="http://schemas.microsoft.com/office/drawing/2014/main" id="{C7B63432-69EC-4610-A30C-3215333052DF}"/>
                </a:ext>
              </a:extLst>
            </p:cNvPr>
            <p:cNvGrpSpPr/>
            <p:nvPr/>
          </p:nvGrpSpPr>
          <p:grpSpPr>
            <a:xfrm>
              <a:off x="426231" y="624128"/>
              <a:ext cx="1005226" cy="741200"/>
              <a:chOff x="5795225" y="2400550"/>
              <a:chExt cx="273650" cy="201775"/>
            </a:xfrm>
          </p:grpSpPr>
          <p:sp>
            <p:nvSpPr>
              <p:cNvPr id="54" name="Google Shape;2468;p40">
                <a:extLst>
                  <a:ext uri="{FF2B5EF4-FFF2-40B4-BE49-F238E27FC236}">
                    <a16:creationId xmlns:a16="http://schemas.microsoft.com/office/drawing/2014/main" id="{E0394E4C-755D-46FB-99FA-109D10BC88AC}"/>
                  </a:ext>
                </a:extLst>
              </p:cNvPr>
              <p:cNvSpPr/>
              <p:nvPr/>
            </p:nvSpPr>
            <p:spPr>
              <a:xfrm>
                <a:off x="5795225" y="2411800"/>
                <a:ext cx="273650" cy="190525"/>
              </a:xfrm>
              <a:custGeom>
                <a:avLst/>
                <a:gdLst/>
                <a:ahLst/>
                <a:cxnLst/>
                <a:rect l="l" t="t" r="r" b="b"/>
                <a:pathLst>
                  <a:path w="10946" h="7621" extrusionOk="0">
                    <a:moveTo>
                      <a:pt x="1" y="1"/>
                    </a:moveTo>
                    <a:lnTo>
                      <a:pt x="1" y="7620"/>
                    </a:lnTo>
                    <a:lnTo>
                      <a:pt x="10945" y="7620"/>
                    </a:lnTo>
                    <a:lnTo>
                      <a:pt x="109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469;p40">
                <a:extLst>
                  <a:ext uri="{FF2B5EF4-FFF2-40B4-BE49-F238E27FC236}">
                    <a16:creationId xmlns:a16="http://schemas.microsoft.com/office/drawing/2014/main" id="{040E0DCD-94FE-48F2-A746-19130D885C9C}"/>
                  </a:ext>
                </a:extLst>
              </p:cNvPr>
              <p:cNvSpPr/>
              <p:nvPr/>
            </p:nvSpPr>
            <p:spPr>
              <a:xfrm>
                <a:off x="5932125" y="2400550"/>
                <a:ext cx="121900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7365" extrusionOk="0">
                    <a:moveTo>
                      <a:pt x="2435" y="0"/>
                    </a:moveTo>
                    <a:cubicBezTo>
                      <a:pt x="1612" y="0"/>
                      <a:pt x="790" y="150"/>
                      <a:pt x="1" y="451"/>
                    </a:cubicBezTo>
                    <a:lnTo>
                      <a:pt x="1" y="7365"/>
                    </a:lnTo>
                    <a:cubicBezTo>
                      <a:pt x="790" y="7061"/>
                      <a:pt x="1612" y="6909"/>
                      <a:pt x="2435" y="6909"/>
                    </a:cubicBezTo>
                    <a:cubicBezTo>
                      <a:pt x="3259" y="6909"/>
                      <a:pt x="4083" y="7061"/>
                      <a:pt x="4875" y="7365"/>
                    </a:cubicBezTo>
                    <a:lnTo>
                      <a:pt x="4875" y="451"/>
                    </a:lnTo>
                    <a:cubicBezTo>
                      <a:pt x="4083" y="150"/>
                      <a:pt x="3259" y="0"/>
                      <a:pt x="2435" y="0"/>
                    </a:cubicBezTo>
                    <a:close/>
                  </a:path>
                </a:pathLst>
              </a:custGeom>
              <a:solidFill>
                <a:srgbClr val="F6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470;p40">
                <a:extLst>
                  <a:ext uri="{FF2B5EF4-FFF2-40B4-BE49-F238E27FC236}">
                    <a16:creationId xmlns:a16="http://schemas.microsoft.com/office/drawing/2014/main" id="{89512529-565E-45BA-86F3-D47242AD3AEC}"/>
                  </a:ext>
                </a:extLst>
              </p:cNvPr>
              <p:cNvSpPr/>
              <p:nvPr/>
            </p:nvSpPr>
            <p:spPr>
              <a:xfrm>
                <a:off x="5947150" y="2415125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4" y="0"/>
                    </a:moveTo>
                    <a:cubicBezTo>
                      <a:pt x="1245" y="0"/>
                      <a:pt x="657" y="77"/>
                      <a:pt x="84" y="231"/>
                    </a:cubicBezTo>
                    <a:cubicBezTo>
                      <a:pt x="28" y="245"/>
                      <a:pt x="0" y="294"/>
                      <a:pt x="14" y="349"/>
                    </a:cubicBezTo>
                    <a:cubicBezTo>
                      <a:pt x="26" y="396"/>
                      <a:pt x="61" y="423"/>
                      <a:pt x="105" y="423"/>
                    </a:cubicBezTo>
                    <a:cubicBezTo>
                      <a:pt x="114" y="423"/>
                      <a:pt x="123" y="422"/>
                      <a:pt x="133" y="419"/>
                    </a:cubicBezTo>
                    <a:cubicBezTo>
                      <a:pt x="688" y="273"/>
                      <a:pt x="1261" y="199"/>
                      <a:pt x="1833" y="199"/>
                    </a:cubicBezTo>
                    <a:cubicBezTo>
                      <a:pt x="2406" y="199"/>
                      <a:pt x="2979" y="273"/>
                      <a:pt x="3534" y="419"/>
                    </a:cubicBezTo>
                    <a:lnTo>
                      <a:pt x="3562" y="426"/>
                    </a:lnTo>
                    <a:cubicBezTo>
                      <a:pt x="3604" y="426"/>
                      <a:pt x="3646" y="391"/>
                      <a:pt x="3660" y="349"/>
                    </a:cubicBezTo>
                    <a:cubicBezTo>
                      <a:pt x="3674" y="294"/>
                      <a:pt x="3639" y="245"/>
                      <a:pt x="3590" y="231"/>
                    </a:cubicBezTo>
                    <a:cubicBezTo>
                      <a:pt x="3014" y="77"/>
                      <a:pt x="2424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471;p40">
                <a:extLst>
                  <a:ext uri="{FF2B5EF4-FFF2-40B4-BE49-F238E27FC236}">
                    <a16:creationId xmlns:a16="http://schemas.microsoft.com/office/drawing/2014/main" id="{920908E3-ADCA-42B6-907A-9AAC448B5E86}"/>
                  </a:ext>
                </a:extLst>
              </p:cNvPr>
              <p:cNvSpPr/>
              <p:nvPr/>
            </p:nvSpPr>
            <p:spPr>
              <a:xfrm>
                <a:off x="5947150" y="2434850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4" y="0"/>
                    </a:moveTo>
                    <a:cubicBezTo>
                      <a:pt x="1245" y="0"/>
                      <a:pt x="657" y="77"/>
                      <a:pt x="84" y="231"/>
                    </a:cubicBezTo>
                    <a:cubicBezTo>
                      <a:pt x="28" y="245"/>
                      <a:pt x="0" y="301"/>
                      <a:pt x="14" y="350"/>
                    </a:cubicBezTo>
                    <a:cubicBezTo>
                      <a:pt x="26" y="396"/>
                      <a:pt x="61" y="423"/>
                      <a:pt x="105" y="423"/>
                    </a:cubicBezTo>
                    <a:cubicBezTo>
                      <a:pt x="114" y="423"/>
                      <a:pt x="123" y="422"/>
                      <a:pt x="133" y="420"/>
                    </a:cubicBezTo>
                    <a:cubicBezTo>
                      <a:pt x="688" y="273"/>
                      <a:pt x="1261" y="200"/>
                      <a:pt x="1833" y="200"/>
                    </a:cubicBezTo>
                    <a:cubicBezTo>
                      <a:pt x="2406" y="200"/>
                      <a:pt x="2979" y="273"/>
                      <a:pt x="3534" y="420"/>
                    </a:cubicBezTo>
                    <a:lnTo>
                      <a:pt x="3562" y="426"/>
                    </a:lnTo>
                    <a:cubicBezTo>
                      <a:pt x="3604" y="426"/>
                      <a:pt x="3646" y="399"/>
                      <a:pt x="3660" y="350"/>
                    </a:cubicBezTo>
                    <a:cubicBezTo>
                      <a:pt x="3674" y="301"/>
                      <a:pt x="3639" y="245"/>
                      <a:pt x="3590" y="231"/>
                    </a:cubicBezTo>
                    <a:cubicBezTo>
                      <a:pt x="3014" y="77"/>
                      <a:pt x="2424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472;p40">
                <a:extLst>
                  <a:ext uri="{FF2B5EF4-FFF2-40B4-BE49-F238E27FC236}">
                    <a16:creationId xmlns:a16="http://schemas.microsoft.com/office/drawing/2014/main" id="{A246DC5F-B459-45CB-9660-6B15E6FC15EC}"/>
                  </a:ext>
                </a:extLst>
              </p:cNvPr>
              <p:cNvSpPr/>
              <p:nvPr/>
            </p:nvSpPr>
            <p:spPr>
              <a:xfrm>
                <a:off x="5947150" y="245470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4" y="1"/>
                    </a:moveTo>
                    <a:cubicBezTo>
                      <a:pt x="1245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2"/>
                    </a:cubicBezTo>
                    <a:cubicBezTo>
                      <a:pt x="26" y="393"/>
                      <a:pt x="63" y="425"/>
                      <a:pt x="108" y="425"/>
                    </a:cubicBezTo>
                    <a:cubicBezTo>
                      <a:pt x="116" y="425"/>
                      <a:pt x="124" y="424"/>
                      <a:pt x="133" y="422"/>
                    </a:cubicBezTo>
                    <a:cubicBezTo>
                      <a:pt x="688" y="275"/>
                      <a:pt x="1261" y="202"/>
                      <a:pt x="1833" y="202"/>
                    </a:cubicBezTo>
                    <a:cubicBezTo>
                      <a:pt x="2406" y="202"/>
                      <a:pt x="2979" y="275"/>
                      <a:pt x="3534" y="422"/>
                    </a:cubicBezTo>
                    <a:lnTo>
                      <a:pt x="3562" y="422"/>
                    </a:lnTo>
                    <a:cubicBezTo>
                      <a:pt x="3604" y="422"/>
                      <a:pt x="3646" y="394"/>
                      <a:pt x="3660" y="352"/>
                    </a:cubicBezTo>
                    <a:cubicBezTo>
                      <a:pt x="3674" y="296"/>
                      <a:pt x="3639" y="240"/>
                      <a:pt x="3590" y="226"/>
                    </a:cubicBezTo>
                    <a:cubicBezTo>
                      <a:pt x="3014" y="76"/>
                      <a:pt x="2424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473;p40">
                <a:extLst>
                  <a:ext uri="{FF2B5EF4-FFF2-40B4-BE49-F238E27FC236}">
                    <a16:creationId xmlns:a16="http://schemas.microsoft.com/office/drawing/2014/main" id="{023B2B18-9B96-4C94-9F72-7D113F754944}"/>
                  </a:ext>
                </a:extLst>
              </p:cNvPr>
              <p:cNvSpPr/>
              <p:nvPr/>
            </p:nvSpPr>
            <p:spPr>
              <a:xfrm>
                <a:off x="5947150" y="2474475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4" y="1"/>
                    </a:moveTo>
                    <a:cubicBezTo>
                      <a:pt x="1245" y="1"/>
                      <a:pt x="657" y="78"/>
                      <a:pt x="84" y="231"/>
                    </a:cubicBezTo>
                    <a:cubicBezTo>
                      <a:pt x="28" y="245"/>
                      <a:pt x="0" y="294"/>
                      <a:pt x="14" y="350"/>
                    </a:cubicBezTo>
                    <a:cubicBezTo>
                      <a:pt x="26" y="396"/>
                      <a:pt x="61" y="423"/>
                      <a:pt x="105" y="423"/>
                    </a:cubicBezTo>
                    <a:cubicBezTo>
                      <a:pt x="114" y="423"/>
                      <a:pt x="123" y="422"/>
                      <a:pt x="133" y="420"/>
                    </a:cubicBezTo>
                    <a:cubicBezTo>
                      <a:pt x="688" y="273"/>
                      <a:pt x="1261" y="200"/>
                      <a:pt x="1833" y="200"/>
                    </a:cubicBezTo>
                    <a:cubicBezTo>
                      <a:pt x="2406" y="200"/>
                      <a:pt x="2979" y="273"/>
                      <a:pt x="3534" y="420"/>
                    </a:cubicBezTo>
                    <a:lnTo>
                      <a:pt x="3562" y="427"/>
                    </a:lnTo>
                    <a:cubicBezTo>
                      <a:pt x="3604" y="427"/>
                      <a:pt x="3646" y="392"/>
                      <a:pt x="3660" y="350"/>
                    </a:cubicBezTo>
                    <a:cubicBezTo>
                      <a:pt x="3674" y="294"/>
                      <a:pt x="3639" y="245"/>
                      <a:pt x="3590" y="231"/>
                    </a:cubicBezTo>
                    <a:cubicBezTo>
                      <a:pt x="3014" y="78"/>
                      <a:pt x="2424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474;p40">
                <a:extLst>
                  <a:ext uri="{FF2B5EF4-FFF2-40B4-BE49-F238E27FC236}">
                    <a16:creationId xmlns:a16="http://schemas.microsoft.com/office/drawing/2014/main" id="{5F219C16-7DB0-44A3-9660-2DC06EB3AE86}"/>
                  </a:ext>
                </a:extLst>
              </p:cNvPr>
              <p:cNvSpPr/>
              <p:nvPr/>
            </p:nvSpPr>
            <p:spPr>
              <a:xfrm>
                <a:off x="5947150" y="249435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4" y="0"/>
                    </a:moveTo>
                    <a:cubicBezTo>
                      <a:pt x="1245" y="0"/>
                      <a:pt x="657" y="75"/>
                      <a:pt x="84" y="226"/>
                    </a:cubicBezTo>
                    <a:cubicBezTo>
                      <a:pt x="28" y="240"/>
                      <a:pt x="0" y="295"/>
                      <a:pt x="14" y="344"/>
                    </a:cubicBezTo>
                    <a:cubicBezTo>
                      <a:pt x="21" y="393"/>
                      <a:pt x="63" y="421"/>
                      <a:pt x="105" y="421"/>
                    </a:cubicBezTo>
                    <a:lnTo>
                      <a:pt x="133" y="421"/>
                    </a:lnTo>
                    <a:cubicBezTo>
                      <a:pt x="688" y="271"/>
                      <a:pt x="1261" y="196"/>
                      <a:pt x="1833" y="196"/>
                    </a:cubicBezTo>
                    <a:cubicBezTo>
                      <a:pt x="2406" y="196"/>
                      <a:pt x="2979" y="271"/>
                      <a:pt x="3534" y="421"/>
                    </a:cubicBezTo>
                    <a:cubicBezTo>
                      <a:pt x="3542" y="423"/>
                      <a:pt x="3551" y="424"/>
                      <a:pt x="3559" y="424"/>
                    </a:cubicBezTo>
                    <a:cubicBezTo>
                      <a:pt x="3606" y="424"/>
                      <a:pt x="3648" y="392"/>
                      <a:pt x="3660" y="344"/>
                    </a:cubicBezTo>
                    <a:cubicBezTo>
                      <a:pt x="3674" y="295"/>
                      <a:pt x="3639" y="240"/>
                      <a:pt x="3590" y="226"/>
                    </a:cubicBezTo>
                    <a:cubicBezTo>
                      <a:pt x="3014" y="75"/>
                      <a:pt x="2424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475;p40">
                <a:extLst>
                  <a:ext uri="{FF2B5EF4-FFF2-40B4-BE49-F238E27FC236}">
                    <a16:creationId xmlns:a16="http://schemas.microsoft.com/office/drawing/2014/main" id="{1F7DDA06-9674-426F-8D87-2054576C521A}"/>
                  </a:ext>
                </a:extLst>
              </p:cNvPr>
              <p:cNvSpPr/>
              <p:nvPr/>
            </p:nvSpPr>
            <p:spPr>
              <a:xfrm>
                <a:off x="5947150" y="2514075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4" y="1"/>
                    </a:moveTo>
                    <a:cubicBezTo>
                      <a:pt x="1245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1"/>
                    </a:cubicBezTo>
                    <a:cubicBezTo>
                      <a:pt x="21" y="393"/>
                      <a:pt x="63" y="421"/>
                      <a:pt x="105" y="421"/>
                    </a:cubicBezTo>
                    <a:lnTo>
                      <a:pt x="133" y="421"/>
                    </a:lnTo>
                    <a:cubicBezTo>
                      <a:pt x="688" y="275"/>
                      <a:pt x="1261" y="201"/>
                      <a:pt x="1833" y="201"/>
                    </a:cubicBezTo>
                    <a:cubicBezTo>
                      <a:pt x="2406" y="201"/>
                      <a:pt x="2979" y="275"/>
                      <a:pt x="3534" y="421"/>
                    </a:cubicBezTo>
                    <a:cubicBezTo>
                      <a:pt x="3543" y="423"/>
                      <a:pt x="3551" y="424"/>
                      <a:pt x="3559" y="424"/>
                    </a:cubicBezTo>
                    <a:cubicBezTo>
                      <a:pt x="3606" y="424"/>
                      <a:pt x="3648" y="393"/>
                      <a:pt x="3660" y="351"/>
                    </a:cubicBezTo>
                    <a:cubicBezTo>
                      <a:pt x="3674" y="296"/>
                      <a:pt x="3639" y="240"/>
                      <a:pt x="3590" y="226"/>
                    </a:cubicBezTo>
                    <a:cubicBezTo>
                      <a:pt x="3014" y="76"/>
                      <a:pt x="2424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476;p40">
                <a:extLst>
                  <a:ext uri="{FF2B5EF4-FFF2-40B4-BE49-F238E27FC236}">
                    <a16:creationId xmlns:a16="http://schemas.microsoft.com/office/drawing/2014/main" id="{31196F76-339C-4977-B8A3-7C873C0E4802}"/>
                  </a:ext>
                </a:extLst>
              </p:cNvPr>
              <p:cNvSpPr/>
              <p:nvPr/>
            </p:nvSpPr>
            <p:spPr>
              <a:xfrm>
                <a:off x="5947150" y="2533850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4" y="0"/>
                    </a:moveTo>
                    <a:cubicBezTo>
                      <a:pt x="1245" y="0"/>
                      <a:pt x="657" y="77"/>
                      <a:pt x="84" y="231"/>
                    </a:cubicBezTo>
                    <a:cubicBezTo>
                      <a:pt x="28" y="245"/>
                      <a:pt x="0" y="301"/>
                      <a:pt x="14" y="350"/>
                    </a:cubicBezTo>
                    <a:cubicBezTo>
                      <a:pt x="26" y="396"/>
                      <a:pt x="61" y="423"/>
                      <a:pt x="105" y="423"/>
                    </a:cubicBezTo>
                    <a:cubicBezTo>
                      <a:pt x="114" y="423"/>
                      <a:pt x="123" y="422"/>
                      <a:pt x="133" y="420"/>
                    </a:cubicBezTo>
                    <a:cubicBezTo>
                      <a:pt x="688" y="273"/>
                      <a:pt x="1261" y="200"/>
                      <a:pt x="1833" y="200"/>
                    </a:cubicBezTo>
                    <a:cubicBezTo>
                      <a:pt x="2406" y="200"/>
                      <a:pt x="2979" y="273"/>
                      <a:pt x="3534" y="420"/>
                    </a:cubicBezTo>
                    <a:lnTo>
                      <a:pt x="3562" y="426"/>
                    </a:lnTo>
                    <a:cubicBezTo>
                      <a:pt x="3604" y="426"/>
                      <a:pt x="3646" y="399"/>
                      <a:pt x="3660" y="350"/>
                    </a:cubicBezTo>
                    <a:cubicBezTo>
                      <a:pt x="3674" y="301"/>
                      <a:pt x="3639" y="245"/>
                      <a:pt x="3590" y="231"/>
                    </a:cubicBezTo>
                    <a:cubicBezTo>
                      <a:pt x="3014" y="77"/>
                      <a:pt x="2424" y="0"/>
                      <a:pt x="18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477;p40">
                <a:extLst>
                  <a:ext uri="{FF2B5EF4-FFF2-40B4-BE49-F238E27FC236}">
                    <a16:creationId xmlns:a16="http://schemas.microsoft.com/office/drawing/2014/main" id="{46A0BEAA-1CF6-4AA7-B71B-C2F4948B5789}"/>
                  </a:ext>
                </a:extLst>
              </p:cNvPr>
              <p:cNvSpPr/>
              <p:nvPr/>
            </p:nvSpPr>
            <p:spPr>
              <a:xfrm>
                <a:off x="5947150" y="255370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4" y="1"/>
                    </a:moveTo>
                    <a:cubicBezTo>
                      <a:pt x="1245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2"/>
                    </a:cubicBezTo>
                    <a:cubicBezTo>
                      <a:pt x="21" y="394"/>
                      <a:pt x="63" y="422"/>
                      <a:pt x="105" y="422"/>
                    </a:cubicBezTo>
                    <a:lnTo>
                      <a:pt x="133" y="422"/>
                    </a:lnTo>
                    <a:cubicBezTo>
                      <a:pt x="688" y="275"/>
                      <a:pt x="1261" y="202"/>
                      <a:pt x="1833" y="202"/>
                    </a:cubicBezTo>
                    <a:cubicBezTo>
                      <a:pt x="2406" y="202"/>
                      <a:pt x="2979" y="275"/>
                      <a:pt x="3534" y="422"/>
                    </a:cubicBezTo>
                    <a:cubicBezTo>
                      <a:pt x="3543" y="424"/>
                      <a:pt x="3551" y="425"/>
                      <a:pt x="3559" y="425"/>
                    </a:cubicBezTo>
                    <a:cubicBezTo>
                      <a:pt x="3606" y="425"/>
                      <a:pt x="3648" y="393"/>
                      <a:pt x="3660" y="352"/>
                    </a:cubicBezTo>
                    <a:cubicBezTo>
                      <a:pt x="3674" y="296"/>
                      <a:pt x="3639" y="240"/>
                      <a:pt x="3590" y="226"/>
                    </a:cubicBezTo>
                    <a:cubicBezTo>
                      <a:pt x="3014" y="76"/>
                      <a:pt x="2424" y="1"/>
                      <a:pt x="18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478;p40">
                <a:extLst>
                  <a:ext uri="{FF2B5EF4-FFF2-40B4-BE49-F238E27FC236}">
                    <a16:creationId xmlns:a16="http://schemas.microsoft.com/office/drawing/2014/main" id="{637AB13A-46E1-4C38-AD7F-74F4679D2D65}"/>
                  </a:ext>
                </a:extLst>
              </p:cNvPr>
              <p:cNvSpPr/>
              <p:nvPr/>
            </p:nvSpPr>
            <p:spPr>
              <a:xfrm>
                <a:off x="5810250" y="2400550"/>
                <a:ext cx="121900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7365" extrusionOk="0">
                    <a:moveTo>
                      <a:pt x="2438" y="0"/>
                    </a:moveTo>
                    <a:cubicBezTo>
                      <a:pt x="1614" y="0"/>
                      <a:pt x="790" y="150"/>
                      <a:pt x="1" y="451"/>
                    </a:cubicBezTo>
                    <a:lnTo>
                      <a:pt x="1" y="7365"/>
                    </a:lnTo>
                    <a:cubicBezTo>
                      <a:pt x="790" y="7061"/>
                      <a:pt x="1614" y="6909"/>
                      <a:pt x="2438" y="6909"/>
                    </a:cubicBezTo>
                    <a:cubicBezTo>
                      <a:pt x="3262" y="6909"/>
                      <a:pt x="4086" y="7061"/>
                      <a:pt x="4876" y="7365"/>
                    </a:cubicBezTo>
                    <a:lnTo>
                      <a:pt x="4876" y="451"/>
                    </a:lnTo>
                    <a:cubicBezTo>
                      <a:pt x="4086" y="150"/>
                      <a:pt x="3262" y="0"/>
                      <a:pt x="2438" y="0"/>
                    </a:cubicBezTo>
                    <a:close/>
                  </a:path>
                </a:pathLst>
              </a:custGeom>
              <a:solidFill>
                <a:srgbClr val="F6F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479;p40">
                <a:extLst>
                  <a:ext uri="{FF2B5EF4-FFF2-40B4-BE49-F238E27FC236}">
                    <a16:creationId xmlns:a16="http://schemas.microsoft.com/office/drawing/2014/main" id="{D524DA9A-64F9-44BE-9E18-B183AC2F6B1F}"/>
                  </a:ext>
                </a:extLst>
              </p:cNvPr>
              <p:cNvSpPr/>
              <p:nvPr/>
            </p:nvSpPr>
            <p:spPr>
              <a:xfrm>
                <a:off x="5825275" y="2415125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7" y="0"/>
                    </a:moveTo>
                    <a:cubicBezTo>
                      <a:pt x="1247" y="0"/>
                      <a:pt x="657" y="77"/>
                      <a:pt x="84" y="231"/>
                    </a:cubicBezTo>
                    <a:cubicBezTo>
                      <a:pt x="28" y="245"/>
                      <a:pt x="0" y="294"/>
                      <a:pt x="14" y="349"/>
                    </a:cubicBezTo>
                    <a:cubicBezTo>
                      <a:pt x="26" y="396"/>
                      <a:pt x="66" y="423"/>
                      <a:pt x="107" y="423"/>
                    </a:cubicBezTo>
                    <a:cubicBezTo>
                      <a:pt x="116" y="423"/>
                      <a:pt x="125" y="422"/>
                      <a:pt x="133" y="419"/>
                    </a:cubicBezTo>
                    <a:cubicBezTo>
                      <a:pt x="692" y="273"/>
                      <a:pt x="1264" y="199"/>
                      <a:pt x="1837" y="199"/>
                    </a:cubicBezTo>
                    <a:cubicBezTo>
                      <a:pt x="2410" y="199"/>
                      <a:pt x="2982" y="273"/>
                      <a:pt x="3541" y="419"/>
                    </a:cubicBezTo>
                    <a:lnTo>
                      <a:pt x="3562" y="426"/>
                    </a:lnTo>
                    <a:cubicBezTo>
                      <a:pt x="3611" y="426"/>
                      <a:pt x="3646" y="391"/>
                      <a:pt x="3660" y="349"/>
                    </a:cubicBezTo>
                    <a:cubicBezTo>
                      <a:pt x="3674" y="294"/>
                      <a:pt x="3646" y="245"/>
                      <a:pt x="3590" y="231"/>
                    </a:cubicBezTo>
                    <a:cubicBezTo>
                      <a:pt x="3017" y="77"/>
                      <a:pt x="2427" y="0"/>
                      <a:pt x="1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480;p40">
                <a:extLst>
                  <a:ext uri="{FF2B5EF4-FFF2-40B4-BE49-F238E27FC236}">
                    <a16:creationId xmlns:a16="http://schemas.microsoft.com/office/drawing/2014/main" id="{2DBD72C6-46E1-4833-BE9F-8ACBD4A1008D}"/>
                  </a:ext>
                </a:extLst>
              </p:cNvPr>
              <p:cNvSpPr/>
              <p:nvPr/>
            </p:nvSpPr>
            <p:spPr>
              <a:xfrm>
                <a:off x="5825275" y="2434850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7" y="0"/>
                    </a:moveTo>
                    <a:cubicBezTo>
                      <a:pt x="1247" y="0"/>
                      <a:pt x="657" y="77"/>
                      <a:pt x="84" y="231"/>
                    </a:cubicBezTo>
                    <a:cubicBezTo>
                      <a:pt x="28" y="245"/>
                      <a:pt x="0" y="301"/>
                      <a:pt x="14" y="350"/>
                    </a:cubicBezTo>
                    <a:cubicBezTo>
                      <a:pt x="28" y="399"/>
                      <a:pt x="63" y="426"/>
                      <a:pt x="112" y="426"/>
                    </a:cubicBezTo>
                    <a:lnTo>
                      <a:pt x="133" y="420"/>
                    </a:lnTo>
                    <a:cubicBezTo>
                      <a:pt x="692" y="273"/>
                      <a:pt x="1264" y="200"/>
                      <a:pt x="1837" y="200"/>
                    </a:cubicBezTo>
                    <a:cubicBezTo>
                      <a:pt x="2410" y="200"/>
                      <a:pt x="2982" y="273"/>
                      <a:pt x="3541" y="420"/>
                    </a:cubicBezTo>
                    <a:cubicBezTo>
                      <a:pt x="3550" y="422"/>
                      <a:pt x="3558" y="423"/>
                      <a:pt x="3567" y="423"/>
                    </a:cubicBezTo>
                    <a:cubicBezTo>
                      <a:pt x="3608" y="423"/>
                      <a:pt x="3648" y="396"/>
                      <a:pt x="3660" y="350"/>
                    </a:cubicBezTo>
                    <a:cubicBezTo>
                      <a:pt x="3674" y="301"/>
                      <a:pt x="3646" y="245"/>
                      <a:pt x="3590" y="231"/>
                    </a:cubicBezTo>
                    <a:cubicBezTo>
                      <a:pt x="3017" y="77"/>
                      <a:pt x="2427" y="0"/>
                      <a:pt x="1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481;p40">
                <a:extLst>
                  <a:ext uri="{FF2B5EF4-FFF2-40B4-BE49-F238E27FC236}">
                    <a16:creationId xmlns:a16="http://schemas.microsoft.com/office/drawing/2014/main" id="{3C9BAB19-8434-4974-A972-2CC03A3159C4}"/>
                  </a:ext>
                </a:extLst>
              </p:cNvPr>
              <p:cNvSpPr/>
              <p:nvPr/>
            </p:nvSpPr>
            <p:spPr>
              <a:xfrm>
                <a:off x="5825275" y="245470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7" y="1"/>
                    </a:moveTo>
                    <a:cubicBezTo>
                      <a:pt x="1247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2"/>
                    </a:cubicBezTo>
                    <a:cubicBezTo>
                      <a:pt x="26" y="393"/>
                      <a:pt x="68" y="425"/>
                      <a:pt x="110" y="425"/>
                    </a:cubicBezTo>
                    <a:cubicBezTo>
                      <a:pt x="118" y="425"/>
                      <a:pt x="126" y="424"/>
                      <a:pt x="133" y="422"/>
                    </a:cubicBezTo>
                    <a:cubicBezTo>
                      <a:pt x="692" y="275"/>
                      <a:pt x="1264" y="202"/>
                      <a:pt x="1837" y="202"/>
                    </a:cubicBezTo>
                    <a:cubicBezTo>
                      <a:pt x="2410" y="202"/>
                      <a:pt x="2982" y="275"/>
                      <a:pt x="3541" y="422"/>
                    </a:cubicBezTo>
                    <a:lnTo>
                      <a:pt x="3562" y="422"/>
                    </a:lnTo>
                    <a:cubicBezTo>
                      <a:pt x="3611" y="422"/>
                      <a:pt x="3646" y="394"/>
                      <a:pt x="3660" y="352"/>
                    </a:cubicBezTo>
                    <a:cubicBezTo>
                      <a:pt x="3674" y="296"/>
                      <a:pt x="3646" y="240"/>
                      <a:pt x="3590" y="226"/>
                    </a:cubicBezTo>
                    <a:cubicBezTo>
                      <a:pt x="3017" y="76"/>
                      <a:pt x="2427" y="1"/>
                      <a:pt x="1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482;p40">
                <a:extLst>
                  <a:ext uri="{FF2B5EF4-FFF2-40B4-BE49-F238E27FC236}">
                    <a16:creationId xmlns:a16="http://schemas.microsoft.com/office/drawing/2014/main" id="{4A7CC61A-D4EE-4446-A225-ADE4414ECEA2}"/>
                  </a:ext>
                </a:extLst>
              </p:cNvPr>
              <p:cNvSpPr/>
              <p:nvPr/>
            </p:nvSpPr>
            <p:spPr>
              <a:xfrm>
                <a:off x="5825275" y="2474475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7" y="1"/>
                    </a:moveTo>
                    <a:cubicBezTo>
                      <a:pt x="1247" y="1"/>
                      <a:pt x="657" y="78"/>
                      <a:pt x="84" y="231"/>
                    </a:cubicBezTo>
                    <a:cubicBezTo>
                      <a:pt x="28" y="245"/>
                      <a:pt x="0" y="294"/>
                      <a:pt x="14" y="350"/>
                    </a:cubicBezTo>
                    <a:cubicBezTo>
                      <a:pt x="28" y="392"/>
                      <a:pt x="63" y="427"/>
                      <a:pt x="112" y="427"/>
                    </a:cubicBezTo>
                    <a:lnTo>
                      <a:pt x="133" y="420"/>
                    </a:lnTo>
                    <a:cubicBezTo>
                      <a:pt x="692" y="273"/>
                      <a:pt x="1264" y="200"/>
                      <a:pt x="1837" y="200"/>
                    </a:cubicBezTo>
                    <a:cubicBezTo>
                      <a:pt x="2410" y="200"/>
                      <a:pt x="2982" y="273"/>
                      <a:pt x="3541" y="420"/>
                    </a:cubicBezTo>
                    <a:cubicBezTo>
                      <a:pt x="3550" y="422"/>
                      <a:pt x="3558" y="423"/>
                      <a:pt x="3567" y="423"/>
                    </a:cubicBezTo>
                    <a:cubicBezTo>
                      <a:pt x="3608" y="423"/>
                      <a:pt x="3648" y="396"/>
                      <a:pt x="3660" y="350"/>
                    </a:cubicBezTo>
                    <a:cubicBezTo>
                      <a:pt x="3674" y="294"/>
                      <a:pt x="3646" y="245"/>
                      <a:pt x="3590" y="231"/>
                    </a:cubicBezTo>
                    <a:cubicBezTo>
                      <a:pt x="3017" y="78"/>
                      <a:pt x="2427" y="1"/>
                      <a:pt x="1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483;p40">
                <a:extLst>
                  <a:ext uri="{FF2B5EF4-FFF2-40B4-BE49-F238E27FC236}">
                    <a16:creationId xmlns:a16="http://schemas.microsoft.com/office/drawing/2014/main" id="{3DD84E74-334D-49BA-8F1B-6926C59B647D}"/>
                  </a:ext>
                </a:extLst>
              </p:cNvPr>
              <p:cNvSpPr/>
              <p:nvPr/>
            </p:nvSpPr>
            <p:spPr>
              <a:xfrm>
                <a:off x="5825275" y="249435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7" y="0"/>
                    </a:moveTo>
                    <a:cubicBezTo>
                      <a:pt x="1247" y="0"/>
                      <a:pt x="657" y="75"/>
                      <a:pt x="84" y="226"/>
                    </a:cubicBezTo>
                    <a:cubicBezTo>
                      <a:pt x="28" y="240"/>
                      <a:pt x="0" y="295"/>
                      <a:pt x="14" y="344"/>
                    </a:cubicBezTo>
                    <a:cubicBezTo>
                      <a:pt x="26" y="392"/>
                      <a:pt x="68" y="424"/>
                      <a:pt x="111" y="424"/>
                    </a:cubicBezTo>
                    <a:cubicBezTo>
                      <a:pt x="118" y="424"/>
                      <a:pt x="126" y="423"/>
                      <a:pt x="133" y="421"/>
                    </a:cubicBezTo>
                    <a:cubicBezTo>
                      <a:pt x="692" y="271"/>
                      <a:pt x="1264" y="196"/>
                      <a:pt x="1837" y="196"/>
                    </a:cubicBezTo>
                    <a:cubicBezTo>
                      <a:pt x="2410" y="196"/>
                      <a:pt x="2982" y="271"/>
                      <a:pt x="3541" y="421"/>
                    </a:cubicBezTo>
                    <a:lnTo>
                      <a:pt x="3562" y="421"/>
                    </a:lnTo>
                    <a:cubicBezTo>
                      <a:pt x="3611" y="421"/>
                      <a:pt x="3646" y="393"/>
                      <a:pt x="3660" y="344"/>
                    </a:cubicBezTo>
                    <a:cubicBezTo>
                      <a:pt x="3674" y="295"/>
                      <a:pt x="3646" y="240"/>
                      <a:pt x="3590" y="226"/>
                    </a:cubicBezTo>
                    <a:cubicBezTo>
                      <a:pt x="3017" y="75"/>
                      <a:pt x="2427" y="0"/>
                      <a:pt x="1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484;p40">
                <a:extLst>
                  <a:ext uri="{FF2B5EF4-FFF2-40B4-BE49-F238E27FC236}">
                    <a16:creationId xmlns:a16="http://schemas.microsoft.com/office/drawing/2014/main" id="{84DBE63A-CE0A-427E-BE4E-63DCC90C1DCE}"/>
                  </a:ext>
                </a:extLst>
              </p:cNvPr>
              <p:cNvSpPr/>
              <p:nvPr/>
            </p:nvSpPr>
            <p:spPr>
              <a:xfrm>
                <a:off x="5825275" y="2514075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7" y="1"/>
                    </a:moveTo>
                    <a:cubicBezTo>
                      <a:pt x="1247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1"/>
                    </a:cubicBezTo>
                    <a:cubicBezTo>
                      <a:pt x="28" y="393"/>
                      <a:pt x="63" y="421"/>
                      <a:pt x="112" y="421"/>
                    </a:cubicBezTo>
                    <a:lnTo>
                      <a:pt x="133" y="421"/>
                    </a:lnTo>
                    <a:cubicBezTo>
                      <a:pt x="692" y="275"/>
                      <a:pt x="1264" y="201"/>
                      <a:pt x="1837" y="201"/>
                    </a:cubicBezTo>
                    <a:cubicBezTo>
                      <a:pt x="2410" y="201"/>
                      <a:pt x="2982" y="275"/>
                      <a:pt x="3541" y="421"/>
                    </a:cubicBezTo>
                    <a:cubicBezTo>
                      <a:pt x="3549" y="423"/>
                      <a:pt x="3556" y="424"/>
                      <a:pt x="3564" y="424"/>
                    </a:cubicBezTo>
                    <a:cubicBezTo>
                      <a:pt x="3606" y="424"/>
                      <a:pt x="3648" y="393"/>
                      <a:pt x="3660" y="351"/>
                    </a:cubicBezTo>
                    <a:cubicBezTo>
                      <a:pt x="3674" y="296"/>
                      <a:pt x="3646" y="240"/>
                      <a:pt x="3590" y="226"/>
                    </a:cubicBezTo>
                    <a:cubicBezTo>
                      <a:pt x="3017" y="76"/>
                      <a:pt x="2427" y="1"/>
                      <a:pt x="1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485;p40">
                <a:extLst>
                  <a:ext uri="{FF2B5EF4-FFF2-40B4-BE49-F238E27FC236}">
                    <a16:creationId xmlns:a16="http://schemas.microsoft.com/office/drawing/2014/main" id="{94A81609-0E94-4C83-B87F-AE84E2169299}"/>
                  </a:ext>
                </a:extLst>
              </p:cNvPr>
              <p:cNvSpPr/>
              <p:nvPr/>
            </p:nvSpPr>
            <p:spPr>
              <a:xfrm>
                <a:off x="5825275" y="2533850"/>
                <a:ext cx="9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7" extrusionOk="0">
                    <a:moveTo>
                      <a:pt x="1837" y="0"/>
                    </a:moveTo>
                    <a:cubicBezTo>
                      <a:pt x="1247" y="0"/>
                      <a:pt x="657" y="77"/>
                      <a:pt x="84" y="231"/>
                    </a:cubicBezTo>
                    <a:cubicBezTo>
                      <a:pt x="28" y="245"/>
                      <a:pt x="0" y="301"/>
                      <a:pt x="14" y="350"/>
                    </a:cubicBezTo>
                    <a:cubicBezTo>
                      <a:pt x="28" y="399"/>
                      <a:pt x="63" y="426"/>
                      <a:pt x="112" y="426"/>
                    </a:cubicBezTo>
                    <a:lnTo>
                      <a:pt x="133" y="420"/>
                    </a:lnTo>
                    <a:cubicBezTo>
                      <a:pt x="692" y="273"/>
                      <a:pt x="1264" y="200"/>
                      <a:pt x="1837" y="200"/>
                    </a:cubicBezTo>
                    <a:cubicBezTo>
                      <a:pt x="2410" y="200"/>
                      <a:pt x="2982" y="273"/>
                      <a:pt x="3541" y="420"/>
                    </a:cubicBezTo>
                    <a:cubicBezTo>
                      <a:pt x="3550" y="422"/>
                      <a:pt x="3558" y="423"/>
                      <a:pt x="3567" y="423"/>
                    </a:cubicBezTo>
                    <a:cubicBezTo>
                      <a:pt x="3608" y="423"/>
                      <a:pt x="3648" y="396"/>
                      <a:pt x="3660" y="350"/>
                    </a:cubicBezTo>
                    <a:cubicBezTo>
                      <a:pt x="3674" y="301"/>
                      <a:pt x="3646" y="245"/>
                      <a:pt x="3590" y="231"/>
                    </a:cubicBezTo>
                    <a:cubicBezTo>
                      <a:pt x="3017" y="77"/>
                      <a:pt x="2427" y="0"/>
                      <a:pt x="1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486;p40">
                <a:extLst>
                  <a:ext uri="{FF2B5EF4-FFF2-40B4-BE49-F238E27FC236}">
                    <a16:creationId xmlns:a16="http://schemas.microsoft.com/office/drawing/2014/main" id="{524F54D8-1BA6-4E26-A345-51A4631E4063}"/>
                  </a:ext>
                </a:extLst>
              </p:cNvPr>
              <p:cNvSpPr/>
              <p:nvPr/>
            </p:nvSpPr>
            <p:spPr>
              <a:xfrm>
                <a:off x="5825275" y="2553700"/>
                <a:ext cx="9185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425" extrusionOk="0">
                    <a:moveTo>
                      <a:pt x="1837" y="1"/>
                    </a:moveTo>
                    <a:cubicBezTo>
                      <a:pt x="1247" y="1"/>
                      <a:pt x="657" y="76"/>
                      <a:pt x="84" y="226"/>
                    </a:cubicBezTo>
                    <a:cubicBezTo>
                      <a:pt x="28" y="240"/>
                      <a:pt x="0" y="296"/>
                      <a:pt x="14" y="352"/>
                    </a:cubicBezTo>
                    <a:cubicBezTo>
                      <a:pt x="28" y="394"/>
                      <a:pt x="63" y="422"/>
                      <a:pt x="112" y="422"/>
                    </a:cubicBezTo>
                    <a:lnTo>
                      <a:pt x="133" y="422"/>
                    </a:lnTo>
                    <a:cubicBezTo>
                      <a:pt x="692" y="275"/>
                      <a:pt x="1264" y="202"/>
                      <a:pt x="1837" y="202"/>
                    </a:cubicBezTo>
                    <a:cubicBezTo>
                      <a:pt x="2410" y="202"/>
                      <a:pt x="2982" y="275"/>
                      <a:pt x="3541" y="422"/>
                    </a:cubicBezTo>
                    <a:cubicBezTo>
                      <a:pt x="3549" y="424"/>
                      <a:pt x="3556" y="425"/>
                      <a:pt x="3564" y="425"/>
                    </a:cubicBezTo>
                    <a:cubicBezTo>
                      <a:pt x="3606" y="425"/>
                      <a:pt x="3648" y="393"/>
                      <a:pt x="3660" y="352"/>
                    </a:cubicBezTo>
                    <a:cubicBezTo>
                      <a:pt x="3674" y="296"/>
                      <a:pt x="3646" y="240"/>
                      <a:pt x="3590" y="226"/>
                    </a:cubicBezTo>
                    <a:cubicBezTo>
                      <a:pt x="3017" y="76"/>
                      <a:pt x="2427" y="1"/>
                      <a:pt x="18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487;p40">
                <a:extLst>
                  <a:ext uri="{FF2B5EF4-FFF2-40B4-BE49-F238E27FC236}">
                    <a16:creationId xmlns:a16="http://schemas.microsoft.com/office/drawing/2014/main" id="{8A64E047-5F23-4324-8D2C-C4E77B05842C}"/>
                  </a:ext>
                </a:extLst>
              </p:cNvPr>
              <p:cNvSpPr/>
              <p:nvPr/>
            </p:nvSpPr>
            <p:spPr>
              <a:xfrm>
                <a:off x="5810250" y="2573275"/>
                <a:ext cx="121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56" extrusionOk="0">
                    <a:moveTo>
                      <a:pt x="2438" y="0"/>
                    </a:moveTo>
                    <a:cubicBezTo>
                      <a:pt x="1614" y="0"/>
                      <a:pt x="790" y="152"/>
                      <a:pt x="1" y="456"/>
                    </a:cubicBezTo>
                    <a:lnTo>
                      <a:pt x="4876" y="456"/>
                    </a:lnTo>
                    <a:cubicBezTo>
                      <a:pt x="4086" y="152"/>
                      <a:pt x="3262" y="0"/>
                      <a:pt x="2438" y="0"/>
                    </a:cubicBezTo>
                    <a:close/>
                  </a:path>
                </a:pathLst>
              </a:custGeom>
              <a:solidFill>
                <a:srgbClr val="ACC4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488;p40">
                <a:extLst>
                  <a:ext uri="{FF2B5EF4-FFF2-40B4-BE49-F238E27FC236}">
                    <a16:creationId xmlns:a16="http://schemas.microsoft.com/office/drawing/2014/main" id="{ADFE50CA-1B25-450C-BF29-65A7FDDB0B47}"/>
                  </a:ext>
                </a:extLst>
              </p:cNvPr>
              <p:cNvSpPr/>
              <p:nvPr/>
            </p:nvSpPr>
            <p:spPr>
              <a:xfrm>
                <a:off x="5932125" y="2573275"/>
                <a:ext cx="1219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56" extrusionOk="0">
                    <a:moveTo>
                      <a:pt x="2435" y="0"/>
                    </a:moveTo>
                    <a:cubicBezTo>
                      <a:pt x="1612" y="0"/>
                      <a:pt x="790" y="152"/>
                      <a:pt x="1" y="456"/>
                    </a:cubicBezTo>
                    <a:lnTo>
                      <a:pt x="4875" y="456"/>
                    </a:lnTo>
                    <a:cubicBezTo>
                      <a:pt x="4083" y="152"/>
                      <a:pt x="3259" y="0"/>
                      <a:pt x="2435" y="0"/>
                    </a:cubicBezTo>
                    <a:close/>
                  </a:path>
                </a:pathLst>
              </a:custGeom>
              <a:solidFill>
                <a:srgbClr val="ACC4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489;p40">
                <a:extLst>
                  <a:ext uri="{FF2B5EF4-FFF2-40B4-BE49-F238E27FC236}">
                    <a16:creationId xmlns:a16="http://schemas.microsoft.com/office/drawing/2014/main" id="{BF65DE02-9F85-4E9F-B2C6-0407F2115CE6}"/>
                  </a:ext>
                </a:extLst>
              </p:cNvPr>
              <p:cNvSpPr/>
              <p:nvPr/>
            </p:nvSpPr>
            <p:spPr>
              <a:xfrm>
                <a:off x="5810250" y="2411800"/>
                <a:ext cx="251975" cy="181100"/>
              </a:xfrm>
              <a:custGeom>
                <a:avLst/>
                <a:gdLst/>
                <a:ahLst/>
                <a:cxnLst/>
                <a:rect l="l" t="t" r="r" b="b"/>
                <a:pathLst>
                  <a:path w="10079" h="7244" extrusionOk="0">
                    <a:moveTo>
                      <a:pt x="9750" y="1"/>
                    </a:moveTo>
                    <a:lnTo>
                      <a:pt x="9750" y="4324"/>
                    </a:lnTo>
                    <a:lnTo>
                      <a:pt x="9750" y="6915"/>
                    </a:lnTo>
                    <a:lnTo>
                      <a:pt x="1" y="6915"/>
                    </a:lnTo>
                    <a:lnTo>
                      <a:pt x="336" y="7243"/>
                    </a:lnTo>
                    <a:lnTo>
                      <a:pt x="10079" y="7243"/>
                    </a:lnTo>
                    <a:lnTo>
                      <a:pt x="10079" y="336"/>
                    </a:lnTo>
                    <a:lnTo>
                      <a:pt x="97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490;p40">
                <a:extLst>
                  <a:ext uri="{FF2B5EF4-FFF2-40B4-BE49-F238E27FC236}">
                    <a16:creationId xmlns:a16="http://schemas.microsoft.com/office/drawing/2014/main" id="{B4C2D6F2-3043-4AC6-9608-E9AE4931DB60}"/>
                  </a:ext>
                </a:extLst>
              </p:cNvPr>
              <p:cNvSpPr/>
              <p:nvPr/>
            </p:nvSpPr>
            <p:spPr>
              <a:xfrm>
                <a:off x="5932125" y="2411800"/>
                <a:ext cx="2125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15" extrusionOk="0">
                    <a:moveTo>
                      <a:pt x="1" y="1"/>
                    </a:moveTo>
                    <a:lnTo>
                      <a:pt x="1" y="6915"/>
                    </a:lnTo>
                    <a:cubicBezTo>
                      <a:pt x="1" y="6915"/>
                      <a:pt x="7" y="6810"/>
                      <a:pt x="14" y="6615"/>
                    </a:cubicBezTo>
                    <a:cubicBezTo>
                      <a:pt x="21" y="6426"/>
                      <a:pt x="35" y="6161"/>
                      <a:pt x="42" y="5832"/>
                    </a:cubicBezTo>
                    <a:cubicBezTo>
                      <a:pt x="56" y="5511"/>
                      <a:pt x="70" y="5134"/>
                      <a:pt x="70" y="4729"/>
                    </a:cubicBezTo>
                    <a:cubicBezTo>
                      <a:pt x="77" y="4324"/>
                      <a:pt x="77" y="3891"/>
                      <a:pt x="84" y="3458"/>
                    </a:cubicBezTo>
                    <a:cubicBezTo>
                      <a:pt x="77" y="3025"/>
                      <a:pt x="77" y="2592"/>
                      <a:pt x="70" y="2187"/>
                    </a:cubicBezTo>
                    <a:cubicBezTo>
                      <a:pt x="70" y="1782"/>
                      <a:pt x="56" y="1404"/>
                      <a:pt x="49" y="1083"/>
                    </a:cubicBezTo>
                    <a:cubicBezTo>
                      <a:pt x="35" y="762"/>
                      <a:pt x="21" y="489"/>
                      <a:pt x="14" y="301"/>
                    </a:cubicBezTo>
                    <a:cubicBezTo>
                      <a:pt x="7" y="11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BBBD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491;p40">
                <a:extLst>
                  <a:ext uri="{FF2B5EF4-FFF2-40B4-BE49-F238E27FC236}">
                    <a16:creationId xmlns:a16="http://schemas.microsoft.com/office/drawing/2014/main" id="{C3213368-6994-4CE5-A0D3-0175497A433A}"/>
                  </a:ext>
                </a:extLst>
              </p:cNvPr>
              <p:cNvSpPr/>
              <p:nvPr/>
            </p:nvSpPr>
            <p:spPr>
              <a:xfrm>
                <a:off x="5930025" y="2411800"/>
                <a:ext cx="2125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15" extrusionOk="0">
                    <a:moveTo>
                      <a:pt x="85" y="1"/>
                    </a:moveTo>
                    <a:cubicBezTo>
                      <a:pt x="85" y="1"/>
                      <a:pt x="78" y="112"/>
                      <a:pt x="71" y="301"/>
                    </a:cubicBezTo>
                    <a:cubicBezTo>
                      <a:pt x="64" y="489"/>
                      <a:pt x="43" y="762"/>
                      <a:pt x="36" y="1083"/>
                    </a:cubicBezTo>
                    <a:cubicBezTo>
                      <a:pt x="29" y="1404"/>
                      <a:pt x="15" y="1782"/>
                      <a:pt x="8" y="2187"/>
                    </a:cubicBezTo>
                    <a:cubicBezTo>
                      <a:pt x="1" y="2592"/>
                      <a:pt x="1" y="3025"/>
                      <a:pt x="1" y="3458"/>
                    </a:cubicBezTo>
                    <a:cubicBezTo>
                      <a:pt x="1" y="3891"/>
                      <a:pt x="1" y="4324"/>
                      <a:pt x="8" y="4729"/>
                    </a:cubicBezTo>
                    <a:cubicBezTo>
                      <a:pt x="15" y="5134"/>
                      <a:pt x="29" y="5511"/>
                      <a:pt x="36" y="5832"/>
                    </a:cubicBezTo>
                    <a:cubicBezTo>
                      <a:pt x="43" y="6161"/>
                      <a:pt x="64" y="6426"/>
                      <a:pt x="71" y="6615"/>
                    </a:cubicBezTo>
                    <a:cubicBezTo>
                      <a:pt x="78" y="6810"/>
                      <a:pt x="85" y="6915"/>
                      <a:pt x="85" y="6915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BBBD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2492;p40">
            <a:extLst>
              <a:ext uri="{FF2B5EF4-FFF2-40B4-BE49-F238E27FC236}">
                <a16:creationId xmlns:a16="http://schemas.microsoft.com/office/drawing/2014/main" id="{017B5DD9-F599-4F25-B97F-8581EAEC95DD}"/>
              </a:ext>
            </a:extLst>
          </p:cNvPr>
          <p:cNvGrpSpPr/>
          <p:nvPr/>
        </p:nvGrpSpPr>
        <p:grpSpPr>
          <a:xfrm rot="-935900">
            <a:off x="249368" y="1420928"/>
            <a:ext cx="621038" cy="470492"/>
            <a:chOff x="4000218" y="3769449"/>
            <a:chExt cx="621019" cy="470478"/>
          </a:xfrm>
        </p:grpSpPr>
        <p:sp>
          <p:nvSpPr>
            <p:cNvPr id="79" name="Google Shape;2493;p40">
              <a:extLst>
                <a:ext uri="{FF2B5EF4-FFF2-40B4-BE49-F238E27FC236}">
                  <a16:creationId xmlns:a16="http://schemas.microsoft.com/office/drawing/2014/main" id="{CB5CE5F4-48BA-42F5-8CF2-C24C8E6CA615}"/>
                </a:ext>
              </a:extLst>
            </p:cNvPr>
            <p:cNvSpPr/>
            <p:nvPr/>
          </p:nvSpPr>
          <p:spPr>
            <a:xfrm>
              <a:off x="4000225" y="3769449"/>
              <a:ext cx="621012" cy="470470"/>
            </a:xfrm>
            <a:custGeom>
              <a:avLst/>
              <a:gdLst/>
              <a:ahLst/>
              <a:cxnLst/>
              <a:rect l="l" t="t" r="r" b="b"/>
              <a:pathLst>
                <a:path w="11322" h="8577" extrusionOk="0">
                  <a:moveTo>
                    <a:pt x="804" y="0"/>
                  </a:moveTo>
                  <a:cubicBezTo>
                    <a:pt x="364" y="0"/>
                    <a:pt x="0" y="356"/>
                    <a:pt x="0" y="803"/>
                  </a:cubicBezTo>
                  <a:lnTo>
                    <a:pt x="0" y="7773"/>
                  </a:lnTo>
                  <a:cubicBezTo>
                    <a:pt x="0" y="8220"/>
                    <a:pt x="364" y="8577"/>
                    <a:pt x="804" y="8577"/>
                  </a:cubicBezTo>
                  <a:lnTo>
                    <a:pt x="10512" y="8577"/>
                  </a:lnTo>
                  <a:cubicBezTo>
                    <a:pt x="10959" y="8577"/>
                    <a:pt x="11322" y="8220"/>
                    <a:pt x="11322" y="7773"/>
                  </a:cubicBezTo>
                  <a:lnTo>
                    <a:pt x="11322" y="803"/>
                  </a:lnTo>
                  <a:cubicBezTo>
                    <a:pt x="11322" y="356"/>
                    <a:pt x="10959" y="0"/>
                    <a:pt x="10512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2494;p40">
              <a:extLst>
                <a:ext uri="{FF2B5EF4-FFF2-40B4-BE49-F238E27FC236}">
                  <a16:creationId xmlns:a16="http://schemas.microsoft.com/office/drawing/2014/main" id="{B1E24DF0-8E17-4192-B346-F88BD089F843}"/>
                </a:ext>
              </a:extLst>
            </p:cNvPr>
            <p:cNvGrpSpPr/>
            <p:nvPr/>
          </p:nvGrpSpPr>
          <p:grpSpPr>
            <a:xfrm>
              <a:off x="4000218" y="3769457"/>
              <a:ext cx="621012" cy="470470"/>
              <a:chOff x="6671400" y="1988925"/>
              <a:chExt cx="283050" cy="214425"/>
            </a:xfrm>
          </p:grpSpPr>
          <p:sp>
            <p:nvSpPr>
              <p:cNvPr id="81" name="Google Shape;2495;p40">
                <a:extLst>
                  <a:ext uri="{FF2B5EF4-FFF2-40B4-BE49-F238E27FC236}">
                    <a16:creationId xmlns:a16="http://schemas.microsoft.com/office/drawing/2014/main" id="{756102AB-8429-4F38-816D-74E9B5E04866}"/>
                  </a:ext>
                </a:extLst>
              </p:cNvPr>
              <p:cNvSpPr/>
              <p:nvPr/>
            </p:nvSpPr>
            <p:spPr>
              <a:xfrm>
                <a:off x="6684850" y="2002350"/>
                <a:ext cx="25615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7502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6"/>
                    </a:cubicBezTo>
                    <a:lnTo>
                      <a:pt x="0" y="7236"/>
                    </a:lnTo>
                    <a:cubicBezTo>
                      <a:pt x="0" y="7383"/>
                      <a:pt x="119" y="7502"/>
                      <a:pt x="266" y="7502"/>
                    </a:cubicBezTo>
                    <a:lnTo>
                      <a:pt x="9974" y="7502"/>
                    </a:lnTo>
                    <a:cubicBezTo>
                      <a:pt x="10120" y="7502"/>
                      <a:pt x="10246" y="7383"/>
                      <a:pt x="10246" y="7236"/>
                    </a:cubicBezTo>
                    <a:lnTo>
                      <a:pt x="10246" y="266"/>
                    </a:lnTo>
                    <a:cubicBezTo>
                      <a:pt x="10246" y="120"/>
                      <a:pt x="10120" y="1"/>
                      <a:pt x="99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496;p40">
                <a:extLst>
                  <a:ext uri="{FF2B5EF4-FFF2-40B4-BE49-F238E27FC236}">
                    <a16:creationId xmlns:a16="http://schemas.microsoft.com/office/drawing/2014/main" id="{AB823785-9243-482D-B285-5B9ED17311C3}"/>
                  </a:ext>
                </a:extLst>
              </p:cNvPr>
              <p:cNvSpPr/>
              <p:nvPr/>
            </p:nvSpPr>
            <p:spPr>
              <a:xfrm>
                <a:off x="6684850" y="2002350"/>
                <a:ext cx="25615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7502" extrusionOk="0">
                    <a:moveTo>
                      <a:pt x="0" y="1"/>
                    </a:moveTo>
                    <a:lnTo>
                      <a:pt x="0" y="266"/>
                    </a:lnTo>
                    <a:cubicBezTo>
                      <a:pt x="0" y="120"/>
                      <a:pt x="112" y="1"/>
                      <a:pt x="259" y="1"/>
                    </a:cubicBezTo>
                    <a:close/>
                    <a:moveTo>
                      <a:pt x="10023" y="1"/>
                    </a:moveTo>
                    <a:cubicBezTo>
                      <a:pt x="10148" y="22"/>
                      <a:pt x="10246" y="134"/>
                      <a:pt x="10246" y="266"/>
                    </a:cubicBezTo>
                    <a:lnTo>
                      <a:pt x="10246" y="1"/>
                    </a:lnTo>
                    <a:close/>
                    <a:moveTo>
                      <a:pt x="0" y="7236"/>
                    </a:moveTo>
                    <a:lnTo>
                      <a:pt x="0" y="7502"/>
                    </a:lnTo>
                    <a:lnTo>
                      <a:pt x="266" y="7502"/>
                    </a:lnTo>
                    <a:cubicBezTo>
                      <a:pt x="119" y="7502"/>
                      <a:pt x="0" y="7383"/>
                      <a:pt x="0" y="7236"/>
                    </a:cubicBezTo>
                    <a:close/>
                  </a:path>
                </a:pathLst>
              </a:custGeom>
              <a:solidFill>
                <a:srgbClr val="C2C3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497;p40">
                <a:extLst>
                  <a:ext uri="{FF2B5EF4-FFF2-40B4-BE49-F238E27FC236}">
                    <a16:creationId xmlns:a16="http://schemas.microsoft.com/office/drawing/2014/main" id="{03E6FEBF-DAF2-49F6-85E7-4D501A0F1DE8}"/>
                  </a:ext>
                </a:extLst>
              </p:cNvPr>
              <p:cNvSpPr/>
              <p:nvPr/>
            </p:nvSpPr>
            <p:spPr>
              <a:xfrm>
                <a:off x="6684850" y="2002350"/>
                <a:ext cx="25615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7502" extrusionOk="0">
                    <a:moveTo>
                      <a:pt x="259" y="1"/>
                    </a:moveTo>
                    <a:cubicBezTo>
                      <a:pt x="112" y="1"/>
                      <a:pt x="0" y="120"/>
                      <a:pt x="0" y="266"/>
                    </a:cubicBezTo>
                    <a:lnTo>
                      <a:pt x="0" y="7236"/>
                    </a:lnTo>
                    <a:cubicBezTo>
                      <a:pt x="0" y="7383"/>
                      <a:pt x="119" y="7502"/>
                      <a:pt x="266" y="7502"/>
                    </a:cubicBezTo>
                    <a:lnTo>
                      <a:pt x="266" y="266"/>
                    </a:lnTo>
                    <a:lnTo>
                      <a:pt x="10246" y="266"/>
                    </a:lnTo>
                    <a:cubicBezTo>
                      <a:pt x="10246" y="134"/>
                      <a:pt x="10148" y="22"/>
                      <a:pt x="10023" y="1"/>
                    </a:cubicBezTo>
                    <a:close/>
                  </a:path>
                </a:pathLst>
              </a:custGeom>
              <a:solidFill>
                <a:srgbClr val="234B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498;p40">
                <a:extLst>
                  <a:ext uri="{FF2B5EF4-FFF2-40B4-BE49-F238E27FC236}">
                    <a16:creationId xmlns:a16="http://schemas.microsoft.com/office/drawing/2014/main" id="{2F7755D8-D957-4F07-8032-4AC40E29F99F}"/>
                  </a:ext>
                </a:extLst>
              </p:cNvPr>
              <p:cNvSpPr/>
              <p:nvPr/>
            </p:nvSpPr>
            <p:spPr>
              <a:xfrm>
                <a:off x="6788725" y="2085750"/>
                <a:ext cx="49975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800" extrusionOk="0">
                    <a:moveTo>
                      <a:pt x="1772" y="1"/>
                    </a:moveTo>
                    <a:cubicBezTo>
                      <a:pt x="1752" y="1"/>
                      <a:pt x="1732" y="4"/>
                      <a:pt x="1712" y="10"/>
                    </a:cubicBezTo>
                    <a:cubicBezTo>
                      <a:pt x="1216" y="164"/>
                      <a:pt x="678" y="304"/>
                      <a:pt x="189" y="387"/>
                    </a:cubicBezTo>
                    <a:cubicBezTo>
                      <a:pt x="78" y="408"/>
                      <a:pt x="1" y="520"/>
                      <a:pt x="22" y="632"/>
                    </a:cubicBezTo>
                    <a:cubicBezTo>
                      <a:pt x="43" y="730"/>
                      <a:pt x="127" y="799"/>
                      <a:pt x="224" y="799"/>
                    </a:cubicBezTo>
                    <a:cubicBezTo>
                      <a:pt x="238" y="799"/>
                      <a:pt x="252" y="792"/>
                      <a:pt x="266" y="792"/>
                    </a:cubicBezTo>
                    <a:cubicBezTo>
                      <a:pt x="776" y="702"/>
                      <a:pt x="1321" y="562"/>
                      <a:pt x="1831" y="401"/>
                    </a:cubicBezTo>
                    <a:cubicBezTo>
                      <a:pt x="1942" y="366"/>
                      <a:pt x="1998" y="255"/>
                      <a:pt x="1970" y="143"/>
                    </a:cubicBezTo>
                    <a:cubicBezTo>
                      <a:pt x="1942" y="58"/>
                      <a:pt x="1859" y="1"/>
                      <a:pt x="1772" y="1"/>
                    </a:cubicBezTo>
                    <a:close/>
                  </a:path>
                </a:pathLst>
              </a:custGeom>
              <a:solidFill>
                <a:srgbClr val="D1D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499;p40">
                <a:extLst>
                  <a:ext uri="{FF2B5EF4-FFF2-40B4-BE49-F238E27FC236}">
                    <a16:creationId xmlns:a16="http://schemas.microsoft.com/office/drawing/2014/main" id="{1AB8474B-3403-4ADE-882A-200B85AEF27B}"/>
                  </a:ext>
                </a:extLst>
              </p:cNvPr>
              <p:cNvSpPr/>
              <p:nvPr/>
            </p:nvSpPr>
            <p:spPr>
              <a:xfrm>
                <a:off x="6804450" y="2071425"/>
                <a:ext cx="155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946" extrusionOk="0">
                    <a:moveTo>
                      <a:pt x="232" y="0"/>
                    </a:moveTo>
                    <a:cubicBezTo>
                      <a:pt x="210" y="0"/>
                      <a:pt x="189" y="4"/>
                      <a:pt x="168" y="11"/>
                    </a:cubicBezTo>
                    <a:cubicBezTo>
                      <a:pt x="63" y="45"/>
                      <a:pt x="0" y="157"/>
                      <a:pt x="35" y="269"/>
                    </a:cubicBezTo>
                    <a:cubicBezTo>
                      <a:pt x="182" y="709"/>
                      <a:pt x="203" y="1240"/>
                      <a:pt x="98" y="1694"/>
                    </a:cubicBezTo>
                    <a:cubicBezTo>
                      <a:pt x="70" y="1805"/>
                      <a:pt x="140" y="1910"/>
                      <a:pt x="252" y="1938"/>
                    </a:cubicBezTo>
                    <a:cubicBezTo>
                      <a:pt x="266" y="1945"/>
                      <a:pt x="287" y="1945"/>
                      <a:pt x="301" y="1945"/>
                    </a:cubicBezTo>
                    <a:cubicBezTo>
                      <a:pt x="392" y="1945"/>
                      <a:pt x="475" y="1882"/>
                      <a:pt x="496" y="1784"/>
                    </a:cubicBezTo>
                    <a:cubicBezTo>
                      <a:pt x="622" y="1261"/>
                      <a:pt x="594" y="646"/>
                      <a:pt x="426" y="143"/>
                    </a:cubicBezTo>
                    <a:cubicBezTo>
                      <a:pt x="398" y="54"/>
                      <a:pt x="317" y="0"/>
                      <a:pt x="232" y="0"/>
                    </a:cubicBezTo>
                    <a:close/>
                  </a:path>
                </a:pathLst>
              </a:custGeom>
              <a:solidFill>
                <a:srgbClr val="D1D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500;p40">
                <a:extLst>
                  <a:ext uri="{FF2B5EF4-FFF2-40B4-BE49-F238E27FC236}">
                    <a16:creationId xmlns:a16="http://schemas.microsoft.com/office/drawing/2014/main" id="{951304AC-7E2E-463E-B1E2-C2CDF5AD4C8E}"/>
                  </a:ext>
                </a:extLst>
              </p:cNvPr>
              <p:cNvSpPr/>
              <p:nvPr/>
            </p:nvSpPr>
            <p:spPr>
              <a:xfrm>
                <a:off x="6857875" y="2032925"/>
                <a:ext cx="62875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4345" extrusionOk="0">
                    <a:moveTo>
                      <a:pt x="849" y="2337"/>
                    </a:moveTo>
                    <a:cubicBezTo>
                      <a:pt x="1496" y="2337"/>
                      <a:pt x="1925" y="2515"/>
                      <a:pt x="1984" y="2822"/>
                    </a:cubicBezTo>
                    <a:cubicBezTo>
                      <a:pt x="2054" y="3157"/>
                      <a:pt x="1691" y="3667"/>
                      <a:pt x="978" y="3911"/>
                    </a:cubicBezTo>
                    <a:cubicBezTo>
                      <a:pt x="939" y="3925"/>
                      <a:pt x="902" y="3932"/>
                      <a:pt x="867" y="3932"/>
                    </a:cubicBezTo>
                    <a:cubicBezTo>
                      <a:pt x="816" y="3932"/>
                      <a:pt x="771" y="3917"/>
                      <a:pt x="734" y="3883"/>
                    </a:cubicBezTo>
                    <a:cubicBezTo>
                      <a:pt x="650" y="3813"/>
                      <a:pt x="608" y="3674"/>
                      <a:pt x="629" y="3520"/>
                    </a:cubicBezTo>
                    <a:cubicBezTo>
                      <a:pt x="678" y="3122"/>
                      <a:pt x="706" y="2724"/>
                      <a:pt x="706" y="2340"/>
                    </a:cubicBezTo>
                    <a:cubicBezTo>
                      <a:pt x="755" y="2338"/>
                      <a:pt x="803" y="2337"/>
                      <a:pt x="849" y="2337"/>
                    </a:cubicBezTo>
                    <a:close/>
                    <a:moveTo>
                      <a:pt x="225" y="1"/>
                    </a:moveTo>
                    <a:cubicBezTo>
                      <a:pt x="209" y="1"/>
                      <a:pt x="192" y="3"/>
                      <a:pt x="175" y="7"/>
                    </a:cubicBezTo>
                    <a:cubicBezTo>
                      <a:pt x="70" y="42"/>
                      <a:pt x="1" y="154"/>
                      <a:pt x="35" y="265"/>
                    </a:cubicBezTo>
                    <a:cubicBezTo>
                      <a:pt x="301" y="1264"/>
                      <a:pt x="364" y="2340"/>
                      <a:pt x="217" y="3464"/>
                    </a:cubicBezTo>
                    <a:cubicBezTo>
                      <a:pt x="182" y="3764"/>
                      <a:pt x="280" y="4044"/>
                      <a:pt x="475" y="4204"/>
                    </a:cubicBezTo>
                    <a:cubicBezTo>
                      <a:pt x="587" y="4295"/>
                      <a:pt x="727" y="4344"/>
                      <a:pt x="867" y="4344"/>
                    </a:cubicBezTo>
                    <a:cubicBezTo>
                      <a:pt x="950" y="4344"/>
                      <a:pt x="1034" y="4330"/>
                      <a:pt x="1111" y="4302"/>
                    </a:cubicBezTo>
                    <a:cubicBezTo>
                      <a:pt x="1963" y="4009"/>
                      <a:pt x="2515" y="3331"/>
                      <a:pt x="2389" y="2738"/>
                    </a:cubicBezTo>
                    <a:cubicBezTo>
                      <a:pt x="2335" y="2483"/>
                      <a:pt x="2082" y="1925"/>
                      <a:pt x="854" y="1925"/>
                    </a:cubicBezTo>
                    <a:cubicBezTo>
                      <a:pt x="804" y="1925"/>
                      <a:pt x="752" y="1926"/>
                      <a:pt x="699" y="1928"/>
                    </a:cubicBezTo>
                    <a:cubicBezTo>
                      <a:pt x="671" y="1313"/>
                      <a:pt x="580" y="726"/>
                      <a:pt x="427" y="154"/>
                    </a:cubicBezTo>
                    <a:cubicBezTo>
                      <a:pt x="403" y="65"/>
                      <a:pt x="319" y="1"/>
                      <a:pt x="225" y="1"/>
                    </a:cubicBezTo>
                    <a:close/>
                  </a:path>
                </a:pathLst>
              </a:custGeom>
              <a:solidFill>
                <a:srgbClr val="D1D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501;p40">
                <a:extLst>
                  <a:ext uri="{FF2B5EF4-FFF2-40B4-BE49-F238E27FC236}">
                    <a16:creationId xmlns:a16="http://schemas.microsoft.com/office/drawing/2014/main" id="{30CCE5F0-BB40-4F99-8DA3-D5C59A786F0A}"/>
                  </a:ext>
                </a:extLst>
              </p:cNvPr>
              <p:cNvSpPr/>
              <p:nvPr/>
            </p:nvSpPr>
            <p:spPr>
              <a:xfrm>
                <a:off x="6705975" y="2071500"/>
                <a:ext cx="54675" cy="58000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320" extrusionOk="0">
                    <a:moveTo>
                      <a:pt x="971" y="406"/>
                    </a:moveTo>
                    <a:cubicBezTo>
                      <a:pt x="1237" y="406"/>
                      <a:pt x="1537" y="664"/>
                      <a:pt x="1642" y="985"/>
                    </a:cubicBezTo>
                    <a:cubicBezTo>
                      <a:pt x="1711" y="1188"/>
                      <a:pt x="1725" y="1488"/>
                      <a:pt x="1390" y="1740"/>
                    </a:cubicBezTo>
                    <a:cubicBezTo>
                      <a:pt x="1244" y="1851"/>
                      <a:pt x="1111" y="1907"/>
                      <a:pt x="985" y="1907"/>
                    </a:cubicBezTo>
                    <a:cubicBezTo>
                      <a:pt x="804" y="1907"/>
                      <a:pt x="685" y="1781"/>
                      <a:pt x="622" y="1677"/>
                    </a:cubicBezTo>
                    <a:cubicBezTo>
                      <a:pt x="454" y="1418"/>
                      <a:pt x="433" y="1027"/>
                      <a:pt x="573" y="727"/>
                    </a:cubicBezTo>
                    <a:cubicBezTo>
                      <a:pt x="671" y="517"/>
                      <a:pt x="804" y="406"/>
                      <a:pt x="971" y="406"/>
                    </a:cubicBezTo>
                    <a:close/>
                    <a:moveTo>
                      <a:pt x="971" y="1"/>
                    </a:moveTo>
                    <a:cubicBezTo>
                      <a:pt x="783" y="1"/>
                      <a:pt x="426" y="70"/>
                      <a:pt x="203" y="552"/>
                    </a:cubicBezTo>
                    <a:cubicBezTo>
                      <a:pt x="0" y="978"/>
                      <a:pt x="35" y="1516"/>
                      <a:pt x="273" y="1900"/>
                    </a:cubicBezTo>
                    <a:cubicBezTo>
                      <a:pt x="447" y="2166"/>
                      <a:pt x="699" y="2319"/>
                      <a:pt x="985" y="2319"/>
                    </a:cubicBezTo>
                    <a:cubicBezTo>
                      <a:pt x="1202" y="2319"/>
                      <a:pt x="1418" y="2235"/>
                      <a:pt x="1635" y="2068"/>
                    </a:cubicBezTo>
                    <a:cubicBezTo>
                      <a:pt x="2040" y="1768"/>
                      <a:pt x="2186" y="1314"/>
                      <a:pt x="2033" y="853"/>
                    </a:cubicBezTo>
                    <a:cubicBezTo>
                      <a:pt x="1865" y="364"/>
                      <a:pt x="1411" y="1"/>
                      <a:pt x="971" y="1"/>
                    </a:cubicBezTo>
                    <a:close/>
                  </a:path>
                </a:pathLst>
              </a:custGeom>
              <a:solidFill>
                <a:srgbClr val="D1D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502;p40">
                <a:extLst>
                  <a:ext uri="{FF2B5EF4-FFF2-40B4-BE49-F238E27FC236}">
                    <a16:creationId xmlns:a16="http://schemas.microsoft.com/office/drawing/2014/main" id="{45D429EF-3895-476A-9857-04030CD4915C}"/>
                  </a:ext>
                </a:extLst>
              </p:cNvPr>
              <p:cNvSpPr/>
              <p:nvPr/>
            </p:nvSpPr>
            <p:spPr>
              <a:xfrm>
                <a:off x="6743675" y="2070875"/>
                <a:ext cx="400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989" extrusionOk="0">
                    <a:moveTo>
                      <a:pt x="303" y="1"/>
                    </a:moveTo>
                    <a:cubicBezTo>
                      <a:pt x="206" y="1"/>
                      <a:pt x="117" y="67"/>
                      <a:pt x="99" y="165"/>
                    </a:cubicBezTo>
                    <a:cubicBezTo>
                      <a:pt x="1" y="675"/>
                      <a:pt x="134" y="1408"/>
                      <a:pt x="539" y="1765"/>
                    </a:cubicBezTo>
                    <a:cubicBezTo>
                      <a:pt x="664" y="1876"/>
                      <a:pt x="846" y="1988"/>
                      <a:pt x="1104" y="1988"/>
                    </a:cubicBezTo>
                    <a:cubicBezTo>
                      <a:pt x="1202" y="1988"/>
                      <a:pt x="1314" y="1967"/>
                      <a:pt x="1433" y="1932"/>
                    </a:cubicBezTo>
                    <a:cubicBezTo>
                      <a:pt x="1544" y="1897"/>
                      <a:pt x="1600" y="1779"/>
                      <a:pt x="1565" y="1674"/>
                    </a:cubicBezTo>
                    <a:cubicBezTo>
                      <a:pt x="1537" y="1584"/>
                      <a:pt x="1456" y="1531"/>
                      <a:pt x="1371" y="1531"/>
                    </a:cubicBezTo>
                    <a:cubicBezTo>
                      <a:pt x="1349" y="1531"/>
                      <a:pt x="1328" y="1534"/>
                      <a:pt x="1307" y="1541"/>
                    </a:cubicBezTo>
                    <a:cubicBezTo>
                      <a:pt x="1237" y="1563"/>
                      <a:pt x="1172" y="1574"/>
                      <a:pt x="1111" y="1574"/>
                    </a:cubicBezTo>
                    <a:cubicBezTo>
                      <a:pt x="997" y="1574"/>
                      <a:pt x="898" y="1535"/>
                      <a:pt x="811" y="1457"/>
                    </a:cubicBezTo>
                    <a:cubicBezTo>
                      <a:pt x="532" y="1213"/>
                      <a:pt x="427" y="633"/>
                      <a:pt x="504" y="249"/>
                    </a:cubicBezTo>
                    <a:cubicBezTo>
                      <a:pt x="525" y="137"/>
                      <a:pt x="455" y="26"/>
                      <a:pt x="343" y="5"/>
                    </a:cubicBezTo>
                    <a:cubicBezTo>
                      <a:pt x="330" y="2"/>
                      <a:pt x="316" y="1"/>
                      <a:pt x="303" y="1"/>
                    </a:cubicBezTo>
                    <a:close/>
                  </a:path>
                </a:pathLst>
              </a:custGeom>
              <a:solidFill>
                <a:srgbClr val="D1DF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503;p40">
                <a:extLst>
                  <a:ext uri="{FF2B5EF4-FFF2-40B4-BE49-F238E27FC236}">
                    <a16:creationId xmlns:a16="http://schemas.microsoft.com/office/drawing/2014/main" id="{ABB9F5E8-6593-4818-9CD5-B180A02E4605}"/>
                  </a:ext>
                </a:extLst>
              </p:cNvPr>
              <p:cNvSpPr/>
              <p:nvPr/>
            </p:nvSpPr>
            <p:spPr>
              <a:xfrm>
                <a:off x="6892275" y="2189875"/>
                <a:ext cx="36175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97" extrusionOk="0">
                    <a:moveTo>
                      <a:pt x="0" y="1"/>
                    </a:moveTo>
                    <a:cubicBezTo>
                      <a:pt x="35" y="113"/>
                      <a:pt x="140" y="196"/>
                      <a:pt x="259" y="196"/>
                    </a:cubicBezTo>
                    <a:lnTo>
                      <a:pt x="1188" y="196"/>
                    </a:lnTo>
                    <a:cubicBezTo>
                      <a:pt x="1306" y="196"/>
                      <a:pt x="1411" y="113"/>
                      <a:pt x="1446" y="1"/>
                    </a:cubicBezTo>
                    <a:close/>
                  </a:path>
                </a:pathLst>
              </a:custGeom>
              <a:solidFill>
                <a:srgbClr val="C2C3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504;p40">
                <a:extLst>
                  <a:ext uri="{FF2B5EF4-FFF2-40B4-BE49-F238E27FC236}">
                    <a16:creationId xmlns:a16="http://schemas.microsoft.com/office/drawing/2014/main" id="{12D0D7BB-E043-4215-AEA1-47FB48BEA5B5}"/>
                  </a:ext>
                </a:extLst>
              </p:cNvPr>
              <p:cNvSpPr/>
              <p:nvPr/>
            </p:nvSpPr>
            <p:spPr>
              <a:xfrm>
                <a:off x="6892100" y="2175400"/>
                <a:ext cx="3652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580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72"/>
                    </a:cubicBezTo>
                    <a:lnTo>
                      <a:pt x="0" y="510"/>
                    </a:lnTo>
                    <a:cubicBezTo>
                      <a:pt x="0" y="531"/>
                      <a:pt x="0" y="559"/>
                      <a:pt x="7" y="580"/>
                    </a:cubicBezTo>
                    <a:lnTo>
                      <a:pt x="1453" y="580"/>
                    </a:lnTo>
                    <a:cubicBezTo>
                      <a:pt x="1460" y="559"/>
                      <a:pt x="1460" y="531"/>
                      <a:pt x="1460" y="510"/>
                    </a:cubicBezTo>
                    <a:lnTo>
                      <a:pt x="1460" y="272"/>
                    </a:lnTo>
                    <a:cubicBezTo>
                      <a:pt x="1460" y="119"/>
                      <a:pt x="1341" y="0"/>
                      <a:pt x="1195" y="0"/>
                    </a:cubicBezTo>
                    <a:close/>
                  </a:path>
                </a:pathLst>
              </a:custGeom>
              <a:solidFill>
                <a:srgbClr val="234B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505;p40">
                <a:extLst>
                  <a:ext uri="{FF2B5EF4-FFF2-40B4-BE49-F238E27FC236}">
                    <a16:creationId xmlns:a16="http://schemas.microsoft.com/office/drawing/2014/main" id="{C9B613FC-8C69-4793-BF72-BF774D650F80}"/>
                  </a:ext>
                </a:extLst>
              </p:cNvPr>
              <p:cNvSpPr/>
              <p:nvPr/>
            </p:nvSpPr>
            <p:spPr>
              <a:xfrm>
                <a:off x="6671400" y="1988925"/>
                <a:ext cx="283050" cy="214425"/>
              </a:xfrm>
              <a:custGeom>
                <a:avLst/>
                <a:gdLst/>
                <a:ahLst/>
                <a:cxnLst/>
                <a:rect l="l" t="t" r="r" b="b"/>
                <a:pathLst>
                  <a:path w="11322" h="8577" extrusionOk="0">
                    <a:moveTo>
                      <a:pt x="10512" y="538"/>
                    </a:moveTo>
                    <a:cubicBezTo>
                      <a:pt x="10658" y="538"/>
                      <a:pt x="10784" y="657"/>
                      <a:pt x="10784" y="803"/>
                    </a:cubicBezTo>
                    <a:lnTo>
                      <a:pt x="10784" y="7773"/>
                    </a:lnTo>
                    <a:cubicBezTo>
                      <a:pt x="10784" y="7920"/>
                      <a:pt x="10658" y="8039"/>
                      <a:pt x="10512" y="8039"/>
                    </a:cubicBezTo>
                    <a:lnTo>
                      <a:pt x="804" y="8039"/>
                    </a:lnTo>
                    <a:cubicBezTo>
                      <a:pt x="657" y="8039"/>
                      <a:pt x="538" y="7920"/>
                      <a:pt x="538" y="7773"/>
                    </a:cubicBezTo>
                    <a:lnTo>
                      <a:pt x="538" y="803"/>
                    </a:lnTo>
                    <a:cubicBezTo>
                      <a:pt x="538" y="657"/>
                      <a:pt x="657" y="538"/>
                      <a:pt x="804" y="538"/>
                    </a:cubicBezTo>
                    <a:close/>
                    <a:moveTo>
                      <a:pt x="804" y="0"/>
                    </a:moveTo>
                    <a:cubicBezTo>
                      <a:pt x="364" y="0"/>
                      <a:pt x="0" y="356"/>
                      <a:pt x="0" y="803"/>
                    </a:cubicBezTo>
                    <a:lnTo>
                      <a:pt x="0" y="7773"/>
                    </a:lnTo>
                    <a:cubicBezTo>
                      <a:pt x="0" y="8220"/>
                      <a:pt x="364" y="8577"/>
                      <a:pt x="804" y="8577"/>
                    </a:cubicBezTo>
                    <a:lnTo>
                      <a:pt x="10512" y="8577"/>
                    </a:lnTo>
                    <a:cubicBezTo>
                      <a:pt x="10959" y="8577"/>
                      <a:pt x="11322" y="8220"/>
                      <a:pt x="11322" y="7773"/>
                    </a:cubicBezTo>
                    <a:lnTo>
                      <a:pt x="11322" y="803"/>
                    </a:lnTo>
                    <a:cubicBezTo>
                      <a:pt x="11322" y="356"/>
                      <a:pt x="10959" y="0"/>
                      <a:pt x="10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506;p40">
                <a:extLst>
                  <a:ext uri="{FF2B5EF4-FFF2-40B4-BE49-F238E27FC236}">
                    <a16:creationId xmlns:a16="http://schemas.microsoft.com/office/drawing/2014/main" id="{95BCBEA8-B08C-44C9-8A44-BD441781E188}"/>
                  </a:ext>
                </a:extLst>
              </p:cNvPr>
              <p:cNvSpPr/>
              <p:nvPr/>
            </p:nvSpPr>
            <p:spPr>
              <a:xfrm>
                <a:off x="6887200" y="2170500"/>
                <a:ext cx="36525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776" extrusionOk="0">
                    <a:moveTo>
                      <a:pt x="266" y="1"/>
                    </a:moveTo>
                    <a:cubicBezTo>
                      <a:pt x="120" y="1"/>
                      <a:pt x="1" y="119"/>
                      <a:pt x="1" y="273"/>
                    </a:cubicBezTo>
                    <a:lnTo>
                      <a:pt x="1" y="510"/>
                    </a:lnTo>
                    <a:cubicBezTo>
                      <a:pt x="1" y="657"/>
                      <a:pt x="120" y="776"/>
                      <a:pt x="266" y="776"/>
                    </a:cubicBezTo>
                    <a:lnTo>
                      <a:pt x="1195" y="776"/>
                    </a:lnTo>
                    <a:cubicBezTo>
                      <a:pt x="1342" y="776"/>
                      <a:pt x="1461" y="657"/>
                      <a:pt x="1461" y="510"/>
                    </a:cubicBezTo>
                    <a:lnTo>
                      <a:pt x="1461" y="273"/>
                    </a:lnTo>
                    <a:cubicBezTo>
                      <a:pt x="1461" y="119"/>
                      <a:pt x="1342" y="1"/>
                      <a:pt x="1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778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8" name="Google Shape;4278;p64"/>
          <p:cNvGrpSpPr/>
          <p:nvPr/>
        </p:nvGrpSpPr>
        <p:grpSpPr>
          <a:xfrm>
            <a:off x="3629026" y="1140221"/>
            <a:ext cx="595069" cy="3177982"/>
            <a:chOff x="6943023" y="1256665"/>
            <a:chExt cx="595069" cy="3177982"/>
          </a:xfrm>
        </p:grpSpPr>
        <p:sp>
          <p:nvSpPr>
            <p:cNvPr id="4279" name="Google Shape;4279;p64"/>
            <p:cNvSpPr/>
            <p:nvPr/>
          </p:nvSpPr>
          <p:spPr>
            <a:xfrm rot="-5400000">
              <a:off x="5651567" y="2548121"/>
              <a:ext cx="3177982" cy="595069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solidFill>
              <a:srgbClr val="135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4"/>
            <p:cNvSpPr/>
            <p:nvPr/>
          </p:nvSpPr>
          <p:spPr>
            <a:xfrm>
              <a:off x="6990363" y="2146063"/>
              <a:ext cx="500400" cy="50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300" b="1" dirty="0">
                  <a:solidFill>
                    <a:srgbClr val="1355A5"/>
                  </a:solidFill>
                </a:rPr>
                <a:t>ID</a:t>
              </a:r>
              <a:endParaRPr sz="1300" b="1" dirty="0">
                <a:solidFill>
                  <a:srgbClr val="1355A5"/>
                </a:solidFill>
              </a:endParaRPr>
            </a:p>
          </p:txBody>
        </p:sp>
        <p:sp>
          <p:nvSpPr>
            <p:cNvPr id="4281" name="Google Shape;4281;p64"/>
            <p:cNvSpPr/>
            <p:nvPr/>
          </p:nvSpPr>
          <p:spPr>
            <a:xfrm>
              <a:off x="6990363" y="3001763"/>
              <a:ext cx="500400" cy="50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4"/>
            <p:cNvSpPr/>
            <p:nvPr/>
          </p:nvSpPr>
          <p:spPr>
            <a:xfrm>
              <a:off x="6990363" y="3857463"/>
              <a:ext cx="500400" cy="50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4"/>
            <p:cNvSpPr/>
            <p:nvPr/>
          </p:nvSpPr>
          <p:spPr>
            <a:xfrm>
              <a:off x="6990363" y="1301688"/>
              <a:ext cx="500400" cy="50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4" name="Google Shape;4284;p64"/>
          <p:cNvGrpSpPr/>
          <p:nvPr/>
        </p:nvGrpSpPr>
        <p:grpSpPr>
          <a:xfrm>
            <a:off x="1588764" y="1115010"/>
            <a:ext cx="595069" cy="3177982"/>
            <a:chOff x="1612673" y="1256665"/>
            <a:chExt cx="595069" cy="3177982"/>
          </a:xfrm>
        </p:grpSpPr>
        <p:sp>
          <p:nvSpPr>
            <p:cNvPr id="4285" name="Google Shape;4285;p64"/>
            <p:cNvSpPr/>
            <p:nvPr/>
          </p:nvSpPr>
          <p:spPr>
            <a:xfrm rot="-5400000">
              <a:off x="321217" y="2548121"/>
              <a:ext cx="3177982" cy="595069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4"/>
            <p:cNvSpPr/>
            <p:nvPr/>
          </p:nvSpPr>
          <p:spPr>
            <a:xfrm>
              <a:off x="1660025" y="2146063"/>
              <a:ext cx="500400" cy="50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7" name="Google Shape;4287;p64"/>
            <p:cNvSpPr/>
            <p:nvPr/>
          </p:nvSpPr>
          <p:spPr>
            <a:xfrm>
              <a:off x="1660025" y="3001763"/>
              <a:ext cx="500400" cy="50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4"/>
            <p:cNvSpPr/>
            <p:nvPr/>
          </p:nvSpPr>
          <p:spPr>
            <a:xfrm>
              <a:off x="1660025" y="3857463"/>
              <a:ext cx="500400" cy="50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4"/>
            <p:cNvSpPr/>
            <p:nvPr/>
          </p:nvSpPr>
          <p:spPr>
            <a:xfrm>
              <a:off x="1660025" y="1301688"/>
              <a:ext cx="500400" cy="50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0" name="Google Shape;4290;p64"/>
          <p:cNvSpPr txBox="1">
            <a:spLocks noGrp="1"/>
          </p:cNvSpPr>
          <p:nvPr>
            <p:ph type="title"/>
          </p:nvPr>
        </p:nvSpPr>
        <p:spPr>
          <a:xfrm>
            <a:off x="720000" y="3733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rgbClr val="1355A5"/>
                </a:solidFill>
              </a:rPr>
              <a:t>System </a:t>
            </a:r>
            <a:r>
              <a:rPr lang="en-US" sz="2800" dirty="0">
                <a:solidFill>
                  <a:schemeClr val="accent2"/>
                </a:solidFill>
              </a:rPr>
              <a:t>Architecture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4351" name="Google Shape;4351;p64"/>
          <p:cNvSpPr txBox="1"/>
          <p:nvPr/>
        </p:nvSpPr>
        <p:spPr>
          <a:xfrm>
            <a:off x="6334737" y="1111497"/>
            <a:ext cx="1864500" cy="9706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LLM</a:t>
            </a:r>
          </a:p>
          <a:p>
            <a:pPr lvl="0" algn="ctr"/>
            <a:r>
              <a:rPr lang="en-US" dirty="0">
                <a:solidFill>
                  <a:srgbClr val="001A49"/>
                </a:solidFill>
                <a:latin typeface="Antic"/>
                <a:ea typeface="Antic"/>
                <a:cs typeface="Antic"/>
                <a:sym typeface="Antic"/>
              </a:rPr>
              <a:t>Uses RESTful via OpenRouter API</a:t>
            </a:r>
          </a:p>
        </p:txBody>
      </p:sp>
      <p:sp>
        <p:nvSpPr>
          <p:cNvPr id="4353" name="Google Shape;4353;p64"/>
          <p:cNvSpPr txBox="1"/>
          <p:nvPr/>
        </p:nvSpPr>
        <p:spPr>
          <a:xfrm>
            <a:off x="6324185" y="2352520"/>
            <a:ext cx="1864500" cy="134525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Wikidata</a:t>
            </a:r>
          </a:p>
          <a:p>
            <a:pPr lvl="0" algn="ctr"/>
            <a:r>
              <a:rPr lang="en-US" dirty="0">
                <a:solidFill>
                  <a:srgbClr val="001A49"/>
                </a:solidFill>
                <a:latin typeface="Antic"/>
                <a:ea typeface="Antic"/>
                <a:cs typeface="Antic"/>
                <a:sym typeface="Antic"/>
              </a:rPr>
              <a:t>Uses RESTful via Wikidata Search API </a:t>
            </a:r>
          </a:p>
        </p:txBody>
      </p:sp>
      <p:sp>
        <p:nvSpPr>
          <p:cNvPr id="4354" name="Google Shape;4354;p64"/>
          <p:cNvSpPr txBox="1"/>
          <p:nvPr/>
        </p:nvSpPr>
        <p:spPr>
          <a:xfrm>
            <a:off x="498993" y="1154608"/>
            <a:ext cx="1073280" cy="2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User input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4355" name="Google Shape;4355;p64"/>
          <p:cNvSpPr txBox="1"/>
          <p:nvPr/>
        </p:nvSpPr>
        <p:spPr>
          <a:xfrm>
            <a:off x="556792" y="2135013"/>
            <a:ext cx="1004838" cy="26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Processing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4358" name="Google Shape;4358;p64"/>
          <p:cNvSpPr txBox="1"/>
          <p:nvPr/>
        </p:nvSpPr>
        <p:spPr>
          <a:xfrm>
            <a:off x="4115203" y="1000900"/>
            <a:ext cx="2217519" cy="2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Extract related themes?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94" name="Google Shape;4353;p64">
            <a:extLst>
              <a:ext uri="{FF2B5EF4-FFF2-40B4-BE49-F238E27FC236}">
                <a16:creationId xmlns:a16="http://schemas.microsoft.com/office/drawing/2014/main" id="{0D91F2DA-C1CA-40BA-A5B9-B13775627F13}"/>
              </a:ext>
            </a:extLst>
          </p:cNvPr>
          <p:cNvSpPr txBox="1"/>
          <p:nvPr/>
        </p:nvSpPr>
        <p:spPr>
          <a:xfrm>
            <a:off x="944881" y="4302002"/>
            <a:ext cx="1864500" cy="64010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Frontend</a:t>
            </a:r>
          </a:p>
          <a:p>
            <a:pPr lvl="0" algn="ctr">
              <a:lnSpc>
                <a:spcPct val="115000"/>
              </a:lnSpc>
            </a:pPr>
            <a:r>
              <a:rPr lang="en-US" sz="1800" dirty="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Streamlit</a:t>
            </a:r>
            <a:r>
              <a:rPr lang="en-US" sz="1800" dirty="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)</a:t>
            </a:r>
            <a:endParaRPr sz="1800" dirty="0">
              <a:solidFill>
                <a:schemeClr val="dk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3DA9976B-373B-4435-9B2F-5DC2836345BA}"/>
              </a:ext>
            </a:extLst>
          </p:cNvPr>
          <p:cNvCxnSpPr>
            <a:cxnSpLocks/>
            <a:stCxn id="4289" idx="6"/>
            <a:endCxn id="4283" idx="2"/>
          </p:cNvCxnSpPr>
          <p:nvPr/>
        </p:nvCxnSpPr>
        <p:spPr>
          <a:xfrm>
            <a:off x="2136516" y="1410233"/>
            <a:ext cx="1539850" cy="2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Google Shape;4354;p64">
            <a:extLst>
              <a:ext uri="{FF2B5EF4-FFF2-40B4-BE49-F238E27FC236}">
                <a16:creationId xmlns:a16="http://schemas.microsoft.com/office/drawing/2014/main" id="{ACF78AFF-5138-4CF4-918C-5DD019BF6E41}"/>
              </a:ext>
            </a:extLst>
          </p:cNvPr>
          <p:cNvSpPr txBox="1"/>
          <p:nvPr/>
        </p:nvSpPr>
        <p:spPr>
          <a:xfrm>
            <a:off x="2087868" y="1185001"/>
            <a:ext cx="1588428" cy="2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Send user theme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C4603A6B-9E4C-4A71-94C7-B29F240269CC}"/>
              </a:ext>
            </a:extLst>
          </p:cNvPr>
          <p:cNvCxnSpPr>
            <a:cxnSpLocks/>
            <a:stCxn id="4283" idx="7"/>
          </p:cNvCxnSpPr>
          <p:nvPr/>
        </p:nvCxnSpPr>
        <p:spPr>
          <a:xfrm flipV="1">
            <a:off x="4103484" y="1250216"/>
            <a:ext cx="2237749" cy="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2C46D135-A845-4CAC-A9A3-55D59AC86CD5}"/>
              </a:ext>
            </a:extLst>
          </p:cNvPr>
          <p:cNvCxnSpPr>
            <a:cxnSpLocks/>
            <a:stCxn id="4351" idx="1"/>
            <a:endCxn id="4283" idx="5"/>
          </p:cNvCxnSpPr>
          <p:nvPr/>
        </p:nvCxnSpPr>
        <p:spPr>
          <a:xfrm flipH="1">
            <a:off x="4103484" y="1596832"/>
            <a:ext cx="2231253" cy="1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Google Shape;4358;p64">
            <a:extLst>
              <a:ext uri="{FF2B5EF4-FFF2-40B4-BE49-F238E27FC236}">
                <a16:creationId xmlns:a16="http://schemas.microsoft.com/office/drawing/2014/main" id="{9D626781-DD5F-4594-8D92-90ABA42555EB}"/>
              </a:ext>
            </a:extLst>
          </p:cNvPr>
          <p:cNvSpPr txBox="1"/>
          <p:nvPr/>
        </p:nvSpPr>
        <p:spPr>
          <a:xfrm>
            <a:off x="4100129" y="1363240"/>
            <a:ext cx="2158612" cy="27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Themes JSON List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1A766129-E104-4626-AE3F-C4B1367756B5}"/>
              </a:ext>
            </a:extLst>
          </p:cNvPr>
          <p:cNvCxnSpPr>
            <a:cxnSpLocks/>
            <a:stCxn id="4280" idx="7"/>
          </p:cNvCxnSpPr>
          <p:nvPr/>
        </p:nvCxnSpPr>
        <p:spPr>
          <a:xfrm>
            <a:off x="4103484" y="2102901"/>
            <a:ext cx="2212365" cy="383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8" name="Gráfico 17" descr="Utilizador">
            <a:extLst>
              <a:ext uri="{FF2B5EF4-FFF2-40B4-BE49-F238E27FC236}">
                <a16:creationId xmlns:a16="http://schemas.microsoft.com/office/drawing/2014/main" id="{58C9863A-117F-4AA9-B5D2-C34BE67B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0047" y="1210587"/>
            <a:ext cx="398175" cy="398175"/>
          </a:xfrm>
          <a:prstGeom prst="rect">
            <a:avLst/>
          </a:prstGeom>
        </p:spPr>
      </p:pic>
      <p:sp>
        <p:nvSpPr>
          <p:cNvPr id="117" name="Google Shape;4358;p64">
            <a:extLst>
              <a:ext uri="{FF2B5EF4-FFF2-40B4-BE49-F238E27FC236}">
                <a16:creationId xmlns:a16="http://schemas.microsoft.com/office/drawing/2014/main" id="{EB143A30-F162-44A0-B083-225BB1289480}"/>
              </a:ext>
            </a:extLst>
          </p:cNvPr>
          <p:cNvSpPr txBox="1"/>
          <p:nvPr/>
        </p:nvSpPr>
        <p:spPr>
          <a:xfrm rot="570002">
            <a:off x="4078330" y="2051228"/>
            <a:ext cx="2383286" cy="23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Query the Q-IDs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pic>
        <p:nvPicPr>
          <p:cNvPr id="20" name="Gráfico 19" descr="Atualizar">
            <a:extLst>
              <a:ext uri="{FF2B5EF4-FFF2-40B4-BE49-F238E27FC236}">
                <a16:creationId xmlns:a16="http://schemas.microsoft.com/office/drawing/2014/main" id="{5F767398-BB70-4505-BA48-124A383C5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3668" y="2091794"/>
            <a:ext cx="346927" cy="346927"/>
          </a:xfrm>
          <a:prstGeom prst="rect">
            <a:avLst/>
          </a:prstGeom>
        </p:spPr>
      </p:pic>
      <p:pic>
        <p:nvPicPr>
          <p:cNvPr id="120" name="Gráfico 119" descr="Atualizar">
            <a:extLst>
              <a:ext uri="{FF2B5EF4-FFF2-40B4-BE49-F238E27FC236}">
                <a16:creationId xmlns:a16="http://schemas.microsoft.com/office/drawing/2014/main" id="{2CCD6543-D767-4C1F-BD1D-49121F40C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9438" y="2951756"/>
            <a:ext cx="346927" cy="346927"/>
          </a:xfrm>
          <a:prstGeom prst="rect">
            <a:avLst/>
          </a:prstGeom>
        </p:spPr>
      </p:pic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0DD84371-6DA7-4D75-81B4-D6C35D73CDB5}"/>
              </a:ext>
            </a:extLst>
          </p:cNvPr>
          <p:cNvCxnSpPr>
            <a:cxnSpLocks/>
            <a:endCxn id="4289" idx="2"/>
          </p:cNvCxnSpPr>
          <p:nvPr/>
        </p:nvCxnSpPr>
        <p:spPr>
          <a:xfrm flipV="1">
            <a:off x="486596" y="1410233"/>
            <a:ext cx="1149520" cy="12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Conexão reta unidirecional 123">
            <a:extLst>
              <a:ext uri="{FF2B5EF4-FFF2-40B4-BE49-F238E27FC236}">
                <a16:creationId xmlns:a16="http://schemas.microsoft.com/office/drawing/2014/main" id="{5666D43C-26EC-441B-AFF9-0A06806BECEE}"/>
              </a:ext>
            </a:extLst>
          </p:cNvPr>
          <p:cNvCxnSpPr>
            <a:cxnSpLocks/>
            <a:endCxn id="4280" idx="5"/>
          </p:cNvCxnSpPr>
          <p:nvPr/>
        </p:nvCxnSpPr>
        <p:spPr>
          <a:xfrm flipH="1" flipV="1">
            <a:off x="4103484" y="2456737"/>
            <a:ext cx="2193499" cy="3510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" name="Google Shape;4358;p64">
            <a:extLst>
              <a:ext uri="{FF2B5EF4-FFF2-40B4-BE49-F238E27FC236}">
                <a16:creationId xmlns:a16="http://schemas.microsoft.com/office/drawing/2014/main" id="{386326FD-280B-411D-B820-4AA1A8D7AB44}"/>
              </a:ext>
            </a:extLst>
          </p:cNvPr>
          <p:cNvSpPr txBox="1"/>
          <p:nvPr/>
        </p:nvSpPr>
        <p:spPr>
          <a:xfrm rot="350961">
            <a:off x="4095288" y="2790763"/>
            <a:ext cx="2158612" cy="27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SPARQL to get triples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128" name="Google Shape;4355;p64">
            <a:extLst>
              <a:ext uri="{FF2B5EF4-FFF2-40B4-BE49-F238E27FC236}">
                <a16:creationId xmlns:a16="http://schemas.microsoft.com/office/drawing/2014/main" id="{EC9F37A8-9740-47FD-9FBD-4CA7829D184B}"/>
              </a:ext>
            </a:extLst>
          </p:cNvPr>
          <p:cNvSpPr txBox="1"/>
          <p:nvPr/>
        </p:nvSpPr>
        <p:spPr>
          <a:xfrm>
            <a:off x="580284" y="3004434"/>
            <a:ext cx="1004838" cy="26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Processing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130" name="Google Shape;4358;p64">
            <a:extLst>
              <a:ext uri="{FF2B5EF4-FFF2-40B4-BE49-F238E27FC236}">
                <a16:creationId xmlns:a16="http://schemas.microsoft.com/office/drawing/2014/main" id="{33EF3F20-D265-4322-993E-862EB25BEA76}"/>
              </a:ext>
            </a:extLst>
          </p:cNvPr>
          <p:cNvSpPr txBox="1"/>
          <p:nvPr/>
        </p:nvSpPr>
        <p:spPr>
          <a:xfrm rot="522840">
            <a:off x="4022140" y="2400059"/>
            <a:ext cx="2383286" cy="23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Q-IDs JSON List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cxnSp>
        <p:nvCxnSpPr>
          <p:cNvPr id="150" name="Conexão reta unidirecional 149">
            <a:extLst>
              <a:ext uri="{FF2B5EF4-FFF2-40B4-BE49-F238E27FC236}">
                <a16:creationId xmlns:a16="http://schemas.microsoft.com/office/drawing/2014/main" id="{3EC09571-35D6-418A-AD22-A5CC52782C74}"/>
              </a:ext>
            </a:extLst>
          </p:cNvPr>
          <p:cNvCxnSpPr>
            <a:cxnSpLocks/>
            <a:stCxn id="4281" idx="7"/>
          </p:cNvCxnSpPr>
          <p:nvPr/>
        </p:nvCxnSpPr>
        <p:spPr>
          <a:xfrm>
            <a:off x="4103484" y="2958601"/>
            <a:ext cx="2237749" cy="236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6" name="Conexão reta unidirecional 155">
            <a:extLst>
              <a:ext uri="{FF2B5EF4-FFF2-40B4-BE49-F238E27FC236}">
                <a16:creationId xmlns:a16="http://schemas.microsoft.com/office/drawing/2014/main" id="{2FB3272C-0374-4B2A-AECA-09313A678128}"/>
              </a:ext>
            </a:extLst>
          </p:cNvPr>
          <p:cNvCxnSpPr>
            <a:cxnSpLocks/>
            <a:stCxn id="4282" idx="2"/>
            <a:endCxn id="4288" idx="6"/>
          </p:cNvCxnSpPr>
          <p:nvPr/>
        </p:nvCxnSpPr>
        <p:spPr>
          <a:xfrm flipH="1" flipV="1">
            <a:off x="2136516" y="3966008"/>
            <a:ext cx="1539850" cy="2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9" name="Google Shape;4354;p64">
            <a:extLst>
              <a:ext uri="{FF2B5EF4-FFF2-40B4-BE49-F238E27FC236}">
                <a16:creationId xmlns:a16="http://schemas.microsoft.com/office/drawing/2014/main" id="{EE1BF474-C7B6-4098-ACAA-05B4F0F9DDAC}"/>
              </a:ext>
            </a:extLst>
          </p:cNvPr>
          <p:cNvSpPr txBox="1"/>
          <p:nvPr/>
        </p:nvSpPr>
        <p:spPr>
          <a:xfrm>
            <a:off x="2136417" y="3720140"/>
            <a:ext cx="1588428" cy="2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JSON Information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cxnSp>
        <p:nvCxnSpPr>
          <p:cNvPr id="160" name="Conexão reta unidirecional 159">
            <a:extLst>
              <a:ext uri="{FF2B5EF4-FFF2-40B4-BE49-F238E27FC236}">
                <a16:creationId xmlns:a16="http://schemas.microsoft.com/office/drawing/2014/main" id="{EDF20AE0-C2F8-4BEB-835A-46CBF44C5337}"/>
              </a:ext>
            </a:extLst>
          </p:cNvPr>
          <p:cNvCxnSpPr>
            <a:cxnSpLocks/>
            <a:stCxn id="4288" idx="2"/>
          </p:cNvCxnSpPr>
          <p:nvPr/>
        </p:nvCxnSpPr>
        <p:spPr>
          <a:xfrm flipH="1">
            <a:off x="486596" y="3966008"/>
            <a:ext cx="1149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4" name="Google Shape;4354;p64">
            <a:extLst>
              <a:ext uri="{FF2B5EF4-FFF2-40B4-BE49-F238E27FC236}">
                <a16:creationId xmlns:a16="http://schemas.microsoft.com/office/drawing/2014/main" id="{09F81261-097C-4360-A904-D9491DCF4D41}"/>
              </a:ext>
            </a:extLst>
          </p:cNvPr>
          <p:cNvSpPr txBox="1"/>
          <p:nvPr/>
        </p:nvSpPr>
        <p:spPr>
          <a:xfrm>
            <a:off x="522571" y="3697778"/>
            <a:ext cx="1073280" cy="2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Flashcards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cxnSp>
        <p:nvCxnSpPr>
          <p:cNvPr id="165" name="Conexão reta unidirecional 164">
            <a:extLst>
              <a:ext uri="{FF2B5EF4-FFF2-40B4-BE49-F238E27FC236}">
                <a16:creationId xmlns:a16="http://schemas.microsoft.com/office/drawing/2014/main" id="{CE41F490-F1C0-44D7-8054-63F655D88AE4}"/>
              </a:ext>
            </a:extLst>
          </p:cNvPr>
          <p:cNvCxnSpPr>
            <a:cxnSpLocks/>
            <a:endCxn id="4281" idx="5"/>
          </p:cNvCxnSpPr>
          <p:nvPr/>
        </p:nvCxnSpPr>
        <p:spPr>
          <a:xfrm flipH="1" flipV="1">
            <a:off x="4103484" y="3312437"/>
            <a:ext cx="2205656" cy="221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8" name="Google Shape;4358;p64">
            <a:extLst>
              <a:ext uri="{FF2B5EF4-FFF2-40B4-BE49-F238E27FC236}">
                <a16:creationId xmlns:a16="http://schemas.microsoft.com/office/drawing/2014/main" id="{EE417AB7-7E2D-4671-95BD-BA6DE6C2C6F8}"/>
              </a:ext>
            </a:extLst>
          </p:cNvPr>
          <p:cNvSpPr txBox="1"/>
          <p:nvPr/>
        </p:nvSpPr>
        <p:spPr>
          <a:xfrm rot="349512">
            <a:off x="4159108" y="3168646"/>
            <a:ext cx="2158612" cy="27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Triples JSON List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pic>
        <p:nvPicPr>
          <p:cNvPr id="185" name="Gráfico 184" descr="Rede">
            <a:extLst>
              <a:ext uri="{FF2B5EF4-FFF2-40B4-BE49-F238E27FC236}">
                <a16:creationId xmlns:a16="http://schemas.microsoft.com/office/drawing/2014/main" id="{9BA57E60-C226-41ED-B151-E015A434C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6296" y="1175991"/>
            <a:ext cx="483789" cy="483789"/>
          </a:xfrm>
          <a:prstGeom prst="rect">
            <a:avLst/>
          </a:prstGeom>
        </p:spPr>
      </p:pic>
      <p:pic>
        <p:nvPicPr>
          <p:cNvPr id="192" name="Gráfico 191" descr="Lupa">
            <a:extLst>
              <a:ext uri="{FF2B5EF4-FFF2-40B4-BE49-F238E27FC236}">
                <a16:creationId xmlns:a16="http://schemas.microsoft.com/office/drawing/2014/main" id="{CE4C8310-C026-433C-A2ED-BE369137C7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24845" y="2944842"/>
            <a:ext cx="382784" cy="382784"/>
          </a:xfrm>
          <a:prstGeom prst="rect">
            <a:avLst/>
          </a:prstGeom>
        </p:spPr>
      </p:pic>
      <p:pic>
        <p:nvPicPr>
          <p:cNvPr id="194" name="Gráfico 193" descr="Quadro Preto">
            <a:extLst>
              <a:ext uri="{FF2B5EF4-FFF2-40B4-BE49-F238E27FC236}">
                <a16:creationId xmlns:a16="http://schemas.microsoft.com/office/drawing/2014/main" id="{471811EB-5A85-4D45-8C90-70912D9B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63165" y="3747489"/>
            <a:ext cx="440668" cy="440668"/>
          </a:xfrm>
          <a:prstGeom prst="rect">
            <a:avLst/>
          </a:prstGeom>
        </p:spPr>
      </p:pic>
      <p:pic>
        <p:nvPicPr>
          <p:cNvPr id="195" name="Gráfico 194" descr="Legendas">
            <a:extLst>
              <a:ext uri="{FF2B5EF4-FFF2-40B4-BE49-F238E27FC236}">
                <a16:creationId xmlns:a16="http://schemas.microsoft.com/office/drawing/2014/main" id="{36229AF0-14F9-45CA-B68E-11EF6DBA75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16626" y="3817098"/>
            <a:ext cx="419879" cy="419879"/>
          </a:xfrm>
          <a:prstGeom prst="rect">
            <a:avLst/>
          </a:prstGeom>
        </p:spPr>
      </p:pic>
      <p:cxnSp>
        <p:nvCxnSpPr>
          <p:cNvPr id="197" name="Conexão: Ângulo Reto 196">
            <a:extLst>
              <a:ext uri="{FF2B5EF4-FFF2-40B4-BE49-F238E27FC236}">
                <a16:creationId xmlns:a16="http://schemas.microsoft.com/office/drawing/2014/main" id="{B219DC75-AA29-4731-9910-2FA614C068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15204" y="1250213"/>
            <a:ext cx="4094585" cy="2937944"/>
          </a:xfrm>
          <a:prstGeom prst="bentConnector3">
            <a:avLst>
              <a:gd name="adj1" fmla="val -13832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Conexão: Ângulo Reto 87">
            <a:extLst>
              <a:ext uri="{FF2B5EF4-FFF2-40B4-BE49-F238E27FC236}">
                <a16:creationId xmlns:a16="http://schemas.microsoft.com/office/drawing/2014/main" id="{2E6BCE7E-EABB-4654-952C-CB4AC88F8070}"/>
              </a:ext>
            </a:extLst>
          </p:cNvPr>
          <p:cNvCxnSpPr/>
          <p:nvPr/>
        </p:nvCxnSpPr>
        <p:spPr>
          <a:xfrm flipV="1">
            <a:off x="4183120" y="2004408"/>
            <a:ext cx="4005565" cy="1986811"/>
          </a:xfrm>
          <a:prstGeom prst="bentConnector3">
            <a:avLst>
              <a:gd name="adj1" fmla="val 108973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1" name="Google Shape;4358;p64">
            <a:extLst>
              <a:ext uri="{FF2B5EF4-FFF2-40B4-BE49-F238E27FC236}">
                <a16:creationId xmlns:a16="http://schemas.microsoft.com/office/drawing/2014/main" id="{2B5287C7-ECA6-48D3-954F-AC33D9F0830B}"/>
              </a:ext>
            </a:extLst>
          </p:cNvPr>
          <p:cNvSpPr txBox="1"/>
          <p:nvPr/>
        </p:nvSpPr>
        <p:spPr>
          <a:xfrm>
            <a:off x="4136505" y="3752215"/>
            <a:ext cx="2273012" cy="203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Triples to Human language?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212" name="Google Shape;4358;p64">
            <a:extLst>
              <a:ext uri="{FF2B5EF4-FFF2-40B4-BE49-F238E27FC236}">
                <a16:creationId xmlns:a16="http://schemas.microsoft.com/office/drawing/2014/main" id="{52C8B4E1-D117-4DF7-B8C3-355A848A65F4}"/>
              </a:ext>
            </a:extLst>
          </p:cNvPr>
          <p:cNvSpPr txBox="1"/>
          <p:nvPr/>
        </p:nvSpPr>
        <p:spPr>
          <a:xfrm>
            <a:off x="6560947" y="4203847"/>
            <a:ext cx="2217519" cy="2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accent6"/>
                </a:solidFill>
                <a:latin typeface="Antic"/>
                <a:ea typeface="Antic"/>
                <a:cs typeface="Antic"/>
                <a:sym typeface="Antic"/>
              </a:rPr>
              <a:t>JSON Information</a:t>
            </a:r>
            <a:endParaRPr dirty="0">
              <a:solidFill>
                <a:schemeClr val="accent6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sp>
        <p:nvSpPr>
          <p:cNvPr id="214" name="Google Shape;4353;p64">
            <a:extLst>
              <a:ext uri="{FF2B5EF4-FFF2-40B4-BE49-F238E27FC236}">
                <a16:creationId xmlns:a16="http://schemas.microsoft.com/office/drawing/2014/main" id="{EA8F2850-6B41-4A81-85E2-59B3C8B7E7B9}"/>
              </a:ext>
            </a:extLst>
          </p:cNvPr>
          <p:cNvSpPr txBox="1"/>
          <p:nvPr/>
        </p:nvSpPr>
        <p:spPr>
          <a:xfrm>
            <a:off x="2994311" y="4299687"/>
            <a:ext cx="1864500" cy="64010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Backend</a:t>
            </a:r>
          </a:p>
          <a:p>
            <a:pPr lvl="0" algn="ctr">
              <a:lnSpc>
                <a:spcPct val="115000"/>
              </a:lnSpc>
            </a:pPr>
            <a:r>
              <a:rPr lang="en-US" sz="1800" dirty="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(Python)</a:t>
            </a:r>
            <a:endParaRPr sz="1800" dirty="0">
              <a:solidFill>
                <a:schemeClr val="dk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5642389"/>
      </p:ext>
    </p:extLst>
  </p:cSld>
  <p:clrMapOvr>
    <a:masterClrMapping/>
  </p:clrMapOvr>
</p:sld>
</file>

<file path=ppt/theme/theme1.xml><?xml version="1.0" encoding="utf-8"?>
<a:theme xmlns:a="http://schemas.openxmlformats.org/drawingml/2006/main" name="Study Techniques for Final Exams in High School by Slidesgo">
  <a:themeElements>
    <a:clrScheme name="Simple Light">
      <a:dk1>
        <a:srgbClr val="001A49"/>
      </a:dk1>
      <a:lt1>
        <a:srgbClr val="FCFCFC"/>
      </a:lt1>
      <a:dk2>
        <a:srgbClr val="A8B1C1"/>
      </a:dk2>
      <a:lt2>
        <a:srgbClr val="FFB000"/>
      </a:lt2>
      <a:accent1>
        <a:srgbClr val="FF9100"/>
      </a:accent1>
      <a:accent2>
        <a:srgbClr val="FF7300"/>
      </a:accent2>
      <a:accent3>
        <a:srgbClr val="DD4B03"/>
      </a:accent3>
      <a:accent4>
        <a:srgbClr val="E15A84"/>
      </a:accent4>
      <a:accent5>
        <a:srgbClr val="1355A5"/>
      </a:accent5>
      <a:accent6>
        <a:srgbClr val="001A49"/>
      </a:accent6>
      <a:hlink>
        <a:srgbClr val="001A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797</Words>
  <Application>Microsoft Office PowerPoint</Application>
  <PresentationFormat>Apresentação no Ecrã (16:9)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3" baseType="lpstr">
      <vt:lpstr>Londrina Solid</vt:lpstr>
      <vt:lpstr>Bodoni Moda</vt:lpstr>
      <vt:lpstr>Manrope ExtraBold</vt:lpstr>
      <vt:lpstr>Manrope</vt:lpstr>
      <vt:lpstr>Arial</vt:lpstr>
      <vt:lpstr>Antic</vt:lpstr>
      <vt:lpstr>Nunito Light</vt:lpstr>
      <vt:lpstr>Study Techniques for Final Exams in High School by Slidesgo</vt:lpstr>
      <vt:lpstr>        AutoFlash: Study Flashcard Generation Using KG and AI</vt:lpstr>
      <vt:lpstr>Motivation</vt:lpstr>
      <vt:lpstr>Apresentação do PowerPoint</vt:lpstr>
      <vt:lpstr>User Input</vt:lpstr>
      <vt:lpstr>Entity Expansion (LLM)</vt:lpstr>
      <vt:lpstr>Entity Identification (Wikidata)</vt:lpstr>
      <vt:lpstr>SPARQL  Triplet Extraction</vt:lpstr>
      <vt:lpstr>Natural Language  Flashcard Generation</vt:lpstr>
      <vt:lpstr>System Architecture</vt:lpstr>
      <vt:lpstr>Flashcard Formatting and Output Delivery</vt:lpstr>
      <vt:lpstr>App Demo</vt:lpstr>
      <vt:lpstr>Flashcard Export to Image</vt:lpstr>
      <vt:lpstr>Evaluation Results</vt:lpstr>
      <vt:lpstr>Future Work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Flashcard Generation Using KG and AI</dc:title>
  <cp:lastModifiedBy>Mariana Gouveia</cp:lastModifiedBy>
  <cp:revision>78</cp:revision>
  <dcterms:modified xsi:type="dcterms:W3CDTF">2025-05-25T00:15:49Z</dcterms:modified>
</cp:coreProperties>
</file>