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A9EEE-4243-C6F5-434F-6678F2D1275F}" v="144" dt="2024-10-29T15:17:32.056"/>
    <p1510:client id="{95EB0C4B-D258-64EC-B107-7247DA5EEFA5}" v="173" dt="2024-10-29T15:00:53.971"/>
    <p1510:client id="{F4616383-64B8-EFA4-DB67-129898AA50E8}" v="110" dt="2024-10-29T15:40:13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rte Gonçalves" userId="S::a46484@alunos.isel.pt::7adeea44-9269-4f65-9b39-236a855653ae" providerId="AD" clId="Web-{66EA9EEE-4243-C6F5-434F-6678F2D1275F}"/>
    <pc:docChg chg="modSld">
      <pc:chgData name="Duarte Gonçalves" userId="S::a46484@alunos.isel.pt::7adeea44-9269-4f65-9b39-236a855653ae" providerId="AD" clId="Web-{66EA9EEE-4243-C6F5-434F-6678F2D1275F}" dt="2024-10-29T15:17:29.916" v="153" actId="20577"/>
      <pc:docMkLst>
        <pc:docMk/>
      </pc:docMkLst>
      <pc:sldChg chg="addSp modSp mod setBg">
        <pc:chgData name="Duarte Gonçalves" userId="S::a46484@alunos.isel.pt::7adeea44-9269-4f65-9b39-236a855653ae" providerId="AD" clId="Web-{66EA9EEE-4243-C6F5-434F-6678F2D1275F}" dt="2024-10-29T15:17:29.916" v="153" actId="20577"/>
        <pc:sldMkLst>
          <pc:docMk/>
          <pc:sldMk cId="963025679" sldId="257"/>
        </pc:sldMkLst>
        <pc:spChg chg="mod">
          <ac:chgData name="Duarte Gonçalves" userId="S::a46484@alunos.isel.pt::7adeea44-9269-4f65-9b39-236a855653ae" providerId="AD" clId="Web-{66EA9EEE-4243-C6F5-434F-6678F2D1275F}" dt="2024-10-29T15:17:29.916" v="153" actId="20577"/>
          <ac:spMkLst>
            <pc:docMk/>
            <pc:sldMk cId="963025679" sldId="257"/>
            <ac:spMk id="2" creationId="{B5079472-8002-B078-0A4F-E774E894BB5E}"/>
          </ac:spMkLst>
        </pc:spChg>
        <pc:spChg chg="mod">
          <ac:chgData name="Duarte Gonçalves" userId="S::a46484@alunos.isel.pt::7adeea44-9269-4f65-9b39-236a855653ae" providerId="AD" clId="Web-{66EA9EEE-4243-C6F5-434F-6678F2D1275F}" dt="2024-10-29T15:17:28.759" v="152" actId="20577"/>
          <ac:spMkLst>
            <pc:docMk/>
            <pc:sldMk cId="963025679" sldId="257"/>
            <ac:spMk id="3" creationId="{C78F5B5B-2DC7-5050-3A42-36F57DBA9A35}"/>
          </ac:spMkLst>
        </pc:spChg>
        <pc:spChg chg="add">
          <ac:chgData name="Duarte Gonçalves" userId="S::a46484@alunos.isel.pt::7adeea44-9269-4f65-9b39-236a855653ae" providerId="AD" clId="Web-{66EA9EEE-4243-C6F5-434F-6678F2D1275F}" dt="2024-10-29T15:08:37.788" v="17"/>
          <ac:spMkLst>
            <pc:docMk/>
            <pc:sldMk cId="963025679" sldId="257"/>
            <ac:spMk id="8" creationId="{84136905-015B-4510-B514-027CBA846BD6}"/>
          </ac:spMkLst>
        </pc:spChg>
        <pc:spChg chg="add">
          <ac:chgData name="Duarte Gonçalves" userId="S::a46484@alunos.isel.pt::7adeea44-9269-4f65-9b39-236a855653ae" providerId="AD" clId="Web-{66EA9EEE-4243-C6F5-434F-6678F2D1275F}" dt="2024-10-29T15:08:37.788" v="17"/>
          <ac:spMkLst>
            <pc:docMk/>
            <pc:sldMk cId="963025679" sldId="257"/>
            <ac:spMk id="10" creationId="{36CD0F97-2E5B-4E84-8544-EB24DED10446}"/>
          </ac:spMkLst>
        </pc:spChg>
        <pc:spChg chg="add">
          <ac:chgData name="Duarte Gonçalves" userId="S::a46484@alunos.isel.pt::7adeea44-9269-4f65-9b39-236a855653ae" providerId="AD" clId="Web-{66EA9EEE-4243-C6F5-434F-6678F2D1275F}" dt="2024-10-29T15:08:37.788" v="17"/>
          <ac:spMkLst>
            <pc:docMk/>
            <pc:sldMk cId="963025679" sldId="257"/>
            <ac:spMk id="12" creationId="{3B272257-593A-402F-88FA-F1DECD9E3FC4}"/>
          </ac:spMkLst>
        </pc:spChg>
      </pc:sldChg>
      <pc:sldChg chg="addSp delSp modSp mod setBg">
        <pc:chgData name="Duarte Gonçalves" userId="S::a46484@alunos.isel.pt::7adeea44-9269-4f65-9b39-236a855653ae" providerId="AD" clId="Web-{66EA9EEE-4243-C6F5-434F-6678F2D1275F}" dt="2024-10-29T15:10:07.370" v="41" actId="20577"/>
        <pc:sldMkLst>
          <pc:docMk/>
          <pc:sldMk cId="954967833" sldId="258"/>
        </pc:sldMkLst>
        <pc:spChg chg="mod">
          <ac:chgData name="Duarte Gonçalves" userId="S::a46484@alunos.isel.pt::7adeea44-9269-4f65-9b39-236a855653ae" providerId="AD" clId="Web-{66EA9EEE-4243-C6F5-434F-6678F2D1275F}" dt="2024-10-29T15:10:07.370" v="41" actId="20577"/>
          <ac:spMkLst>
            <pc:docMk/>
            <pc:sldMk cId="954967833" sldId="258"/>
            <ac:spMk id="2" creationId="{4BA8D502-1B9D-C38F-0227-39824F83F098}"/>
          </ac:spMkLst>
        </pc:spChg>
        <pc:spChg chg="mod ord">
          <ac:chgData name="Duarte Gonçalves" userId="S::a46484@alunos.isel.pt::7adeea44-9269-4f65-9b39-236a855653ae" providerId="AD" clId="Web-{66EA9EEE-4243-C6F5-434F-6678F2D1275F}" dt="2024-10-29T15:06:43.503" v="16"/>
          <ac:spMkLst>
            <pc:docMk/>
            <pc:sldMk cId="954967833" sldId="258"/>
            <ac:spMk id="3" creationId="{A854B1ED-B505-E662-A99B-E3DC6FE14DCD}"/>
          </ac:spMkLst>
        </pc:spChg>
        <pc:spChg chg="add del">
          <ac:chgData name="Duarte Gonçalves" userId="S::a46484@alunos.isel.pt::7adeea44-9269-4f65-9b39-236a855653ae" providerId="AD" clId="Web-{66EA9EEE-4243-C6F5-434F-6678F2D1275F}" dt="2024-10-29T15:06:35.550" v="13"/>
          <ac:spMkLst>
            <pc:docMk/>
            <pc:sldMk cId="954967833" sldId="258"/>
            <ac:spMk id="11" creationId="{84136905-015B-4510-B514-027CBA846BD6}"/>
          </ac:spMkLst>
        </pc:spChg>
        <pc:spChg chg="add del">
          <ac:chgData name="Duarte Gonçalves" userId="S::a46484@alunos.isel.pt::7adeea44-9269-4f65-9b39-236a855653ae" providerId="AD" clId="Web-{66EA9EEE-4243-C6F5-434F-6678F2D1275F}" dt="2024-10-29T15:06:35.550" v="13"/>
          <ac:spMkLst>
            <pc:docMk/>
            <pc:sldMk cId="954967833" sldId="258"/>
            <ac:spMk id="13" creationId="{36CD0F97-2E5B-4E84-8544-EB24DED10446}"/>
          </ac:spMkLst>
        </pc:spChg>
        <pc:spChg chg="add del">
          <ac:chgData name="Duarte Gonçalves" userId="S::a46484@alunos.isel.pt::7adeea44-9269-4f65-9b39-236a855653ae" providerId="AD" clId="Web-{66EA9EEE-4243-C6F5-434F-6678F2D1275F}" dt="2024-10-29T15:06:35.550" v="13"/>
          <ac:spMkLst>
            <pc:docMk/>
            <pc:sldMk cId="954967833" sldId="258"/>
            <ac:spMk id="15" creationId="{EF37EE88-E359-4E69-A072-9959A84E1110}"/>
          </ac:spMkLst>
        </pc:spChg>
        <pc:spChg chg="add del">
          <ac:chgData name="Duarte Gonçalves" userId="S::a46484@alunos.isel.pt::7adeea44-9269-4f65-9b39-236a855653ae" providerId="AD" clId="Web-{66EA9EEE-4243-C6F5-434F-6678F2D1275F}" dt="2024-10-29T15:06:43.503" v="15"/>
          <ac:spMkLst>
            <pc:docMk/>
            <pc:sldMk cId="954967833" sldId="258"/>
            <ac:spMk id="17" creationId="{84136905-015B-4510-B514-027CBA846BD6}"/>
          </ac:spMkLst>
        </pc:spChg>
        <pc:spChg chg="add del">
          <ac:chgData name="Duarte Gonçalves" userId="S::a46484@alunos.isel.pt::7adeea44-9269-4f65-9b39-236a855653ae" providerId="AD" clId="Web-{66EA9EEE-4243-C6F5-434F-6678F2D1275F}" dt="2024-10-29T15:06:43.503" v="15"/>
          <ac:spMkLst>
            <pc:docMk/>
            <pc:sldMk cId="954967833" sldId="258"/>
            <ac:spMk id="18" creationId="{36CD0F97-2E5B-4E84-8544-EB24DED10446}"/>
          </ac:spMkLst>
        </pc:spChg>
        <pc:spChg chg="add del">
          <ac:chgData name="Duarte Gonçalves" userId="S::a46484@alunos.isel.pt::7adeea44-9269-4f65-9b39-236a855653ae" providerId="AD" clId="Web-{66EA9EEE-4243-C6F5-434F-6678F2D1275F}" dt="2024-10-29T15:06:43.503" v="15"/>
          <ac:spMkLst>
            <pc:docMk/>
            <pc:sldMk cId="954967833" sldId="258"/>
            <ac:spMk id="19" creationId="{DB667490-DB81-488B-B0E9-A2D13C48B92B}"/>
          </ac:spMkLst>
        </pc:spChg>
        <pc:spChg chg="add">
          <ac:chgData name="Duarte Gonçalves" userId="S::a46484@alunos.isel.pt::7adeea44-9269-4f65-9b39-236a855653ae" providerId="AD" clId="Web-{66EA9EEE-4243-C6F5-434F-6678F2D1275F}" dt="2024-10-29T15:06:43.503" v="16"/>
          <ac:spMkLst>
            <pc:docMk/>
            <pc:sldMk cId="954967833" sldId="258"/>
            <ac:spMk id="21" creationId="{84136905-015B-4510-B514-027CBA846BD6}"/>
          </ac:spMkLst>
        </pc:spChg>
        <pc:spChg chg="add">
          <ac:chgData name="Duarte Gonçalves" userId="S::a46484@alunos.isel.pt::7adeea44-9269-4f65-9b39-236a855653ae" providerId="AD" clId="Web-{66EA9EEE-4243-C6F5-434F-6678F2D1275F}" dt="2024-10-29T15:06:43.503" v="16"/>
          <ac:spMkLst>
            <pc:docMk/>
            <pc:sldMk cId="954967833" sldId="258"/>
            <ac:spMk id="22" creationId="{36CD0F97-2E5B-4E84-8544-EB24DED10446}"/>
          </ac:spMkLst>
        </pc:spChg>
        <pc:spChg chg="add">
          <ac:chgData name="Duarte Gonçalves" userId="S::a46484@alunos.isel.pt::7adeea44-9269-4f65-9b39-236a855653ae" providerId="AD" clId="Web-{66EA9EEE-4243-C6F5-434F-6678F2D1275F}" dt="2024-10-29T15:06:43.503" v="16"/>
          <ac:spMkLst>
            <pc:docMk/>
            <pc:sldMk cId="954967833" sldId="258"/>
            <ac:spMk id="23" creationId="{3B272257-593A-402F-88FA-F1DECD9E3FC4}"/>
          </ac:spMkLst>
        </pc:spChg>
        <pc:picChg chg="add mod">
          <ac:chgData name="Duarte Gonçalves" userId="S::a46484@alunos.isel.pt::7adeea44-9269-4f65-9b39-236a855653ae" providerId="AD" clId="Web-{66EA9EEE-4243-C6F5-434F-6678F2D1275F}" dt="2024-10-29T15:06:43.503" v="16"/>
          <ac:picMkLst>
            <pc:docMk/>
            <pc:sldMk cId="954967833" sldId="258"/>
            <ac:picMk id="4" creationId="{6CE3774D-2A90-D28D-9280-30F3226162EF}"/>
          </ac:picMkLst>
        </pc:picChg>
        <pc:picChg chg="mod ord">
          <ac:chgData name="Duarte Gonçalves" userId="S::a46484@alunos.isel.pt::7adeea44-9269-4f65-9b39-236a855653ae" providerId="AD" clId="Web-{66EA9EEE-4243-C6F5-434F-6678F2D1275F}" dt="2024-10-29T15:06:43.503" v="16"/>
          <ac:picMkLst>
            <pc:docMk/>
            <pc:sldMk cId="954967833" sldId="258"/>
            <ac:picMk id="6" creationId="{7FA1C2E5-9577-2F0B-E7D8-22068BA4024E}"/>
          </ac:picMkLst>
        </pc:picChg>
      </pc:sldChg>
    </pc:docChg>
  </pc:docChgLst>
  <pc:docChgLst>
    <pc:chgData name="Duarte Gonçalves" userId="S::a46484@alunos.isel.pt::7adeea44-9269-4f65-9b39-236a855653ae" providerId="AD" clId="Web-{F4616383-64B8-EFA4-DB67-129898AA50E8}"/>
    <pc:docChg chg="modSld">
      <pc:chgData name="Duarte Gonçalves" userId="S::a46484@alunos.isel.pt::7adeea44-9269-4f65-9b39-236a855653ae" providerId="AD" clId="Web-{F4616383-64B8-EFA4-DB67-129898AA50E8}" dt="2024-10-29T15:40:13.399" v="67" actId="20577"/>
      <pc:docMkLst>
        <pc:docMk/>
      </pc:docMkLst>
      <pc:sldChg chg="addSp delSp modSp">
        <pc:chgData name="Duarte Gonçalves" userId="S::a46484@alunos.isel.pt::7adeea44-9269-4f65-9b39-236a855653ae" providerId="AD" clId="Web-{F4616383-64B8-EFA4-DB67-129898AA50E8}" dt="2024-10-29T15:40:13.399" v="67" actId="20577"/>
        <pc:sldMkLst>
          <pc:docMk/>
          <pc:sldMk cId="963025679" sldId="257"/>
        </pc:sldMkLst>
        <pc:spChg chg="mod">
          <ac:chgData name="Duarte Gonçalves" userId="S::a46484@alunos.isel.pt::7adeea44-9269-4f65-9b39-236a855653ae" providerId="AD" clId="Web-{F4616383-64B8-EFA4-DB67-129898AA50E8}" dt="2024-10-29T15:36:16.025" v="4"/>
          <ac:spMkLst>
            <pc:docMk/>
            <pc:sldMk cId="963025679" sldId="257"/>
            <ac:spMk id="2" creationId="{B5079472-8002-B078-0A4F-E774E894BB5E}"/>
          </ac:spMkLst>
        </pc:spChg>
        <pc:spChg chg="mod ord">
          <ac:chgData name="Duarte Gonçalves" userId="S::a46484@alunos.isel.pt::7adeea44-9269-4f65-9b39-236a855653ae" providerId="AD" clId="Web-{F4616383-64B8-EFA4-DB67-129898AA50E8}" dt="2024-10-29T15:36:16.025" v="4"/>
          <ac:spMkLst>
            <pc:docMk/>
            <pc:sldMk cId="963025679" sldId="257"/>
            <ac:spMk id="3" creationId="{C78F5B5B-2DC7-5050-3A42-36F57DBA9A35}"/>
          </ac:spMkLst>
        </pc:spChg>
        <pc:spChg chg="add del mod">
          <ac:chgData name="Duarte Gonçalves" userId="S::a46484@alunos.isel.pt::7adeea44-9269-4f65-9b39-236a855653ae" providerId="AD" clId="Web-{F4616383-64B8-EFA4-DB67-129898AA50E8}" dt="2024-10-29T15:37:40.108" v="27"/>
          <ac:spMkLst>
            <pc:docMk/>
            <pc:sldMk cId="963025679" sldId="257"/>
            <ac:spMk id="5" creationId="{F61EA5BE-F602-CB43-5885-FB5934087F09}"/>
          </ac:spMkLst>
        </pc:spChg>
        <pc:spChg chg="add mod">
          <ac:chgData name="Duarte Gonçalves" userId="S::a46484@alunos.isel.pt::7adeea44-9269-4f65-9b39-236a855653ae" providerId="AD" clId="Web-{F4616383-64B8-EFA4-DB67-129898AA50E8}" dt="2024-10-29T15:40:13.399" v="67" actId="20577"/>
          <ac:spMkLst>
            <pc:docMk/>
            <pc:sldMk cId="963025679" sldId="257"/>
            <ac:spMk id="6" creationId="{9215407B-235B-50DB-038F-034EFD21454E}"/>
          </ac:spMkLst>
        </pc:spChg>
        <pc:spChg chg="add del">
          <ac:chgData name="Duarte Gonçalves" userId="S::a46484@alunos.isel.pt::7adeea44-9269-4f65-9b39-236a855653ae" providerId="AD" clId="Web-{F4616383-64B8-EFA4-DB67-129898AA50E8}" dt="2024-10-29T15:36:16.025" v="4"/>
          <ac:spMkLst>
            <pc:docMk/>
            <pc:sldMk cId="963025679" sldId="257"/>
            <ac:spMk id="8" creationId="{84136905-015B-4510-B514-027CBA846BD6}"/>
          </ac:spMkLst>
        </pc:spChg>
        <pc:spChg chg="add del">
          <ac:chgData name="Duarte Gonçalves" userId="S::a46484@alunos.isel.pt::7adeea44-9269-4f65-9b39-236a855653ae" providerId="AD" clId="Web-{F4616383-64B8-EFA4-DB67-129898AA50E8}" dt="2024-10-29T15:36:16.025" v="4"/>
          <ac:spMkLst>
            <pc:docMk/>
            <pc:sldMk cId="963025679" sldId="257"/>
            <ac:spMk id="10" creationId="{36CD0F97-2E5B-4E84-8544-EB24DED10446}"/>
          </ac:spMkLst>
        </pc:spChg>
        <pc:spChg chg="add del">
          <ac:chgData name="Duarte Gonçalves" userId="S::a46484@alunos.isel.pt::7adeea44-9269-4f65-9b39-236a855653ae" providerId="AD" clId="Web-{F4616383-64B8-EFA4-DB67-129898AA50E8}" dt="2024-10-29T15:36:16.025" v="4"/>
          <ac:spMkLst>
            <pc:docMk/>
            <pc:sldMk cId="963025679" sldId="257"/>
            <ac:spMk id="12" creationId="{3B272257-593A-402F-88FA-F1DECD9E3FC4}"/>
          </ac:spMkLst>
        </pc:spChg>
        <pc:spChg chg="add del">
          <ac:chgData name="Duarte Gonçalves" userId="S::a46484@alunos.isel.pt::7adeea44-9269-4f65-9b39-236a855653ae" providerId="AD" clId="Web-{F4616383-64B8-EFA4-DB67-129898AA50E8}" dt="2024-10-29T15:36:16.010" v="3"/>
          <ac:spMkLst>
            <pc:docMk/>
            <pc:sldMk cId="963025679" sldId="257"/>
            <ac:spMk id="17" creationId="{84136905-015B-4510-B514-027CBA846BD6}"/>
          </ac:spMkLst>
        </pc:spChg>
        <pc:spChg chg="add">
          <ac:chgData name="Duarte Gonçalves" userId="S::a46484@alunos.isel.pt::7adeea44-9269-4f65-9b39-236a855653ae" providerId="AD" clId="Web-{F4616383-64B8-EFA4-DB67-129898AA50E8}" dt="2024-10-29T15:36:16.025" v="4"/>
          <ac:spMkLst>
            <pc:docMk/>
            <pc:sldMk cId="963025679" sldId="257"/>
            <ac:spMk id="19" creationId="{36CD0F97-2E5B-4E84-8544-EB24DED10446}"/>
          </ac:spMkLst>
        </pc:spChg>
        <pc:spChg chg="add">
          <ac:chgData name="Duarte Gonçalves" userId="S::a46484@alunos.isel.pt::7adeea44-9269-4f65-9b39-236a855653ae" providerId="AD" clId="Web-{F4616383-64B8-EFA4-DB67-129898AA50E8}" dt="2024-10-29T15:36:16.025" v="4"/>
          <ac:spMkLst>
            <pc:docMk/>
            <pc:sldMk cId="963025679" sldId="257"/>
            <ac:spMk id="20" creationId="{84136905-015B-4510-B514-027CBA846BD6}"/>
          </ac:spMkLst>
        </pc:spChg>
        <pc:spChg chg="add">
          <ac:chgData name="Duarte Gonçalves" userId="S::a46484@alunos.isel.pt::7adeea44-9269-4f65-9b39-236a855653ae" providerId="AD" clId="Web-{F4616383-64B8-EFA4-DB67-129898AA50E8}" dt="2024-10-29T15:36:16.025" v="4"/>
          <ac:spMkLst>
            <pc:docMk/>
            <pc:sldMk cId="963025679" sldId="257"/>
            <ac:spMk id="21" creationId="{3B272257-593A-402F-88FA-F1DECD9E3FC4}"/>
          </ac:spMkLst>
        </pc:spChg>
        <pc:picChg chg="add del mod">
          <ac:chgData name="Duarte Gonçalves" userId="S::a46484@alunos.isel.pt::7adeea44-9269-4f65-9b39-236a855653ae" providerId="AD" clId="Web-{F4616383-64B8-EFA4-DB67-129898AA50E8}" dt="2024-10-29T15:38:51.972" v="31" actId="1076"/>
          <ac:picMkLst>
            <pc:docMk/>
            <pc:sldMk cId="963025679" sldId="257"/>
            <ac:picMk id="4" creationId="{B80D11A2-8661-6D61-EF31-0063B997DF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452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5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7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7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4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3.gstatic.com/licensed-image?q=tbn:ANd9GcS5cz0i6S989rTjBx-GCN157wJOZA26RjdnGpqQuE0UxoXRrUD_e_zV-VQoidMVg50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1687" y="1517904"/>
            <a:ext cx="4570217" cy="1123600"/>
          </a:xfrm>
        </p:spPr>
        <p:txBody>
          <a:bodyPr>
            <a:normAutofit fontScale="90000"/>
          </a:bodyPr>
          <a:lstStyle/>
          <a:p>
            <a:pPr algn="l"/>
            <a:endParaRPr lang="en-US"/>
          </a:p>
          <a:p>
            <a:r>
              <a:rPr lang="en-US" dirty="0"/>
              <a:t>Artificial Life</a:t>
            </a:r>
            <a:endParaRPr lang="en-US" dirty="0">
              <a:cs typeface="Aharon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/>
              <a:t>Henrique Matos – 64369</a:t>
            </a:r>
          </a:p>
          <a:p>
            <a:pPr algn="l"/>
            <a:r>
              <a:rPr lang="en-US" dirty="0"/>
              <a:t>Duarte Gonçalves - 64465</a:t>
            </a: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95B8D843-D2C4-7587-B9E2-8B2DCDBA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4" r="33486" b="-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956FF-913B-E6A3-F72F-8B891F71FDDD}"/>
              </a:ext>
            </a:extLst>
          </p:cNvPr>
          <p:cNvSpPr txBox="1"/>
          <p:nvPr/>
        </p:nvSpPr>
        <p:spPr>
          <a:xfrm>
            <a:off x="5751920" y="2646406"/>
            <a:ext cx="52438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Fluid and Particle Density Simulation</a:t>
            </a:r>
          </a:p>
        </p:txBody>
      </p:sp>
      <p:pic>
        <p:nvPicPr>
          <p:cNvPr id="6" name="Picture 5" descr="A black and blue sign with a rectangular object&#10;&#10;Description automatically generated">
            <a:extLst>
              <a:ext uri="{FF2B5EF4-FFF2-40B4-BE49-F238E27FC236}">
                <a16:creationId xmlns:a16="http://schemas.microsoft.com/office/drawing/2014/main" id="{3E21EDEC-779E-6BF3-8339-EDFD3941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1" y="100558"/>
            <a:ext cx="1678459" cy="6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79472-8002-B078-0A4F-E774E894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Objectives</a:t>
            </a:r>
            <a:endParaRPr lang="en-US">
              <a:cs typeface="Aharoni"/>
            </a:endParaRPr>
          </a:p>
        </p:txBody>
      </p:sp>
      <p:pic>
        <p:nvPicPr>
          <p:cNvPr id="4" name="Picture 3" descr="B">
            <a:extLst>
              <a:ext uri="{FF2B5EF4-FFF2-40B4-BE49-F238E27FC236}">
                <a16:creationId xmlns:a16="http://schemas.microsoft.com/office/drawing/2014/main" id="{B80D11A2-8661-6D61-EF31-0063B997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19" y="1229805"/>
            <a:ext cx="3095977" cy="38221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5B5B-2DC7-5050-3A42-36F57DBA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400">
                <a:ea typeface="+mn-lt"/>
                <a:cs typeface="+mn-lt"/>
              </a:rPr>
              <a:t>A Tube filled with liquid will have two bodies:</a:t>
            </a:r>
          </a:p>
          <a:p>
            <a:pPr marL="708660" lvl="1" indent="-342900">
              <a:lnSpc>
                <a:spcPct val="95000"/>
              </a:lnSpc>
              <a:buFont typeface="Calibri" panose="020B0604020202020204" pitchFamily="34" charset="0"/>
              <a:buChar char="-"/>
            </a:pPr>
            <a:r>
              <a:rPr lang="en-US" sz="1400">
                <a:ea typeface="+mn-lt"/>
                <a:cs typeface="+mn-lt"/>
              </a:rPr>
              <a:t>The first will fall into the tube, to observe buoyancy;</a:t>
            </a:r>
          </a:p>
          <a:p>
            <a:pPr marL="708660" lvl="1" indent="-342900">
              <a:lnSpc>
                <a:spcPct val="95000"/>
              </a:lnSpc>
              <a:buFont typeface="Calibri" panose="020B0604020202020204" pitchFamily="34" charset="0"/>
              <a:buChar char="-"/>
            </a:pPr>
            <a:r>
              <a:rPr lang="en-US" sz="1400">
                <a:ea typeface="+mn-lt"/>
                <a:cs typeface="+mn-lt"/>
              </a:rPr>
              <a:t>The second one, with different density will emerge from the bottom to observe buoyancy as well;</a:t>
            </a:r>
            <a:endParaRPr lang="en-US" sz="1400"/>
          </a:p>
          <a:p>
            <a:pPr>
              <a:lnSpc>
                <a:spcPct val="95000"/>
              </a:lnSpc>
            </a:pPr>
            <a:r>
              <a:rPr lang="en" sz="1400" err="1">
                <a:ea typeface="+mn-lt"/>
                <a:cs typeface="+mn-lt"/>
              </a:rPr>
              <a:t>Interactability</a:t>
            </a:r>
            <a:r>
              <a:rPr lang="en" sz="1400">
                <a:ea typeface="+mn-lt"/>
                <a:cs typeface="+mn-lt"/>
              </a:rPr>
              <a:t> </a:t>
            </a:r>
            <a:r>
              <a:rPr lang="en-US" sz="1400">
                <a:ea typeface="+mn-lt"/>
                <a:cs typeface="+mn-lt"/>
              </a:rPr>
              <a:t>with GUI;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5407B-235B-50DB-038F-034EFD21454E}"/>
              </a:ext>
            </a:extLst>
          </p:cNvPr>
          <p:cNvSpPr txBox="1"/>
          <p:nvPr/>
        </p:nvSpPr>
        <p:spPr>
          <a:xfrm>
            <a:off x="1496786" y="5202899"/>
            <a:ext cx="3102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hlinkClick r:id="rId3"/>
              </a:rPr>
              <a:t>Buoyancy Effect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302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8D502-1B9D-C38F-0227-39824F83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Development Tools</a:t>
            </a:r>
          </a:p>
        </p:txBody>
      </p:sp>
      <p:pic>
        <p:nvPicPr>
          <p:cNvPr id="6" name="Picture 5" descr="Processing - Wikipedia">
            <a:extLst>
              <a:ext uri="{FF2B5EF4-FFF2-40B4-BE49-F238E27FC236}">
                <a16:creationId xmlns:a16="http://schemas.microsoft.com/office/drawing/2014/main" id="{7FA1C2E5-9577-2F0B-E7D8-22068BA40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88" y="1520823"/>
            <a:ext cx="2142914" cy="2142914"/>
          </a:xfrm>
          <a:prstGeom prst="rect">
            <a:avLst/>
          </a:prstGeom>
        </p:spPr>
      </p:pic>
      <p:pic>
        <p:nvPicPr>
          <p:cNvPr id="4" name="Picture 3" descr="Java Logo - Javatpoint">
            <a:extLst>
              <a:ext uri="{FF2B5EF4-FFF2-40B4-BE49-F238E27FC236}">
                <a16:creationId xmlns:a16="http://schemas.microsoft.com/office/drawing/2014/main" id="{6CE3774D-2A90-D28D-9280-30F32261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53" y="3970865"/>
            <a:ext cx="3394785" cy="2125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B1ED-B505-E662-A99B-E3DC6FE1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Java 1.8</a:t>
            </a:r>
          </a:p>
          <a:p>
            <a:r>
              <a:rPr lang="en-US" dirty="0"/>
              <a:t>Framework – Processing Java Library</a:t>
            </a:r>
          </a:p>
        </p:txBody>
      </p:sp>
    </p:spTree>
    <p:extLst>
      <p:ext uri="{BB962C8B-B14F-4D97-AF65-F5344CB8AC3E}">
        <p14:creationId xmlns:p14="http://schemas.microsoft.com/office/powerpoint/2010/main" val="95496783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PrismaticVTI</vt:lpstr>
      <vt:lpstr> Artificial Life</vt:lpstr>
      <vt:lpstr>Objectives</vt:lpstr>
      <vt:lpstr>Development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119</cp:revision>
  <dcterms:created xsi:type="dcterms:W3CDTF">2024-10-29T14:41:17Z</dcterms:created>
  <dcterms:modified xsi:type="dcterms:W3CDTF">2024-10-29T15:40:13Z</dcterms:modified>
</cp:coreProperties>
</file>