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4710"/>
  </p:normalViewPr>
  <p:slideViewPr>
    <p:cSldViewPr snapToGrid="0">
      <p:cViewPr varScale="1">
        <p:scale>
          <a:sx n="116" d="100"/>
          <a:sy n="116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7C26F-49E5-DD2A-98B8-7592EC17E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474B357-56EB-E643-4DE6-957641104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CC1CE-1370-CA58-703C-DBA59A96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4DDD3-D11A-FCB8-FCC1-E1D285DA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DE1BD3-69FA-04E2-8C69-ADC185EF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1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9376C8-B6E1-264C-BCFF-E1720A9C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EDC442-B2AF-D39C-8257-012EC87B4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8FA7F6-036E-9408-7AD1-2ED76726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00B94-92B7-10CF-60F2-7FAD9AAE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C53FF9-CD8C-74F3-A8F6-AD4149E7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7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84850E3-9A90-C9A0-7763-15D9FFD28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09A033-B59A-5A8E-ED2B-701C24AA7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DA55B4-B3D4-7A02-E940-C5E0091F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59B42-0C33-F76E-BFC2-5D066A32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84AE5E-77E2-6E44-B195-CF8E1D39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61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498AF-59BC-274F-A6C5-1162ED53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4E29B-E986-2CF5-3CFD-0BF2C2DD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16CFEA-EB1D-396C-6012-69BB1A9D1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A00650-63AB-7126-A05C-4AC2EB48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534BDF-F39F-29A6-D97B-1B10256A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58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A4C87-6228-E48E-6B4D-1DEA0D76B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FC0E33-ECAD-9355-BE91-C85C2860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603876-E318-CBAD-6B21-91FBD7D1D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11308E-541B-7EC8-4D3A-D436EFB2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6A99B9-A56E-8D13-0F17-A45351C1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59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A67DD-389B-C94C-D545-810153F63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196A89-08A2-FAD9-FBF5-EA2E7DCD7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2DBE3B-A57E-0E63-2F6A-C91D4247A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77B92F-3080-9245-AD2B-911EE22F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A31C28-BB43-6A12-8B39-01C65941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C82496-A62F-90A3-0295-949CC86C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8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75BDF-094C-449F-2DC8-78E775C9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CEFD99-7DB7-C4C5-F588-5C0A0CA0C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B15156-903A-1685-0187-1E5844D34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D21A69-B7F2-1670-2C68-A48CD4502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4A6887-42FC-C855-EB91-4A6F57CFE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C92CF6-C7C0-D999-5D63-9461173F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6BBAE7-8EBC-2282-8374-6715D7A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8D4BBA-FE8B-A7BB-0A28-0E2D287C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46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4C70BD-27BE-1688-0F6B-259218E1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326DC1-8A7E-FFE9-CE85-71EE976A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812379-0B21-CAF9-5958-877108E8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36E5C0-56D7-B07C-16E6-885DA85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6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D4076F-3DC9-2DD8-6104-1E70D7C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878F50-E16E-7E5B-F46D-3E8F40E6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88549F-F9B8-0033-7997-7F075581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5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054A7E-4E29-FB83-4EB6-BA19516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8FDB73-B5F6-913D-B8F1-B4955B7C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D8CE3E-FE1C-D5CC-1E02-B2F49917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2B9A8F-FB5A-D2A6-44D6-213BBC70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7C7456-4C56-3B4F-3D9D-7991E20F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16369A-CBAB-045F-401A-B5D614AE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29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262A1-597A-EFCF-D9EF-1FD8B56A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9AFA4FF-2567-E984-2413-896C015DB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CE4ED5-3B50-AEB9-5ADA-B50A8018F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82DEA6-2824-F069-AE9B-554BC233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860DFD-C0D9-93FC-4F6E-A8CBC5D6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9F52-2719-EB9A-6D7D-3FB64F1F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1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43B7EC-324B-B420-7AF0-36AE9105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78B6D-C5D2-30AC-8EFF-21B6865C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171860-EFE6-B08E-6AA0-B9ED94516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D1A0C-1685-364A-9C54-1BABDCF6213C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2823C-43AE-DAE8-059B-176248612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586EA8-36BC-0A9D-CAA5-1F2D3D2C4A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73BFC-94B9-9945-815C-0EBD26C532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16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>
            <a:alpha val="249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18ED4-D995-3A45-6CBA-23BDF636A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 err="1"/>
              <a:t>GraphQL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000630-5403-A2EA-5C0A-CAE397AA3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Jules Duarte et Lucas </a:t>
            </a:r>
            <a:r>
              <a:rPr lang="fr-FR" dirty="0" err="1"/>
              <a:t>Labeye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362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3624A4-B925-9A3B-DD16-5E6105F5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de connexion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65012C-D3A8-4B97-D671-5543ED2273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35929"/>
            <a:ext cx="6780700" cy="49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8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14C9E-7D90-4D2A-4B96-4F1D1A5B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BB5E74-F270-25C8-31D5-3BE0FDCF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d’inscription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FA57BE-4B58-5C58-0E3B-0573BF4904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35929"/>
            <a:ext cx="6780700" cy="49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31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287B35-C220-DAFE-6242-87CB53B3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Page d’accueil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AB5C20-14B6-A446-8685-2D9B3CFC76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35929"/>
            <a:ext cx="6780700" cy="49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965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67D203-FF4A-C292-BF44-F74469D0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Détail article</a:t>
            </a:r>
          </a:p>
        </p:txBody>
      </p:sp>
      <p:pic>
        <p:nvPicPr>
          <p:cNvPr id="5122" name="Picture 2" descr="Une image contenant ciel, capture d’écran, Logiciel multimédia, multimédia&#10;&#10;Le contenu généré par l’IA peut être incorrect.">
            <a:extLst>
              <a:ext uri="{FF2B5EF4-FFF2-40B4-BE49-F238E27FC236}">
                <a16:creationId xmlns:a16="http://schemas.microsoft.com/office/drawing/2014/main" id="{1B6C2D69-E71E-ACCA-1562-678A3C3F92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35929"/>
            <a:ext cx="6780700" cy="49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04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65F160-E10F-3CDD-FD92-140FDC2E3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Formulaire ajout article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9270868-2AFD-3EDA-14D8-0B07EC6320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935929"/>
            <a:ext cx="6780700" cy="498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707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Macintosh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Présentation GraphQL</vt:lpstr>
      <vt:lpstr>Page de connexion</vt:lpstr>
      <vt:lpstr>Page d’inscription</vt:lpstr>
      <vt:lpstr>Page d’accueil</vt:lpstr>
      <vt:lpstr>Détail article</vt:lpstr>
      <vt:lpstr>Formulaire ajout article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LABEYE</dc:creator>
  <cp:lastModifiedBy>Lucas LABEYE</cp:lastModifiedBy>
  <cp:revision>1</cp:revision>
  <dcterms:created xsi:type="dcterms:W3CDTF">2025-04-11T13:16:18Z</dcterms:created>
  <dcterms:modified xsi:type="dcterms:W3CDTF">2025-04-11T13:36:14Z</dcterms:modified>
</cp:coreProperties>
</file>