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IGr8Yi+xHACtCGUZ7VGlgZUP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17382" l="23280" r="12043" t="22115"/>
          <a:stretch/>
        </p:blipFill>
        <p:spPr>
          <a:xfrm>
            <a:off x="363794" y="398053"/>
            <a:ext cx="11828206" cy="622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7633" l="15860" r="30269" t="21542"/>
          <a:stretch/>
        </p:blipFill>
        <p:spPr>
          <a:xfrm>
            <a:off x="1669902" y="766915"/>
            <a:ext cx="7678117" cy="567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2021-12-16T16:57:15Z</dcterms:created>
  <dc:creator>Susana Cardoso</dc:creator>
</cp:coreProperties>
</file>