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3A9DC6-74ED-4188-962D-32976E6BAC41}">
  <a:tblStyle styleId="{653A9DC6-74ED-4188-962D-32976E6BAC4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e49afb5b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e49afb5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e49afb5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e49afb5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e49afb5b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e49afb5b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04850"/>
            <a:ext cx="9144003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4"/>
          <p:cNvGrpSpPr/>
          <p:nvPr/>
        </p:nvGrpSpPr>
        <p:grpSpPr>
          <a:xfrm>
            <a:off x="5685201" y="-7675"/>
            <a:ext cx="3458798" cy="5158852"/>
            <a:chOff x="5274151" y="-7675"/>
            <a:chExt cx="3458798" cy="5158852"/>
          </a:xfrm>
        </p:grpSpPr>
        <p:pic>
          <p:nvPicPr>
            <p:cNvPr id="60" name="Google Shape;60;p14"/>
            <p:cNvPicPr preferRelativeResize="0"/>
            <p:nvPr/>
          </p:nvPicPr>
          <p:blipFill rotWithShape="1">
            <a:blip r:embed="rId3">
              <a:alphaModFix/>
            </a:blip>
            <a:srcRect b="0" l="37033" r="26538" t="0"/>
            <a:stretch/>
          </p:blipFill>
          <p:spPr>
            <a:xfrm>
              <a:off x="5274151" y="-7675"/>
              <a:ext cx="2482601" cy="5158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4"/>
            <p:cNvPicPr preferRelativeResize="0"/>
            <p:nvPr/>
          </p:nvPicPr>
          <p:blipFill rotWithShape="1">
            <a:blip r:embed="rId4">
              <a:alphaModFix/>
            </a:blip>
            <a:srcRect b="0" l="34738" r="36199" t="0"/>
            <a:stretch/>
          </p:blipFill>
          <p:spPr>
            <a:xfrm>
              <a:off x="6752451" y="-7675"/>
              <a:ext cx="1980498" cy="515885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675" y="828125"/>
            <a:ext cx="5510026" cy="36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675" y="828125"/>
            <a:ext cx="5510026" cy="360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5"/>
          <p:cNvGrpSpPr/>
          <p:nvPr/>
        </p:nvGrpSpPr>
        <p:grpSpPr>
          <a:xfrm>
            <a:off x="5685201" y="-7675"/>
            <a:ext cx="3458798" cy="5158852"/>
            <a:chOff x="5274151" y="-7675"/>
            <a:chExt cx="3458798" cy="5158852"/>
          </a:xfrm>
        </p:grpSpPr>
        <p:pic>
          <p:nvPicPr>
            <p:cNvPr id="69" name="Google Shape;69;p15"/>
            <p:cNvPicPr preferRelativeResize="0"/>
            <p:nvPr/>
          </p:nvPicPr>
          <p:blipFill rotWithShape="1">
            <a:blip r:embed="rId3">
              <a:alphaModFix/>
            </a:blip>
            <a:srcRect b="0" l="37033" r="26538" t="0"/>
            <a:stretch/>
          </p:blipFill>
          <p:spPr>
            <a:xfrm>
              <a:off x="5274151" y="-7675"/>
              <a:ext cx="2482601" cy="5158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5"/>
            <p:cNvPicPr preferRelativeResize="0"/>
            <p:nvPr/>
          </p:nvPicPr>
          <p:blipFill rotWithShape="1">
            <a:blip r:embed="rId4">
              <a:alphaModFix/>
            </a:blip>
            <a:srcRect b="0" l="34738" r="36199" t="0"/>
            <a:stretch/>
          </p:blipFill>
          <p:spPr>
            <a:xfrm>
              <a:off x="6752451" y="-7675"/>
              <a:ext cx="1980498" cy="515885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675" y="828125"/>
            <a:ext cx="5510026" cy="36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675" y="828125"/>
            <a:ext cx="5510026" cy="360789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55025" y="777025"/>
            <a:ext cx="1457700" cy="189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282950" y="2667925"/>
            <a:ext cx="1560900" cy="141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913" y="416025"/>
            <a:ext cx="5564176" cy="1014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" name="Google Shape;80;p16"/>
          <p:cNvGraphicFramePr/>
          <p:nvPr/>
        </p:nvGraphicFramePr>
        <p:xfrm>
          <a:off x="2971800" y="165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{653A9DC6-74ED-4188-962D-32976E6BAC41}</a:tableStyleId>
              </a:tblPr>
              <a:tblGrid>
                <a:gridCol w="1295400"/>
                <a:gridCol w="952500"/>
                <a:gridCol w="952500"/>
              </a:tblGrid>
              <a:tr h="2000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Bloco 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Peça/Processo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#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Custo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PCB Assemblada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3.76€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Peça Bloco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0.70€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Enchimento (Potting)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>
                          <a:solidFill>
                            <a:srgbClr val="FF0000"/>
                          </a:solidFill>
                        </a:rPr>
                        <a:t>0.01€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Mão de obra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>
                          <a:solidFill>
                            <a:srgbClr val="FF0000"/>
                          </a:solidFill>
                        </a:rPr>
                        <a:t>0.50€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4.97€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" name="Google Shape;81;p16"/>
          <p:cNvGraphicFramePr/>
          <p:nvPr/>
        </p:nvGraphicFramePr>
        <p:xfrm>
          <a:off x="2971800" y="326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{653A9DC6-74ED-4188-962D-32976E6BAC41}</a:tableStyleId>
              </a:tblPr>
              <a:tblGrid>
                <a:gridCol w="1295400"/>
                <a:gridCol w="952500"/>
                <a:gridCol w="952500"/>
              </a:tblGrid>
              <a:tr h="2000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Kit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Peça/Processo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#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Custo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Bloco 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14.90€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Bloco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17.50€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Caixa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>
                          <a:solidFill>
                            <a:srgbClr val="FF0000"/>
                          </a:solidFill>
                        </a:rPr>
                        <a:t>0.50€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Mão de obra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>
                          <a:solidFill>
                            <a:srgbClr val="FF0000"/>
                          </a:solidFill>
                        </a:rPr>
                        <a:t>0.50€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Sacos de plástico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>
                          <a:solidFill>
                            <a:srgbClr val="FF0000"/>
                          </a:solidFill>
                        </a:rPr>
                        <a:t>0.03€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33.43€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