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DD66-6BDE-48ED-A94D-3F51BE818BA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B379-FDEF-4D69-A221-1595A5D4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8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DD66-6BDE-48ED-A94D-3F51BE818BA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B379-FDEF-4D69-A221-1595A5D4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7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DD66-6BDE-48ED-A94D-3F51BE818BA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B379-FDEF-4D69-A221-1595A5D4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DD66-6BDE-48ED-A94D-3F51BE818BA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B379-FDEF-4D69-A221-1595A5D4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2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DD66-6BDE-48ED-A94D-3F51BE818BA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B379-FDEF-4D69-A221-1595A5D4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DD66-6BDE-48ED-A94D-3F51BE818BA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B379-FDEF-4D69-A221-1595A5D4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9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DD66-6BDE-48ED-A94D-3F51BE818BA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B379-FDEF-4D69-A221-1595A5D4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2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DD66-6BDE-48ED-A94D-3F51BE818BA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B379-FDEF-4D69-A221-1595A5D4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DD66-6BDE-48ED-A94D-3F51BE818BA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B379-FDEF-4D69-A221-1595A5D4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5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DD66-6BDE-48ED-A94D-3F51BE818BA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B379-FDEF-4D69-A221-1595A5D4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0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DD66-6BDE-48ED-A94D-3F51BE818BA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B379-FDEF-4D69-A221-1595A5D4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6DD66-6BDE-48ED-A94D-3F51BE818BA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AB379-FDEF-4D69-A221-1595A5D4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4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Al2O3 film characterization</a:t>
            </a:r>
            <a:endParaRPr lang="en-US" sz="4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955540" y="842782"/>
          <a:ext cx="8280920" cy="631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Graph" r:id="rId3" imgW="3955680" imgH="3018240" progId="Origin50.Graph">
                  <p:embed/>
                </p:oleObj>
              </mc:Choice>
              <mc:Fallback>
                <p:oleObj name="Graph" r:id="rId3" imgW="3955680" imgH="3018240" progId="Origin50.Graph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540" y="842782"/>
                        <a:ext cx="8280920" cy="631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88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938" y="764705"/>
            <a:ext cx="8665547" cy="5739829"/>
          </a:xfrm>
        </p:spPr>
      </p:pic>
    </p:spTree>
    <p:extLst>
      <p:ext uri="{BB962C8B-B14F-4D97-AF65-F5344CB8AC3E}">
        <p14:creationId xmlns:p14="http://schemas.microsoft.com/office/powerpoint/2010/main" val="420991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Graph</vt:lpstr>
      <vt:lpstr>Al2O3 film characterization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Al2O3 film characterization</dc:title>
  <dc:creator>Susana Cardoso</dc:creator>
  <cp:lastModifiedBy>Susana Cardoso</cp:lastModifiedBy>
  <cp:revision>1</cp:revision>
  <dcterms:created xsi:type="dcterms:W3CDTF">2023-06-14T22:59:32Z</dcterms:created>
  <dcterms:modified xsi:type="dcterms:W3CDTF">2023-06-14T22:59:53Z</dcterms:modified>
</cp:coreProperties>
</file>