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2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2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3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4"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3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3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4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4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B6D2A6A-761A-4A5C-960F-73095F9F885B}" type="slidenum">
              <a:t>&lt;#&gt;</a:t>
            </a:fld>
          </a:p>
        </p:txBody>
      </p:sp>
      <p:sp>
        <p:nvSpPr>
          <p:cNvPr id="4" name="PlaceHolder 3"/>
          <p:cNvSpPr>
            <a:spLocks noGrp="1"/>
          </p:cNvSpPr>
          <p:nvPr>
            <p:ph type="dt" idx="1"/>
          </p:nvPr>
        </p:nvSpPr>
        <p:spPr/>
        <p:txBody>
          <a:bodyPr/>
          <a:p>
            <a:r>
              <a:rPr lang="pt-PT"/>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53"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pt-PT"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502D850-BC18-492A-ACF1-448D15871E5A}" type="slidenum">
              <a:t>&lt;#&gt;</a:t>
            </a:fld>
          </a:p>
        </p:txBody>
      </p:sp>
      <p:sp>
        <p:nvSpPr>
          <p:cNvPr id="6" name="PlaceHolder 5"/>
          <p:cNvSpPr>
            <a:spLocks noGrp="1"/>
          </p:cNvSpPr>
          <p:nvPr>
            <p:ph type="dt" idx="1"/>
          </p:nvPr>
        </p:nvSpPr>
        <p:spPr/>
        <p:txBody>
          <a:bodyPr/>
          <a:p>
            <a:r>
              <a:rPr lang="pt-PT"/>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4251093-CB7B-4EE0-8507-3AC202E7C9A6}" type="slidenum">
              <a:t>&lt;#&gt;</a:t>
            </a:fld>
          </a:p>
        </p:txBody>
      </p:sp>
      <p:sp>
        <p:nvSpPr>
          <p:cNvPr id="6" name="PlaceHolder 5"/>
          <p:cNvSpPr>
            <a:spLocks noGrp="1"/>
          </p:cNvSpPr>
          <p:nvPr>
            <p:ph type="dt" idx="1"/>
          </p:nvPr>
        </p:nvSpPr>
        <p:spPr/>
        <p:txBody>
          <a:bodyPr/>
          <a:p>
            <a:r>
              <a:rPr lang="pt-PT"/>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5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AFFF3D7-CCF6-4B82-B55C-AF1DB6E8312F}" type="slidenum">
              <a:t>&lt;#&gt;</a:t>
            </a:fld>
          </a:p>
        </p:txBody>
      </p:sp>
      <p:sp>
        <p:nvSpPr>
          <p:cNvPr id="7" name="PlaceHolder 6"/>
          <p:cNvSpPr>
            <a:spLocks noGrp="1"/>
          </p:cNvSpPr>
          <p:nvPr>
            <p:ph type="dt" idx="1"/>
          </p:nvPr>
        </p:nvSpPr>
        <p:spPr/>
        <p:txBody>
          <a:bodyPr/>
          <a:p>
            <a:r>
              <a:rPr lang="pt-PT"/>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572AE16-4111-44F1-B3AD-B0941D3D5465}" type="slidenum">
              <a:t>&lt;#&gt;</a:t>
            </a:fld>
          </a:p>
        </p:txBody>
      </p:sp>
      <p:sp>
        <p:nvSpPr>
          <p:cNvPr id="5" name="PlaceHolder 4"/>
          <p:cNvSpPr>
            <a:spLocks noGrp="1"/>
          </p:cNvSpPr>
          <p:nvPr>
            <p:ph type="dt" idx="1"/>
          </p:nvPr>
        </p:nvSpPr>
        <p:spPr/>
        <p:txBody>
          <a:bodyPr/>
          <a:p>
            <a:r>
              <a:rPr lang="pt-PT"/>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pt-PT"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56358E8-9BD0-4EE5-A4D8-3B3D5CE214EB}" type="slidenum">
              <a:t>&lt;#&gt;</a:t>
            </a:fld>
          </a:p>
        </p:txBody>
      </p:sp>
      <p:sp>
        <p:nvSpPr>
          <p:cNvPr id="5" name="PlaceHolder 4"/>
          <p:cNvSpPr>
            <a:spLocks noGrp="1"/>
          </p:cNvSpPr>
          <p:nvPr>
            <p:ph type="dt" idx="1"/>
          </p:nvPr>
        </p:nvSpPr>
        <p:spPr/>
        <p:txBody>
          <a:bodyPr/>
          <a:p>
            <a:r>
              <a:rPr lang="pt-PT"/>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6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AB12E5F-466F-4D24-A02C-2E28BDB2ED6C}" type="slidenum">
              <a:t>&lt;#&gt;</a:t>
            </a:fld>
          </a:p>
        </p:txBody>
      </p:sp>
      <p:sp>
        <p:nvSpPr>
          <p:cNvPr id="8" name="PlaceHolder 7"/>
          <p:cNvSpPr>
            <a:spLocks noGrp="1"/>
          </p:cNvSpPr>
          <p:nvPr>
            <p:ph type="dt" idx="1"/>
          </p:nvPr>
        </p:nvSpPr>
        <p:spPr/>
        <p:txBody>
          <a:bodyPr/>
          <a:p>
            <a:r>
              <a:rPr lang="pt-P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7"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pt-PT"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6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8"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F267951-EEAC-4066-8085-E3C3FA717A2F}" type="slidenum">
              <a:t>&lt;#&gt;</a:t>
            </a:fld>
          </a:p>
        </p:txBody>
      </p:sp>
      <p:sp>
        <p:nvSpPr>
          <p:cNvPr id="8" name="PlaceHolder 7"/>
          <p:cNvSpPr>
            <a:spLocks noGrp="1"/>
          </p:cNvSpPr>
          <p:nvPr>
            <p:ph type="dt" idx="1"/>
          </p:nvPr>
        </p:nvSpPr>
        <p:spPr/>
        <p:txBody>
          <a:bodyPr/>
          <a:p>
            <a:r>
              <a:rPr lang="pt-PT"/>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7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2"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B99002E-41E1-48D2-A09E-A421E1DD17DA}" type="slidenum">
              <a:t>&lt;#&gt;</a:t>
            </a:fld>
          </a:p>
        </p:txBody>
      </p:sp>
      <p:sp>
        <p:nvSpPr>
          <p:cNvPr id="8" name="PlaceHolder 7"/>
          <p:cNvSpPr>
            <a:spLocks noGrp="1"/>
          </p:cNvSpPr>
          <p:nvPr>
            <p:ph type="dt" idx="1"/>
          </p:nvPr>
        </p:nvSpPr>
        <p:spPr/>
        <p:txBody>
          <a:bodyPr/>
          <a:p>
            <a:r>
              <a:rPr lang="pt-PT"/>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74"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5"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64C319B-22B8-4F9F-AD13-88A100B61258}" type="slidenum">
              <a:t>&lt;#&gt;</a:t>
            </a:fld>
          </a:p>
        </p:txBody>
      </p:sp>
      <p:sp>
        <p:nvSpPr>
          <p:cNvPr id="7" name="PlaceHolder 6"/>
          <p:cNvSpPr>
            <a:spLocks noGrp="1"/>
          </p:cNvSpPr>
          <p:nvPr>
            <p:ph type="dt" idx="1"/>
          </p:nvPr>
        </p:nvSpPr>
        <p:spPr/>
        <p:txBody>
          <a:bodyPr/>
          <a:p>
            <a:r>
              <a:rPr lang="pt-PT"/>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7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0"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CE7D188-91FC-4F0A-9F82-9974DCCCAF32}" type="slidenum">
              <a:t>&lt;#&gt;</a:t>
            </a:fld>
          </a:p>
        </p:txBody>
      </p:sp>
      <p:sp>
        <p:nvSpPr>
          <p:cNvPr id="9" name="PlaceHolder 8"/>
          <p:cNvSpPr>
            <a:spLocks noGrp="1"/>
          </p:cNvSpPr>
          <p:nvPr>
            <p:ph type="dt" idx="1"/>
          </p:nvPr>
        </p:nvSpPr>
        <p:spPr/>
        <p:txBody>
          <a:bodyPr/>
          <a:p>
            <a:r>
              <a:rPr lang="pt-PT"/>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8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8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47D8A92-E79C-4B31-B5CA-968754224DD0}" type="slidenum">
              <a:t>&lt;#&gt;</a:t>
            </a:fld>
          </a:p>
        </p:txBody>
      </p:sp>
      <p:sp>
        <p:nvSpPr>
          <p:cNvPr id="11" name="PlaceHolder 10"/>
          <p:cNvSpPr>
            <a:spLocks noGrp="1"/>
          </p:cNvSpPr>
          <p:nvPr>
            <p:ph type="dt" idx="1"/>
          </p:nvPr>
        </p:nvSpPr>
        <p:spPr/>
        <p:txBody>
          <a:bodyPr/>
          <a:p>
            <a:r>
              <a:rPr lang="pt-PT"/>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86BDFFE-57E3-40AD-94EA-FFF18E17ED24}" type="slidenum">
              <a:t>&lt;#&gt;</a:t>
            </a:fld>
          </a:p>
        </p:txBody>
      </p:sp>
      <p:sp>
        <p:nvSpPr>
          <p:cNvPr id="4" name="PlaceHolder 3"/>
          <p:cNvSpPr>
            <a:spLocks noGrp="1"/>
          </p:cNvSpPr>
          <p:nvPr>
            <p:ph type="dt" idx="4"/>
          </p:nvPr>
        </p:nvSpPr>
        <p:spPr/>
        <p:txBody>
          <a:bodyPr/>
          <a:p>
            <a:r>
              <a:rPr lang="pt-PT"/>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0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pt-PT"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8B288FF-45FD-422A-BA2C-8C35E240331E}" type="slidenum">
              <a:t>&lt;#&gt;</a:t>
            </a:fld>
          </a:p>
        </p:txBody>
      </p:sp>
      <p:sp>
        <p:nvSpPr>
          <p:cNvPr id="6" name="PlaceHolder 5"/>
          <p:cNvSpPr>
            <a:spLocks noGrp="1"/>
          </p:cNvSpPr>
          <p:nvPr>
            <p:ph type="dt" idx="4"/>
          </p:nvPr>
        </p:nvSpPr>
        <p:spPr/>
        <p:txBody>
          <a:bodyPr/>
          <a:p>
            <a:r>
              <a:rPr lang="pt-PT"/>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0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49C015E-3E0E-4777-ACC1-B50A00EF7A39}" type="slidenum">
              <a:t>&lt;#&gt;</a:t>
            </a:fld>
          </a:p>
        </p:txBody>
      </p:sp>
      <p:sp>
        <p:nvSpPr>
          <p:cNvPr id="6" name="PlaceHolder 5"/>
          <p:cNvSpPr>
            <a:spLocks noGrp="1"/>
          </p:cNvSpPr>
          <p:nvPr>
            <p:ph type="dt" idx="4"/>
          </p:nvPr>
        </p:nvSpPr>
        <p:spPr/>
        <p:txBody>
          <a:bodyPr/>
          <a:p>
            <a:r>
              <a:rPr lang="pt-PT"/>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0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0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BFF5D1D-7FA9-4B0F-975C-3577DE8C98A5}" type="slidenum">
              <a:t>&lt;#&gt;</a:t>
            </a:fld>
          </a:p>
        </p:txBody>
      </p:sp>
      <p:sp>
        <p:nvSpPr>
          <p:cNvPr id="7" name="PlaceHolder 6"/>
          <p:cNvSpPr>
            <a:spLocks noGrp="1"/>
          </p:cNvSpPr>
          <p:nvPr>
            <p:ph type="dt" idx="4"/>
          </p:nvPr>
        </p:nvSpPr>
        <p:spPr/>
        <p:txBody>
          <a:bodyPr/>
          <a:p>
            <a:r>
              <a:rPr lang="pt-PT"/>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300D0B4-FEE1-456C-AFEE-834AC17B7008}" type="slidenum">
              <a:t>&lt;#&gt;</a:t>
            </a:fld>
          </a:p>
        </p:txBody>
      </p:sp>
      <p:sp>
        <p:nvSpPr>
          <p:cNvPr id="5" name="PlaceHolder 4"/>
          <p:cNvSpPr>
            <a:spLocks noGrp="1"/>
          </p:cNvSpPr>
          <p:nvPr>
            <p:ph type="dt" idx="4"/>
          </p:nvPr>
        </p:nvSpPr>
        <p:spPr/>
        <p:txBody>
          <a:bodyPr/>
          <a:p>
            <a:r>
              <a:rPr lang="pt-P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pt-PT"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46A368-095B-4D7B-8EF0-ACA2EEBFA145}" type="slidenum">
              <a:t>&lt;#&gt;</a:t>
            </a:fld>
          </a:p>
        </p:txBody>
      </p:sp>
      <p:sp>
        <p:nvSpPr>
          <p:cNvPr id="5" name="PlaceHolder 4"/>
          <p:cNvSpPr>
            <a:spLocks noGrp="1"/>
          </p:cNvSpPr>
          <p:nvPr>
            <p:ph type="dt" idx="4"/>
          </p:nvPr>
        </p:nvSpPr>
        <p:spPr/>
        <p:txBody>
          <a:bodyPr/>
          <a:p>
            <a:r>
              <a:rPr lang="pt-PT"/>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1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1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1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0356001-22E5-40DB-A74F-C857B4AF6B83}"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1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1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17"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7301B76-999D-4F72-9858-764FAAA78844}"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1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1"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7263B77-949E-40C3-839B-569EF9FC82C5}" type="slidenum">
              <a:t>&lt;#&gt;</a:t>
            </a:fld>
          </a:p>
        </p:txBody>
      </p:sp>
      <p:sp>
        <p:nvSpPr>
          <p:cNvPr id="8" name="PlaceHolder 7"/>
          <p:cNvSpPr>
            <a:spLocks noGrp="1"/>
          </p:cNvSpPr>
          <p:nvPr>
            <p:ph type="dt" idx="4"/>
          </p:nvPr>
        </p:nvSpPr>
        <p:spPr/>
        <p:txBody>
          <a:bodyPr/>
          <a:p>
            <a:r>
              <a:rPr lang="pt-PT"/>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23"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4"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6455733-E81D-45B9-A29B-CBB302E706DD}" type="slidenum">
              <a:t>&lt;#&gt;</a:t>
            </a:fld>
          </a:p>
        </p:txBody>
      </p:sp>
      <p:sp>
        <p:nvSpPr>
          <p:cNvPr id="7" name="PlaceHolder 6"/>
          <p:cNvSpPr>
            <a:spLocks noGrp="1"/>
          </p:cNvSpPr>
          <p:nvPr>
            <p:ph type="dt" idx="4"/>
          </p:nvPr>
        </p:nvSpPr>
        <p:spPr/>
        <p:txBody>
          <a:bodyPr/>
          <a:p>
            <a:r>
              <a:rPr lang="pt-PT"/>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2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9"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2654687-04C7-4B70-AE77-D39059FA45B2}" type="slidenum">
              <a:t>&lt;#&gt;</a:t>
            </a:fld>
          </a:p>
        </p:txBody>
      </p:sp>
      <p:sp>
        <p:nvSpPr>
          <p:cNvPr id="9" name="PlaceHolder 8"/>
          <p:cNvSpPr>
            <a:spLocks noGrp="1"/>
          </p:cNvSpPr>
          <p:nvPr>
            <p:ph type="dt" idx="4"/>
          </p:nvPr>
        </p:nvSpPr>
        <p:spPr/>
        <p:txBody>
          <a:bodyPr/>
          <a:p>
            <a:r>
              <a:rPr lang="pt-PT"/>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31"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32"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33"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34"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35"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36"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1CDDD95-6EEC-48C6-B041-D9E7B75AD239}" type="slidenum">
              <a:t>&lt;#&gt;</a:t>
            </a:fld>
          </a:p>
        </p:txBody>
      </p:sp>
      <p:sp>
        <p:nvSpPr>
          <p:cNvPr id="11" name="PlaceHolder 10"/>
          <p:cNvSpPr>
            <a:spLocks noGrp="1"/>
          </p:cNvSpPr>
          <p:nvPr>
            <p:ph type="dt" idx="4"/>
          </p:nvPr>
        </p:nvSpPr>
        <p:spPr/>
        <p:txBody>
          <a:bodyPr/>
          <a:p>
            <a:r>
              <a:rPr lang="pt-PT"/>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FCB70FA-8100-48DE-921B-60D9020C0FFB}" type="slidenum">
              <a:t>&lt;#&gt;</a:t>
            </a:fld>
          </a:p>
        </p:txBody>
      </p:sp>
      <p:sp>
        <p:nvSpPr>
          <p:cNvPr id="4" name="PlaceHolder 3"/>
          <p:cNvSpPr>
            <a:spLocks noGrp="1"/>
          </p:cNvSpPr>
          <p:nvPr>
            <p:ph type="dt" idx="7"/>
          </p:nvPr>
        </p:nvSpPr>
        <p:spPr/>
        <p:txBody>
          <a:bodyPr/>
          <a:p>
            <a:r>
              <a:rPr lang="pt-PT"/>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4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pt-PT"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97ED93D-DD7C-48B4-BB77-6D0B287F0E18}" type="slidenum">
              <a:t>&lt;#&gt;</a:t>
            </a:fld>
          </a:p>
        </p:txBody>
      </p:sp>
      <p:sp>
        <p:nvSpPr>
          <p:cNvPr id="6" name="PlaceHolder 5"/>
          <p:cNvSpPr>
            <a:spLocks noGrp="1"/>
          </p:cNvSpPr>
          <p:nvPr>
            <p:ph type="dt" idx="7"/>
          </p:nvPr>
        </p:nvSpPr>
        <p:spPr/>
        <p:txBody>
          <a:bodyPr/>
          <a:p>
            <a:r>
              <a:rPr lang="pt-PT"/>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7FECA4F-F6B5-4DC7-8229-2A3AF9F5E943}" type="slidenum">
              <a:t>&lt;#&gt;</a:t>
            </a:fld>
          </a:p>
        </p:txBody>
      </p:sp>
      <p:sp>
        <p:nvSpPr>
          <p:cNvPr id="6" name="PlaceHolder 5"/>
          <p:cNvSpPr>
            <a:spLocks noGrp="1"/>
          </p:cNvSpPr>
          <p:nvPr>
            <p:ph type="dt" idx="7"/>
          </p:nvPr>
        </p:nvSpPr>
        <p:spPr/>
        <p:txBody>
          <a:bodyPr/>
          <a:p>
            <a:r>
              <a:rPr lang="pt-P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5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5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B2DBB1B-F79B-4C13-9EB0-25FD3B826D67}" type="slidenum">
              <a:t>&lt;#&gt;</a:t>
            </a:fld>
          </a:p>
        </p:txBody>
      </p:sp>
      <p:sp>
        <p:nvSpPr>
          <p:cNvPr id="7" name="PlaceHolder 6"/>
          <p:cNvSpPr>
            <a:spLocks noGrp="1"/>
          </p:cNvSpPr>
          <p:nvPr>
            <p:ph type="dt" idx="7"/>
          </p:nvPr>
        </p:nvSpPr>
        <p:spPr/>
        <p:txBody>
          <a:bodyPr/>
          <a:p>
            <a:r>
              <a:rPr lang="pt-PT"/>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5D12BB6-CC8A-47D3-A161-1A6D4C02D9BE}" type="slidenum">
              <a:t>&lt;#&gt;</a:t>
            </a:fld>
          </a:p>
        </p:txBody>
      </p:sp>
      <p:sp>
        <p:nvSpPr>
          <p:cNvPr id="5" name="PlaceHolder 4"/>
          <p:cNvSpPr>
            <a:spLocks noGrp="1"/>
          </p:cNvSpPr>
          <p:nvPr>
            <p:ph type="dt" idx="7"/>
          </p:nvPr>
        </p:nvSpPr>
        <p:spPr/>
        <p:txBody>
          <a:bodyPr/>
          <a:p>
            <a:r>
              <a:rPr lang="pt-PT"/>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pt-PT"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F783491-21E6-4A36-A242-DAA9A2E75172}" type="slidenum">
              <a:t>&lt;#&gt;</a:t>
            </a:fld>
          </a:p>
        </p:txBody>
      </p:sp>
      <p:sp>
        <p:nvSpPr>
          <p:cNvPr id="5" name="PlaceHolder 4"/>
          <p:cNvSpPr>
            <a:spLocks noGrp="1"/>
          </p:cNvSpPr>
          <p:nvPr>
            <p:ph type="dt" idx="7"/>
          </p:nvPr>
        </p:nvSpPr>
        <p:spPr/>
        <p:txBody>
          <a:bodyPr/>
          <a:p>
            <a:r>
              <a:rPr lang="pt-PT"/>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5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5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5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7553A77-6844-40EE-AB24-795CEA885A72}" type="slidenum">
              <a:t>&lt;#&gt;</a:t>
            </a:fld>
          </a:p>
        </p:txBody>
      </p:sp>
      <p:sp>
        <p:nvSpPr>
          <p:cNvPr id="8" name="PlaceHolder 7"/>
          <p:cNvSpPr>
            <a:spLocks noGrp="1"/>
          </p:cNvSpPr>
          <p:nvPr>
            <p:ph type="dt" idx="7"/>
          </p:nvPr>
        </p:nvSpPr>
        <p:spPr/>
        <p:txBody>
          <a:bodyPr/>
          <a:p>
            <a:r>
              <a:rPr lang="pt-PT"/>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6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6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63"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C41E1D7-A623-4141-8F31-948DC2E67DE4}" type="slidenum">
              <a:t>&lt;#&gt;</a:t>
            </a:fld>
          </a:p>
        </p:txBody>
      </p:sp>
      <p:sp>
        <p:nvSpPr>
          <p:cNvPr id="8" name="PlaceHolder 7"/>
          <p:cNvSpPr>
            <a:spLocks noGrp="1"/>
          </p:cNvSpPr>
          <p:nvPr>
            <p:ph type="dt" idx="7"/>
          </p:nvPr>
        </p:nvSpPr>
        <p:spPr/>
        <p:txBody>
          <a:bodyPr/>
          <a:p>
            <a:r>
              <a:rPr lang="pt-PT"/>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6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6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67"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6560084-CD32-4FD4-8684-F1E927FA8D8E}" type="slidenum">
              <a:t>&lt;#&gt;</a:t>
            </a:fld>
          </a:p>
        </p:txBody>
      </p:sp>
      <p:sp>
        <p:nvSpPr>
          <p:cNvPr id="8" name="PlaceHolder 7"/>
          <p:cNvSpPr>
            <a:spLocks noGrp="1"/>
          </p:cNvSpPr>
          <p:nvPr>
            <p:ph type="dt" idx="7"/>
          </p:nvPr>
        </p:nvSpPr>
        <p:spPr/>
        <p:txBody>
          <a:bodyPr/>
          <a:p>
            <a:r>
              <a:rPr lang="pt-PT"/>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69"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0"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9A5E63B-2FFC-450B-9132-F6A278A34089}" type="slidenum">
              <a:t>&lt;#&gt;</a:t>
            </a:fld>
          </a:p>
        </p:txBody>
      </p:sp>
      <p:sp>
        <p:nvSpPr>
          <p:cNvPr id="7" name="PlaceHolder 6"/>
          <p:cNvSpPr>
            <a:spLocks noGrp="1"/>
          </p:cNvSpPr>
          <p:nvPr>
            <p:ph type="dt" idx="7"/>
          </p:nvPr>
        </p:nvSpPr>
        <p:spPr/>
        <p:txBody>
          <a:bodyPr/>
          <a:p>
            <a:r>
              <a:rPr lang="pt-PT"/>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7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5"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4D9AF11F-694F-4A1E-94D7-9D5A1D5A6A23}" type="slidenum">
              <a:t>&lt;#&gt;</a:t>
            </a:fld>
          </a:p>
        </p:txBody>
      </p:sp>
      <p:sp>
        <p:nvSpPr>
          <p:cNvPr id="9" name="PlaceHolder 8"/>
          <p:cNvSpPr>
            <a:spLocks noGrp="1"/>
          </p:cNvSpPr>
          <p:nvPr>
            <p:ph type="dt" idx="7"/>
          </p:nvPr>
        </p:nvSpPr>
        <p:spPr/>
        <p:txBody>
          <a:bodyPr/>
          <a:p>
            <a:r>
              <a:rPr lang="pt-PT"/>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77"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8"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9"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80"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81"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82"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913B216-BE35-424B-B53E-C1C38906066B}" type="slidenum">
              <a:t>&lt;#&gt;</a:t>
            </a:fld>
          </a:p>
        </p:txBody>
      </p:sp>
      <p:sp>
        <p:nvSpPr>
          <p:cNvPr id="11" name="PlaceHolder 10"/>
          <p:cNvSpPr>
            <a:spLocks noGrp="1"/>
          </p:cNvSpPr>
          <p:nvPr>
            <p:ph type="dt" idx="7"/>
          </p:nvPr>
        </p:nvSpPr>
        <p:spPr/>
        <p:txBody>
          <a:bodyPr/>
          <a:p>
            <a:r>
              <a:rPr lang="pt-P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pt-PT"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1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1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2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2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22"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pt-PT" sz="4400" spc="-1" strike="noStrike">
              <a:solidFill>
                <a:srgbClr val="ffffff"/>
              </a:solidFill>
              <a:latin typeface="Arial"/>
            </a:endParaRPr>
          </a:p>
        </p:txBody>
      </p:sp>
      <p:sp>
        <p:nvSpPr>
          <p:cNvPr id="2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2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
        <p:nvSpPr>
          <p:cNvPr id="26"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pt-PT" sz="3200" spc="-1" strike="noStrike" u="sng">
              <a:solidFill>
                <a:srgbClr val="ffffff"/>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 y="3888000"/>
            <a:ext cx="9000000" cy="658440"/>
          </a:xfrm>
          <a:prstGeom prst="rect">
            <a:avLst/>
          </a:prstGeom>
          <a:noFill/>
          <a:ln w="0">
            <a:noFill/>
          </a:ln>
        </p:spPr>
        <p:txBody>
          <a:bodyPr lIns="0" rIns="0" tIns="0" bIns="0" anchor="ctr">
            <a:noAutofit/>
          </a:bodyPr>
          <a:p>
            <a:pPr indent="0">
              <a:buNone/>
            </a:pPr>
            <a:r>
              <a:rPr b="0" lang="pt-PT" sz="4400" spc="-1" strike="noStrike">
                <a:solidFill>
                  <a:srgbClr val="ffffff"/>
                </a:solidFill>
                <a:latin typeface="Arial"/>
              </a:rPr>
              <a:t>Click to edit the title text format</a:t>
            </a:r>
            <a:endParaRPr b="0" lang="pt-PT" sz="4400" spc="-1" strike="noStrike">
              <a:solidFill>
                <a:srgbClr val="ffffff"/>
              </a:solidFill>
              <a:latin typeface="Arial"/>
            </a:endParaRPr>
          </a:p>
        </p:txBody>
      </p:sp>
      <p:sp>
        <p:nvSpPr>
          <p:cNvPr id="1" name="PlaceHolder 2"/>
          <p:cNvSpPr>
            <a:spLocks noGrp="1"/>
          </p:cNvSpPr>
          <p:nvPr>
            <p:ph type="body"/>
          </p:nvPr>
        </p:nvSpPr>
        <p:spPr>
          <a:xfrm>
            <a:off x="1584000" y="648000"/>
            <a:ext cx="6479640" cy="2598840"/>
          </a:xfrm>
          <a:prstGeom prst="rect">
            <a:avLst/>
          </a:prstGeom>
          <a:noFill/>
          <a:ln w="0">
            <a:noFill/>
          </a:ln>
        </p:spPr>
        <p:txBody>
          <a:bodyPr lIns="0" rIns="0" tIns="0" bIns="0" anchor="t">
            <a:normAutofit fontScale="94000"/>
          </a:bodyPr>
          <a:p>
            <a:pPr indent="0">
              <a:spcBef>
                <a:spcPts val="1417"/>
              </a:spcBef>
            </a:pPr>
            <a:r>
              <a:rPr b="0" lang="pt-PT" sz="3200" spc="-1" strike="noStrike">
                <a:solidFill>
                  <a:srgbClr val="ffffff"/>
                </a:solidFill>
                <a:latin typeface="Arial"/>
              </a:rPr>
              <a:t>Click to edit the outline text format</a:t>
            </a:r>
            <a:endParaRPr b="0" lang="pt-PT" sz="3200" spc="-1" strike="noStrike">
              <a:solidFill>
                <a:srgbClr val="ffffff"/>
              </a:solidFill>
              <a:latin typeface="Arial"/>
            </a:endParaRPr>
          </a:p>
          <a:p>
            <a:pPr lvl="1" indent="0">
              <a:spcBef>
                <a:spcPts val="1134"/>
              </a:spcBef>
            </a:pPr>
            <a:r>
              <a:rPr b="0" lang="pt-PT" sz="2800" spc="-1" strike="noStrike">
                <a:solidFill>
                  <a:srgbClr val="ffffff"/>
                </a:solidFill>
                <a:latin typeface="Arial"/>
              </a:rPr>
              <a:t>Second Outline Level</a:t>
            </a:r>
            <a:endParaRPr b="0" lang="pt-PT" sz="2800" spc="-1" strike="noStrike">
              <a:solidFill>
                <a:srgbClr val="ffffff"/>
              </a:solidFill>
              <a:latin typeface="Arial"/>
            </a:endParaRPr>
          </a:p>
          <a:p>
            <a:pPr lvl="2" indent="0">
              <a:spcBef>
                <a:spcPts val="850"/>
              </a:spcBef>
            </a:pPr>
            <a:r>
              <a:rPr b="0" lang="pt-PT" sz="2400" spc="-1" strike="noStrike">
                <a:solidFill>
                  <a:srgbClr val="ffffff"/>
                </a:solidFill>
                <a:latin typeface="Arial"/>
              </a:rPr>
              <a:t>Third Outline Level</a:t>
            </a:r>
            <a:endParaRPr b="0" lang="pt-PT" sz="2400" spc="-1" strike="noStrike">
              <a:solidFill>
                <a:srgbClr val="ffffff"/>
              </a:solidFill>
              <a:latin typeface="Arial"/>
            </a:endParaRPr>
          </a:p>
          <a:p>
            <a:pPr lvl="3" indent="0">
              <a:spcBef>
                <a:spcPts val="567"/>
              </a:spcBef>
            </a:pPr>
            <a:r>
              <a:rPr b="0" lang="pt-PT" sz="2000" spc="-1" strike="noStrike">
                <a:solidFill>
                  <a:srgbClr val="ffffff"/>
                </a:solidFill>
                <a:latin typeface="Arial"/>
              </a:rPr>
              <a:t>Fourth Outline Level</a:t>
            </a:r>
            <a:endParaRPr b="0" lang="pt-PT" sz="2000" spc="-1" strike="noStrike">
              <a:solidFill>
                <a:srgbClr val="ffffff"/>
              </a:solidFill>
              <a:latin typeface="Arial"/>
            </a:endParaRPr>
          </a:p>
          <a:p>
            <a:pPr lvl="4" indent="0">
              <a:spcBef>
                <a:spcPts val="283"/>
              </a:spcBef>
            </a:pPr>
            <a:r>
              <a:rPr b="0" lang="pt-PT" sz="2000" spc="-1" strike="noStrike">
                <a:solidFill>
                  <a:srgbClr val="ffffff"/>
                </a:solidFill>
                <a:latin typeface="Arial"/>
              </a:rPr>
              <a:t>Fifth Outline Level</a:t>
            </a:r>
            <a:endParaRPr b="0" lang="pt-PT" sz="2000" spc="-1" strike="noStrike">
              <a:solidFill>
                <a:srgbClr val="ffffff"/>
              </a:solidFill>
              <a:latin typeface="Arial"/>
            </a:endParaRPr>
          </a:p>
          <a:p>
            <a:pPr lvl="5" indent="0">
              <a:spcBef>
                <a:spcPts val="283"/>
              </a:spcBef>
            </a:pPr>
            <a:r>
              <a:rPr b="0" lang="pt-PT" sz="2000" spc="-1" strike="noStrike">
                <a:solidFill>
                  <a:srgbClr val="ffffff"/>
                </a:solidFill>
                <a:latin typeface="Arial"/>
              </a:rPr>
              <a:t>Sixth Outline Level</a:t>
            </a:r>
            <a:endParaRPr b="0" lang="pt-PT" sz="2000" spc="-1" strike="noStrike">
              <a:solidFill>
                <a:srgbClr val="ffffff"/>
              </a:solidFill>
              <a:latin typeface="Arial"/>
            </a:endParaRPr>
          </a:p>
          <a:p>
            <a:pPr lvl="6" indent="0">
              <a:spcBef>
                <a:spcPts val="283"/>
              </a:spcBef>
            </a:pPr>
            <a:r>
              <a:rPr b="0" lang="pt-PT" sz="2000" spc="-1" strike="noStrike">
                <a:solidFill>
                  <a:srgbClr val="ffffff"/>
                </a:solidFill>
                <a:latin typeface="Arial"/>
              </a:rPr>
              <a:t>Seventh Outline Level</a:t>
            </a:r>
            <a:endParaRPr b="0" lang="pt-PT" sz="2000" spc="-1" strike="noStrike">
              <a:solidFill>
                <a:srgbClr val="ffffff"/>
              </a:solidFill>
              <a:latin typeface="Arial"/>
            </a:endParaRPr>
          </a:p>
        </p:txBody>
      </p:sp>
      <p:sp>
        <p:nvSpPr>
          <p:cNvPr id="2" name=""/>
          <p:cNvSpPr txBox="1"/>
          <p:nvPr/>
        </p:nvSpPr>
        <p:spPr>
          <a:xfrm>
            <a:off x="4104000" y="4896000"/>
            <a:ext cx="4392000" cy="346320"/>
          </a:xfrm>
          <a:prstGeom prst="rect">
            <a:avLst/>
          </a:prstGeom>
          <a:noFill/>
          <a:ln w="10800">
            <a:noFill/>
          </a:ln>
        </p:spPr>
        <p:txBody>
          <a:bodyPr lIns="90000" rIns="90000" tIns="45000" bIns="45000" anchor="t">
            <a:noAutofit/>
          </a:bodyPr>
          <a:p>
            <a:fld id="{4DEA51AF-EB94-4429-A071-6488AA33BB99}" type="author">
              <a:rPr b="0" lang="pt-PT" sz="1800" spc="-1" strike="noStrike">
                <a:solidFill>
                  <a:srgbClr val="ffffff"/>
                </a:solidFill>
                <a:latin typeface="Arial"/>
              </a:rPr>
              <a:t> </a:t>
            </a:fld>
            <a:endParaRPr b="0" lang="pt-PT" sz="1800" spc="-1" strike="noStrike">
              <a:solidFill>
                <a:srgbClr val="ffffff"/>
              </a:solidFill>
              <a:latin typeface="Arial"/>
            </a:endParaRPr>
          </a:p>
        </p:txBody>
      </p:sp>
      <p:sp>
        <p:nvSpPr>
          <p:cNvPr id="3" name=""/>
          <p:cNvSpPr/>
          <p:nvPr/>
        </p:nvSpPr>
        <p:spPr>
          <a:xfrm>
            <a:off x="25920" y="462888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endParaRPr b="0" lang="pt-PT" sz="1800" spc="-1" strike="noStrike">
              <a:solidFill>
                <a:srgbClr val="ffffff"/>
              </a:solidFill>
              <a:latin typeface="Arial"/>
            </a:endParaRPr>
          </a:p>
        </p:txBody>
      </p:sp>
      <p:sp>
        <p:nvSpPr>
          <p:cNvPr id="4" name=""/>
          <p:cNvSpPr/>
          <p:nvPr/>
        </p:nvSpPr>
        <p:spPr>
          <a:xfrm>
            <a:off x="3859200" y="5324400"/>
            <a:ext cx="6240240" cy="720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5" name=""/>
          <p:cNvSpPr/>
          <p:nvPr/>
        </p:nvSpPr>
        <p:spPr>
          <a:xfrm>
            <a:off x="4044960" y="4944960"/>
            <a:ext cx="7200" cy="487440"/>
          </a:xfrm>
          <a:custGeom>
            <a:avLst/>
            <a:gdLst>
              <a:gd name="textAreaLeft" fmla="*/ 1080 w 7200"/>
              <a:gd name="textAreaRight" fmla="*/ 6120 w 7200"/>
              <a:gd name="textAreaTop" fmla="*/ 1080 h 487440"/>
              <a:gd name="textAreaBottom" fmla="*/ 486360 h 487440"/>
            </a:gdLst>
            <a:ah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4400" spc="-1" strike="noStrike">
                <a:solidFill>
                  <a:srgbClr val="ffffff"/>
                </a:solidFill>
                <a:latin typeface="Arial"/>
              </a:rPr>
              <a:t>Click to edit the title text format</a:t>
            </a:r>
            <a:endParaRPr b="0" lang="pt-PT" sz="4400" spc="-1" strike="noStrike">
              <a:solidFill>
                <a:srgbClr val="ffffff"/>
              </a:solidFill>
              <a:latin typeface="Arial"/>
            </a:endParaRPr>
          </a:p>
        </p:txBody>
      </p:sp>
      <p:sp>
        <p:nvSpPr>
          <p:cNvPr id="4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3200" spc="-1" strike="noStrike" u="sng">
                <a:solidFill>
                  <a:srgbClr val="ffffff"/>
                </a:solidFill>
                <a:uFillTx/>
                <a:latin typeface="Arial"/>
              </a:rPr>
              <a:t>Click to edit the outline text format</a:t>
            </a:r>
            <a:endParaRPr b="0" lang="pt-PT" sz="3200" spc="-1" strike="noStrike" u="sng">
              <a:solidFill>
                <a:srgbClr val="ffffff"/>
              </a:solidFill>
              <a:uFillTx/>
              <a:latin typeface="Arial"/>
            </a:endParaRPr>
          </a:p>
          <a:p>
            <a:pPr lvl="1" marL="864000" indent="-324000">
              <a:spcBef>
                <a:spcPts val="1134"/>
              </a:spcBef>
              <a:buClr>
                <a:srgbClr val="ffffff"/>
              </a:buClr>
              <a:buSzPct val="75000"/>
              <a:buFont typeface="Symbol" charset="2"/>
              <a:buChar char=""/>
            </a:pPr>
            <a:r>
              <a:rPr b="0" lang="pt-PT" sz="2800" spc="-1" strike="noStrike" u="sng">
                <a:solidFill>
                  <a:srgbClr val="ffffff"/>
                </a:solidFill>
                <a:uFillTx/>
                <a:latin typeface="Arial"/>
              </a:rPr>
              <a:t>Second Outline Level</a:t>
            </a:r>
            <a:endParaRPr b="0" lang="pt-PT" sz="2800" spc="-1" strike="noStrike" u="sng">
              <a:solidFill>
                <a:srgbClr val="ffffff"/>
              </a:solidFill>
              <a:uFillTx/>
              <a:latin typeface="Arial"/>
            </a:endParaRPr>
          </a:p>
          <a:p>
            <a:pPr lvl="2" marL="1296000" indent="-288000">
              <a:spcBef>
                <a:spcPts val="850"/>
              </a:spcBef>
              <a:buClr>
                <a:srgbClr val="ffffff"/>
              </a:buClr>
              <a:buSzPct val="45000"/>
              <a:buFont typeface="Wingdings" charset="2"/>
              <a:buChar char=""/>
            </a:pPr>
            <a:r>
              <a:rPr b="0" lang="pt-PT" sz="2400" spc="-1" strike="noStrike" u="sng">
                <a:solidFill>
                  <a:srgbClr val="ffffff"/>
                </a:solidFill>
                <a:uFillTx/>
                <a:latin typeface="Arial"/>
              </a:rPr>
              <a:t>Third Outline Level</a:t>
            </a:r>
            <a:endParaRPr b="0" lang="pt-PT" sz="2400" spc="-1" strike="noStrike" u="sng">
              <a:solidFill>
                <a:srgbClr val="ffffff"/>
              </a:solidFill>
              <a:uFillTx/>
              <a:latin typeface="Arial"/>
            </a:endParaRPr>
          </a:p>
          <a:p>
            <a:pPr lvl="3" marL="1728000" indent="-216000">
              <a:spcBef>
                <a:spcPts val="567"/>
              </a:spcBef>
              <a:buClr>
                <a:srgbClr val="ffffff"/>
              </a:buClr>
              <a:buSzPct val="75000"/>
              <a:buFont typeface="Symbol" charset="2"/>
              <a:buChar char=""/>
            </a:pPr>
            <a:r>
              <a:rPr b="0" lang="pt-PT" sz="2000" spc="-1" strike="noStrike" u="sng">
                <a:solidFill>
                  <a:srgbClr val="ffffff"/>
                </a:solidFill>
                <a:uFillTx/>
                <a:latin typeface="Arial"/>
              </a:rPr>
              <a:t>Fourth Outline Level</a:t>
            </a:r>
            <a:endParaRPr b="0" lang="pt-PT" sz="2000" spc="-1" strike="noStrike" u="sng">
              <a:solidFill>
                <a:srgbClr val="ffffff"/>
              </a:solidFill>
              <a:uFillTx/>
              <a:latin typeface="Arial"/>
            </a:endParaRPr>
          </a:p>
          <a:p>
            <a:pPr lvl="4" marL="2160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Fifth Outline Level</a:t>
            </a:r>
            <a:endParaRPr b="0" lang="pt-PT" sz="2000" spc="-1" strike="noStrike" u="sng">
              <a:solidFill>
                <a:srgbClr val="ffffff"/>
              </a:solidFill>
              <a:uFillTx/>
              <a:latin typeface="Arial"/>
            </a:endParaRPr>
          </a:p>
          <a:p>
            <a:pPr lvl="5" marL="2592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Sixth Outline Level</a:t>
            </a:r>
            <a:endParaRPr b="0" lang="pt-PT" sz="2000" spc="-1" strike="noStrike" u="sng">
              <a:solidFill>
                <a:srgbClr val="ffffff"/>
              </a:solidFill>
              <a:uFillTx/>
              <a:latin typeface="Arial"/>
            </a:endParaRPr>
          </a:p>
          <a:p>
            <a:pPr lvl="6" marL="3024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Seventh Outline Level</a:t>
            </a:r>
            <a:endParaRPr b="0" lang="pt-PT" sz="2000" spc="-1" strike="noStrike" u="sng">
              <a:solidFill>
                <a:srgbClr val="ffffff"/>
              </a:solidFill>
              <a:uFillTx/>
              <a:latin typeface="Arial"/>
            </a:endParaRPr>
          </a:p>
        </p:txBody>
      </p:sp>
      <p:sp>
        <p:nvSpPr>
          <p:cNvPr id="44" name="PlaceHolder 3"/>
          <p:cNvSpPr>
            <a:spLocks noGrp="1"/>
          </p:cNvSpPr>
          <p:nvPr>
            <p:ph type="dt" idx="1"/>
          </p:nvPr>
        </p:nvSpPr>
        <p:spPr>
          <a:xfrm>
            <a:off x="504000" y="5256000"/>
            <a:ext cx="1656000" cy="410400"/>
          </a:xfrm>
          <a:prstGeom prst="rect">
            <a:avLst/>
          </a:prstGeom>
          <a:noFill/>
          <a:ln w="0">
            <a:noFill/>
          </a:ln>
        </p:spPr>
        <p:txBody>
          <a:bodyPr lIns="0" rIns="0" tIns="0" bIns="0" anchor="t">
            <a:noAutofit/>
          </a:bodyPr>
          <a:lstStyle>
            <a:lvl1pPr indent="0">
              <a:buNone/>
              <a:defRPr b="0" lang="pt-PT" sz="1400" spc="-1" strike="noStrike">
                <a:solidFill>
                  <a:srgbClr val="ffffff"/>
                </a:solidFill>
                <a:latin typeface="Arial"/>
              </a:defRPr>
            </a:lvl1pPr>
          </a:lstStyle>
          <a:p>
            <a:pPr indent="0">
              <a:buNone/>
            </a:pPr>
            <a:r>
              <a:rPr b="0" lang="pt-PT" sz="1400" spc="-1" strike="noStrike">
                <a:solidFill>
                  <a:srgbClr val="ffffff"/>
                </a:solidFill>
                <a:latin typeface="Arial"/>
              </a:rPr>
              <a:t>&lt;date/time&gt;</a:t>
            </a:r>
            <a:endParaRPr b="0" lang="pt-PT" sz="1400" spc="-1" strike="noStrike">
              <a:solidFill>
                <a:srgbClr val="ffffff"/>
              </a:solidFill>
              <a:latin typeface="Arial"/>
            </a:endParaRPr>
          </a:p>
        </p:txBody>
      </p:sp>
      <p:sp>
        <p:nvSpPr>
          <p:cNvPr id="45" name="PlaceHolder 4"/>
          <p:cNvSpPr>
            <a:spLocks noGrp="1"/>
          </p:cNvSpPr>
          <p:nvPr>
            <p:ph type="ftr" idx="2"/>
          </p:nvPr>
        </p:nvSpPr>
        <p:spPr>
          <a:xfrm>
            <a:off x="2520000" y="5256000"/>
            <a:ext cx="4680000" cy="410400"/>
          </a:xfrm>
          <a:prstGeom prst="rect">
            <a:avLst/>
          </a:prstGeom>
          <a:noFill/>
          <a:ln w="0">
            <a:noFill/>
          </a:ln>
        </p:spPr>
        <p:txBody>
          <a:bodyPr lIns="0" rIns="0" tIns="0" bIns="0" anchor="t">
            <a:noAutofit/>
          </a:bodyPr>
          <a:lstStyle>
            <a:lvl1pPr indent="0" algn="ctr">
              <a:buNone/>
              <a:defRPr b="0" lang="pt-PT" sz="1400" spc="-1" strike="noStrike">
                <a:solidFill>
                  <a:srgbClr val="ffffff"/>
                </a:solidFill>
                <a:latin typeface="Arial"/>
              </a:defRPr>
            </a:lvl1pPr>
          </a:lstStyle>
          <a:p>
            <a:pPr indent="0" algn="ctr">
              <a:buNone/>
            </a:pPr>
            <a:r>
              <a:rPr b="0" lang="pt-PT" sz="1400" spc="-1" strike="noStrike">
                <a:solidFill>
                  <a:srgbClr val="ffffff"/>
                </a:solidFill>
                <a:latin typeface="Arial"/>
              </a:rPr>
              <a:t>&lt;footer&gt;</a:t>
            </a:r>
            <a:endParaRPr b="0" lang="pt-PT" sz="1400" spc="-1" strike="noStrike">
              <a:solidFill>
                <a:srgbClr val="ffffff"/>
              </a:solidFill>
              <a:latin typeface="Arial"/>
            </a:endParaRPr>
          </a:p>
        </p:txBody>
      </p:sp>
      <p:sp>
        <p:nvSpPr>
          <p:cNvPr id="46" name="PlaceHolder 5"/>
          <p:cNvSpPr>
            <a:spLocks noGrp="1"/>
          </p:cNvSpPr>
          <p:nvPr>
            <p:ph type="sldNum" idx="3"/>
          </p:nvPr>
        </p:nvSpPr>
        <p:spPr>
          <a:xfrm>
            <a:off x="7560000" y="5256000"/>
            <a:ext cx="1620000" cy="410400"/>
          </a:xfrm>
          <a:prstGeom prst="rect">
            <a:avLst/>
          </a:prstGeom>
          <a:noFill/>
          <a:ln w="0">
            <a:noFill/>
          </a:ln>
        </p:spPr>
        <p:txBody>
          <a:bodyPr lIns="0" rIns="0" tIns="0" bIns="0" anchor="t">
            <a:noAutofit/>
          </a:bodyPr>
          <a:lstStyle>
            <a:lvl1pPr indent="0" algn="r">
              <a:buNone/>
              <a:defRPr b="0" lang="pt-PT" sz="1400" spc="-1" strike="noStrike">
                <a:solidFill>
                  <a:srgbClr val="ffffff"/>
                </a:solidFill>
                <a:latin typeface="Arial"/>
              </a:defRPr>
            </a:lvl1pPr>
          </a:lstStyle>
          <a:p>
            <a:pPr indent="0" algn="r">
              <a:buNone/>
            </a:pPr>
            <a:fld id="{311B5537-4482-4B5F-A835-AC5293BED959}" type="slidenum">
              <a:rPr b="0" lang="pt-PT" sz="1400" spc="-1" strike="noStrike">
                <a:solidFill>
                  <a:srgbClr val="ffffff"/>
                </a:solidFill>
                <a:latin typeface="Arial"/>
              </a:rPr>
              <a:t>&lt;number&gt;</a:t>
            </a:fld>
            <a:endParaRPr b="0" lang="pt-PT" sz="1400" spc="-1" strike="noStrike">
              <a:solidFill>
                <a:srgbClr val="ffffff"/>
              </a:solidFill>
              <a:latin typeface="Arial"/>
            </a:endParaRPr>
          </a:p>
        </p:txBody>
      </p:sp>
      <p:sp>
        <p:nvSpPr>
          <p:cNvPr id="47" name=""/>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endParaRPr b="0" lang="pt-PT" sz="1800" spc="-1" strike="noStrike">
              <a:solidFill>
                <a:srgbClr val="ffffff"/>
              </a:solidFill>
              <a:latin typeface="Arial"/>
            </a:endParaRPr>
          </a:p>
        </p:txBody>
      </p:sp>
      <p:sp>
        <p:nvSpPr>
          <p:cNvPr id="48" name=""/>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49" name=""/>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50" name=""/>
          <p:cNvSpPr/>
          <p:nvPr/>
        </p:nvSpPr>
        <p:spPr>
          <a:xfrm>
            <a:off x="1900800" y="5204880"/>
            <a:ext cx="746532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51" name=""/>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4400" spc="-1" strike="noStrike">
                <a:solidFill>
                  <a:srgbClr val="ffffff"/>
                </a:solidFill>
                <a:latin typeface="Arial"/>
              </a:rPr>
              <a:t>Click to edit the title text format</a:t>
            </a:r>
            <a:endParaRPr b="0" lang="pt-PT" sz="4400" spc="-1" strike="noStrike">
              <a:solidFill>
                <a:srgbClr val="ffffff"/>
              </a:solidFill>
              <a:latin typeface="Arial"/>
            </a:endParaRPr>
          </a:p>
        </p:txBody>
      </p:sp>
      <p:sp>
        <p:nvSpPr>
          <p:cNvPr id="89" name="PlaceHolder 2"/>
          <p:cNvSpPr>
            <a:spLocks noGrp="1"/>
          </p:cNvSpPr>
          <p:nvPr>
            <p:ph type="body"/>
          </p:nvPr>
        </p:nvSpPr>
        <p:spPr>
          <a:xfrm>
            <a:off x="504000" y="1326600"/>
            <a:ext cx="9072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3200" spc="-1" strike="noStrike">
                <a:solidFill>
                  <a:srgbClr val="ffffff"/>
                </a:solidFill>
                <a:latin typeface="Arial"/>
              </a:rPr>
              <a:t>Click to edit the outline text format</a:t>
            </a:r>
            <a:endParaRPr b="0" lang="pt-PT"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pt-PT" sz="2800" spc="-1" strike="noStrike">
                <a:solidFill>
                  <a:srgbClr val="ffffff"/>
                </a:solidFill>
                <a:latin typeface="Arial"/>
              </a:rPr>
              <a:t>Second Outline Level</a:t>
            </a:r>
            <a:endParaRPr b="0" lang="pt-PT"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pt-PT" sz="2400" spc="-1" strike="noStrike">
                <a:solidFill>
                  <a:srgbClr val="ffffff"/>
                </a:solidFill>
                <a:latin typeface="Arial"/>
              </a:rPr>
              <a:t>Third Outline Level</a:t>
            </a:r>
            <a:endParaRPr b="0" lang="pt-PT"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pt-PT" sz="2000" spc="-1" strike="noStrike">
                <a:solidFill>
                  <a:srgbClr val="ffffff"/>
                </a:solidFill>
                <a:latin typeface="Arial"/>
              </a:rPr>
              <a:t>Fourth Outline Level</a:t>
            </a:r>
            <a:endParaRPr b="0" lang="pt-PT"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pt-PT" sz="2000" spc="-1" strike="noStrike">
                <a:solidFill>
                  <a:srgbClr val="ffffff"/>
                </a:solidFill>
                <a:latin typeface="Arial"/>
              </a:rPr>
              <a:t>Fifth Outline Level</a:t>
            </a:r>
            <a:endParaRPr b="0" lang="pt-PT"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pt-PT" sz="2000" spc="-1" strike="noStrike">
                <a:solidFill>
                  <a:srgbClr val="ffffff"/>
                </a:solidFill>
                <a:latin typeface="Arial"/>
              </a:rPr>
              <a:t>Sixth Outline Level</a:t>
            </a:r>
            <a:endParaRPr b="0" lang="pt-PT"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pt-PT" sz="2000" spc="-1" strike="noStrike">
                <a:solidFill>
                  <a:srgbClr val="ffffff"/>
                </a:solidFill>
                <a:latin typeface="Arial"/>
              </a:rPr>
              <a:t>Seventh Outline Level</a:t>
            </a:r>
            <a:endParaRPr b="0" lang="pt-PT" sz="2000" spc="-1" strike="noStrike">
              <a:solidFill>
                <a:srgbClr val="ffffff"/>
              </a:solidFill>
              <a:latin typeface="Arial"/>
            </a:endParaRPr>
          </a:p>
        </p:txBody>
      </p:sp>
      <p:sp>
        <p:nvSpPr>
          <p:cNvPr id="90" name="PlaceHolder 3"/>
          <p:cNvSpPr>
            <a:spLocks noGrp="1"/>
          </p:cNvSpPr>
          <p:nvPr>
            <p:ph type="dt" idx="4"/>
          </p:nvPr>
        </p:nvSpPr>
        <p:spPr>
          <a:xfrm>
            <a:off x="504000" y="5256000"/>
            <a:ext cx="1656000" cy="410400"/>
          </a:xfrm>
          <a:prstGeom prst="rect">
            <a:avLst/>
          </a:prstGeom>
          <a:noFill/>
          <a:ln w="0">
            <a:noFill/>
          </a:ln>
        </p:spPr>
        <p:txBody>
          <a:bodyPr lIns="0" rIns="0" tIns="0" bIns="0" anchor="t">
            <a:noAutofit/>
          </a:bodyPr>
          <a:lstStyle>
            <a:lvl1pPr indent="0">
              <a:buNone/>
              <a:defRPr b="0" lang="pt-PT" sz="1400" spc="-1" strike="noStrike">
                <a:solidFill>
                  <a:srgbClr val="ffffff"/>
                </a:solidFill>
                <a:latin typeface="Arial"/>
              </a:defRPr>
            </a:lvl1pPr>
          </a:lstStyle>
          <a:p>
            <a:pPr indent="0">
              <a:buNone/>
            </a:pPr>
            <a:r>
              <a:rPr b="0" lang="pt-PT" sz="1400" spc="-1" strike="noStrike">
                <a:solidFill>
                  <a:srgbClr val="ffffff"/>
                </a:solidFill>
                <a:latin typeface="Arial"/>
              </a:rPr>
              <a:t>&lt;date/time&gt;</a:t>
            </a:r>
            <a:endParaRPr b="0" lang="pt-PT" sz="1400" spc="-1" strike="noStrike">
              <a:solidFill>
                <a:srgbClr val="ffffff"/>
              </a:solidFill>
              <a:latin typeface="Arial"/>
            </a:endParaRPr>
          </a:p>
        </p:txBody>
      </p:sp>
      <p:sp>
        <p:nvSpPr>
          <p:cNvPr id="91" name="PlaceHolder 4"/>
          <p:cNvSpPr>
            <a:spLocks noGrp="1"/>
          </p:cNvSpPr>
          <p:nvPr>
            <p:ph type="ftr" idx="5"/>
          </p:nvPr>
        </p:nvSpPr>
        <p:spPr>
          <a:xfrm>
            <a:off x="2520000" y="5256000"/>
            <a:ext cx="4680000" cy="410400"/>
          </a:xfrm>
          <a:prstGeom prst="rect">
            <a:avLst/>
          </a:prstGeom>
          <a:noFill/>
          <a:ln w="0">
            <a:noFill/>
          </a:ln>
        </p:spPr>
        <p:txBody>
          <a:bodyPr lIns="0" rIns="0" tIns="0" bIns="0" anchor="t">
            <a:noAutofit/>
          </a:bodyPr>
          <a:lstStyle>
            <a:lvl1pPr indent="0" algn="ctr">
              <a:buNone/>
              <a:defRPr b="0" lang="pt-PT" sz="1400" spc="-1" strike="noStrike">
                <a:solidFill>
                  <a:srgbClr val="ffffff"/>
                </a:solidFill>
                <a:latin typeface="Arial"/>
              </a:defRPr>
            </a:lvl1pPr>
          </a:lstStyle>
          <a:p>
            <a:pPr indent="0" algn="ctr">
              <a:buNone/>
            </a:pPr>
            <a:r>
              <a:rPr b="0" lang="pt-PT" sz="1400" spc="-1" strike="noStrike">
                <a:solidFill>
                  <a:srgbClr val="ffffff"/>
                </a:solidFill>
                <a:latin typeface="Arial"/>
              </a:rPr>
              <a:t>&lt;footer&gt;</a:t>
            </a:r>
            <a:endParaRPr b="0" lang="pt-PT" sz="1400" spc="-1" strike="noStrike">
              <a:solidFill>
                <a:srgbClr val="ffffff"/>
              </a:solidFill>
              <a:latin typeface="Arial"/>
            </a:endParaRPr>
          </a:p>
        </p:txBody>
      </p:sp>
      <p:sp>
        <p:nvSpPr>
          <p:cNvPr id="92" name="PlaceHolder 5"/>
          <p:cNvSpPr>
            <a:spLocks noGrp="1"/>
          </p:cNvSpPr>
          <p:nvPr>
            <p:ph type="sldNum" idx="6"/>
          </p:nvPr>
        </p:nvSpPr>
        <p:spPr>
          <a:xfrm>
            <a:off x="7560000" y="5256000"/>
            <a:ext cx="1620000" cy="410400"/>
          </a:xfrm>
          <a:prstGeom prst="rect">
            <a:avLst/>
          </a:prstGeom>
          <a:noFill/>
          <a:ln w="0">
            <a:noFill/>
          </a:ln>
        </p:spPr>
        <p:txBody>
          <a:bodyPr lIns="0" rIns="0" tIns="0" bIns="0" anchor="t">
            <a:noAutofit/>
          </a:bodyPr>
          <a:lstStyle>
            <a:lvl1pPr indent="0" algn="r">
              <a:buNone/>
              <a:defRPr b="0" lang="pt-PT" sz="1400" spc="-1" strike="noStrike">
                <a:solidFill>
                  <a:srgbClr val="ffffff"/>
                </a:solidFill>
                <a:latin typeface="Arial"/>
              </a:defRPr>
            </a:lvl1pPr>
          </a:lstStyle>
          <a:p>
            <a:pPr indent="0" algn="r">
              <a:buNone/>
            </a:pPr>
            <a:fld id="{90D1C082-9E9B-4083-BCB4-2FF632C8B294}" type="slidenum">
              <a:rPr b="0" lang="pt-PT" sz="1400" spc="-1" strike="noStrike">
                <a:solidFill>
                  <a:srgbClr val="ffffff"/>
                </a:solidFill>
                <a:latin typeface="Arial"/>
              </a:rPr>
              <a:t>&lt;number&gt;</a:t>
            </a:fld>
            <a:endParaRPr b="0" lang="pt-PT" sz="1400" spc="-1" strike="noStrike">
              <a:solidFill>
                <a:srgbClr val="ffffff"/>
              </a:solidFill>
              <a:latin typeface="Arial"/>
            </a:endParaRPr>
          </a:p>
        </p:txBody>
      </p:sp>
      <p:sp>
        <p:nvSpPr>
          <p:cNvPr id="93" name=""/>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2040" bIns="-32040" anchor="ctr">
            <a:noAutofit/>
          </a:bodyPr>
          <a:p>
            <a:endParaRPr b="0" lang="pt-PT" sz="1800" spc="-1" strike="noStrike">
              <a:solidFill>
                <a:srgbClr val="000000"/>
              </a:solidFill>
              <a:latin typeface="Arial"/>
            </a:endParaRPr>
          </a:p>
        </p:txBody>
      </p:sp>
      <p:sp>
        <p:nvSpPr>
          <p:cNvPr id="94" name=""/>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95" name=""/>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96" name=""/>
          <p:cNvSpPr/>
          <p:nvPr/>
        </p:nvSpPr>
        <p:spPr>
          <a:xfrm>
            <a:off x="5644080" y="5194800"/>
            <a:ext cx="372204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97" name=""/>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98" name=""/>
          <p:cNvSpPr/>
          <p:nvPr/>
        </p:nvSpPr>
        <p:spPr>
          <a:xfrm>
            <a:off x="974160" y="5194440"/>
            <a:ext cx="372204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99" name=""/>
          <p:cNvSpPr/>
          <p:nvPr/>
        </p:nvSpPr>
        <p:spPr>
          <a:xfrm>
            <a:off x="4590000" y="491400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100" name=""/>
          <p:cNvSpPr/>
          <p:nvPr/>
        </p:nvSpPr>
        <p:spPr>
          <a:xfrm>
            <a:off x="5055480" y="1037160"/>
            <a:ext cx="10800" cy="3700800"/>
          </a:xfrm>
          <a:custGeom>
            <a:avLst/>
            <a:gdLst>
              <a:gd name="textAreaLeft" fmla="*/ 1440 w 10800"/>
              <a:gd name="textAreaRight" fmla="*/ 9360 w 10800"/>
              <a:gd name="textAreaTop" fmla="*/ 1440 h 3700800"/>
              <a:gd name="textAreaBottom" fmla="*/ 3699360 h 3700800"/>
            </a:gdLst>
            <a:ahLst/>
            <a:rect l="textAreaLeft" t="textAreaTop" r="textAreaRight" b="textAreaBottom"/>
            <a:pathLst>
              <a:path w="21600" h="7163535">
                <a:moveTo>
                  <a:pt x="10800" y="0"/>
                </a:moveTo>
                <a:arcTo wR="10800" hR="10800" stAng="16200000" swAng="-5400000"/>
                <a:lnTo>
                  <a:pt x="0" y="7152735"/>
                </a:lnTo>
                <a:arcTo wR="10800" hR="10800" stAng="10800000" swAng="-5400000"/>
                <a:lnTo>
                  <a:pt x="10800" y="7163535"/>
                </a:lnTo>
                <a:arcTo wR="10800" hR="10800" stAng="5400000" swAng="-5400000"/>
                <a:lnTo>
                  <a:pt x="21600" y="10800"/>
                </a:lnTo>
                <a:arcTo wR="10800" hR="10800" stAng="0" swAng="-5400000"/>
                <a:close/>
              </a:path>
            </a:pathLst>
          </a:custGeom>
          <a:gradFill rotWithShape="0">
            <a:gsLst>
              <a:gs pos="0">
                <a:srgbClr val="111111"/>
              </a:gs>
              <a:gs pos="50000">
                <a:srgbClr val="cccccc"/>
              </a:gs>
              <a:gs pos="100000">
                <a:srgbClr val="111111"/>
              </a:gs>
            </a:gsLst>
            <a:lin ang="5400000"/>
          </a:gradFill>
          <a:ln w="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4400" spc="-1" strike="noStrike">
                <a:solidFill>
                  <a:srgbClr val="ffffff"/>
                </a:solidFill>
                <a:latin typeface="Arial"/>
              </a:rPr>
              <a:t>Click to edit the title text format</a:t>
            </a:r>
            <a:endParaRPr b="0" lang="pt-PT" sz="4400" spc="-1" strike="noStrike">
              <a:solidFill>
                <a:srgbClr val="ffffff"/>
              </a:solidFill>
              <a:latin typeface="Arial"/>
            </a:endParaRPr>
          </a:p>
        </p:txBody>
      </p:sp>
      <p:sp>
        <p:nvSpPr>
          <p:cNvPr id="1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3200" spc="-1" strike="noStrike" u="sng">
                <a:solidFill>
                  <a:srgbClr val="ffffff"/>
                </a:solidFill>
                <a:uFillTx/>
                <a:latin typeface="Arial"/>
              </a:rPr>
              <a:t>Click to edit the outline text format</a:t>
            </a:r>
            <a:endParaRPr b="0" lang="pt-PT" sz="3200" spc="-1" strike="noStrike" u="sng">
              <a:solidFill>
                <a:srgbClr val="ffffff"/>
              </a:solidFill>
              <a:uFillTx/>
              <a:latin typeface="Arial"/>
            </a:endParaRPr>
          </a:p>
          <a:p>
            <a:pPr lvl="1" marL="864000" indent="-324000">
              <a:spcBef>
                <a:spcPts val="1134"/>
              </a:spcBef>
              <a:buClr>
                <a:srgbClr val="ffffff"/>
              </a:buClr>
              <a:buSzPct val="75000"/>
              <a:buFont typeface="Symbol" charset="2"/>
              <a:buChar char=""/>
            </a:pPr>
            <a:r>
              <a:rPr b="0" lang="pt-PT" sz="2800" spc="-1" strike="noStrike" u="sng">
                <a:solidFill>
                  <a:srgbClr val="ffffff"/>
                </a:solidFill>
                <a:uFillTx/>
                <a:latin typeface="Arial"/>
              </a:rPr>
              <a:t>Second Outline Level</a:t>
            </a:r>
            <a:endParaRPr b="0" lang="pt-PT" sz="2800" spc="-1" strike="noStrike" u="sng">
              <a:solidFill>
                <a:srgbClr val="ffffff"/>
              </a:solidFill>
              <a:uFillTx/>
              <a:latin typeface="Arial"/>
            </a:endParaRPr>
          </a:p>
          <a:p>
            <a:pPr lvl="2" marL="1296000" indent="-288000">
              <a:spcBef>
                <a:spcPts val="850"/>
              </a:spcBef>
              <a:buClr>
                <a:srgbClr val="ffffff"/>
              </a:buClr>
              <a:buSzPct val="45000"/>
              <a:buFont typeface="Wingdings" charset="2"/>
              <a:buChar char=""/>
            </a:pPr>
            <a:r>
              <a:rPr b="0" lang="pt-PT" sz="2400" spc="-1" strike="noStrike" u="sng">
                <a:solidFill>
                  <a:srgbClr val="ffffff"/>
                </a:solidFill>
                <a:uFillTx/>
                <a:latin typeface="Arial"/>
              </a:rPr>
              <a:t>Third Outline Level</a:t>
            </a:r>
            <a:endParaRPr b="0" lang="pt-PT" sz="2400" spc="-1" strike="noStrike" u="sng">
              <a:solidFill>
                <a:srgbClr val="ffffff"/>
              </a:solidFill>
              <a:uFillTx/>
              <a:latin typeface="Arial"/>
            </a:endParaRPr>
          </a:p>
          <a:p>
            <a:pPr lvl="3" marL="1728000" indent="-216000">
              <a:spcBef>
                <a:spcPts val="567"/>
              </a:spcBef>
              <a:buClr>
                <a:srgbClr val="ffffff"/>
              </a:buClr>
              <a:buSzPct val="75000"/>
              <a:buFont typeface="Symbol" charset="2"/>
              <a:buChar char=""/>
            </a:pPr>
            <a:r>
              <a:rPr b="0" lang="pt-PT" sz="2000" spc="-1" strike="noStrike" u="sng">
                <a:solidFill>
                  <a:srgbClr val="ffffff"/>
                </a:solidFill>
                <a:uFillTx/>
                <a:latin typeface="Arial"/>
              </a:rPr>
              <a:t>Fourth Outline Level</a:t>
            </a:r>
            <a:endParaRPr b="0" lang="pt-PT" sz="2000" spc="-1" strike="noStrike" u="sng">
              <a:solidFill>
                <a:srgbClr val="ffffff"/>
              </a:solidFill>
              <a:uFillTx/>
              <a:latin typeface="Arial"/>
            </a:endParaRPr>
          </a:p>
          <a:p>
            <a:pPr lvl="4" marL="2160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Fifth Outline Level</a:t>
            </a:r>
            <a:endParaRPr b="0" lang="pt-PT" sz="2000" spc="-1" strike="noStrike" u="sng">
              <a:solidFill>
                <a:srgbClr val="ffffff"/>
              </a:solidFill>
              <a:uFillTx/>
              <a:latin typeface="Arial"/>
            </a:endParaRPr>
          </a:p>
          <a:p>
            <a:pPr lvl="5" marL="2592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Sixth Outline Level</a:t>
            </a:r>
            <a:endParaRPr b="0" lang="pt-PT" sz="2000" spc="-1" strike="noStrike" u="sng">
              <a:solidFill>
                <a:srgbClr val="ffffff"/>
              </a:solidFill>
              <a:uFillTx/>
              <a:latin typeface="Arial"/>
            </a:endParaRPr>
          </a:p>
          <a:p>
            <a:pPr lvl="6" marL="3024000" indent="-216000">
              <a:spcBef>
                <a:spcPts val="283"/>
              </a:spcBef>
              <a:buClr>
                <a:srgbClr val="ffffff"/>
              </a:buClr>
              <a:buSzPct val="45000"/>
              <a:buFont typeface="Wingdings" charset="2"/>
              <a:buChar char=""/>
            </a:pPr>
            <a:r>
              <a:rPr b="0" lang="pt-PT" sz="2000" spc="-1" strike="noStrike" u="sng">
                <a:solidFill>
                  <a:srgbClr val="ffffff"/>
                </a:solidFill>
                <a:uFillTx/>
                <a:latin typeface="Arial"/>
              </a:rPr>
              <a:t>Seventh Outline Level</a:t>
            </a:r>
            <a:endParaRPr b="0" lang="pt-PT" sz="2000" spc="-1" strike="noStrike" u="sng">
              <a:solidFill>
                <a:srgbClr val="ffffff"/>
              </a:solidFill>
              <a:uFillTx/>
              <a:latin typeface="Arial"/>
            </a:endParaRPr>
          </a:p>
        </p:txBody>
      </p:sp>
      <p:sp>
        <p:nvSpPr>
          <p:cNvPr id="139" name="PlaceHolder 3"/>
          <p:cNvSpPr>
            <a:spLocks noGrp="1"/>
          </p:cNvSpPr>
          <p:nvPr>
            <p:ph type="dt" idx="7"/>
          </p:nvPr>
        </p:nvSpPr>
        <p:spPr>
          <a:xfrm>
            <a:off x="504000" y="5256000"/>
            <a:ext cx="1656000" cy="410400"/>
          </a:xfrm>
          <a:prstGeom prst="rect">
            <a:avLst/>
          </a:prstGeom>
          <a:noFill/>
          <a:ln w="0">
            <a:noFill/>
          </a:ln>
        </p:spPr>
        <p:txBody>
          <a:bodyPr lIns="0" rIns="0" tIns="0" bIns="0" anchor="t">
            <a:noAutofit/>
          </a:bodyPr>
          <a:lstStyle>
            <a:lvl1pPr indent="0">
              <a:buNone/>
              <a:defRPr b="0" lang="pt-PT" sz="1400" spc="-1" strike="noStrike">
                <a:solidFill>
                  <a:srgbClr val="ffffff"/>
                </a:solidFill>
                <a:latin typeface="Arial"/>
              </a:defRPr>
            </a:lvl1pPr>
          </a:lstStyle>
          <a:p>
            <a:pPr indent="0">
              <a:buNone/>
            </a:pPr>
            <a:r>
              <a:rPr b="0" lang="pt-PT" sz="1400" spc="-1" strike="noStrike">
                <a:solidFill>
                  <a:srgbClr val="ffffff"/>
                </a:solidFill>
                <a:latin typeface="Arial"/>
              </a:rPr>
              <a:t>&lt;date/time&gt;</a:t>
            </a:r>
            <a:endParaRPr b="0" lang="pt-PT" sz="1400" spc="-1" strike="noStrike">
              <a:solidFill>
                <a:srgbClr val="ffffff"/>
              </a:solidFill>
              <a:latin typeface="Arial"/>
            </a:endParaRPr>
          </a:p>
        </p:txBody>
      </p:sp>
      <p:sp>
        <p:nvSpPr>
          <p:cNvPr id="140" name="PlaceHolder 4"/>
          <p:cNvSpPr>
            <a:spLocks noGrp="1"/>
          </p:cNvSpPr>
          <p:nvPr>
            <p:ph type="ftr" idx="8"/>
          </p:nvPr>
        </p:nvSpPr>
        <p:spPr>
          <a:xfrm>
            <a:off x="2520000" y="5256000"/>
            <a:ext cx="4680000" cy="410400"/>
          </a:xfrm>
          <a:prstGeom prst="rect">
            <a:avLst/>
          </a:prstGeom>
          <a:noFill/>
          <a:ln w="0">
            <a:noFill/>
          </a:ln>
        </p:spPr>
        <p:txBody>
          <a:bodyPr lIns="0" rIns="0" tIns="0" bIns="0" anchor="t">
            <a:noAutofit/>
          </a:bodyPr>
          <a:lstStyle>
            <a:lvl1pPr indent="0" algn="ctr">
              <a:buNone/>
              <a:defRPr b="0" lang="pt-PT" sz="1400" spc="-1" strike="noStrike">
                <a:solidFill>
                  <a:srgbClr val="ffffff"/>
                </a:solidFill>
                <a:latin typeface="Arial"/>
              </a:defRPr>
            </a:lvl1pPr>
          </a:lstStyle>
          <a:p>
            <a:pPr indent="0" algn="ctr">
              <a:buNone/>
            </a:pPr>
            <a:r>
              <a:rPr b="0" lang="pt-PT" sz="1400" spc="-1" strike="noStrike">
                <a:solidFill>
                  <a:srgbClr val="ffffff"/>
                </a:solidFill>
                <a:latin typeface="Arial"/>
              </a:rPr>
              <a:t>&lt;footer&gt;</a:t>
            </a:r>
            <a:endParaRPr b="0" lang="pt-PT" sz="1400" spc="-1" strike="noStrike">
              <a:solidFill>
                <a:srgbClr val="ffffff"/>
              </a:solidFill>
              <a:latin typeface="Arial"/>
            </a:endParaRPr>
          </a:p>
        </p:txBody>
      </p:sp>
      <p:sp>
        <p:nvSpPr>
          <p:cNvPr id="141" name="PlaceHolder 5"/>
          <p:cNvSpPr>
            <a:spLocks noGrp="1"/>
          </p:cNvSpPr>
          <p:nvPr>
            <p:ph type="sldNum" idx="9"/>
          </p:nvPr>
        </p:nvSpPr>
        <p:spPr>
          <a:xfrm>
            <a:off x="7560000" y="5256000"/>
            <a:ext cx="1620000" cy="410400"/>
          </a:xfrm>
          <a:prstGeom prst="rect">
            <a:avLst/>
          </a:prstGeom>
          <a:noFill/>
          <a:ln w="0">
            <a:noFill/>
          </a:ln>
        </p:spPr>
        <p:txBody>
          <a:bodyPr lIns="0" rIns="0" tIns="0" bIns="0" anchor="t">
            <a:noAutofit/>
          </a:bodyPr>
          <a:lstStyle>
            <a:lvl1pPr indent="0" algn="r">
              <a:buNone/>
              <a:defRPr b="0" lang="pt-PT" sz="1400" spc="-1" strike="noStrike">
                <a:solidFill>
                  <a:srgbClr val="ffffff"/>
                </a:solidFill>
                <a:latin typeface="Arial"/>
              </a:defRPr>
            </a:lvl1pPr>
          </a:lstStyle>
          <a:p>
            <a:pPr indent="0" algn="r">
              <a:buNone/>
            </a:pPr>
            <a:fld id="{C626C731-0358-4A98-9034-D40F9331BC3B}" type="slidenum">
              <a:rPr b="0" lang="pt-PT" sz="1400" spc="-1" strike="noStrike">
                <a:solidFill>
                  <a:srgbClr val="ffffff"/>
                </a:solidFill>
                <a:latin typeface="Arial"/>
              </a:rPr>
              <a:t>&lt;number&gt;</a:t>
            </a:fld>
            <a:endParaRPr b="0" lang="pt-PT" sz="1400" spc="-1" strike="noStrike">
              <a:solidFill>
                <a:srgbClr val="ffffff"/>
              </a:solidFill>
              <a:latin typeface="Arial"/>
            </a:endParaRPr>
          </a:p>
        </p:txBody>
      </p:sp>
      <p:sp>
        <p:nvSpPr>
          <p:cNvPr id="142" name=""/>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endParaRPr b="0" lang="pt-PT" sz="1800" spc="-1" strike="noStrike">
              <a:solidFill>
                <a:srgbClr val="ffffff"/>
              </a:solidFill>
              <a:latin typeface="Arial"/>
            </a:endParaRPr>
          </a:p>
        </p:txBody>
      </p:sp>
      <p:sp>
        <p:nvSpPr>
          <p:cNvPr id="143" name=""/>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144" name=""/>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145" name=""/>
          <p:cNvSpPr/>
          <p:nvPr/>
        </p:nvSpPr>
        <p:spPr>
          <a:xfrm>
            <a:off x="1900800" y="5204880"/>
            <a:ext cx="746532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pt-PT" sz="1800" spc="-1" strike="noStrike">
              <a:solidFill>
                <a:srgbClr val="000000"/>
              </a:solidFill>
              <a:latin typeface="Arial"/>
            </a:endParaRPr>
          </a:p>
        </p:txBody>
      </p:sp>
      <p:sp>
        <p:nvSpPr>
          <p:cNvPr id="146" name=""/>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hyperlink" Target="https://upload.wikimedia.org/wikipedia/commons/1/15/3_node_Directed_graph.png?20230623211051" TargetMode="External"/><Relationship Id="rId2" Type="http://schemas.openxmlformats.org/officeDocument/2006/relationships/hyperlink" Target="https://github.com/ryanoasis/nerd-fonts/releases/download/v3.1.1/Hack.zip" TargetMode="External"/><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80000" y="3906360"/>
            <a:ext cx="6660000" cy="94572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DA Project 1 - Water System</a:t>
            </a:r>
            <a:endParaRPr b="0" lang="pt-PT" sz="2800" spc="-1" strike="noStrike">
              <a:solidFill>
                <a:srgbClr val="ffffff"/>
              </a:solidFill>
              <a:latin typeface="Arial"/>
            </a:endParaRPr>
          </a:p>
        </p:txBody>
      </p:sp>
      <p:sp>
        <p:nvSpPr>
          <p:cNvPr id="184" name=""/>
          <p:cNvSpPr txBox="1"/>
          <p:nvPr/>
        </p:nvSpPr>
        <p:spPr>
          <a:xfrm>
            <a:off x="7560000" y="4977720"/>
            <a:ext cx="2520000" cy="876960"/>
          </a:xfrm>
          <a:prstGeom prst="rect">
            <a:avLst/>
          </a:prstGeom>
          <a:noFill/>
          <a:ln w="10800">
            <a:noFill/>
          </a:ln>
        </p:spPr>
        <p:txBody>
          <a:bodyPr lIns="90000" rIns="90000" tIns="45000" bIns="45000" anchor="t">
            <a:noAutofit/>
          </a:bodyPr>
          <a:p>
            <a:pPr>
              <a:lnSpc>
                <a:spcPct val="100000"/>
              </a:lnSpc>
            </a:pPr>
            <a:r>
              <a:rPr b="0" lang="pt-PT" sz="1800" spc="-1" strike="noStrike">
                <a:solidFill>
                  <a:srgbClr val="ffffff"/>
                </a:solidFill>
                <a:latin typeface="Hack Nerd Font"/>
              </a:rPr>
              <a:t>Class 17, Group 5</a:t>
            </a:r>
            <a:endParaRPr b="0" lang="pt-PT" sz="1800" spc="-1" strike="noStrike">
              <a:solidFill>
                <a:srgbClr val="ffffff"/>
              </a:solidFill>
              <a:latin typeface="Arial"/>
            </a:endParaRPr>
          </a:p>
          <a:p>
            <a:endParaRPr b="0" lang="pt-PT"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
          <p:cNvSpPr/>
          <p:nvPr/>
        </p:nvSpPr>
        <p:spPr>
          <a:xfrm>
            <a:off x="4680000" y="900000"/>
            <a:ext cx="4140000" cy="4140000"/>
          </a:xfrm>
          <a:prstGeom prst="rect">
            <a:avLst/>
          </a:prstGeom>
          <a:solidFill>
            <a:srgbClr val="333333"/>
          </a:solidFill>
          <a:ln w="10800">
            <a:noFill/>
          </a:ln>
        </p:spPr>
        <p:style>
          <a:lnRef idx="0"/>
          <a:fillRef idx="0"/>
          <a:effectRef idx="0"/>
          <a:fontRef idx="minor"/>
        </p:style>
        <p:txBody>
          <a:bodyPr lIns="90000" rIns="90000" tIns="45000" bIns="45000" anchor="ctr">
            <a:noAutofit/>
          </a:bodyPr>
          <a:p>
            <a:endParaRPr b="0" lang="pt-PT" sz="1800" spc="-1" strike="noStrike">
              <a:solidFill>
                <a:srgbClr val="ffffff"/>
              </a:solidFill>
              <a:latin typeface="Arial"/>
            </a:endParaRPr>
          </a:p>
        </p:txBody>
      </p:sp>
      <p:sp>
        <p:nvSpPr>
          <p:cNvPr id="21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Graph (2/3)</a:t>
            </a:r>
            <a:endParaRPr b="0" lang="pt-PT" sz="2800" spc="-1" strike="noStrike">
              <a:solidFill>
                <a:srgbClr val="ffffff"/>
              </a:solidFill>
              <a:latin typeface="Arial"/>
            </a:endParaRPr>
          </a:p>
        </p:txBody>
      </p:sp>
      <p:sp>
        <p:nvSpPr>
          <p:cNvPr id="211" name="PlaceHolder 2"/>
          <p:cNvSpPr>
            <a:spLocks noGrp="1"/>
          </p:cNvSpPr>
          <p:nvPr>
            <p:ph/>
          </p:nvPr>
        </p:nvSpPr>
        <p:spPr>
          <a:xfrm>
            <a:off x="504000" y="1080000"/>
            <a:ext cx="3636000" cy="3780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There are two special extra vertexes: the source and the sink</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The graph works like this (over-simplified):</a:t>
            </a:r>
            <a:endParaRPr b="0" lang="pt-PT" sz="2400" spc="-1" strike="noStrike" u="sng">
              <a:solidFill>
                <a:srgbClr val="ffffff"/>
              </a:solidFill>
              <a:uFillTx/>
              <a:latin typeface="Arial"/>
            </a:endParaRPr>
          </a:p>
        </p:txBody>
      </p:sp>
      <p:pic>
        <p:nvPicPr>
          <p:cNvPr id="212" name="" descr=""/>
          <p:cNvPicPr/>
          <p:nvPr/>
        </p:nvPicPr>
        <p:blipFill>
          <a:blip r:embed="rId1"/>
          <a:stretch/>
        </p:blipFill>
        <p:spPr>
          <a:xfrm>
            <a:off x="4680000" y="1260000"/>
            <a:ext cx="4083480" cy="3600000"/>
          </a:xfrm>
          <a:prstGeom prst="rect">
            <a:avLst/>
          </a:prstGeom>
          <a:ln w="10800">
            <a:noFill/>
          </a:ln>
        </p:spPr>
      </p:pic>
      <p:sp>
        <p:nvSpPr>
          <p:cNvPr id="4" name="PlaceHolder 3"/>
          <p:cNvSpPr>
            <a:spLocks noGrp="1"/>
          </p:cNvSpPr>
          <p:nvPr>
            <p:ph type="sldNum" idx="3"/>
          </p:nvPr>
        </p:nvSpPr>
        <p:spPr/>
        <p:txBody>
          <a:bodyPr/>
          <a:p>
            <a:fld id="{8BFD27CD-1C5D-48BC-9A5E-4712D08A9EB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Graph (3/3)</a:t>
            </a:r>
            <a:endParaRPr b="0" lang="pt-PT" sz="2800" spc="-1" strike="noStrike">
              <a:solidFill>
                <a:srgbClr val="ffffff"/>
              </a:solidFill>
              <a:latin typeface="Arial"/>
            </a:endParaRPr>
          </a:p>
        </p:txBody>
      </p:sp>
      <p:sp>
        <p:nvSpPr>
          <p:cNvPr id="21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A couple of alterations were made to the graph:</a:t>
            </a:r>
            <a:endParaRPr b="0" lang="pt-PT" sz="2200" spc="-1" strike="noStrike" u="sng">
              <a:solidFill>
                <a:srgbClr val="ffffff"/>
              </a:solidFill>
              <a:uFillTx/>
              <a:latin typeface="Hack Nerd Font"/>
            </a:endParaRPr>
          </a:p>
          <a:p>
            <a:pPr lvl="1" marL="864000" indent="-324000">
              <a:spcBef>
                <a:spcPts val="1134"/>
              </a:spcBef>
              <a:buClr>
                <a:srgbClr val="ffffff"/>
              </a:buClr>
              <a:buSzPct val="75000"/>
              <a:buFont typeface="Symbol" charset="2"/>
              <a:buChar char=""/>
            </a:pPr>
            <a:r>
              <a:rPr b="0" lang="pt-PT" sz="2200" spc="-1" strike="noStrike">
                <a:solidFill>
                  <a:srgbClr val="ffffff"/>
                </a:solidFill>
                <a:latin typeface="Hack Nerd Font"/>
              </a:rPr>
              <a:t>The Parser creates the Vertex and addVertex() receives a pointer to the Vertex;</a:t>
            </a:r>
            <a:endParaRPr b="0" lang="pt-PT" sz="2200" spc="-1" strike="noStrike" u="sng">
              <a:solidFill>
                <a:srgbClr val="ffffff"/>
              </a:solidFill>
              <a:uFillTx/>
              <a:latin typeface="Hack Nerd Font"/>
            </a:endParaRPr>
          </a:p>
          <a:p>
            <a:pPr lvl="1" marL="864000" indent="-324000">
              <a:spcBef>
                <a:spcPts val="1134"/>
              </a:spcBef>
              <a:buClr>
                <a:srgbClr val="ffffff"/>
              </a:buClr>
              <a:buSzPct val="75000"/>
              <a:buFont typeface="Symbol" charset="2"/>
              <a:buChar char=""/>
            </a:pPr>
            <a:r>
              <a:rPr b="0" lang="pt-PT" sz="2200" spc="-1" strike="noStrike">
                <a:solidFill>
                  <a:srgbClr val="ffffff"/>
                </a:solidFill>
                <a:latin typeface="Hack Nerd Font"/>
              </a:rPr>
              <a:t>findEdge() and removeEdge() now receive pointers to the vertexes instead of their id’s</a:t>
            </a:r>
            <a:endParaRPr b="0" lang="pt-PT" sz="2200" spc="-1" strike="noStrike" u="sng">
              <a:solidFill>
                <a:srgbClr val="ffffff"/>
              </a:solidFill>
              <a:uFillTx/>
              <a:latin typeface="Hack Nerd Font"/>
            </a:endParaRPr>
          </a:p>
        </p:txBody>
      </p:sp>
      <p:sp>
        <p:nvSpPr>
          <p:cNvPr id="4" name="PlaceHolder 3"/>
          <p:cNvSpPr>
            <a:spLocks noGrp="1"/>
          </p:cNvSpPr>
          <p:nvPr>
            <p:ph type="sldNum" idx="9"/>
          </p:nvPr>
        </p:nvSpPr>
        <p:spPr/>
        <p:txBody>
          <a:bodyPr/>
          <a:p>
            <a:fld id="{5249D1B6-AB3B-47DE-927A-EC6BC2FE382B}"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Tests</a:t>
            </a:r>
            <a:endParaRPr b="0" lang="pt-PT" sz="2800" spc="-1" strike="noStrike">
              <a:solidFill>
                <a:srgbClr val="ffffff"/>
              </a:solidFill>
              <a:latin typeface="Arial"/>
            </a:endParaRPr>
          </a:p>
        </p:txBody>
      </p:sp>
      <p:sp>
        <p:nvSpPr>
          <p:cNvPr id="216" name="PlaceHolder 2"/>
          <p:cNvSpPr>
            <a:spLocks noGrp="1"/>
          </p:cNvSpPr>
          <p:nvPr>
            <p:ph/>
          </p:nvPr>
        </p:nvSpPr>
        <p:spPr>
          <a:xfrm>
            <a:off x="504000" y="1326600"/>
            <a:ext cx="471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Checks graph integrity and correctness</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Some change the graph, some don’t</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Displays useful information about the whole water network</a:t>
            </a:r>
            <a:endParaRPr b="0" lang="pt-PT" sz="2400" spc="-1" strike="noStrike" u="sng">
              <a:solidFill>
                <a:srgbClr val="ffffff"/>
              </a:solidFill>
              <a:uFillTx/>
              <a:latin typeface="Arial"/>
            </a:endParaRPr>
          </a:p>
        </p:txBody>
      </p:sp>
      <p:pic>
        <p:nvPicPr>
          <p:cNvPr id="217" name="" descr=""/>
          <p:cNvPicPr/>
          <p:nvPr/>
        </p:nvPicPr>
        <p:blipFill>
          <a:blip r:embed="rId1"/>
          <a:stretch/>
        </p:blipFill>
        <p:spPr>
          <a:xfrm>
            <a:off x="5760000" y="1063440"/>
            <a:ext cx="3240000" cy="3976560"/>
          </a:xfrm>
          <a:prstGeom prst="rect">
            <a:avLst/>
          </a:prstGeom>
          <a:ln w="10800">
            <a:noFill/>
          </a:ln>
        </p:spPr>
      </p:pic>
      <p:sp>
        <p:nvSpPr>
          <p:cNvPr id="4" name="PlaceHolder 3"/>
          <p:cNvSpPr>
            <a:spLocks noGrp="1"/>
          </p:cNvSpPr>
          <p:nvPr>
            <p:ph type="sldNum" idx="3"/>
          </p:nvPr>
        </p:nvSpPr>
        <p:spPr/>
        <p:txBody>
          <a:bodyPr/>
          <a:p>
            <a:fld id="{68ECE04C-AF2F-4BC4-BFE5-6C7A4733239B}"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Edmonds-Karp</a:t>
            </a:r>
            <a:endParaRPr b="0" lang="pt-PT" sz="2800" spc="-1" strike="noStrike">
              <a:solidFill>
                <a:srgbClr val="ffffff"/>
              </a:solidFill>
              <a:latin typeface="Arial"/>
            </a:endParaRPr>
          </a:p>
        </p:txBody>
      </p:sp>
      <p:sp>
        <p:nvSpPr>
          <p:cNvPr id="219" name="PlaceHolder 2"/>
          <p:cNvSpPr>
            <a:spLocks noGrp="1"/>
          </p:cNvSpPr>
          <p:nvPr>
            <p:ph/>
          </p:nvPr>
        </p:nvSpPr>
        <p:spPr>
          <a:xfrm>
            <a:off x="720000" y="1080000"/>
            <a:ext cx="4680000" cy="3960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Uses BFS to compute paths</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Avoids double search after computing path by storing maximum flow until each Vertex from the source</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Fixes negative flow after completion</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Uses a label and a goto statement to avoid creating a bool to break out of the loop</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Time Complexity: O(V * E²)</a:t>
            </a:r>
            <a:endParaRPr b="0" lang="pt-PT" sz="1800" spc="-1" strike="noStrike" u="sng">
              <a:solidFill>
                <a:srgbClr val="ffffff"/>
              </a:solidFill>
              <a:uFillTx/>
              <a:latin typeface="Arial"/>
            </a:endParaRPr>
          </a:p>
        </p:txBody>
      </p:sp>
      <p:pic>
        <p:nvPicPr>
          <p:cNvPr id="220" name="" descr=""/>
          <p:cNvPicPr/>
          <p:nvPr/>
        </p:nvPicPr>
        <p:blipFill>
          <a:blip r:embed="rId1"/>
          <a:stretch/>
        </p:blipFill>
        <p:spPr>
          <a:xfrm>
            <a:off x="5400000" y="1170360"/>
            <a:ext cx="3773160" cy="3869640"/>
          </a:xfrm>
          <a:prstGeom prst="rect">
            <a:avLst/>
          </a:prstGeom>
          <a:ln w="10800">
            <a:noFill/>
          </a:ln>
        </p:spPr>
      </p:pic>
      <p:sp>
        <p:nvSpPr>
          <p:cNvPr id="4" name="PlaceHolder 3"/>
          <p:cNvSpPr>
            <a:spLocks noGrp="1"/>
          </p:cNvSpPr>
          <p:nvPr>
            <p:ph type="sldNum" idx="3"/>
          </p:nvPr>
        </p:nvSpPr>
        <p:spPr/>
        <p:txBody>
          <a:bodyPr/>
          <a:p>
            <a:fld id="{7E798F7D-F2D8-43AF-ABCB-B09A70CB52A3}"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Ford-Fulkerson (1/2)</a:t>
            </a:r>
            <a:endParaRPr b="0" lang="pt-PT" sz="2800" spc="-1" strike="noStrike">
              <a:solidFill>
                <a:srgbClr val="ffffff"/>
              </a:solidFill>
              <a:latin typeface="Arial"/>
            </a:endParaRPr>
          </a:p>
        </p:txBody>
      </p:sp>
      <p:sp>
        <p:nvSpPr>
          <p:cNvPr id="222" name="PlaceHolder 2"/>
          <p:cNvSpPr>
            <a:spLocks noGrp="1"/>
          </p:cNvSpPr>
          <p:nvPr>
            <p:ph/>
          </p:nvPr>
        </p:nvSpPr>
        <p:spPr>
          <a:xfrm>
            <a:off x="504000" y="1326600"/>
            <a:ext cx="327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000" spc="-1" strike="noStrike">
                <a:solidFill>
                  <a:srgbClr val="ffffff"/>
                </a:solidFill>
                <a:latin typeface="Hack Nerd Font"/>
              </a:rPr>
              <a:t>Uses DFS to compute paths</a:t>
            </a:r>
            <a:endParaRPr b="0" lang="pt-PT" sz="20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000" spc="-1" strike="noStrike">
                <a:solidFill>
                  <a:srgbClr val="ffffff"/>
                </a:solidFill>
                <a:latin typeface="Hack Nerd Font"/>
              </a:rPr>
              <a:t>Has the same complexity as the Edmonds-Karp algorithm</a:t>
            </a:r>
            <a:endParaRPr b="0" lang="pt-PT" sz="20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000" spc="-1" strike="noStrike">
                <a:solidFill>
                  <a:srgbClr val="ffffff"/>
                </a:solidFill>
                <a:latin typeface="Hack Nerd Font"/>
              </a:rPr>
              <a:t>Uses an auxiliary recursive function</a:t>
            </a:r>
            <a:endParaRPr b="0" lang="pt-PT" sz="2000" spc="-1" strike="noStrike" u="sng">
              <a:solidFill>
                <a:srgbClr val="ffffff"/>
              </a:solidFill>
              <a:uFillTx/>
              <a:latin typeface="Arial"/>
            </a:endParaRPr>
          </a:p>
        </p:txBody>
      </p:sp>
      <p:pic>
        <p:nvPicPr>
          <p:cNvPr id="223" name="" descr=""/>
          <p:cNvPicPr/>
          <p:nvPr/>
        </p:nvPicPr>
        <p:blipFill>
          <a:blip r:embed="rId1"/>
          <a:stretch/>
        </p:blipFill>
        <p:spPr>
          <a:xfrm>
            <a:off x="4140000" y="1440000"/>
            <a:ext cx="4942080" cy="3060000"/>
          </a:xfrm>
          <a:prstGeom prst="rect">
            <a:avLst/>
          </a:prstGeom>
          <a:ln w="10800">
            <a:noFill/>
          </a:ln>
        </p:spPr>
      </p:pic>
      <p:sp>
        <p:nvSpPr>
          <p:cNvPr id="4" name="PlaceHolder 3"/>
          <p:cNvSpPr>
            <a:spLocks noGrp="1"/>
          </p:cNvSpPr>
          <p:nvPr>
            <p:ph type="sldNum" idx="3"/>
          </p:nvPr>
        </p:nvSpPr>
        <p:spPr/>
        <p:txBody>
          <a:bodyPr/>
          <a:p>
            <a:fld id="{1AD7361A-B54B-4E95-98B3-5A4D009E21D5}"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Ford-Fulkerson (2/2)</a:t>
            </a:r>
            <a:endParaRPr b="0" lang="pt-PT" sz="2800" spc="-1" strike="noStrike">
              <a:solidFill>
                <a:srgbClr val="ffffff"/>
              </a:solidFill>
              <a:latin typeface="Arial"/>
            </a:endParaRPr>
          </a:p>
        </p:txBody>
      </p:sp>
      <p:sp>
        <p:nvSpPr>
          <p:cNvPr id="225" name="PlaceHolder 2"/>
          <p:cNvSpPr>
            <a:spLocks noGrp="1"/>
          </p:cNvSpPr>
          <p:nvPr>
            <p:ph/>
          </p:nvPr>
        </p:nvSpPr>
        <p:spPr>
          <a:xfrm>
            <a:off x="504000" y="1326600"/>
            <a:ext cx="2556000" cy="3288240"/>
          </a:xfrm>
          <a:prstGeom prst="rect">
            <a:avLst/>
          </a:prstGeom>
          <a:noFill/>
          <a:ln w="0">
            <a:noFill/>
          </a:ln>
        </p:spPr>
        <p:txBody>
          <a:bodyPr lIns="0" rIns="0" tIns="0" bIns="0" anchor="t">
            <a:normAutofit fontScale="92000"/>
          </a:bodyPr>
          <a:p>
            <a:pPr marL="397440" indent="-298080">
              <a:spcBef>
                <a:spcPts val="1417"/>
              </a:spcBef>
              <a:buClr>
                <a:srgbClr val="ffffff"/>
              </a:buClr>
              <a:buSzPct val="45000"/>
              <a:buFont typeface="Wingdings" charset="2"/>
              <a:buChar char=""/>
            </a:pPr>
            <a:r>
              <a:rPr b="0" lang="pt-PT" sz="1700" spc="-1" strike="noStrike">
                <a:solidFill>
                  <a:srgbClr val="ffffff"/>
                </a:solidFill>
                <a:latin typeface="Hack Nerd Font"/>
              </a:rPr>
              <a:t>Auxiliary function for Ford-Fulkerson</a:t>
            </a:r>
            <a:endParaRPr b="0" lang="pt-PT" sz="1700" spc="-1" strike="noStrike" u="sng">
              <a:solidFill>
                <a:srgbClr val="ffffff"/>
              </a:solidFill>
              <a:uFillTx/>
              <a:latin typeface="Arial"/>
            </a:endParaRPr>
          </a:p>
          <a:p>
            <a:pPr marL="397440" indent="-298080">
              <a:spcBef>
                <a:spcPts val="1417"/>
              </a:spcBef>
              <a:buClr>
                <a:srgbClr val="ffffff"/>
              </a:buClr>
              <a:buSzPct val="45000"/>
              <a:buFont typeface="Wingdings" charset="2"/>
              <a:buChar char=""/>
            </a:pPr>
            <a:r>
              <a:rPr b="0" lang="pt-PT" sz="1700" spc="-1" strike="noStrike">
                <a:solidFill>
                  <a:srgbClr val="ffffff"/>
                </a:solidFill>
                <a:latin typeface="Hack Nerd Font"/>
              </a:rPr>
              <a:t>For each Vertex, searchs the outgoing and incoming edges</a:t>
            </a:r>
            <a:endParaRPr b="0" lang="pt-PT" sz="1700" spc="-1" strike="noStrike" u="sng">
              <a:solidFill>
                <a:srgbClr val="ffffff"/>
              </a:solidFill>
              <a:uFillTx/>
              <a:latin typeface="Arial"/>
            </a:endParaRPr>
          </a:p>
          <a:p>
            <a:pPr marL="397440" indent="-298080">
              <a:spcBef>
                <a:spcPts val="1417"/>
              </a:spcBef>
              <a:buClr>
                <a:srgbClr val="ffffff"/>
              </a:buClr>
              <a:buSzPct val="45000"/>
              <a:buFont typeface="Wingdings" charset="2"/>
              <a:buChar char=""/>
            </a:pPr>
            <a:r>
              <a:rPr b="0" lang="pt-PT" sz="1700" spc="-1" strike="noStrike">
                <a:solidFill>
                  <a:srgbClr val="ffffff"/>
                </a:solidFill>
                <a:latin typeface="Hack Nerd Font"/>
              </a:rPr>
              <a:t>The max flow obtained is equal to the Edmond-Karps one</a:t>
            </a:r>
            <a:endParaRPr b="0" lang="pt-PT" sz="1700" spc="-1" strike="noStrike" u="sng">
              <a:solidFill>
                <a:srgbClr val="ffffff"/>
              </a:solidFill>
              <a:uFillTx/>
              <a:latin typeface="Arial"/>
            </a:endParaRPr>
          </a:p>
          <a:p>
            <a:pPr marL="397440" indent="-298080">
              <a:spcBef>
                <a:spcPts val="1417"/>
              </a:spcBef>
              <a:buClr>
                <a:srgbClr val="ffffff"/>
              </a:buClr>
              <a:buSzPct val="45000"/>
              <a:buFont typeface="Wingdings" charset="2"/>
              <a:buChar char=""/>
            </a:pPr>
            <a:r>
              <a:rPr b="0" lang="pt-PT" sz="1700" spc="-1" strike="noStrike">
                <a:solidFill>
                  <a:srgbClr val="ffffff"/>
                </a:solidFill>
                <a:latin typeface="Hack Nerd Font"/>
              </a:rPr>
              <a:t>Time Complexity: O(V * E²)</a:t>
            </a:r>
            <a:endParaRPr b="0" lang="pt-PT" sz="1700" spc="-1" strike="noStrike" u="sng">
              <a:solidFill>
                <a:srgbClr val="ffffff"/>
              </a:solidFill>
              <a:uFillTx/>
              <a:latin typeface="Arial"/>
            </a:endParaRPr>
          </a:p>
        </p:txBody>
      </p:sp>
      <p:pic>
        <p:nvPicPr>
          <p:cNvPr id="226" name="" descr=""/>
          <p:cNvPicPr/>
          <p:nvPr/>
        </p:nvPicPr>
        <p:blipFill>
          <a:blip r:embed="rId1"/>
          <a:stretch/>
        </p:blipFill>
        <p:spPr>
          <a:xfrm>
            <a:off x="3288600" y="1219680"/>
            <a:ext cx="6431400" cy="3640320"/>
          </a:xfrm>
          <a:prstGeom prst="rect">
            <a:avLst/>
          </a:prstGeom>
          <a:ln w="10800">
            <a:noFill/>
          </a:ln>
        </p:spPr>
      </p:pic>
      <p:sp>
        <p:nvSpPr>
          <p:cNvPr id="4" name="PlaceHolder 3"/>
          <p:cNvSpPr>
            <a:spLocks noGrp="1"/>
          </p:cNvSpPr>
          <p:nvPr>
            <p:ph type="sldNum" idx="3"/>
          </p:nvPr>
        </p:nvSpPr>
        <p:spPr/>
        <p:txBody>
          <a:bodyPr/>
          <a:p>
            <a:fld id="{A99ECAA6-4C7D-4E7F-BA8C-D29202E243E0}"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400" spc="-1" strike="noStrike">
                <a:solidFill>
                  <a:srgbClr val="ffffff"/>
                </a:solidFill>
                <a:latin typeface="Hack Nerd Font"/>
              </a:rPr>
              <a:t>Reduce Flow</a:t>
            </a:r>
            <a:endParaRPr b="0" lang="pt-PT" sz="2400" spc="-1" strike="noStrike">
              <a:solidFill>
                <a:srgbClr val="ffffff"/>
              </a:solidFill>
              <a:latin typeface="Hack Nerd Font"/>
            </a:endParaRPr>
          </a:p>
        </p:txBody>
      </p:sp>
      <p:sp>
        <p:nvSpPr>
          <p:cNvPr id="228" name="PlaceHolder 2"/>
          <p:cNvSpPr>
            <a:spLocks noGrp="1"/>
          </p:cNvSpPr>
          <p:nvPr>
            <p:ph/>
          </p:nvPr>
        </p:nvSpPr>
        <p:spPr>
          <a:xfrm>
            <a:off x="504000" y="1080000"/>
            <a:ext cx="5076000" cy="3960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600" spc="-1" strike="noStrike">
                <a:solidFill>
                  <a:srgbClr val="ffffff"/>
                </a:solidFill>
                <a:latin typeface="Hack Nerd Font"/>
              </a:rPr>
              <a:t>Reduces the flow from a vertex to another by an amount smaller or equal to the value provided</a:t>
            </a:r>
            <a:endParaRPr b="0" lang="pt-PT" sz="1600" spc="-1" strike="noStrike" u="sng">
              <a:solidFill>
                <a:srgbClr val="ffffff"/>
              </a:solidFill>
              <a:uFillTx/>
              <a:latin typeface="Hack Nerd Font"/>
            </a:endParaRPr>
          </a:p>
          <a:p>
            <a:pPr marL="432000" indent="-324000">
              <a:spcBef>
                <a:spcPts val="1417"/>
              </a:spcBef>
              <a:buClr>
                <a:srgbClr val="ffffff"/>
              </a:buClr>
              <a:buSzPct val="45000"/>
              <a:buFont typeface="Wingdings" charset="2"/>
              <a:buChar char=""/>
            </a:pPr>
            <a:r>
              <a:rPr b="0" lang="pt-PT" sz="1600" spc="-1" strike="noStrike">
                <a:solidFill>
                  <a:srgbClr val="ffffff"/>
                </a:solidFill>
                <a:latin typeface="Hack Nerd Font"/>
              </a:rPr>
              <a:t>Based in Edmonds Karp algorithm, buts decreases the flow instead</a:t>
            </a:r>
            <a:endParaRPr b="0" lang="pt-PT" sz="1600" spc="-1" strike="noStrike" u="sng">
              <a:solidFill>
                <a:srgbClr val="ffffff"/>
              </a:solidFill>
              <a:uFillTx/>
              <a:latin typeface="Hack Nerd Font"/>
            </a:endParaRPr>
          </a:p>
          <a:p>
            <a:pPr marL="432000" indent="-324000">
              <a:spcBef>
                <a:spcPts val="1417"/>
              </a:spcBef>
              <a:buClr>
                <a:srgbClr val="ffffff"/>
              </a:buClr>
              <a:buSzPct val="45000"/>
              <a:buFont typeface="Wingdings" charset="2"/>
              <a:buChar char=""/>
            </a:pPr>
            <a:r>
              <a:rPr b="0" lang="pt-PT" sz="1600" spc="-1" strike="noStrike">
                <a:solidFill>
                  <a:srgbClr val="ffffff"/>
                </a:solidFill>
                <a:latin typeface="Hack Nerd Font"/>
              </a:rPr>
              <a:t>Time Complexity: O(V * E²) in the worst case</a:t>
            </a:r>
            <a:endParaRPr b="0" lang="pt-PT" sz="1600" spc="-1" strike="noStrike" u="sng">
              <a:solidFill>
                <a:srgbClr val="ffffff"/>
              </a:solidFill>
              <a:uFillTx/>
              <a:latin typeface="Hack Nerd Font"/>
            </a:endParaRPr>
          </a:p>
          <a:p>
            <a:pPr marL="432000" indent="-324000">
              <a:spcBef>
                <a:spcPts val="1417"/>
              </a:spcBef>
              <a:buClr>
                <a:srgbClr val="ffffff"/>
              </a:buClr>
              <a:buSzPct val="45000"/>
              <a:buFont typeface="Wingdings" charset="2"/>
              <a:buChar char=""/>
            </a:pPr>
            <a:r>
              <a:rPr b="0" lang="pt-PT" sz="1600" spc="-1" strike="noStrike">
                <a:solidFill>
                  <a:srgbClr val="ffffff"/>
                </a:solidFill>
                <a:latin typeface="Hack Nerd Font"/>
              </a:rPr>
              <a:t>Although the complexity is the same as in Edmonds Karp algorithm, this one is more efficient, because it doesn’t have to go through all the augmenting paths</a:t>
            </a:r>
            <a:endParaRPr b="0" lang="pt-PT" sz="1600" spc="-1" strike="noStrike" u="sng">
              <a:solidFill>
                <a:srgbClr val="ffffff"/>
              </a:solidFill>
              <a:uFillTx/>
              <a:latin typeface="Hack Nerd Font"/>
            </a:endParaRPr>
          </a:p>
        </p:txBody>
      </p:sp>
      <p:pic>
        <p:nvPicPr>
          <p:cNvPr id="229" name="" descr=""/>
          <p:cNvPicPr/>
          <p:nvPr/>
        </p:nvPicPr>
        <p:blipFill>
          <a:blip r:embed="rId1"/>
          <a:stretch/>
        </p:blipFill>
        <p:spPr>
          <a:xfrm>
            <a:off x="5940000" y="900000"/>
            <a:ext cx="3429000" cy="4229640"/>
          </a:xfrm>
          <a:prstGeom prst="rect">
            <a:avLst/>
          </a:prstGeom>
          <a:ln w="10800">
            <a:noFill/>
          </a:ln>
        </p:spPr>
      </p:pic>
      <p:sp>
        <p:nvSpPr>
          <p:cNvPr id="4" name="PlaceHolder 3"/>
          <p:cNvSpPr>
            <a:spLocks noGrp="1"/>
          </p:cNvSpPr>
          <p:nvPr>
            <p:ph type="sldNum" idx="9"/>
          </p:nvPr>
        </p:nvSpPr>
        <p:spPr/>
        <p:txBody>
          <a:bodyPr/>
          <a:p>
            <a:fld id="{4F62486D-2DAD-4A8E-9C75-70FE6D4B6E77}"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400" spc="-1" strike="noStrike">
                <a:solidFill>
                  <a:srgbClr val="ffffff"/>
                </a:solidFill>
                <a:latin typeface="Hack Nerd Font"/>
              </a:rPr>
              <a:t>Removal of Vertex and Removal of Edge</a:t>
            </a:r>
            <a:endParaRPr b="0" lang="pt-PT" sz="2400" spc="-1" strike="noStrike">
              <a:solidFill>
                <a:srgbClr val="ffffff"/>
              </a:solidFill>
              <a:latin typeface="Hack Nerd Font"/>
            </a:endParaRPr>
          </a:p>
        </p:txBody>
      </p:sp>
      <p:sp>
        <p:nvSpPr>
          <p:cNvPr id="2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Before removing a Vertex, the algorithm to reduce the flow (as discussed in the previous slide) is executed from the Super Source to the Vertex to be removed and then again from it to the Super Sink.</a:t>
            </a:r>
            <a:endParaRPr b="0" lang="pt-PT" sz="1800" spc="-1" strike="noStrike" u="sng">
              <a:solidFill>
                <a:srgbClr val="ffffff"/>
              </a:solidFill>
              <a:uFillTx/>
              <a:latin typeface="Hack Nerd Font"/>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Following the same principle, before removing an Edge, </a:t>
            </a:r>
            <a:r>
              <a:rPr b="0" lang="pt-PT" sz="1800" spc="-1" strike="noStrike">
                <a:solidFill>
                  <a:srgbClr val="ffffff"/>
                </a:solidFill>
                <a:latin typeface="Hack Nerd Font"/>
              </a:rPr>
              <a:t>the algorithm to reduce the flow is executed from the Super Source to the origin of the Edge and then again from the destination of the Super Sink</a:t>
            </a:r>
            <a:endParaRPr b="0" lang="pt-PT" sz="1800" spc="-1" strike="noStrike" u="sng">
              <a:solidFill>
                <a:srgbClr val="ffffff"/>
              </a:solidFill>
              <a:uFillTx/>
              <a:latin typeface="Hack Nerd Font"/>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After removing a Vertex or an Edge, we add them to a vector of removed Vertexes and Edges in the Graph to allow the user to easily restore them</a:t>
            </a:r>
            <a:endParaRPr b="0" lang="pt-PT" sz="1800" spc="-1" strike="noStrike" u="sng">
              <a:solidFill>
                <a:srgbClr val="ffffff"/>
              </a:solidFill>
              <a:uFillTx/>
              <a:latin typeface="Hack Nerd Font"/>
            </a:endParaRPr>
          </a:p>
        </p:txBody>
      </p:sp>
      <p:sp>
        <p:nvSpPr>
          <p:cNvPr id="4" name="PlaceHolder 3"/>
          <p:cNvSpPr>
            <a:spLocks noGrp="1"/>
          </p:cNvSpPr>
          <p:nvPr>
            <p:ph type="sldNum" idx="9"/>
          </p:nvPr>
        </p:nvSpPr>
        <p:spPr/>
        <p:txBody>
          <a:bodyPr/>
          <a:p>
            <a:fld id="{C8EF22E2-1949-4914-8713-7BFD943DCB17}"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Calculate Dependencies (1/2)</a:t>
            </a:r>
            <a:endParaRPr b="0" lang="pt-PT" sz="2800" spc="-1" strike="noStrike">
              <a:solidFill>
                <a:srgbClr val="ffffff"/>
              </a:solidFill>
              <a:latin typeface="Arial"/>
            </a:endParaRPr>
          </a:p>
        </p:txBody>
      </p:sp>
      <p:pic>
        <p:nvPicPr>
          <p:cNvPr id="233" name="" descr=""/>
          <p:cNvPicPr/>
          <p:nvPr/>
        </p:nvPicPr>
        <p:blipFill>
          <a:blip r:embed="rId1"/>
          <a:stretch/>
        </p:blipFill>
        <p:spPr>
          <a:xfrm>
            <a:off x="540000" y="1159920"/>
            <a:ext cx="9000000" cy="3520080"/>
          </a:xfrm>
          <a:prstGeom prst="rect">
            <a:avLst/>
          </a:prstGeom>
          <a:ln w="10800">
            <a:noFill/>
          </a:ln>
        </p:spPr>
      </p:pic>
      <p:sp>
        <p:nvSpPr>
          <p:cNvPr id="3" name="PlaceHolder 2"/>
          <p:cNvSpPr>
            <a:spLocks noGrp="1"/>
          </p:cNvSpPr>
          <p:nvPr>
            <p:ph type="sldNum" idx="3"/>
          </p:nvPr>
        </p:nvSpPr>
        <p:spPr/>
        <p:txBody>
          <a:bodyPr/>
          <a:p>
            <a:fld id="{727753E7-B237-41D8-B001-045E6356C8BC}"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Calculate Dependencies (2/2)</a:t>
            </a:r>
            <a:endParaRPr b="0" lang="pt-PT" sz="2800" spc="-1" strike="noStrike">
              <a:solidFill>
                <a:srgbClr val="ffffff"/>
              </a:solidFill>
              <a:latin typeface="Arial"/>
            </a:endParaRPr>
          </a:p>
        </p:txBody>
      </p:sp>
      <p:sp>
        <p:nvSpPr>
          <p:cNvPr id="235" name="PlaceHolder 2"/>
          <p:cNvSpPr>
            <a:spLocks noGrp="1"/>
          </p:cNvSpPr>
          <p:nvPr>
            <p:ph/>
          </p:nvPr>
        </p:nvSpPr>
        <p:spPr>
          <a:xfrm>
            <a:off x="504000" y="1326600"/>
            <a:ext cx="849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700" spc="-1" strike="noStrike">
                <a:solidFill>
                  <a:srgbClr val="ffffff"/>
                </a:solidFill>
                <a:latin typeface="Hack Nerd Font"/>
              </a:rPr>
              <a:t>This algorithm calculates changes in flow and unfulfilled cities demand after the removal of every actual edge in the graph (one at a time, restoring after calculations)</a:t>
            </a:r>
            <a:endParaRPr b="0" lang="pt-PT" sz="1700" spc="-1" strike="noStrike" u="sng">
              <a:solidFill>
                <a:srgbClr val="ffffff"/>
              </a:solidFill>
              <a:uFillTx/>
              <a:latin typeface="Arial"/>
            </a:endParaRPr>
          </a:p>
          <a:p>
            <a:pPr lvl="1" marL="864000" indent="-324000">
              <a:spcBef>
                <a:spcPts val="1134"/>
              </a:spcBef>
              <a:buClr>
                <a:srgbClr val="ffffff"/>
              </a:buClr>
              <a:buSzPct val="75000"/>
              <a:buFont typeface="Symbol" charset="2"/>
              <a:buChar char=""/>
            </a:pPr>
            <a:r>
              <a:rPr b="0" lang="pt-PT" sz="1700" spc="-1" strike="noStrike">
                <a:solidFill>
                  <a:srgbClr val="ffffff"/>
                </a:solidFill>
                <a:latin typeface="Hack Nerd Font"/>
              </a:rPr>
              <a:t>The edges SOURCE - cities and cities - SINK are ignored</a:t>
            </a:r>
            <a:endParaRPr b="0" lang="pt-PT" sz="17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700" spc="-1" strike="noStrike">
                <a:solidFill>
                  <a:srgbClr val="ffffff"/>
                </a:solidFill>
                <a:latin typeface="Hack Nerd Font"/>
              </a:rPr>
              <a:t>It also marks the edge as essential to the city (in other way, the city dependent on the edge) if the flow through the city decreases after its removal</a:t>
            </a:r>
            <a:endParaRPr b="0" lang="pt-PT" sz="17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700" spc="-1" strike="noStrike">
                <a:solidFill>
                  <a:srgbClr val="ffffff"/>
                </a:solidFill>
                <a:latin typeface="Hack Nerd Font"/>
              </a:rPr>
              <a:t>Time Complexity: O(V * E³), Space Complexity: O(1)</a:t>
            </a:r>
            <a:endParaRPr b="0" lang="pt-PT" sz="17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700" spc="-1" strike="noStrike">
                <a:solidFill>
                  <a:srgbClr val="ffffff"/>
                </a:solidFill>
                <a:latin typeface="Hack Nerd Font"/>
              </a:rPr>
              <a:t>This algorithm is executed in the beginning of the program</a:t>
            </a:r>
            <a:endParaRPr b="0" lang="pt-PT" sz="1700" spc="-1" strike="noStrike" u="sng">
              <a:solidFill>
                <a:srgbClr val="ffffff"/>
              </a:solidFill>
              <a:uFillTx/>
              <a:latin typeface="Arial"/>
            </a:endParaRPr>
          </a:p>
        </p:txBody>
      </p:sp>
      <p:sp>
        <p:nvSpPr>
          <p:cNvPr id="4" name="PlaceHolder 3"/>
          <p:cNvSpPr>
            <a:spLocks noGrp="1"/>
          </p:cNvSpPr>
          <p:nvPr>
            <p:ph type="sldNum" idx="3"/>
          </p:nvPr>
        </p:nvSpPr>
        <p:spPr/>
        <p:txBody>
          <a:bodyPr/>
          <a:p>
            <a:fld id="{F64039E3-48D8-4340-BF1E-2B337D5B741B}"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504000" y="1080000"/>
            <a:ext cx="9071640" cy="3960000"/>
          </a:xfrm>
          <a:prstGeom prst="rect">
            <a:avLst/>
          </a:prstGeom>
          <a:noFill/>
          <a:ln w="0">
            <a:noFill/>
          </a:ln>
        </p:spPr>
        <p:txBody>
          <a:bodyPr lIns="0" rIns="0" tIns="0" bIns="0" anchor="t">
            <a:normAutofit/>
          </a:bodyPr>
          <a:p>
            <a:pPr marL="432000" indent="-324000" algn="just">
              <a:spcBef>
                <a:spcPts val="1417"/>
              </a:spcBef>
              <a:buClr>
                <a:srgbClr val="ffffff"/>
              </a:buClr>
              <a:buSzPct val="45000"/>
              <a:buFont typeface="Wingdings" charset="2"/>
              <a:buChar char=""/>
            </a:pPr>
            <a:r>
              <a:rPr b="0" lang="pt-PT" sz="2000" spc="-1" strike="noStrike">
                <a:solidFill>
                  <a:srgbClr val="ffffff"/>
                </a:solidFill>
                <a:latin typeface="Hack Nerd Font"/>
              </a:rPr>
              <a:t>This project consists of a simplified simulation of a real-life water network</a:t>
            </a:r>
            <a:endParaRPr b="0" lang="pt-PT" sz="2000" spc="-1" strike="noStrike" u="sng">
              <a:solidFill>
                <a:srgbClr val="ffffff"/>
              </a:solidFill>
              <a:uFillTx/>
              <a:latin typeface="Arial"/>
            </a:endParaRPr>
          </a:p>
          <a:p>
            <a:pPr marL="432000" indent="-324000" algn="just">
              <a:spcBef>
                <a:spcPts val="1417"/>
              </a:spcBef>
              <a:buClr>
                <a:srgbClr val="ffffff"/>
              </a:buClr>
              <a:buSzPct val="45000"/>
              <a:buFont typeface="Wingdings" charset="2"/>
              <a:buChar char=""/>
            </a:pPr>
            <a:r>
              <a:rPr b="0" lang="pt-PT" sz="2000" spc="-1" strike="noStrike">
                <a:solidFill>
                  <a:srgbClr val="ffffff"/>
                </a:solidFill>
                <a:latin typeface="Hack Nerd Font"/>
              </a:rPr>
              <a:t>The water originates from the various reservoirs, travels through pipes and stations until arriving at its final destination, the cities</a:t>
            </a:r>
            <a:endParaRPr b="0" lang="pt-PT" sz="2000" spc="-1" strike="noStrike" u="sng">
              <a:solidFill>
                <a:srgbClr val="ffffff"/>
              </a:solidFill>
              <a:uFillTx/>
              <a:latin typeface="Arial"/>
            </a:endParaRPr>
          </a:p>
          <a:p>
            <a:pPr marL="432000" indent="-324000" algn="just">
              <a:spcBef>
                <a:spcPts val="1417"/>
              </a:spcBef>
              <a:buClr>
                <a:srgbClr val="ffffff"/>
              </a:buClr>
              <a:buSzPct val="45000"/>
              <a:buFont typeface="Wingdings" charset="2"/>
              <a:buChar char=""/>
            </a:pPr>
            <a:r>
              <a:rPr b="0" lang="pt-PT" sz="2000" spc="-1" strike="noStrike">
                <a:solidFill>
                  <a:srgbClr val="ffffff"/>
                </a:solidFill>
                <a:latin typeface="Hack Nerd Font"/>
              </a:rPr>
              <a:t>In order to simulate said system, we implemented a graph, which will soon be described</a:t>
            </a:r>
            <a:endParaRPr b="0" lang="pt-PT" sz="20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000" spc="-1" strike="noStrike">
                <a:solidFill>
                  <a:srgbClr val="ffffff"/>
                </a:solidFill>
                <a:latin typeface="Hack Nerd Font"/>
              </a:rPr>
              <a:t>Group members:</a:t>
            </a:r>
            <a:br>
              <a:rPr sz="2000"/>
            </a:br>
            <a:r>
              <a:rPr b="0" lang="pt-PT" sz="2000" spc="-1" strike="noStrike">
                <a:solidFill>
                  <a:srgbClr val="ffffff"/>
                </a:solidFill>
                <a:latin typeface="Hack Nerd Font"/>
              </a:rPr>
              <a:t>Duarte Assunção</a:t>
            </a:r>
            <a:r>
              <a:rPr b="0" lang="pt-PT" sz="2000" spc="-1" strike="noStrike">
                <a:solidFill>
                  <a:srgbClr val="ffffff"/>
                </a:solidFill>
                <a:latin typeface="Hack Nerd Font"/>
              </a:rPr>
              <a:t>	</a:t>
            </a:r>
            <a:r>
              <a:rPr b="0" lang="pt-PT" sz="2000" spc="-1" strike="noStrike">
                <a:solidFill>
                  <a:srgbClr val="ffffff"/>
                </a:solidFill>
                <a:latin typeface="Hack Nerd Font"/>
              </a:rPr>
              <a:t>up202208319  33.(3)%</a:t>
            </a:r>
            <a:br>
              <a:rPr sz="2000"/>
            </a:br>
            <a:r>
              <a:rPr b="0" lang="pt-PT" sz="2000" spc="-1" strike="noStrike">
                <a:solidFill>
                  <a:srgbClr val="ffffff"/>
                </a:solidFill>
                <a:latin typeface="Hack Nerd Font"/>
              </a:rPr>
              <a:t>Pedro Gorobey</a:t>
            </a:r>
            <a:r>
              <a:rPr b="0" lang="pt-PT" sz="2000" spc="-1" strike="noStrike">
                <a:solidFill>
                  <a:srgbClr val="ffffff"/>
                </a:solidFill>
                <a:latin typeface="Hack Nerd Font"/>
              </a:rPr>
              <a:t>	</a:t>
            </a:r>
            <a:r>
              <a:rPr b="0" lang="pt-PT" sz="2000" spc="-1" strike="noStrike">
                <a:solidFill>
                  <a:srgbClr val="ffffff"/>
                </a:solidFill>
                <a:latin typeface="Hack Nerd Font"/>
              </a:rPr>
              <a:t>	</a:t>
            </a:r>
            <a:r>
              <a:rPr b="0" lang="pt-PT" sz="2000" spc="-1" strike="noStrike">
                <a:solidFill>
                  <a:srgbClr val="ffffff"/>
                </a:solidFill>
                <a:latin typeface="Hack Nerd Font"/>
              </a:rPr>
              <a:t>up202210292  33.(3)%</a:t>
            </a:r>
            <a:br>
              <a:rPr sz="2000"/>
            </a:br>
            <a:r>
              <a:rPr b="0" lang="pt-PT" sz="2000" spc="-1" strike="noStrike">
                <a:solidFill>
                  <a:srgbClr val="ffffff"/>
                </a:solidFill>
                <a:latin typeface="Hack Nerd Font"/>
              </a:rPr>
              <a:t>Lucas Bessa</a:t>
            </a:r>
            <a:r>
              <a:rPr b="0" lang="pt-PT" sz="2000" spc="-1" strike="noStrike">
                <a:solidFill>
                  <a:srgbClr val="ffffff"/>
                </a:solidFill>
                <a:latin typeface="Hack Nerd Font"/>
              </a:rPr>
              <a:t>	</a:t>
            </a:r>
            <a:r>
              <a:rPr b="0" lang="pt-PT" sz="2000" spc="-1" strike="noStrike">
                <a:solidFill>
                  <a:srgbClr val="ffffff"/>
                </a:solidFill>
                <a:latin typeface="Hack Nerd Font"/>
              </a:rPr>
              <a:t>	</a:t>
            </a:r>
            <a:r>
              <a:rPr b="0" lang="pt-PT" sz="2000" spc="-1" strike="noStrike">
                <a:solidFill>
                  <a:srgbClr val="ffffff"/>
                </a:solidFill>
                <a:latin typeface="Hack Nerd Font"/>
              </a:rPr>
              <a:t>	</a:t>
            </a:r>
            <a:r>
              <a:rPr b="0" lang="pt-PT" sz="2000" spc="-1" strike="noStrike">
                <a:solidFill>
                  <a:srgbClr val="ffffff"/>
                </a:solidFill>
                <a:latin typeface="Hack Nerd Font"/>
              </a:rPr>
              <a:t>up202208396  33.(3)%</a:t>
            </a:r>
            <a:endParaRPr b="0" lang="pt-PT" sz="2000" spc="-1" strike="noStrike" u="sng">
              <a:solidFill>
                <a:srgbClr val="ffffff"/>
              </a:solidFill>
              <a:uFillTx/>
              <a:latin typeface="Arial"/>
            </a:endParaRPr>
          </a:p>
        </p:txBody>
      </p:sp>
      <p:sp>
        <p:nvSpPr>
          <p:cNvPr id="186" name="PlaceHolder 2"/>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Introduction</a:t>
            </a:r>
            <a:endParaRPr b="0" lang="pt-PT" sz="2800" spc="-1" strike="noStrike">
              <a:solidFill>
                <a:srgbClr val="ffffff"/>
              </a:solidFill>
              <a:latin typeface="Arial"/>
            </a:endParaRPr>
          </a:p>
        </p:txBody>
      </p:sp>
      <p:sp>
        <p:nvSpPr>
          <p:cNvPr id="4" name="PlaceHolder 3"/>
          <p:cNvSpPr>
            <a:spLocks noGrp="1"/>
          </p:cNvSpPr>
          <p:nvPr>
            <p:ph type="sldNum" idx="3"/>
          </p:nvPr>
        </p:nvSpPr>
        <p:spPr/>
        <p:txBody>
          <a:bodyPr/>
          <a:p>
            <a:fld id="{F360D665-C75F-4C62-989A-E8ABAA7631A7}"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Flow vs. Capacity</a:t>
            </a:r>
            <a:endParaRPr b="0" lang="pt-PT" sz="2800" spc="-1" strike="noStrike">
              <a:solidFill>
                <a:srgbClr val="ffffff"/>
              </a:solidFill>
              <a:latin typeface="Arial"/>
            </a:endParaRPr>
          </a:p>
        </p:txBody>
      </p:sp>
      <p:sp>
        <p:nvSpPr>
          <p:cNvPr id="237" name="PlaceHolder 2"/>
          <p:cNvSpPr>
            <a:spLocks noGrp="1"/>
          </p:cNvSpPr>
          <p:nvPr>
            <p:ph/>
          </p:nvPr>
        </p:nvSpPr>
        <p:spPr>
          <a:xfrm>
            <a:off x="504000" y="1326600"/>
            <a:ext cx="5076000" cy="35334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(extract of output)</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test_capacity()</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Cyan - not used (0 flow)</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Green - 0% &lt; usage </a:t>
            </a:r>
            <a:r>
              <a:rPr b="0" lang="pt-PT" sz="2200" spc="-1" strike="noStrike">
                <a:solidFill>
                  <a:srgbClr val="ffffff"/>
                </a:solidFill>
                <a:latin typeface="Hack Nerd Font"/>
                <a:ea typeface="Hack Nerd Font"/>
              </a:rPr>
              <a:t>≤</a:t>
            </a:r>
            <a:r>
              <a:rPr b="0" lang="pt-PT" sz="2200" spc="-1" strike="noStrike">
                <a:solidFill>
                  <a:srgbClr val="ffffff"/>
                </a:solidFill>
                <a:latin typeface="Hack Nerd Font"/>
                <a:ea typeface="Hack Nerd Font"/>
              </a:rPr>
              <a:t> 85%</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Orange - 85% &lt; usage </a:t>
            </a:r>
            <a:r>
              <a:rPr b="0" lang="pt-PT" sz="2200" spc="-1" strike="noStrike">
                <a:solidFill>
                  <a:srgbClr val="ffffff"/>
                </a:solidFill>
                <a:latin typeface="Hack Nerd Font"/>
              </a:rPr>
              <a:t>&lt;</a:t>
            </a:r>
            <a:r>
              <a:rPr b="0" lang="pt-PT" sz="2200" spc="-1" strike="noStrike">
                <a:solidFill>
                  <a:srgbClr val="ffffff"/>
                </a:solidFill>
                <a:latin typeface="Hack Nerd Font"/>
                <a:ea typeface="Hack Nerd Font"/>
              </a:rPr>
              <a:t> 100%</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ea typeface="Hack Nerd Font"/>
              </a:rPr>
              <a:t>Red - Completely used</a:t>
            </a:r>
            <a:endParaRPr b="0" lang="pt-PT" sz="2200" spc="-1" strike="noStrike" u="sng">
              <a:solidFill>
                <a:srgbClr val="ffffff"/>
              </a:solidFill>
              <a:uFillTx/>
              <a:latin typeface="Arial"/>
            </a:endParaRPr>
          </a:p>
        </p:txBody>
      </p:sp>
      <p:pic>
        <p:nvPicPr>
          <p:cNvPr id="238" name="" descr=""/>
          <p:cNvPicPr/>
          <p:nvPr/>
        </p:nvPicPr>
        <p:blipFill>
          <a:blip r:embed="rId1"/>
          <a:stretch/>
        </p:blipFill>
        <p:spPr>
          <a:xfrm>
            <a:off x="5940000" y="1236960"/>
            <a:ext cx="3060000" cy="3803040"/>
          </a:xfrm>
          <a:prstGeom prst="rect">
            <a:avLst/>
          </a:prstGeom>
          <a:ln w="10800">
            <a:noFill/>
          </a:ln>
        </p:spPr>
      </p:pic>
      <p:sp>
        <p:nvSpPr>
          <p:cNvPr id="4" name="PlaceHolder 3"/>
          <p:cNvSpPr>
            <a:spLocks noGrp="1"/>
          </p:cNvSpPr>
          <p:nvPr>
            <p:ph type="sldNum" idx="3"/>
          </p:nvPr>
        </p:nvSpPr>
        <p:spPr/>
        <p:txBody>
          <a:bodyPr/>
          <a:p>
            <a:fld id="{18D82495-7B71-4DCC-BE35-01ED2BEEC790}"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Flow vs. Demand</a:t>
            </a:r>
            <a:endParaRPr b="0" lang="pt-PT" sz="2800" spc="-1" strike="noStrike">
              <a:solidFill>
                <a:srgbClr val="ffffff"/>
              </a:solidFill>
              <a:latin typeface="Arial"/>
            </a:endParaRPr>
          </a:p>
        </p:txBody>
      </p:sp>
      <p:sp>
        <p:nvSpPr>
          <p:cNvPr id="240" name="PlaceHolder 2"/>
          <p:cNvSpPr>
            <a:spLocks noGrp="1"/>
          </p:cNvSpPr>
          <p:nvPr>
            <p:ph/>
          </p:nvPr>
        </p:nvSpPr>
        <p:spPr>
          <a:xfrm>
            <a:off x="504000" y="1326600"/>
            <a:ext cx="561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Obtained with test_demand()</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The white numbers are the IDs of the cities</a:t>
            </a:r>
            <a:endParaRPr b="0" lang="pt-PT" sz="2200" spc="-1" strike="noStrike" u="sng">
              <a:solidFill>
                <a:srgbClr val="ffffff"/>
              </a:solidFill>
              <a:uFillTx/>
              <a:latin typeface="Arial"/>
            </a:endParaRPr>
          </a:p>
          <a:p>
            <a:pPr lvl="1" marL="864000" indent="-324000">
              <a:spcBef>
                <a:spcPts val="1134"/>
              </a:spcBef>
              <a:buClr>
                <a:srgbClr val="ffffff"/>
              </a:buClr>
              <a:buSzPct val="75000"/>
              <a:buFont typeface="Symbol" charset="2"/>
              <a:buChar char=""/>
            </a:pPr>
            <a:r>
              <a:rPr b="0" lang="pt-PT" sz="2200" spc="-1" strike="noStrike">
                <a:solidFill>
                  <a:srgbClr val="ffffff"/>
                </a:solidFill>
                <a:latin typeface="Hack Nerd Font"/>
              </a:rPr>
              <a:t>When parsing, the actual IDs are multiplied by 10 and added 1</a:t>
            </a:r>
            <a:endParaRPr b="0" lang="pt-PT" sz="22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200" spc="-1" strike="noStrike">
                <a:solidFill>
                  <a:srgbClr val="ffffff"/>
                </a:solidFill>
                <a:latin typeface="Hack Nerd Font"/>
              </a:rPr>
              <a:t>Some cities had their demand fulfilled, while other didn’t</a:t>
            </a:r>
            <a:endParaRPr b="0" lang="pt-PT" sz="2200" spc="-1" strike="noStrike" u="sng">
              <a:solidFill>
                <a:srgbClr val="ffffff"/>
              </a:solidFill>
              <a:uFillTx/>
              <a:latin typeface="Arial"/>
            </a:endParaRPr>
          </a:p>
        </p:txBody>
      </p:sp>
      <p:pic>
        <p:nvPicPr>
          <p:cNvPr id="241" name="" descr=""/>
          <p:cNvPicPr/>
          <p:nvPr/>
        </p:nvPicPr>
        <p:blipFill>
          <a:blip r:embed="rId1"/>
          <a:stretch/>
        </p:blipFill>
        <p:spPr>
          <a:xfrm>
            <a:off x="6660000" y="1010520"/>
            <a:ext cx="2500920" cy="4034520"/>
          </a:xfrm>
          <a:prstGeom prst="rect">
            <a:avLst/>
          </a:prstGeom>
          <a:ln w="10800">
            <a:noFill/>
          </a:ln>
        </p:spPr>
      </p:pic>
      <p:sp>
        <p:nvSpPr>
          <p:cNvPr id="4" name="PlaceHolder 3"/>
          <p:cNvSpPr>
            <a:spLocks noGrp="1"/>
          </p:cNvSpPr>
          <p:nvPr>
            <p:ph type="sldNum" idx="3"/>
          </p:nvPr>
        </p:nvSpPr>
        <p:spPr/>
        <p:txBody>
          <a:bodyPr/>
          <a:p>
            <a:fld id="{DD2CABCC-8855-4E58-9F2C-4CE126350F16}"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Flow vs. Max Delivery</a:t>
            </a:r>
            <a:endParaRPr b="0" lang="pt-PT" sz="2800" spc="-1" strike="noStrike">
              <a:solidFill>
                <a:srgbClr val="ffffff"/>
              </a:solidFill>
              <a:latin typeface="Arial"/>
            </a:endParaRPr>
          </a:p>
        </p:txBody>
      </p:sp>
      <p:sp>
        <p:nvSpPr>
          <p:cNvPr id="243" name="PlaceHolder 2"/>
          <p:cNvSpPr>
            <a:spLocks noGrp="1"/>
          </p:cNvSpPr>
          <p:nvPr>
            <p:ph/>
          </p:nvPr>
        </p:nvSpPr>
        <p:spPr>
          <a:xfrm>
            <a:off x="504000" y="1326600"/>
            <a:ext cx="651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Obtained with test_max_delivery()</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Green - 0% &lt;= usage &lt;= 85%</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Orange - 85% &lt;= usage &lt;= 100%</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All of them are used</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Some of them have really low usages (like 182 - 0.8%)</a:t>
            </a:r>
            <a:endParaRPr b="0" lang="pt-PT" sz="2400" spc="-1" strike="noStrike" u="sng">
              <a:solidFill>
                <a:srgbClr val="ffffff"/>
              </a:solidFill>
              <a:uFillTx/>
              <a:latin typeface="Arial"/>
            </a:endParaRPr>
          </a:p>
        </p:txBody>
      </p:sp>
      <p:pic>
        <p:nvPicPr>
          <p:cNvPr id="244" name="" descr=""/>
          <p:cNvPicPr/>
          <p:nvPr/>
        </p:nvPicPr>
        <p:blipFill>
          <a:blip r:embed="rId1"/>
          <a:stretch/>
        </p:blipFill>
        <p:spPr>
          <a:xfrm>
            <a:off x="7342920" y="1080000"/>
            <a:ext cx="1477080" cy="3960000"/>
          </a:xfrm>
          <a:prstGeom prst="rect">
            <a:avLst/>
          </a:prstGeom>
          <a:ln w="10800">
            <a:noFill/>
          </a:ln>
        </p:spPr>
      </p:pic>
      <p:sp>
        <p:nvSpPr>
          <p:cNvPr id="4" name="PlaceHolder 3"/>
          <p:cNvSpPr>
            <a:spLocks noGrp="1"/>
          </p:cNvSpPr>
          <p:nvPr>
            <p:ph type="sldNum" idx="3"/>
          </p:nvPr>
        </p:nvSpPr>
        <p:spPr/>
        <p:txBody>
          <a:bodyPr/>
          <a:p>
            <a:fld id="{BEBCEE6D-ADDD-44D2-94B5-7E1768A5373F}"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Statistics</a:t>
            </a:r>
            <a:endParaRPr b="0" lang="pt-PT" sz="2800" spc="-1" strike="noStrike">
              <a:solidFill>
                <a:srgbClr val="ffffff"/>
              </a:solidFill>
              <a:latin typeface="Arial"/>
            </a:endParaRPr>
          </a:p>
        </p:txBody>
      </p:sp>
      <p:sp>
        <p:nvSpPr>
          <p:cNvPr id="246" name="PlaceHolder 2"/>
          <p:cNvSpPr>
            <a:spLocks noGrp="1"/>
          </p:cNvSpPr>
          <p:nvPr>
            <p:ph/>
          </p:nvPr>
        </p:nvSpPr>
        <p:spPr>
          <a:xfrm>
            <a:off x="504000" y="1326600"/>
            <a:ext cx="453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Obtained with command pipes_statistics</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As the edges/pipes have very different capacities, the ratio was used instead</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At least 25% of them are being fully used</a:t>
            </a:r>
            <a:endParaRPr b="0" lang="pt-PT" sz="2400" spc="-1" strike="noStrike" u="sng">
              <a:solidFill>
                <a:srgbClr val="ffffff"/>
              </a:solidFill>
              <a:uFillTx/>
              <a:latin typeface="Arial"/>
            </a:endParaRPr>
          </a:p>
        </p:txBody>
      </p:sp>
      <p:pic>
        <p:nvPicPr>
          <p:cNvPr id="247" name="" descr=""/>
          <p:cNvPicPr/>
          <p:nvPr/>
        </p:nvPicPr>
        <p:blipFill>
          <a:blip r:embed="rId1"/>
          <a:stretch/>
        </p:blipFill>
        <p:spPr>
          <a:xfrm>
            <a:off x="5801040" y="1136160"/>
            <a:ext cx="3018960" cy="3723840"/>
          </a:xfrm>
          <a:prstGeom prst="rect">
            <a:avLst/>
          </a:prstGeom>
          <a:ln w="10800">
            <a:noFill/>
          </a:ln>
        </p:spPr>
      </p:pic>
      <p:sp>
        <p:nvSpPr>
          <p:cNvPr id="4" name="PlaceHolder 3"/>
          <p:cNvSpPr>
            <a:spLocks noGrp="1"/>
          </p:cNvSpPr>
          <p:nvPr>
            <p:ph type="sldNum" idx="3"/>
          </p:nvPr>
        </p:nvSpPr>
        <p:spPr/>
        <p:txBody>
          <a:bodyPr/>
          <a:p>
            <a:fld id="{0D2156BF-D775-4DEC-989C-C28959261A41}"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User Interface (1/3)</a:t>
            </a:r>
            <a:endParaRPr b="0" lang="pt-PT" sz="2800" spc="-1" strike="noStrike">
              <a:solidFill>
                <a:srgbClr val="ffffff"/>
              </a:solidFill>
              <a:latin typeface="Arial"/>
            </a:endParaRPr>
          </a:p>
        </p:txBody>
      </p:sp>
      <p:pic>
        <p:nvPicPr>
          <p:cNvPr id="249" name="" descr=""/>
          <p:cNvPicPr/>
          <p:nvPr/>
        </p:nvPicPr>
        <p:blipFill>
          <a:blip r:embed="rId1"/>
          <a:stretch/>
        </p:blipFill>
        <p:spPr>
          <a:xfrm>
            <a:off x="1813680" y="900000"/>
            <a:ext cx="6286320" cy="4140000"/>
          </a:xfrm>
          <a:prstGeom prst="rect">
            <a:avLst/>
          </a:prstGeom>
          <a:ln w="10800">
            <a:noFill/>
          </a:ln>
        </p:spPr>
      </p:pic>
      <p:sp>
        <p:nvSpPr>
          <p:cNvPr id="3" name="PlaceHolder 2"/>
          <p:cNvSpPr>
            <a:spLocks noGrp="1"/>
          </p:cNvSpPr>
          <p:nvPr>
            <p:ph type="sldNum" idx="3"/>
          </p:nvPr>
        </p:nvSpPr>
        <p:spPr/>
        <p:txBody>
          <a:bodyPr/>
          <a:p>
            <a:fld id="{31485BE7-2C0B-4794-BAB1-F5D86F3F8DC2}"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User Interface (2/3)</a:t>
            </a:r>
            <a:endParaRPr b="0" lang="pt-PT" sz="2800" spc="-1" strike="noStrike">
              <a:solidFill>
                <a:srgbClr val="ffffff"/>
              </a:solidFill>
              <a:latin typeface="Arial"/>
            </a:endParaRPr>
          </a:p>
        </p:txBody>
      </p:sp>
      <p:pic>
        <p:nvPicPr>
          <p:cNvPr id="251" name="" descr=""/>
          <p:cNvPicPr/>
          <p:nvPr/>
        </p:nvPicPr>
        <p:blipFill>
          <a:blip r:embed="rId1"/>
          <a:stretch/>
        </p:blipFill>
        <p:spPr>
          <a:xfrm>
            <a:off x="540000" y="1260000"/>
            <a:ext cx="8945280" cy="3420000"/>
          </a:xfrm>
          <a:prstGeom prst="rect">
            <a:avLst/>
          </a:prstGeom>
          <a:ln w="10800">
            <a:noFill/>
          </a:ln>
        </p:spPr>
      </p:pic>
      <p:sp>
        <p:nvSpPr>
          <p:cNvPr id="3" name="PlaceHolder 2"/>
          <p:cNvSpPr>
            <a:spLocks noGrp="1"/>
          </p:cNvSpPr>
          <p:nvPr>
            <p:ph type="sldNum" idx="3"/>
          </p:nvPr>
        </p:nvSpPr>
        <p:spPr/>
        <p:txBody>
          <a:bodyPr/>
          <a:p>
            <a:fld id="{398532E9-8B05-4CBD-88A9-70C2EBA23822}"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User Interface (3/3)</a:t>
            </a:r>
            <a:endParaRPr b="0" lang="pt-PT" sz="2800" spc="-1" strike="noStrike">
              <a:solidFill>
                <a:srgbClr val="ffffff"/>
              </a:solidFill>
              <a:latin typeface="Arial"/>
            </a:endParaRPr>
          </a:p>
        </p:txBody>
      </p:sp>
      <p:pic>
        <p:nvPicPr>
          <p:cNvPr id="253" name="" descr=""/>
          <p:cNvPicPr/>
          <p:nvPr/>
        </p:nvPicPr>
        <p:blipFill>
          <a:blip r:embed="rId1"/>
          <a:stretch/>
        </p:blipFill>
        <p:spPr>
          <a:xfrm>
            <a:off x="5760000" y="3240000"/>
            <a:ext cx="2894760" cy="1437480"/>
          </a:xfrm>
          <a:prstGeom prst="rect">
            <a:avLst/>
          </a:prstGeom>
          <a:ln w="10800">
            <a:noFill/>
          </a:ln>
        </p:spPr>
      </p:pic>
      <p:pic>
        <p:nvPicPr>
          <p:cNvPr id="254" name="" descr=""/>
          <p:cNvPicPr/>
          <p:nvPr/>
        </p:nvPicPr>
        <p:blipFill>
          <a:blip r:embed="rId2"/>
          <a:stretch/>
        </p:blipFill>
        <p:spPr>
          <a:xfrm>
            <a:off x="5774040" y="1260000"/>
            <a:ext cx="2865960" cy="1494720"/>
          </a:xfrm>
          <a:prstGeom prst="rect">
            <a:avLst/>
          </a:prstGeom>
          <a:ln w="10800">
            <a:noFill/>
          </a:ln>
        </p:spPr>
      </p:pic>
      <p:pic>
        <p:nvPicPr>
          <p:cNvPr id="255" name="" descr=""/>
          <p:cNvPicPr/>
          <p:nvPr/>
        </p:nvPicPr>
        <p:blipFill>
          <a:blip r:embed="rId3"/>
          <a:stretch/>
        </p:blipFill>
        <p:spPr>
          <a:xfrm>
            <a:off x="1260000" y="1280520"/>
            <a:ext cx="3247200" cy="3399480"/>
          </a:xfrm>
          <a:prstGeom prst="rect">
            <a:avLst/>
          </a:prstGeom>
          <a:ln w="10800">
            <a:noFill/>
          </a:ln>
        </p:spPr>
      </p:pic>
      <p:sp>
        <p:nvSpPr>
          <p:cNvPr id="3" name="PlaceHolder 2"/>
          <p:cNvSpPr>
            <a:spLocks noGrp="1"/>
          </p:cNvSpPr>
          <p:nvPr>
            <p:ph type="sldNum" idx="3"/>
          </p:nvPr>
        </p:nvSpPr>
        <p:spPr/>
        <p:txBody>
          <a:bodyPr/>
          <a:p>
            <a:fld id="{F899F0A4-ADFD-4333-A627-7E7D7EF69EA8}"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Problems</a:t>
            </a:r>
            <a:endParaRPr b="0" lang="pt-PT" sz="2800" spc="-1" strike="noStrike">
              <a:solidFill>
                <a:srgbClr val="ffffff"/>
              </a:solidFill>
              <a:latin typeface="Arial"/>
            </a:endParaRPr>
          </a:p>
        </p:txBody>
      </p:sp>
      <p:sp>
        <p:nvSpPr>
          <p:cNvPr id="2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pt-PT" sz="2400" spc="-1" strike="noStrike">
                <a:solidFill>
                  <a:srgbClr val="ffffff"/>
                </a:solidFill>
                <a:latin typeface="Hack Nerd Font"/>
              </a:rPr>
              <a:t>1. After Edmonds-Karp, some pipes were left with negative flow and some were overused</a:t>
            </a:r>
            <a:endParaRPr b="0" lang="pt-PT" sz="2400" spc="-1" strike="noStrike" u="sng">
              <a:solidFill>
                <a:srgbClr val="ffffff"/>
              </a:solidFill>
              <a:uFillTx/>
              <a:latin typeface="Arial"/>
            </a:endParaRPr>
          </a:p>
          <a:p>
            <a:pPr marL="432000" indent="0">
              <a:spcBef>
                <a:spcPts val="1417"/>
              </a:spcBef>
              <a:buNone/>
            </a:pPr>
            <a:r>
              <a:rPr b="0" lang="pt-PT" sz="2400" spc="-1" strike="noStrike">
                <a:solidFill>
                  <a:srgbClr val="ffffff"/>
                </a:solidFill>
                <a:latin typeface="Hack Nerd Font"/>
              </a:rPr>
              <a:t>2. How to Balance Edges</a:t>
            </a:r>
            <a:endParaRPr b="0" lang="pt-PT" sz="2400" spc="-1" strike="noStrike" u="sng">
              <a:solidFill>
                <a:srgbClr val="ffffff"/>
              </a:solidFill>
              <a:uFillTx/>
              <a:latin typeface="Arial"/>
            </a:endParaRPr>
          </a:p>
        </p:txBody>
      </p:sp>
      <p:sp>
        <p:nvSpPr>
          <p:cNvPr id="4" name="PlaceHolder 3"/>
          <p:cNvSpPr>
            <a:spLocks noGrp="1"/>
          </p:cNvSpPr>
          <p:nvPr>
            <p:ph type="sldNum" idx="3"/>
          </p:nvPr>
        </p:nvSpPr>
        <p:spPr/>
        <p:txBody>
          <a:bodyPr/>
          <a:p>
            <a:fld id="{D5A9E7FC-429E-43EF-A744-82FF4D1DBD7D}"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Solutions (1/2)</a:t>
            </a:r>
            <a:endParaRPr b="0" lang="pt-PT" sz="2800" spc="-1" strike="noStrike">
              <a:solidFill>
                <a:srgbClr val="ffffff"/>
              </a:solidFill>
              <a:latin typeface="Arial"/>
            </a:endParaRPr>
          </a:p>
        </p:txBody>
      </p:sp>
      <p:sp>
        <p:nvSpPr>
          <p:cNvPr id="25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pt-PT" sz="2400" spc="-1" strike="noStrike">
                <a:solidFill>
                  <a:srgbClr val="ffffff"/>
                </a:solidFill>
                <a:latin typeface="Hack Nerd Font"/>
              </a:rPr>
              <a:t>1. This was rather quickly fixed - it was due to an external loop and return condition deemed unnecessary, which would not alter the max-flow but would fix negative flows and overusage</a:t>
            </a:r>
            <a:endParaRPr b="0" lang="pt-PT" sz="2400" spc="-1" strike="noStrike" u="sng">
              <a:solidFill>
                <a:srgbClr val="ffffff"/>
              </a:solidFill>
              <a:uFillTx/>
              <a:latin typeface="Arial"/>
            </a:endParaRPr>
          </a:p>
        </p:txBody>
      </p:sp>
      <p:sp>
        <p:nvSpPr>
          <p:cNvPr id="4" name="PlaceHolder 3"/>
          <p:cNvSpPr>
            <a:spLocks noGrp="1"/>
          </p:cNvSpPr>
          <p:nvPr>
            <p:ph type="sldNum" idx="3"/>
          </p:nvPr>
        </p:nvSpPr>
        <p:spPr/>
        <p:txBody>
          <a:bodyPr/>
          <a:p>
            <a:fld id="{8481A600-75A4-414F-A504-53E7B1F3F405}"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Solutions (2/2)</a:t>
            </a:r>
            <a:endParaRPr b="0" lang="pt-PT" sz="2800" spc="-1" strike="noStrike">
              <a:solidFill>
                <a:srgbClr val="ffffff"/>
              </a:solidFill>
              <a:latin typeface="Arial"/>
            </a:endParaRPr>
          </a:p>
        </p:txBody>
      </p:sp>
      <p:sp>
        <p:nvSpPr>
          <p:cNvPr id="261" name="PlaceHolder 2"/>
          <p:cNvSpPr>
            <a:spLocks noGrp="1"/>
          </p:cNvSpPr>
          <p:nvPr>
            <p:ph/>
          </p:nvPr>
        </p:nvSpPr>
        <p:spPr>
          <a:xfrm>
            <a:off x="504000" y="900000"/>
            <a:ext cx="9071640" cy="4320000"/>
          </a:xfrm>
          <a:prstGeom prst="rect">
            <a:avLst/>
          </a:prstGeom>
          <a:noFill/>
          <a:ln w="0">
            <a:noFill/>
          </a:ln>
        </p:spPr>
        <p:txBody>
          <a:bodyPr lIns="0" rIns="0" tIns="0" bIns="0" anchor="t">
            <a:normAutofit/>
          </a:bodyPr>
          <a:p>
            <a:pPr marL="432000" indent="0">
              <a:spcBef>
                <a:spcPts val="1417"/>
              </a:spcBef>
              <a:buNone/>
            </a:pPr>
            <a:r>
              <a:rPr b="0" lang="pt-PT" sz="2000" spc="-1" strike="noStrike">
                <a:solidFill>
                  <a:srgbClr val="ffffff"/>
                </a:solidFill>
                <a:latin typeface="Hack Nerd Font"/>
              </a:rPr>
              <a:t>2.</a:t>
            </a:r>
            <a:endParaRPr b="0" lang="pt-PT" sz="2000" spc="-1" strike="noStrike">
              <a:solidFill>
                <a:srgbClr val="ffffff"/>
              </a:solidFill>
              <a:latin typeface="Hack Nerd Font"/>
            </a:endParaRPr>
          </a:p>
        </p:txBody>
      </p:sp>
      <p:pic>
        <p:nvPicPr>
          <p:cNvPr id="262" name="" descr=""/>
          <p:cNvPicPr/>
          <p:nvPr/>
        </p:nvPicPr>
        <p:blipFill>
          <a:blip r:embed="rId1"/>
          <a:stretch/>
        </p:blipFill>
        <p:spPr>
          <a:xfrm>
            <a:off x="540000" y="1218600"/>
            <a:ext cx="8853120" cy="3821400"/>
          </a:xfrm>
          <a:prstGeom prst="rect">
            <a:avLst/>
          </a:prstGeom>
          <a:ln w="10800">
            <a:noFill/>
          </a:ln>
        </p:spPr>
      </p:pic>
      <p:sp>
        <p:nvSpPr>
          <p:cNvPr id="4" name="PlaceHolder 3"/>
          <p:cNvSpPr>
            <a:spLocks noGrp="1"/>
          </p:cNvSpPr>
          <p:nvPr>
            <p:ph type="sldNum" idx="3"/>
          </p:nvPr>
        </p:nvSpPr>
        <p:spPr/>
        <p:txBody>
          <a:bodyPr/>
          <a:p>
            <a:fld id="{29073E7F-1BE5-40D7-B641-675B474B0471}"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
          <p:cNvSpPr/>
          <p:nvPr/>
        </p:nvSpPr>
        <p:spPr>
          <a:xfrm>
            <a:off x="5580000" y="1260000"/>
            <a:ext cx="4140000" cy="3600000"/>
          </a:xfrm>
          <a:prstGeom prst="rect">
            <a:avLst/>
          </a:prstGeom>
          <a:solidFill>
            <a:srgbClr val="ffffff"/>
          </a:solidFill>
          <a:ln w="10800">
            <a:noFill/>
          </a:ln>
        </p:spPr>
        <p:style>
          <a:lnRef idx="0"/>
          <a:fillRef idx="0"/>
          <a:effectRef idx="0"/>
          <a:fontRef idx="minor"/>
        </p:style>
        <p:txBody>
          <a:bodyPr wrap="none" lIns="90000" rIns="90000" tIns="45000" bIns="45000" anchor="ctr">
            <a:noAutofit/>
          </a:bodyPr>
          <a:p>
            <a:endParaRPr b="0" lang="pt-PT" sz="1800" spc="-1" strike="noStrike">
              <a:solidFill>
                <a:srgbClr val="000000"/>
              </a:solidFill>
              <a:latin typeface="Arial"/>
            </a:endParaRPr>
          </a:p>
        </p:txBody>
      </p:sp>
      <p:sp>
        <p:nvSpPr>
          <p:cNvPr id="18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How the Graph Works</a:t>
            </a:r>
            <a:endParaRPr b="0" lang="pt-PT" sz="2800" spc="-1" strike="noStrike">
              <a:solidFill>
                <a:srgbClr val="ffffff"/>
              </a:solidFill>
              <a:latin typeface="Arial"/>
            </a:endParaRPr>
          </a:p>
        </p:txBody>
      </p:sp>
      <p:sp>
        <p:nvSpPr>
          <p:cNvPr id="189" name="PlaceHolder 2"/>
          <p:cNvSpPr>
            <a:spLocks noGrp="1"/>
          </p:cNvSpPr>
          <p:nvPr>
            <p:ph/>
          </p:nvPr>
        </p:nvSpPr>
        <p:spPr>
          <a:xfrm>
            <a:off x="504000" y="1326600"/>
            <a:ext cx="4536000" cy="3288240"/>
          </a:xfrm>
          <a:prstGeom prst="rect">
            <a:avLst/>
          </a:prstGeom>
          <a:noFill/>
          <a:ln w="0">
            <a:noFill/>
          </a:ln>
        </p:spPr>
        <p:txBody>
          <a:bodyPr lIns="0" rIns="0" tIns="0" bIns="0" anchor="t">
            <a:normAutofit fontScale="89000"/>
          </a:bodyPr>
          <a:p>
            <a:pPr marL="384480" indent="-288360">
              <a:spcBef>
                <a:spcPts val="1417"/>
              </a:spcBef>
              <a:buClr>
                <a:srgbClr val="ffffff"/>
              </a:buClr>
              <a:buSzPct val="45000"/>
              <a:buFont typeface="Wingdings" charset="2"/>
              <a:buChar char=""/>
            </a:pPr>
            <a:r>
              <a:rPr b="0" lang="pt-PT" sz="2400" spc="-1" strike="noStrike">
                <a:solidFill>
                  <a:srgbClr val="ffffff"/>
                </a:solidFill>
                <a:latin typeface="Hack Nerd Font"/>
              </a:rPr>
              <a:t>The Graph is a very basic one, consisting of nodes (vertexes) connected by directed weighted edges</a:t>
            </a:r>
            <a:endParaRPr b="0" lang="pt-PT" sz="2400" spc="-1" strike="noStrike" u="sng">
              <a:solidFill>
                <a:srgbClr val="ffffff"/>
              </a:solidFill>
              <a:uFillTx/>
              <a:latin typeface="Arial"/>
            </a:endParaRPr>
          </a:p>
          <a:p>
            <a:pPr marL="384480" indent="-288360" algn="just">
              <a:spcBef>
                <a:spcPts val="1417"/>
              </a:spcBef>
              <a:buClr>
                <a:srgbClr val="ffffff"/>
              </a:buClr>
              <a:buSzPct val="45000"/>
              <a:buFont typeface="Wingdings" charset="2"/>
              <a:buChar char=""/>
            </a:pPr>
            <a:r>
              <a:rPr b="0" lang="pt-PT" sz="2400" spc="-1" strike="noStrike">
                <a:solidFill>
                  <a:srgbClr val="ffffff"/>
                </a:solidFill>
                <a:latin typeface="Hack Nerd Font"/>
              </a:rPr>
              <a:t>In the diagram class, each class is in the files with the same name, one ending with .cpp and the other with .hpp</a:t>
            </a:r>
            <a:endParaRPr b="0" lang="pt-PT" sz="2400" spc="-1" strike="noStrike" u="sng">
              <a:solidFill>
                <a:srgbClr val="ffffff"/>
              </a:solidFill>
              <a:uFillTx/>
              <a:latin typeface="Arial"/>
            </a:endParaRPr>
          </a:p>
        </p:txBody>
      </p:sp>
      <p:pic>
        <p:nvPicPr>
          <p:cNvPr id="190" name="" descr=""/>
          <p:cNvPicPr/>
          <p:nvPr/>
        </p:nvPicPr>
        <p:blipFill>
          <a:blip r:embed="rId1"/>
          <a:stretch/>
        </p:blipFill>
        <p:spPr>
          <a:xfrm>
            <a:off x="5580000" y="1080000"/>
            <a:ext cx="4137840" cy="3516840"/>
          </a:xfrm>
          <a:prstGeom prst="rect">
            <a:avLst/>
          </a:prstGeom>
          <a:ln w="10800">
            <a:noFill/>
          </a:ln>
        </p:spPr>
      </p:pic>
      <p:sp>
        <p:nvSpPr>
          <p:cNvPr id="4" name="PlaceHolder 3"/>
          <p:cNvSpPr>
            <a:spLocks noGrp="1"/>
          </p:cNvSpPr>
          <p:nvPr>
            <p:ph type="sldNum" idx="3"/>
          </p:nvPr>
        </p:nvSpPr>
        <p:spPr/>
        <p:txBody>
          <a:bodyPr/>
          <a:p>
            <a:fld id="{DD9490BA-0907-45B4-87E7-910A9767F9A3}"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Bibliography</a:t>
            </a:r>
            <a:endParaRPr b="0" lang="pt-PT" sz="2800" spc="-1" strike="noStrike">
              <a:solidFill>
                <a:srgbClr val="ffffff"/>
              </a:solidFill>
              <a:latin typeface="Arial"/>
            </a:endParaRPr>
          </a:p>
        </p:txBody>
      </p:sp>
      <p:sp>
        <p:nvSpPr>
          <p:cNvPr id="26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lnSpc>
                <a:spcPct val="115000"/>
              </a:lnSpc>
              <a:spcBef>
                <a:spcPts val="2835"/>
              </a:spcBef>
              <a:buClr>
                <a:srgbClr val="ffffff"/>
              </a:buClr>
              <a:buSzPct val="45000"/>
              <a:buFont typeface="Wingdings" charset="2"/>
              <a:buChar char=""/>
            </a:pPr>
            <a:r>
              <a:rPr b="0" lang="pt-PT" sz="1600" spc="-1" strike="noStrike">
                <a:solidFill>
                  <a:srgbClr val="ffffff"/>
                </a:solidFill>
                <a:latin typeface="Hack Nerd Font"/>
              </a:rPr>
              <a:t>Slide 3:</a:t>
            </a:r>
            <a:r>
              <a:rPr b="0" lang="pt-PT" sz="1600" spc="-1" strike="noStrike">
                <a:solidFill>
                  <a:srgbClr val="ffffff"/>
                </a:solidFill>
                <a:latin typeface="Hack Nerd Font"/>
                <a:hlinkClick r:id="rId1"/>
              </a:rPr>
              <a:t>https://upload.wikimedia.org/wikipedia/commons/1/15/3_node_Directed_graph.png?20230623211051</a:t>
            </a:r>
            <a:endParaRPr b="0" lang="pt-PT" sz="1600" spc="-1" strike="noStrike" u="sng">
              <a:solidFill>
                <a:srgbClr val="ffffff"/>
              </a:solidFill>
              <a:uFillTx/>
              <a:latin typeface="Arial"/>
            </a:endParaRPr>
          </a:p>
          <a:p>
            <a:pPr marL="432000" indent="-324000">
              <a:lnSpc>
                <a:spcPct val="115000"/>
              </a:lnSpc>
              <a:spcBef>
                <a:spcPts val="2835"/>
              </a:spcBef>
              <a:buClr>
                <a:srgbClr val="ffffff"/>
              </a:buClr>
              <a:buSzPct val="45000"/>
              <a:buFont typeface="Wingdings" charset="2"/>
              <a:buChar char=""/>
            </a:pPr>
            <a:r>
              <a:rPr b="0" lang="pt-PT" sz="1600" spc="-1" strike="noStrike">
                <a:solidFill>
                  <a:srgbClr val="ffffff"/>
                </a:solidFill>
                <a:latin typeface="Hack Nerd Font"/>
              </a:rPr>
              <a:t>Font used (by Nerd Fonts, clicking here will download the font):</a:t>
            </a:r>
            <a:br>
              <a:rPr sz="1600"/>
            </a:br>
            <a:r>
              <a:rPr b="0" lang="pt-PT" sz="1600" spc="-1" strike="noStrike">
                <a:solidFill>
                  <a:srgbClr val="ffffff"/>
                </a:solidFill>
                <a:latin typeface="Hack Nerd Font"/>
                <a:hlinkClick r:id="rId2"/>
              </a:rPr>
              <a:t>https://github.com/ryanoasis/nerd-fonts/releases/download/v3.1.1/Hack.zip</a:t>
            </a:r>
            <a:endParaRPr b="0" lang="pt-PT" sz="1600" spc="-1" strike="noStrike" u="sng">
              <a:solidFill>
                <a:srgbClr val="ffffff"/>
              </a:solidFill>
              <a:uFillTx/>
              <a:latin typeface="Arial"/>
            </a:endParaRPr>
          </a:p>
          <a:p>
            <a:pPr marL="432000" indent="-324000">
              <a:lnSpc>
                <a:spcPct val="115000"/>
              </a:lnSpc>
              <a:spcBef>
                <a:spcPts val="2835"/>
              </a:spcBef>
              <a:buClr>
                <a:srgbClr val="ffffff"/>
              </a:buClr>
              <a:buSzPct val="45000"/>
              <a:buFont typeface="Wingdings" charset="2"/>
              <a:buChar char=""/>
            </a:pPr>
            <a:r>
              <a:rPr b="0" lang="pt-PT" sz="1600" spc="-1" strike="noStrike">
                <a:solidFill>
                  <a:srgbClr val="ffffff"/>
                </a:solidFill>
                <a:latin typeface="Hack Nerd Font"/>
              </a:rPr>
              <a:t>All other images and descriptions were made by us</a:t>
            </a:r>
            <a:endParaRPr b="0" lang="pt-PT" sz="1600" spc="-1" strike="noStrike" u="sng">
              <a:solidFill>
                <a:srgbClr val="ffffff"/>
              </a:solidFill>
              <a:uFillTx/>
              <a:latin typeface="Arial"/>
            </a:endParaRPr>
          </a:p>
        </p:txBody>
      </p:sp>
      <p:sp>
        <p:nvSpPr>
          <p:cNvPr id="4" name="PlaceHolder 3"/>
          <p:cNvSpPr>
            <a:spLocks noGrp="1"/>
          </p:cNvSpPr>
          <p:nvPr>
            <p:ph type="sldNum" idx="3"/>
          </p:nvPr>
        </p:nvSpPr>
        <p:spPr/>
        <p:txBody>
          <a:bodyPr/>
          <a:p>
            <a:fld id="{A378242B-3DFE-4DAF-A060-BAD16D10605F}" type="slidenum">
              <a:t>30</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File Structure</a:t>
            </a:r>
            <a:endParaRPr b="0" lang="pt-PT" sz="2800" spc="-1" strike="noStrike">
              <a:solidFill>
                <a:srgbClr val="ffffff"/>
              </a:solidFill>
              <a:latin typeface="Arial"/>
            </a:endParaRPr>
          </a:p>
        </p:txBody>
      </p:sp>
      <p:sp>
        <p:nvSpPr>
          <p:cNvPr id="192" name="PlaceHolder 2"/>
          <p:cNvSpPr>
            <a:spLocks noGrp="1"/>
          </p:cNvSpPr>
          <p:nvPr>
            <p:ph/>
          </p:nvPr>
        </p:nvSpPr>
        <p:spPr>
          <a:xfrm>
            <a:off x="1080000" y="1326600"/>
            <a:ext cx="6876000" cy="3288240"/>
          </a:xfrm>
          <a:prstGeom prst="rect">
            <a:avLst/>
          </a:prstGeom>
          <a:noFill/>
          <a:ln w="0">
            <a:noFill/>
          </a:ln>
        </p:spPr>
        <p:txBody>
          <a:bodyPr lIns="0" rIns="0" tIns="0" bIns="0" anchor="t">
            <a:normAutofit fontScale="85000"/>
          </a:bodyPr>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csv/ - CSV files with Graph data</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doc/ - Documentation folder</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lib/ - Header files</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src/ - Source files</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build.ninja - Compilation file</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CMakeLists.txt - Compilation file</a:t>
            </a:r>
            <a:endParaRPr b="0" lang="pt-PT" sz="1800" spc="-1" strike="noStrike" u="sng">
              <a:solidFill>
                <a:srgbClr val="ffffff"/>
              </a:solidFill>
              <a:uFillTx/>
              <a:latin typeface="Arial"/>
            </a:endParaRPr>
          </a:p>
          <a:p>
            <a:pPr marL="367200" indent="-275400">
              <a:lnSpc>
                <a:spcPct val="100000"/>
              </a:lnSpc>
              <a:spcBef>
                <a:spcPts val="850"/>
              </a:spcBef>
              <a:buClr>
                <a:srgbClr val="ffffff"/>
              </a:buClr>
              <a:buSzPct val="45000"/>
              <a:buFont typeface="Wingdings" charset="2"/>
              <a:buChar char=""/>
            </a:pPr>
            <a:r>
              <a:rPr b="0" lang="pt-PT" sz="1800" spc="-1" strike="noStrike">
                <a:solidFill>
                  <a:srgbClr val="ffffff"/>
                </a:solidFill>
                <a:latin typeface="Hack Nerd Font"/>
              </a:rPr>
              <a:t>Doxyfile - Documentation file</a:t>
            </a:r>
            <a:endParaRPr b="0" lang="pt-PT" sz="1800" spc="-1" strike="noStrike" u="sng">
              <a:solidFill>
                <a:srgbClr val="ffffff"/>
              </a:solidFill>
              <a:uFillTx/>
              <a:latin typeface="Arial"/>
            </a:endParaRPr>
          </a:p>
          <a:p>
            <a:pPr marL="367200" indent="-275400">
              <a:spcBef>
                <a:spcPts val="1417"/>
              </a:spcBef>
              <a:buClr>
                <a:srgbClr val="ffffff"/>
              </a:buClr>
              <a:buSzPct val="45000"/>
              <a:buFont typeface="Wingdings" charset="2"/>
              <a:buChar char=""/>
            </a:pPr>
            <a:r>
              <a:rPr b="0" lang="pt-PT" sz="1800" spc="-1" strike="noStrike">
                <a:solidFill>
                  <a:srgbClr val="ffffff"/>
                </a:solidFill>
                <a:latin typeface="Hack Nerd Font"/>
              </a:rPr>
              <a:t>LICENSE - The Unlicense</a:t>
            </a:r>
            <a:endParaRPr b="0" lang="pt-PT" sz="1800" spc="-1" strike="noStrike" u="sng">
              <a:solidFill>
                <a:srgbClr val="ffffff"/>
              </a:solidFill>
              <a:uFillTx/>
              <a:latin typeface="Arial"/>
            </a:endParaRPr>
          </a:p>
          <a:p>
            <a:pPr marL="367200" indent="-275400">
              <a:spcBef>
                <a:spcPts val="1417"/>
              </a:spcBef>
              <a:buClr>
                <a:srgbClr val="ffffff"/>
              </a:buClr>
              <a:buSzPct val="45000"/>
              <a:buFont typeface="Wingdings" charset="2"/>
              <a:buChar char=""/>
            </a:pPr>
            <a:r>
              <a:rPr b="0" lang="pt-PT" sz="1800" spc="-1" strike="noStrike">
                <a:solidFill>
                  <a:srgbClr val="ffffff"/>
                </a:solidFill>
                <a:latin typeface="Hack Nerd Font"/>
              </a:rPr>
              <a:t>Makefile - Compilation file</a:t>
            </a:r>
            <a:endParaRPr b="0" lang="pt-PT" sz="1800" spc="-1" strike="noStrike" u="sng">
              <a:solidFill>
                <a:srgbClr val="ffffff"/>
              </a:solidFill>
              <a:uFillTx/>
              <a:latin typeface="Arial"/>
            </a:endParaRPr>
          </a:p>
          <a:p>
            <a:pPr marL="367200" indent="-275400">
              <a:spcBef>
                <a:spcPts val="1417"/>
              </a:spcBef>
              <a:buClr>
                <a:srgbClr val="ffffff"/>
              </a:buClr>
              <a:buSzPct val="45000"/>
              <a:buFont typeface="Wingdings" charset="2"/>
              <a:buChar char=""/>
            </a:pPr>
            <a:r>
              <a:rPr b="0" lang="pt-PT" sz="1800" spc="-1" strike="noStrike">
                <a:solidFill>
                  <a:srgbClr val="ffffff"/>
                </a:solidFill>
                <a:latin typeface="Hack Nerd Font"/>
              </a:rPr>
              <a:t>README.md - Project description</a:t>
            </a:r>
            <a:endParaRPr b="0" lang="pt-PT" sz="1800" spc="-1" strike="noStrike" u="sng">
              <a:solidFill>
                <a:srgbClr val="ffffff"/>
              </a:solidFill>
              <a:uFillTx/>
              <a:latin typeface="Arial"/>
            </a:endParaRPr>
          </a:p>
        </p:txBody>
      </p:sp>
      <p:pic>
        <p:nvPicPr>
          <p:cNvPr id="193" name="" descr=""/>
          <p:cNvPicPr/>
          <p:nvPr/>
        </p:nvPicPr>
        <p:blipFill>
          <a:blip r:embed="rId1"/>
          <a:stretch/>
        </p:blipFill>
        <p:spPr>
          <a:xfrm>
            <a:off x="6662160" y="1036440"/>
            <a:ext cx="1797840" cy="4032000"/>
          </a:xfrm>
          <a:prstGeom prst="rect">
            <a:avLst/>
          </a:prstGeom>
          <a:ln w="10800">
            <a:noFill/>
          </a:ln>
        </p:spPr>
      </p:pic>
      <p:sp>
        <p:nvSpPr>
          <p:cNvPr id="4" name="PlaceHolder 3"/>
          <p:cNvSpPr>
            <a:spLocks noGrp="1"/>
          </p:cNvSpPr>
          <p:nvPr>
            <p:ph type="sldNum" idx="3"/>
          </p:nvPr>
        </p:nvSpPr>
        <p:spPr/>
        <p:txBody>
          <a:bodyPr/>
          <a:p>
            <a:fld id="{7BF0A18C-02F9-43F2-86CD-001413151C64}"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Parsing (1/2)</a:t>
            </a:r>
            <a:endParaRPr b="0" lang="pt-PT" sz="2800" spc="-1" strike="noStrike">
              <a:solidFill>
                <a:srgbClr val="ffffff"/>
              </a:solidFill>
              <a:latin typeface="Arial"/>
            </a:endParaRPr>
          </a:p>
        </p:txBody>
      </p:sp>
      <p:sp>
        <p:nvSpPr>
          <p:cNvPr id="19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This function is called on the main.cpp  </a:t>
            </a:r>
            <a:endParaRPr b="0" lang="pt-PT" sz="2400" spc="-1" strike="noStrike" u="sng">
              <a:solidFill>
                <a:srgbClr val="ffffff"/>
              </a:solidFill>
              <a:uFillTx/>
              <a:latin typeface="Arial"/>
            </a:endParaRPr>
          </a:p>
        </p:txBody>
      </p:sp>
      <p:pic>
        <p:nvPicPr>
          <p:cNvPr id="196" name="" descr=""/>
          <p:cNvPicPr/>
          <p:nvPr/>
        </p:nvPicPr>
        <p:blipFill>
          <a:blip r:embed="rId1"/>
          <a:stretch/>
        </p:blipFill>
        <p:spPr>
          <a:xfrm>
            <a:off x="900000" y="1800000"/>
            <a:ext cx="7380000" cy="3166200"/>
          </a:xfrm>
          <a:prstGeom prst="rect">
            <a:avLst/>
          </a:prstGeom>
          <a:ln w="10800">
            <a:noFill/>
          </a:ln>
        </p:spPr>
      </p:pic>
      <p:sp>
        <p:nvSpPr>
          <p:cNvPr id="4" name="PlaceHolder 3"/>
          <p:cNvSpPr>
            <a:spLocks noGrp="1"/>
          </p:cNvSpPr>
          <p:nvPr>
            <p:ph type="sldNum" idx="3"/>
          </p:nvPr>
        </p:nvSpPr>
        <p:spPr/>
        <p:txBody>
          <a:bodyPr/>
          <a:p>
            <a:fld id="{5830486C-081A-4B08-A94C-FF6243AD9E01}"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Parsing (2/2)</a:t>
            </a:r>
            <a:endParaRPr b="0" lang="pt-PT" sz="2800" spc="-1" strike="noStrike">
              <a:solidFill>
                <a:srgbClr val="ffffff"/>
              </a:solidFill>
              <a:latin typeface="Arial"/>
            </a:endParaRPr>
          </a:p>
        </p:txBody>
      </p:sp>
      <p:sp>
        <p:nvSpPr>
          <p:cNvPr id="198" name="PlaceHolder 2"/>
          <p:cNvSpPr>
            <a:spLocks noGrp="1"/>
          </p:cNvSpPr>
          <p:nvPr>
            <p:ph/>
          </p:nvPr>
        </p:nvSpPr>
        <p:spPr>
          <a:xfrm>
            <a:off x="504000" y="1326600"/>
            <a:ext cx="435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This fetches the data from the respective CSV file and stores it in temporary variables used to create the Vertex</a:t>
            </a:r>
            <a:endParaRPr b="0" lang="pt-PT" sz="1800" spc="-1" strike="noStrike" u="sng">
              <a:solidFill>
                <a:srgbClr val="ffffff"/>
              </a:solidFill>
              <a:uFillTx/>
              <a:latin typeface="Arial"/>
            </a:endParaRPr>
          </a:p>
          <a:p>
            <a:pPr marL="432000" indent="-324000" algn="just">
              <a:spcBef>
                <a:spcPts val="1417"/>
              </a:spcBef>
              <a:buClr>
                <a:srgbClr val="ffffff"/>
              </a:buClr>
              <a:buSzPct val="45000"/>
              <a:buFont typeface="Wingdings" charset="2"/>
              <a:buChar char=""/>
            </a:pPr>
            <a:r>
              <a:rPr b="0" lang="pt-PT" sz="1800" spc="-1" strike="noStrike">
                <a:solidFill>
                  <a:srgbClr val="ffffff"/>
                </a:solidFill>
                <a:latin typeface="Hack Nerd Font"/>
              </a:rPr>
              <a:t>The code is ignored</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The other functions (parsePipes, parseStations and parseReservoirs) are very similar to this one</a:t>
            </a:r>
            <a:endParaRPr b="0" lang="pt-PT" sz="1800" spc="-1" strike="noStrike" u="sng">
              <a:solidFill>
                <a:srgbClr val="ffffff"/>
              </a:solidFill>
              <a:uFillTx/>
              <a:latin typeface="Arial"/>
            </a:endParaRPr>
          </a:p>
        </p:txBody>
      </p:sp>
      <p:pic>
        <p:nvPicPr>
          <p:cNvPr id="199" name="" descr=""/>
          <p:cNvPicPr/>
          <p:nvPr/>
        </p:nvPicPr>
        <p:blipFill>
          <a:blip r:embed="rId1"/>
          <a:stretch/>
        </p:blipFill>
        <p:spPr>
          <a:xfrm>
            <a:off x="5155560" y="1260000"/>
            <a:ext cx="4204440" cy="3543480"/>
          </a:xfrm>
          <a:prstGeom prst="rect">
            <a:avLst/>
          </a:prstGeom>
          <a:ln w="10800">
            <a:noFill/>
          </a:ln>
        </p:spPr>
      </p:pic>
      <p:sp>
        <p:nvSpPr>
          <p:cNvPr id="4" name="PlaceHolder 3"/>
          <p:cNvSpPr>
            <a:spLocks noGrp="1"/>
          </p:cNvSpPr>
          <p:nvPr>
            <p:ph type="sldNum" idx="3"/>
          </p:nvPr>
        </p:nvSpPr>
        <p:spPr/>
        <p:txBody>
          <a:bodyPr/>
          <a:p>
            <a:fld id="{169CCA7E-6F01-4E00-A97A-C338689C210D}"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80000" y="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Vertex</a:t>
            </a:r>
            <a:endParaRPr b="0" lang="pt-PT" sz="2800" spc="-1" strike="noStrike">
              <a:solidFill>
                <a:srgbClr val="ffffff"/>
              </a:solidFill>
              <a:latin typeface="Arial"/>
            </a:endParaRPr>
          </a:p>
        </p:txBody>
      </p:sp>
      <p:sp>
        <p:nvSpPr>
          <p:cNvPr id="201" name="PlaceHolder 2"/>
          <p:cNvSpPr>
            <a:spLocks noGrp="1"/>
          </p:cNvSpPr>
          <p:nvPr>
            <p:ph/>
          </p:nvPr>
        </p:nvSpPr>
        <p:spPr>
          <a:xfrm>
            <a:off x="144000" y="900000"/>
            <a:ext cx="5076000" cy="4140000"/>
          </a:xfrm>
          <a:prstGeom prst="rect">
            <a:avLst/>
          </a:prstGeom>
          <a:noFill/>
          <a:ln w="0">
            <a:noFill/>
          </a:ln>
        </p:spPr>
        <p:txBody>
          <a:bodyPr lIns="0" rIns="0" tIns="0" bIns="0" anchor="t">
            <a:normAutofit fontScale="83000"/>
          </a:bodyPr>
          <a:p>
            <a:pPr marL="358560" indent="-268920">
              <a:spcBef>
                <a:spcPts val="1417"/>
              </a:spcBef>
              <a:buClr>
                <a:srgbClr val="ffffff"/>
              </a:buClr>
              <a:buSzPct val="45000"/>
              <a:buFont typeface="Wingdings" charset="2"/>
              <a:buChar char=""/>
            </a:pPr>
            <a:r>
              <a:rPr b="0" lang="pt-PT" sz="2000" spc="-1" strike="noStrike">
                <a:solidFill>
                  <a:srgbClr val="ffffff"/>
                </a:solidFill>
                <a:latin typeface="Hack Nerd Font"/>
              </a:rPr>
              <a:t>Serves as a station, reservoir or city (only one at a time)</a:t>
            </a:r>
            <a:endParaRPr b="0" lang="pt-PT" sz="2000" spc="-1" strike="noStrike" u="sng">
              <a:solidFill>
                <a:srgbClr val="ffffff"/>
              </a:solidFill>
              <a:uFillTx/>
              <a:latin typeface="Arial"/>
            </a:endParaRPr>
          </a:p>
          <a:p>
            <a:pPr marL="358560" indent="-268920">
              <a:spcBef>
                <a:spcPts val="1417"/>
              </a:spcBef>
              <a:buClr>
                <a:srgbClr val="ffffff"/>
              </a:buClr>
              <a:buSzPct val="45000"/>
              <a:buFont typeface="Wingdings" charset="2"/>
              <a:buChar char=""/>
            </a:pPr>
            <a:r>
              <a:rPr b="0" lang="pt-PT" sz="2000" spc="-1" strike="noStrike">
                <a:solidFill>
                  <a:srgbClr val="ffffff"/>
                </a:solidFill>
                <a:latin typeface="Hack Nerd Font"/>
              </a:rPr>
              <a:t>Used as pointers throughout the project</a:t>
            </a:r>
            <a:endParaRPr b="0" lang="pt-PT" sz="2000" spc="-1" strike="noStrike" u="sng">
              <a:solidFill>
                <a:srgbClr val="ffffff"/>
              </a:solidFill>
              <a:uFillTx/>
              <a:latin typeface="Arial"/>
            </a:endParaRPr>
          </a:p>
          <a:p>
            <a:pPr marL="358560" indent="-268920">
              <a:spcBef>
                <a:spcPts val="1417"/>
              </a:spcBef>
              <a:buClr>
                <a:srgbClr val="ffffff"/>
              </a:buClr>
              <a:buSzPct val="45000"/>
              <a:buFont typeface="Wingdings" charset="2"/>
              <a:buChar char=""/>
            </a:pPr>
            <a:r>
              <a:rPr b="0" lang="pt-PT" sz="2000" spc="-1" strike="noStrike">
                <a:solidFill>
                  <a:srgbClr val="ffffff"/>
                </a:solidFill>
                <a:latin typeface="Hack Nerd Font"/>
              </a:rPr>
              <a:t>Methods consist of getters, setters and addition/removal of Edges</a:t>
            </a:r>
            <a:endParaRPr b="0" lang="pt-PT" sz="2000" spc="-1" strike="noStrike" u="sng">
              <a:solidFill>
                <a:srgbClr val="ffffff"/>
              </a:solidFill>
              <a:uFillTx/>
              <a:latin typeface="Arial"/>
            </a:endParaRPr>
          </a:p>
          <a:p>
            <a:pPr marL="358560" indent="-268920">
              <a:spcBef>
                <a:spcPts val="1417"/>
              </a:spcBef>
              <a:buClr>
                <a:srgbClr val="ffffff"/>
              </a:buClr>
              <a:buSzPct val="45000"/>
              <a:buFont typeface="Wingdings" charset="2"/>
              <a:buChar char=""/>
            </a:pPr>
            <a:r>
              <a:rPr b="0" lang="pt-PT" sz="2000" spc="-1" strike="noStrike">
                <a:solidFill>
                  <a:srgbClr val="ffffff"/>
                </a:solidFill>
                <a:latin typeface="Hack Nerd Font"/>
              </a:rPr>
              <a:t>Because we wanted each Vertex to have a unique id, we actually store in the Vertex an altered id depending on the type. The last digit is different: 1 for Cities, 2 for Reservoirs and 3 for Pumping Stations. Wen we want their actual id, we use the method getTypeId() that extracts this last digit </a:t>
            </a:r>
            <a:endParaRPr b="0" lang="pt-PT" sz="2000" spc="-1" strike="noStrike" u="sng">
              <a:solidFill>
                <a:srgbClr val="ffffff"/>
              </a:solidFill>
              <a:uFillTx/>
              <a:latin typeface="Arial"/>
            </a:endParaRPr>
          </a:p>
        </p:txBody>
      </p:sp>
      <p:pic>
        <p:nvPicPr>
          <p:cNvPr id="202" name="" descr=""/>
          <p:cNvPicPr/>
          <p:nvPr/>
        </p:nvPicPr>
        <p:blipFill>
          <a:blip r:embed="rId1"/>
          <a:stretch/>
        </p:blipFill>
        <p:spPr>
          <a:xfrm>
            <a:off x="5349600" y="1229400"/>
            <a:ext cx="3830400" cy="3630600"/>
          </a:xfrm>
          <a:prstGeom prst="rect">
            <a:avLst/>
          </a:prstGeom>
          <a:ln w="10800">
            <a:noFill/>
          </a:ln>
        </p:spPr>
      </p:pic>
      <p:sp>
        <p:nvSpPr>
          <p:cNvPr id="4" name="PlaceHolder 3"/>
          <p:cNvSpPr>
            <a:spLocks noGrp="1"/>
          </p:cNvSpPr>
          <p:nvPr>
            <p:ph type="sldNum" idx="3"/>
          </p:nvPr>
        </p:nvSpPr>
        <p:spPr/>
        <p:txBody>
          <a:bodyPr/>
          <a:p>
            <a:fld id="{1FB91E25-BF42-4800-8C76-C84EA9964D5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Edge</a:t>
            </a:r>
            <a:endParaRPr b="0" lang="pt-PT" sz="2800" spc="-1" strike="noStrike">
              <a:solidFill>
                <a:srgbClr val="ffffff"/>
              </a:solidFill>
              <a:latin typeface="Arial"/>
            </a:endParaRPr>
          </a:p>
        </p:txBody>
      </p:sp>
      <p:sp>
        <p:nvSpPr>
          <p:cNvPr id="204" name="PlaceHolder 2"/>
          <p:cNvSpPr>
            <a:spLocks noGrp="1"/>
          </p:cNvSpPr>
          <p:nvPr>
            <p:ph/>
          </p:nvPr>
        </p:nvSpPr>
        <p:spPr>
          <a:xfrm>
            <a:off x="504000" y="1326600"/>
            <a:ext cx="4536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Serves as pipes connecting stations, cities and reservoirs</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The “weight” is the capacity of the pipe</a:t>
            </a:r>
            <a:endParaRPr b="0" lang="pt-PT" sz="24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2400" spc="-1" strike="noStrike">
                <a:solidFill>
                  <a:srgbClr val="ffffff"/>
                </a:solidFill>
                <a:latin typeface="Hack Nerd Font"/>
              </a:rPr>
              <a:t>Also used as pointers</a:t>
            </a:r>
            <a:endParaRPr b="0" lang="pt-PT" sz="2400" spc="-1" strike="noStrike" u="sng">
              <a:solidFill>
                <a:srgbClr val="ffffff"/>
              </a:solidFill>
              <a:uFillTx/>
              <a:latin typeface="Arial"/>
            </a:endParaRPr>
          </a:p>
        </p:txBody>
      </p:sp>
      <p:pic>
        <p:nvPicPr>
          <p:cNvPr id="205" name="" descr=""/>
          <p:cNvPicPr/>
          <p:nvPr/>
        </p:nvPicPr>
        <p:blipFill>
          <a:blip r:embed="rId1"/>
          <a:stretch/>
        </p:blipFill>
        <p:spPr>
          <a:xfrm>
            <a:off x="5220000" y="1397160"/>
            <a:ext cx="4237200" cy="3282840"/>
          </a:xfrm>
          <a:prstGeom prst="rect">
            <a:avLst/>
          </a:prstGeom>
          <a:ln w="10800">
            <a:noFill/>
          </a:ln>
        </p:spPr>
      </p:pic>
      <p:sp>
        <p:nvSpPr>
          <p:cNvPr id="4" name="PlaceHolder 3"/>
          <p:cNvSpPr>
            <a:spLocks noGrp="1"/>
          </p:cNvSpPr>
          <p:nvPr>
            <p:ph type="sldNum" idx="3"/>
          </p:nvPr>
        </p:nvSpPr>
        <p:spPr/>
        <p:txBody>
          <a:bodyPr/>
          <a:p>
            <a:fld id="{77616EC4-3842-4009-812D-AE051BA6FC8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pt-PT" sz="2800" spc="-1" strike="noStrike">
                <a:solidFill>
                  <a:srgbClr val="ffffff"/>
                </a:solidFill>
                <a:latin typeface="Hack Nerd Font"/>
              </a:rPr>
              <a:t>Graph (1/3)</a:t>
            </a:r>
            <a:endParaRPr b="0" lang="pt-PT" sz="2800" spc="-1" strike="noStrike">
              <a:solidFill>
                <a:srgbClr val="ffffff"/>
              </a:solidFill>
              <a:latin typeface="Arial"/>
            </a:endParaRPr>
          </a:p>
        </p:txBody>
      </p:sp>
      <p:sp>
        <p:nvSpPr>
          <p:cNvPr id="207" name="PlaceHolder 2"/>
          <p:cNvSpPr>
            <a:spLocks noGrp="1"/>
          </p:cNvSpPr>
          <p:nvPr>
            <p:ph/>
          </p:nvPr>
        </p:nvSpPr>
        <p:spPr>
          <a:xfrm>
            <a:off x="504000" y="1080000"/>
            <a:ext cx="9071640" cy="14400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Simulated water network</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The unordered maps are useful to find certain vertexes</a:t>
            </a:r>
            <a:endParaRPr b="0" lang="pt-PT" sz="1800" spc="-1" strike="noStrike" u="sng">
              <a:solidFill>
                <a:srgbClr val="ffffff"/>
              </a:solidFill>
              <a:uFillTx/>
              <a:latin typeface="Arial"/>
            </a:endParaRPr>
          </a:p>
          <a:p>
            <a:pPr marL="432000" indent="-324000">
              <a:spcBef>
                <a:spcPts val="1417"/>
              </a:spcBef>
              <a:buClr>
                <a:srgbClr val="ffffff"/>
              </a:buClr>
              <a:buSzPct val="45000"/>
              <a:buFont typeface="Wingdings" charset="2"/>
              <a:buChar char=""/>
            </a:pPr>
            <a:r>
              <a:rPr b="0" lang="pt-PT" sz="1800" spc="-1" strike="noStrike">
                <a:solidFill>
                  <a:srgbClr val="ffffff"/>
                </a:solidFill>
                <a:latin typeface="Hack Nerd Font"/>
              </a:rPr>
              <a:t>The methods range from getters/setters to max-flow algorithms</a:t>
            </a:r>
            <a:endParaRPr b="0" lang="pt-PT" sz="1800" spc="-1" strike="noStrike" u="sng">
              <a:solidFill>
                <a:srgbClr val="ffffff"/>
              </a:solidFill>
              <a:uFillTx/>
              <a:latin typeface="Arial"/>
            </a:endParaRPr>
          </a:p>
        </p:txBody>
      </p:sp>
      <p:pic>
        <p:nvPicPr>
          <p:cNvPr id="208" name="" descr=""/>
          <p:cNvPicPr/>
          <p:nvPr/>
        </p:nvPicPr>
        <p:blipFill>
          <a:blip r:embed="rId1"/>
          <a:stretch/>
        </p:blipFill>
        <p:spPr>
          <a:xfrm>
            <a:off x="900000" y="2783520"/>
            <a:ext cx="8066160" cy="2256480"/>
          </a:xfrm>
          <a:prstGeom prst="rect">
            <a:avLst/>
          </a:prstGeom>
          <a:ln w="10800">
            <a:noFill/>
          </a:ln>
        </p:spPr>
      </p:pic>
      <p:sp>
        <p:nvSpPr>
          <p:cNvPr id="4" name="PlaceHolder 3"/>
          <p:cNvSpPr>
            <a:spLocks noGrp="1"/>
          </p:cNvSpPr>
          <p:nvPr>
            <p:ph type="sldNum" idx="3"/>
          </p:nvPr>
        </p:nvSpPr>
        <p:spPr/>
        <p:txBody>
          <a:bodyPr/>
          <a:p>
            <a:fld id="{87C2CF6B-FB7D-4956-B911-656B0583BC9C}"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2024-04-02T15:34:55Z</dcterms:created>
  <dc:creator/>
  <dc:description/>
  <dc:language>pt-PT</dc:language>
  <cp:lastModifiedBy/>
  <dcterms:modified xsi:type="dcterms:W3CDTF">2024-04-07T10:50:56Z</dcterms:modified>
  <cp:revision>8</cp:revision>
  <dc:subject/>
  <dc:title>Portfolio</dc:title>
</cp:coreProperties>
</file>