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e4a4fc4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e4a4fc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e4a4fc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e4a4fc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4e4a4fc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4e4a4fc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4e4a4fc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4e4a4fc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e4a4fc4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4e4a4fc4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4e4a4fc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4e4a4fc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4e4a4fc4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4e4a4fc4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4e4a4fc4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4e4a4fc4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Network and Computer Security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NotIST: Secure Note-Taking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Project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32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PT" sz="2200"/>
              <a:t>Local-first architecture prioritizing security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PT" sz="2200"/>
              <a:t>End-to-end encryption for all sensitive data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PT" sz="2200"/>
              <a:t>Secure collaboration features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PT" sz="2200"/>
              <a:t>Strong authentication and access control</a:t>
            </a:r>
            <a:endParaRPr sz="2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3482275"/>
            <a:ext cx="8383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100">
                <a:solidFill>
                  <a:schemeClr val="lt2"/>
                </a:solidFill>
              </a:rPr>
              <a:t>Addressing the growing need for private, secure note-taking solutions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Secure Document Format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585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7183"/>
              <a:t>Security Requirements</a:t>
            </a:r>
            <a:endParaRPr sz="7183"/>
          </a:p>
          <a:p>
            <a:pPr indent="-342639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[SR1] Confidentiality: Only authorized users can access content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[SR2] Integrity: Tamper detection for individual notes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[SR3] Integrity: Detection of missing notes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[SR4] Authentication: Only owners can access their notes</a:t>
            </a:r>
            <a:endParaRPr sz="718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7183"/>
              <a:t>Implementation</a:t>
            </a:r>
            <a:endParaRPr sz="7183"/>
          </a:p>
          <a:p>
            <a:pPr indent="-342639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AES-CBC for content encryption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HMAC-SHA256 for integrity verification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Unique symmetric key per note</a:t>
            </a:r>
            <a:endParaRPr sz="718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Secure Document Format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042675" y="1152475"/>
            <a:ext cx="37896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Locally</a:t>
            </a:r>
            <a:r>
              <a:rPr lang="pt-PT"/>
              <a:t> a note is a folder with: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encrypted note key in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all </a:t>
            </a:r>
            <a:r>
              <a:rPr lang="pt-PT"/>
              <a:t>encrypted</a:t>
            </a:r>
            <a:r>
              <a:rPr lang="pt-PT"/>
              <a:t> versions of the note in </a:t>
            </a:r>
            <a:r>
              <a:rPr lang="pt-PT"/>
              <a:t>separate</a:t>
            </a:r>
            <a:r>
              <a:rPr lang="pt-PT"/>
              <a:t> files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00" y="1152475"/>
            <a:ext cx="4223674" cy="312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75600" y="4334650"/>
            <a:ext cx="3730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2"/>
                </a:solidFill>
              </a:rPr>
              <a:t>Encrypted fields: title, note, hmac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2"/>
                </a:solidFill>
              </a:rPr>
              <a:t>Integrity protection: HMAC covers all encrypted content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Security Architecture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800"/>
              <a:t>Key Management</a:t>
            </a:r>
            <a:endParaRPr b="1" sz="3800"/>
          </a:p>
          <a:p>
            <a:pPr indent="-3613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Master Key: Derived from user password (PBKDF2)</a:t>
            </a:r>
            <a:endParaRPr sz="3800"/>
          </a:p>
          <a:p>
            <a:pPr indent="-361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Note Keys: Unique symmetric key per note</a:t>
            </a:r>
            <a:endParaRPr sz="3800"/>
          </a:p>
          <a:p>
            <a:pPr indent="-361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User Keys: Public/private key pair for sharing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3800"/>
              <a:t>Authentication</a:t>
            </a:r>
            <a:endParaRPr b="1" sz="3800"/>
          </a:p>
          <a:p>
            <a:pPr indent="-3613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Digital signatures on all requests</a:t>
            </a:r>
            <a:endParaRPr sz="3800"/>
          </a:p>
          <a:p>
            <a:pPr indent="-361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Timestamp verification for replay protection</a:t>
            </a:r>
            <a:endParaRPr sz="3800"/>
          </a:p>
          <a:p>
            <a:pPr indent="-361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Public key infrastructure for identity verification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Infrastructure Setup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800"/>
              <a:t>Components</a:t>
            </a:r>
            <a:endParaRPr b="1" sz="3800"/>
          </a:p>
          <a:p>
            <a:pPr indent="-3251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Client Application (Python TUI)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Application Server (192.168.1.228:5000)(</a:t>
            </a:r>
            <a:r>
              <a:rPr lang="pt-PT" sz="3800"/>
              <a:t>192.168.56.15:27017)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Database Server (192.168.56.17:27017)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3800"/>
              <a:t>Security Measures</a:t>
            </a:r>
            <a:endParaRPr b="1" sz="3800"/>
          </a:p>
          <a:p>
            <a:pPr indent="-3251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TLS for client-server communication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Mutual TLS between servers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Firewall rules on both servers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Network segregation for database</a:t>
            </a:r>
            <a:endParaRPr sz="3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75300" y="4247225"/>
            <a:ext cx="5237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2"/>
                </a:solidFill>
              </a:rPr>
              <a:t>Vagrant to provision and easily deploy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50" y="2468575"/>
            <a:ext cx="5072410" cy="17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Security Challenge Implementation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Requirements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[SRA1] Authentication: Only authorized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[SRA2] Integrity: Verify note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[SRA3] Version Integrity: Track changes securely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Solution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End-to-end encryption with public key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Secure key distribution for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Version control with cryptographic verification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live demo…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Achievements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Secure local-first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Strong encryption and integrity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Secure collaboration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Comprehensive access controls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Future Enhancements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Key rotation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Advanced access control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