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4e4a4fc4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4e4a4fc4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4e4a4fc4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4e4a4fc4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4e4a4fc4a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4e4a4fc4a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4e4a4fc4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4e4a4fc4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4e4a4fc4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4e4a4fc4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4e4a4fc4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4e4a4fc4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4e4a4fc4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4e4a4fc4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Network and Computer Security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NotIST: Secure Note-Taking Application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59350" y="4636375"/>
            <a:ext cx="3799500" cy="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300"/>
              <a:t>Grupo A62: </a:t>
            </a:r>
            <a:r>
              <a:rPr lang="pt-PT" sz="1300"/>
              <a:t>Duarte S</a:t>
            </a:r>
            <a:r>
              <a:rPr lang="pt-PT" sz="1300"/>
              <a:t>ão José, João Maçãs, Miguel Parece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Local Security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58525" y="1017725"/>
            <a:ext cx="8520600" cy="3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7183"/>
              <a:t>Secure Document</a:t>
            </a:r>
            <a:endParaRPr sz="7183"/>
          </a:p>
          <a:p>
            <a:pPr indent="-342639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7183"/>
              <a:t>[SR1] Confidentiality: Only the owner of the notes can see their content.</a:t>
            </a:r>
            <a:endParaRPr sz="7183"/>
          </a:p>
          <a:p>
            <a:pPr indent="-342639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7183"/>
              <a:t>[SR2] Integrity: The owner of the notes can verify they were not tampered with.</a:t>
            </a:r>
            <a:endParaRPr sz="7183"/>
          </a:p>
          <a:p>
            <a:pPr indent="-342639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7183"/>
              <a:t>[SR3] Integrity: The owner of the notes can verify if some note is missing.</a:t>
            </a:r>
            <a:endParaRPr sz="7183"/>
          </a:p>
          <a:p>
            <a:pPr indent="-342639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7183"/>
              <a:t>[SR4] Authentication: Only the owner of the notes can access them.</a:t>
            </a:r>
            <a:endParaRPr sz="718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7183"/>
              <a:t>Implementation</a:t>
            </a:r>
            <a:endParaRPr sz="7183"/>
          </a:p>
          <a:p>
            <a:pPr indent="-342639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7183"/>
              <a:t>AES-CBC for content encryption</a:t>
            </a:r>
            <a:endParaRPr sz="7183"/>
          </a:p>
          <a:p>
            <a:pPr indent="-342639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7183"/>
              <a:t>HMAC-SHA256 for integrity verification</a:t>
            </a:r>
            <a:endParaRPr sz="7183"/>
          </a:p>
          <a:p>
            <a:pPr indent="-342639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7183"/>
              <a:t>Unique symmetric key per note</a:t>
            </a:r>
            <a:endParaRPr sz="7183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Secure Document Format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042675" y="1152475"/>
            <a:ext cx="3789600" cy="18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Locally</a:t>
            </a:r>
            <a:r>
              <a:rPr lang="pt-PT"/>
              <a:t> a note is a directory with: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The note key encrypted in 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All </a:t>
            </a:r>
            <a:r>
              <a:rPr lang="pt-PT"/>
              <a:t>encrypted</a:t>
            </a:r>
            <a:r>
              <a:rPr lang="pt-PT"/>
              <a:t> versions of the note in </a:t>
            </a:r>
            <a:r>
              <a:rPr lang="pt-PT"/>
              <a:t>separate</a:t>
            </a:r>
            <a:r>
              <a:rPr lang="pt-PT"/>
              <a:t> files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600" y="1152475"/>
            <a:ext cx="4223674" cy="31236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75600" y="4334650"/>
            <a:ext cx="37308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lt2"/>
                </a:solidFill>
              </a:rPr>
              <a:t>Encrypted fields: title, note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lt2"/>
                </a:solidFill>
              </a:rPr>
              <a:t>Integrity protection: HMAC covers all encrypted content</a:t>
            </a:r>
            <a:endParaRPr sz="1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Infrastructure Setup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800"/>
              <a:t>Components</a:t>
            </a:r>
            <a:endParaRPr b="1" sz="3800"/>
          </a:p>
          <a:p>
            <a:pPr indent="-3251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Client Application (Python TUI)</a:t>
            </a:r>
            <a:endParaRPr sz="380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Application Server (192.168.1.228:5000) (</a:t>
            </a:r>
            <a:r>
              <a:rPr lang="pt-PT" sz="3800"/>
              <a:t>192.168.56.15)</a:t>
            </a:r>
            <a:endParaRPr sz="380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Database Server (192.168.56.17:27017)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3800"/>
              <a:t>Security Measures</a:t>
            </a:r>
            <a:endParaRPr b="1" sz="3800"/>
          </a:p>
          <a:p>
            <a:pPr indent="-3251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TLS for client-server communication</a:t>
            </a:r>
            <a:endParaRPr sz="380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Mutual TLS between servers</a:t>
            </a:r>
            <a:endParaRPr sz="380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Firewall rules on both servers</a:t>
            </a:r>
            <a:endParaRPr sz="380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Network segregation for database</a:t>
            </a:r>
            <a:endParaRPr sz="3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375300" y="4247225"/>
            <a:ext cx="52371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lt2"/>
                </a:solidFill>
              </a:rPr>
              <a:t>Vagrant to provision and easily deploy</a:t>
            </a:r>
            <a:endParaRPr sz="1000">
              <a:solidFill>
                <a:schemeClr val="lt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2250" y="2468575"/>
            <a:ext cx="5072410" cy="177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Security Architecture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3800"/>
              <a:t>Keys</a:t>
            </a:r>
            <a:endParaRPr b="1" sz="3800"/>
          </a:p>
          <a:p>
            <a:pPr indent="-36131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Master Key (memory only): Derived from user password (PBKDF2)</a:t>
            </a:r>
            <a:endParaRPr sz="3800"/>
          </a:p>
          <a:p>
            <a:pPr indent="-3613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Note Keys: Unique symmetric key per note</a:t>
            </a:r>
            <a:endParaRPr sz="3800"/>
          </a:p>
          <a:p>
            <a:pPr indent="-3613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User Keys: Public/private key pair for sharin</a:t>
            </a:r>
            <a:r>
              <a:rPr lang="pt-PT" sz="3800"/>
              <a:t>g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 sz="3800"/>
              <a:t>Security</a:t>
            </a:r>
            <a:endParaRPr b="1" sz="3800"/>
          </a:p>
          <a:p>
            <a:pPr indent="-36131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Digital signatures on all requests</a:t>
            </a:r>
            <a:endParaRPr sz="3800"/>
          </a:p>
          <a:p>
            <a:pPr indent="-36131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3800"/>
              <a:t>Timestamp verification for replay protection</a:t>
            </a:r>
            <a:endParaRPr sz="3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Security Challenge Implementation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/>
              <a:t>Requirements</a:t>
            </a:r>
            <a:endParaRPr b="1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PT" sz="1700"/>
              <a:t>[SRA1] </a:t>
            </a:r>
            <a:r>
              <a:rPr lang="pt-PT" sz="1700"/>
              <a:t>Authentication: Only authenticated and authorized users can see the content of the notes.</a:t>
            </a:r>
            <a:endParaRPr sz="17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[SRA2] Integrity: Anyone that has access to the note can verify its integrity.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[SRA3] Integrity: It is possible to verify the integrity of the notes throughout their versions.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PT"/>
              <a:t>Solution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End-to-end encryption with public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Secure key distribution for collaboration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Version control on the server-side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Live demo…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340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MasterKey KDF, KeyPair, Local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Create and edit note -&gt; push explain the request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/>
              <a:t>Key sharing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Conclusions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PT"/>
              <a:t>Main Results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PT"/>
              <a:t>Successfully achieved all the security goals outlined in the requirements.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PT"/>
              <a:t>Identified additional vulnerabilities that could be addressed in future iterations for enhanced security.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PT"/>
              <a:t>Key Learnings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PT"/>
              <a:t>Gained in-depth knowledge of encryption techniques and their implementation in Python.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pt-PT"/>
              <a:t>Explored the principles and challenges of building local-first applications, emphasizing user control and offline functionality.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