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8" r:id="rId3"/>
    <p:sldId id="302" r:id="rId4"/>
    <p:sldId id="282" r:id="rId5"/>
    <p:sldId id="260" r:id="rId6"/>
    <p:sldId id="261" r:id="rId7"/>
    <p:sldId id="267" r:id="rId8"/>
    <p:sldId id="262" r:id="rId9"/>
    <p:sldId id="303" r:id="rId10"/>
    <p:sldId id="275" r:id="rId11"/>
    <p:sldId id="304" r:id="rId12"/>
    <p:sldId id="305" r:id="rId13"/>
    <p:sldId id="276" r:id="rId14"/>
    <p:sldId id="265" r:id="rId15"/>
    <p:sldId id="266" r:id="rId16"/>
    <p:sldId id="314" r:id="rId17"/>
    <p:sldId id="279" r:id="rId18"/>
    <p:sldId id="313" r:id="rId19"/>
  </p:sldIdLst>
  <p:sldSz cx="9144000" cy="5143500" type="screen16x9"/>
  <p:notesSz cx="6858000" cy="9144000"/>
  <p:embeddedFontLst>
    <p:embeddedFont>
      <p:font typeface="Quicksand Medium" panose="020B0604020202020204" charset="0"/>
      <p:regular r:id="rId21"/>
      <p:bold r:id="rId22"/>
    </p:embeddedFont>
    <p:embeddedFont>
      <p:font typeface="Signika" panose="020B0604020202020204" charset="0"/>
      <p:regular r:id="rId23"/>
      <p:bold r:id="rId24"/>
    </p:embeddedFont>
    <p:embeddedFont>
      <p:font typeface="Sriracha" panose="020B0604020202020204" charset="-3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D6E10B-86BE-4819-92B4-17C2890FB509}">
  <a:tblStyle styleId="{FFD6E10B-86BE-4819-92B4-17C2890FB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0a1f3b5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0a1f3b5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44927c2b8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44927c2b8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44927c2b8_0_26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44927c2b8_0_26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82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0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44927c2b8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44927c2b8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44927c2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44927c2b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44927c2b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44927c2b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84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44927c2b8_0_26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44927c2b8_0_26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09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4927c2b8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4927c2b8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56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844927c2b8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844927c2b8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44927c2b8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44927c2b8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44927c2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44927c2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44927c2b8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44927c2b8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4927c2b8_0_26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4927c2b8_0_26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3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37475"/>
            <a:ext cx="6156650" cy="5006015"/>
          </a:xfrm>
          <a:custGeom>
            <a:avLst/>
            <a:gdLst/>
            <a:ahLst/>
            <a:cxnLst/>
            <a:rect l="l" t="t" r="r" b="b"/>
            <a:pathLst>
              <a:path w="191334" h="155575" extrusionOk="0">
                <a:moveTo>
                  <a:pt x="118313" y="0"/>
                </a:moveTo>
                <a:cubicBezTo>
                  <a:pt x="116208" y="0"/>
                  <a:pt x="114067" y="389"/>
                  <a:pt x="111990" y="1210"/>
                </a:cubicBezTo>
                <a:lnTo>
                  <a:pt x="0" y="45322"/>
                </a:lnTo>
                <a:lnTo>
                  <a:pt x="0" y="155574"/>
                </a:lnTo>
                <a:lnTo>
                  <a:pt x="191333" y="155574"/>
                </a:lnTo>
                <a:lnTo>
                  <a:pt x="134362" y="10937"/>
                </a:lnTo>
                <a:cubicBezTo>
                  <a:pt x="131691" y="4146"/>
                  <a:pt x="125189" y="0"/>
                  <a:pt x="118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450" y="1388829"/>
            <a:ext cx="3856500" cy="27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5450" y="4137663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right 2">
  <p:cSld name="CUSTOM_2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flipH="1">
            <a:off x="4351775" y="185000"/>
            <a:ext cx="4792216" cy="4958546"/>
          </a:xfrm>
          <a:custGeom>
            <a:avLst/>
            <a:gdLst/>
            <a:ahLst/>
            <a:cxnLst/>
            <a:rect l="l" t="t" r="r" b="b"/>
            <a:pathLst>
              <a:path w="151174" h="156421" extrusionOk="0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5445350" y="2571750"/>
            <a:ext cx="29832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5445350" y="3210650"/>
            <a:ext cx="29832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">
    <p:bg>
      <p:bgPr>
        <a:solidFill>
          <a:srgbClr val="D2FAF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838000" y="253235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838000" y="3069050"/>
            <a:ext cx="21753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3484300" y="253235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3484301" y="3069050"/>
            <a:ext cx="21753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6121050" y="2532350"/>
            <a:ext cx="21753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6121050" y="3069050"/>
            <a:ext cx="21753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4">
    <p:bg>
      <p:bgPr>
        <a:solidFill>
          <a:srgbClr val="D2FAF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1041375" y="1300213"/>
            <a:ext cx="32055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2"/>
          </p:nvPr>
        </p:nvSpPr>
        <p:spPr>
          <a:xfrm>
            <a:off x="1041375" y="1684529"/>
            <a:ext cx="3205500" cy="5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3"/>
          </p:nvPr>
        </p:nvSpPr>
        <p:spPr>
          <a:xfrm>
            <a:off x="1041375" y="3498988"/>
            <a:ext cx="32055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4"/>
          </p:nvPr>
        </p:nvSpPr>
        <p:spPr>
          <a:xfrm>
            <a:off x="1041375" y="3883304"/>
            <a:ext cx="3205500" cy="5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5"/>
          </p:nvPr>
        </p:nvSpPr>
        <p:spPr>
          <a:xfrm>
            <a:off x="1041375" y="2399600"/>
            <a:ext cx="32055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6"/>
          </p:nvPr>
        </p:nvSpPr>
        <p:spPr>
          <a:xfrm>
            <a:off x="1041375" y="2783897"/>
            <a:ext cx="3205500" cy="5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0" y="2707500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247323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572000" y="3229775"/>
            <a:ext cx="28368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06550" y="3067450"/>
            <a:ext cx="30747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963050" y="3067450"/>
            <a:ext cx="3074700" cy="12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106450" y="2530750"/>
            <a:ext cx="30747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963050" y="2530750"/>
            <a:ext cx="30747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D2FAF0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45125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745125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591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D2FAF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715450" y="21722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2"/>
          </p:nvPr>
        </p:nvSpPr>
        <p:spPr>
          <a:xfrm>
            <a:off x="715450" y="24681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3" hasCustomPrompt="1"/>
          </p:nvPr>
        </p:nvSpPr>
        <p:spPr>
          <a:xfrm>
            <a:off x="715450" y="14796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4"/>
          </p:nvPr>
        </p:nvSpPr>
        <p:spPr>
          <a:xfrm>
            <a:off x="3550300" y="21722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3550300" y="24681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 hasCustomPrompt="1"/>
          </p:nvPr>
        </p:nvSpPr>
        <p:spPr>
          <a:xfrm>
            <a:off x="3550300" y="14796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85150" y="21722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8"/>
          </p:nvPr>
        </p:nvSpPr>
        <p:spPr>
          <a:xfrm>
            <a:off x="6385150" y="24681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6385150" y="14796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3"/>
          </p:nvPr>
        </p:nvSpPr>
        <p:spPr>
          <a:xfrm>
            <a:off x="715450" y="39065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4"/>
          </p:nvPr>
        </p:nvSpPr>
        <p:spPr>
          <a:xfrm>
            <a:off x="715450" y="42024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15" hasCustomPrompt="1"/>
          </p:nvPr>
        </p:nvSpPr>
        <p:spPr>
          <a:xfrm>
            <a:off x="715450" y="32139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6"/>
          </p:nvPr>
        </p:nvSpPr>
        <p:spPr>
          <a:xfrm>
            <a:off x="3550300" y="39065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7"/>
          </p:nvPr>
        </p:nvSpPr>
        <p:spPr>
          <a:xfrm>
            <a:off x="3550300" y="42024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18" hasCustomPrompt="1"/>
          </p:nvPr>
        </p:nvSpPr>
        <p:spPr>
          <a:xfrm>
            <a:off x="3550300" y="32139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9"/>
          </p:nvPr>
        </p:nvSpPr>
        <p:spPr>
          <a:xfrm>
            <a:off x="6385150" y="3906513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20"/>
          </p:nvPr>
        </p:nvSpPr>
        <p:spPr>
          <a:xfrm>
            <a:off x="6385150" y="4202475"/>
            <a:ext cx="2043300" cy="4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1" hasCustomPrompt="1"/>
          </p:nvPr>
        </p:nvSpPr>
        <p:spPr>
          <a:xfrm>
            <a:off x="6385150" y="321392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eft">
  <p:cSld name="CUSTOM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0" y="185000"/>
            <a:ext cx="4792216" cy="4958546"/>
          </a:xfrm>
          <a:custGeom>
            <a:avLst/>
            <a:gdLst/>
            <a:ahLst/>
            <a:cxnLst/>
            <a:rect l="l" t="t" r="r" b="b"/>
            <a:pathLst>
              <a:path w="151174" h="156421" extrusionOk="0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15450" y="2571750"/>
            <a:ext cx="29832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15450" y="3210650"/>
            <a:ext cx="29832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Font typeface="Sriracha"/>
              <a:buNone/>
              <a:defRPr sz="300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450" y="1310275"/>
            <a:ext cx="77130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800"/>
              <a:buFont typeface="Quicksand Medium"/>
              <a:buChar char="●"/>
              <a:defRPr sz="180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○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■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●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○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■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●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Medium"/>
              <a:buChar char="○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A4477"/>
              </a:buClr>
              <a:buSzPts val="1400"/>
              <a:buFont typeface="Quicksand Medium"/>
              <a:buChar char="■"/>
              <a:defRPr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1025001" y="1912450"/>
            <a:ext cx="3237397" cy="194353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1427394" y="2841150"/>
            <a:ext cx="2432611" cy="194353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1194399" y="3601359"/>
            <a:ext cx="2956466" cy="194353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715448" y="4367973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A4477"/>
                </a:solidFill>
              </a:rPr>
              <a:t>Claúdio – Duarte – Jessica - Tomás</a:t>
            </a:r>
            <a:endParaRPr dirty="0">
              <a:solidFill>
                <a:srgbClr val="1A4477"/>
              </a:solidFill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486823" y="1083751"/>
            <a:ext cx="4313751" cy="2783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1A4477"/>
                </a:solidFill>
              </a:rPr>
              <a:t>Projecto Final Team T </a:t>
            </a:r>
            <a:br>
              <a:rPr lang="en" sz="5000" dirty="0">
                <a:solidFill>
                  <a:srgbClr val="1A4477"/>
                </a:solidFill>
              </a:rPr>
            </a:br>
            <a:r>
              <a:rPr lang="en" sz="5500" dirty="0">
                <a:solidFill>
                  <a:srgbClr val="1A4477"/>
                </a:solidFill>
              </a:rPr>
              <a:t>CCR- CCR</a:t>
            </a:r>
            <a:endParaRPr sz="5500" dirty="0">
              <a:solidFill>
                <a:srgbClr val="1A4477"/>
              </a:solidFill>
            </a:endParaRPr>
          </a:p>
        </p:txBody>
      </p:sp>
      <p:sp>
        <p:nvSpPr>
          <p:cNvPr id="126" name="Google Shape;126;p25"/>
          <p:cNvSpPr/>
          <p:nvPr/>
        </p:nvSpPr>
        <p:spPr>
          <a:xfrm rot="-3524697">
            <a:off x="329612" y="2212358"/>
            <a:ext cx="654958" cy="724830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 rot="7060241">
            <a:off x="4390714" y="3819475"/>
            <a:ext cx="613903" cy="563497"/>
          </a:xfrm>
          <a:custGeom>
            <a:avLst/>
            <a:gdLst/>
            <a:ahLst/>
            <a:cxnLst/>
            <a:rect l="l" t="t" r="r" b="b"/>
            <a:pathLst>
              <a:path w="19767" h="18144" extrusionOk="0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>
            <a:off x="838000" y="820450"/>
            <a:ext cx="3609428" cy="151735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title"/>
          </p:nvPr>
        </p:nvSpPr>
        <p:spPr>
          <a:xfrm>
            <a:off x="827744" y="541768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utilizada</a:t>
            </a:r>
            <a:endParaRPr dirty="0"/>
          </a:p>
        </p:txBody>
      </p:sp>
      <p:sp>
        <p:nvSpPr>
          <p:cNvPr id="529" name="Google Shape;529;p44"/>
          <p:cNvSpPr txBox="1"/>
          <p:nvPr/>
        </p:nvSpPr>
        <p:spPr>
          <a:xfrm>
            <a:off x="888889" y="3474375"/>
            <a:ext cx="161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rPr>
              <a:t>Agile</a:t>
            </a:r>
            <a:endParaRPr sz="2000" b="1" dirty="0">
              <a:solidFill>
                <a:srgbClr val="1A4477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3775238" y="3474375"/>
            <a:ext cx="161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rPr>
              <a:t>Sprints</a:t>
            </a:r>
            <a:endParaRPr sz="2000" b="1" dirty="0">
              <a:solidFill>
                <a:srgbClr val="1A4477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6581740" y="3474375"/>
            <a:ext cx="1614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rPr>
              <a:t>Entregas</a:t>
            </a:r>
            <a:endParaRPr sz="2000" b="1" dirty="0">
              <a:solidFill>
                <a:srgbClr val="1A4477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grpSp>
        <p:nvGrpSpPr>
          <p:cNvPr id="532" name="Google Shape;532;p44"/>
          <p:cNvGrpSpPr/>
          <p:nvPr/>
        </p:nvGrpSpPr>
        <p:grpSpPr>
          <a:xfrm>
            <a:off x="772999" y="2048515"/>
            <a:ext cx="1910516" cy="1295806"/>
            <a:chOff x="828348" y="2048515"/>
            <a:chExt cx="1910516" cy="1295806"/>
          </a:xfrm>
        </p:grpSpPr>
        <p:sp>
          <p:nvSpPr>
            <p:cNvPr id="533" name="Google Shape;533;p44"/>
            <p:cNvSpPr/>
            <p:nvPr/>
          </p:nvSpPr>
          <p:spPr>
            <a:xfrm>
              <a:off x="900475" y="2107775"/>
              <a:ext cx="1702084" cy="1061788"/>
            </a:xfrm>
            <a:custGeom>
              <a:avLst/>
              <a:gdLst/>
              <a:ahLst/>
              <a:cxnLst/>
              <a:rect l="l" t="t" r="r" b="b"/>
              <a:pathLst>
                <a:path w="46674" h="29116" extrusionOk="0">
                  <a:moveTo>
                    <a:pt x="31391" y="0"/>
                  </a:moveTo>
                  <a:cubicBezTo>
                    <a:pt x="31286" y="0"/>
                    <a:pt x="31181" y="1"/>
                    <a:pt x="31076" y="3"/>
                  </a:cubicBezTo>
                  <a:cubicBezTo>
                    <a:pt x="28981" y="38"/>
                    <a:pt x="26909" y="443"/>
                    <a:pt x="24837" y="753"/>
                  </a:cubicBezTo>
                  <a:cubicBezTo>
                    <a:pt x="23873" y="907"/>
                    <a:pt x="22909" y="1026"/>
                    <a:pt x="21932" y="1146"/>
                  </a:cubicBezTo>
                  <a:cubicBezTo>
                    <a:pt x="20568" y="1230"/>
                    <a:pt x="19206" y="1251"/>
                    <a:pt x="17844" y="1251"/>
                  </a:cubicBezTo>
                  <a:cubicBezTo>
                    <a:pt x="16414" y="1251"/>
                    <a:pt x="14985" y="1228"/>
                    <a:pt x="13556" y="1228"/>
                  </a:cubicBezTo>
                  <a:cubicBezTo>
                    <a:pt x="12685" y="1228"/>
                    <a:pt x="11814" y="1236"/>
                    <a:pt x="10943" y="1265"/>
                  </a:cubicBezTo>
                  <a:cubicBezTo>
                    <a:pt x="7859" y="1384"/>
                    <a:pt x="3918" y="2050"/>
                    <a:pt x="1954" y="4706"/>
                  </a:cubicBezTo>
                  <a:cubicBezTo>
                    <a:pt x="1" y="7361"/>
                    <a:pt x="84" y="11206"/>
                    <a:pt x="180" y="14338"/>
                  </a:cubicBezTo>
                  <a:cubicBezTo>
                    <a:pt x="287" y="17648"/>
                    <a:pt x="465" y="20838"/>
                    <a:pt x="2180" y="23767"/>
                  </a:cubicBezTo>
                  <a:cubicBezTo>
                    <a:pt x="4216" y="27268"/>
                    <a:pt x="7645" y="28851"/>
                    <a:pt x="11586" y="29089"/>
                  </a:cubicBezTo>
                  <a:cubicBezTo>
                    <a:pt x="11873" y="29107"/>
                    <a:pt x="12161" y="29115"/>
                    <a:pt x="12450" y="29115"/>
                  </a:cubicBezTo>
                  <a:cubicBezTo>
                    <a:pt x="14289" y="29115"/>
                    <a:pt x="16144" y="28786"/>
                    <a:pt x="17956" y="28518"/>
                  </a:cubicBezTo>
                  <a:cubicBezTo>
                    <a:pt x="20265" y="28185"/>
                    <a:pt x="22575" y="28149"/>
                    <a:pt x="24909" y="28125"/>
                  </a:cubicBezTo>
                  <a:cubicBezTo>
                    <a:pt x="25323" y="28118"/>
                    <a:pt x="25736" y="28115"/>
                    <a:pt x="26150" y="28115"/>
                  </a:cubicBezTo>
                  <a:cubicBezTo>
                    <a:pt x="27887" y="28115"/>
                    <a:pt x="29619" y="28174"/>
                    <a:pt x="31350" y="28280"/>
                  </a:cubicBezTo>
                  <a:cubicBezTo>
                    <a:pt x="32794" y="28376"/>
                    <a:pt x="34206" y="28566"/>
                    <a:pt x="35638" y="28566"/>
                  </a:cubicBezTo>
                  <a:cubicBezTo>
                    <a:pt x="35977" y="28566"/>
                    <a:pt x="36318" y="28555"/>
                    <a:pt x="36660" y="28530"/>
                  </a:cubicBezTo>
                  <a:cubicBezTo>
                    <a:pt x="39982" y="28268"/>
                    <a:pt x="43042" y="26780"/>
                    <a:pt x="44554" y="23684"/>
                  </a:cubicBezTo>
                  <a:cubicBezTo>
                    <a:pt x="46328" y="20017"/>
                    <a:pt x="46673" y="15481"/>
                    <a:pt x="46328" y="11468"/>
                  </a:cubicBezTo>
                  <a:cubicBezTo>
                    <a:pt x="46019" y="7825"/>
                    <a:pt x="44530" y="5003"/>
                    <a:pt x="41542" y="2836"/>
                  </a:cubicBezTo>
                  <a:cubicBezTo>
                    <a:pt x="38699" y="768"/>
                    <a:pt x="34848" y="0"/>
                    <a:pt x="31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…….</a:t>
              </a:r>
              <a:endParaRPr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  <p:grpSp>
          <p:nvGrpSpPr>
            <p:cNvPr id="534" name="Google Shape;534;p44"/>
            <p:cNvGrpSpPr/>
            <p:nvPr/>
          </p:nvGrpSpPr>
          <p:grpSpPr>
            <a:xfrm>
              <a:off x="828348" y="2048515"/>
              <a:ext cx="1910516" cy="1295806"/>
              <a:chOff x="5962925" y="2020825"/>
              <a:chExt cx="1193625" cy="809575"/>
            </a:xfrm>
          </p:grpSpPr>
          <p:sp>
            <p:nvSpPr>
              <p:cNvPr id="535" name="Google Shape;535;p44"/>
              <p:cNvSpPr/>
              <p:nvPr/>
            </p:nvSpPr>
            <p:spPr>
              <a:xfrm>
                <a:off x="5962925" y="2020825"/>
                <a:ext cx="1131125" cy="734125"/>
              </a:xfrm>
              <a:custGeom>
                <a:avLst/>
                <a:gdLst/>
                <a:ahLst/>
                <a:cxnLst/>
                <a:rect l="l" t="t" r="r" b="b"/>
                <a:pathLst>
                  <a:path w="45245" h="29365" extrusionOk="0">
                    <a:moveTo>
                      <a:pt x="32045" y="225"/>
                    </a:moveTo>
                    <a:cubicBezTo>
                      <a:pt x="34490" y="225"/>
                      <a:pt x="36686" y="493"/>
                      <a:pt x="38434" y="1076"/>
                    </a:cubicBezTo>
                    <a:cubicBezTo>
                      <a:pt x="39375" y="1385"/>
                      <a:pt x="40196" y="1766"/>
                      <a:pt x="40863" y="2171"/>
                    </a:cubicBezTo>
                    <a:cubicBezTo>
                      <a:pt x="41030" y="2278"/>
                      <a:pt x="41185" y="2385"/>
                      <a:pt x="41328" y="2492"/>
                    </a:cubicBezTo>
                    <a:cubicBezTo>
                      <a:pt x="41411" y="2540"/>
                      <a:pt x="41482" y="2588"/>
                      <a:pt x="41554" y="2647"/>
                    </a:cubicBezTo>
                    <a:cubicBezTo>
                      <a:pt x="41613" y="2695"/>
                      <a:pt x="41685" y="2754"/>
                      <a:pt x="41756" y="2802"/>
                    </a:cubicBezTo>
                    <a:cubicBezTo>
                      <a:pt x="41875" y="2909"/>
                      <a:pt x="42006" y="3004"/>
                      <a:pt x="42125" y="3112"/>
                    </a:cubicBezTo>
                    <a:cubicBezTo>
                      <a:pt x="42232" y="3207"/>
                      <a:pt x="42340" y="3314"/>
                      <a:pt x="42435" y="3409"/>
                    </a:cubicBezTo>
                    <a:cubicBezTo>
                      <a:pt x="42637" y="3588"/>
                      <a:pt x="42804" y="3778"/>
                      <a:pt x="42935" y="3933"/>
                    </a:cubicBezTo>
                    <a:cubicBezTo>
                      <a:pt x="43006" y="4005"/>
                      <a:pt x="43078" y="4076"/>
                      <a:pt x="43137" y="4147"/>
                    </a:cubicBezTo>
                    <a:cubicBezTo>
                      <a:pt x="43197" y="4207"/>
                      <a:pt x="43233" y="4278"/>
                      <a:pt x="43280" y="4338"/>
                    </a:cubicBezTo>
                    <a:cubicBezTo>
                      <a:pt x="43459" y="4564"/>
                      <a:pt x="43542" y="4683"/>
                      <a:pt x="43542" y="4683"/>
                    </a:cubicBezTo>
                    <a:cubicBezTo>
                      <a:pt x="43649" y="4802"/>
                      <a:pt x="43721" y="4933"/>
                      <a:pt x="43792" y="5028"/>
                    </a:cubicBezTo>
                    <a:cubicBezTo>
                      <a:pt x="43852" y="5124"/>
                      <a:pt x="43923" y="5207"/>
                      <a:pt x="43971" y="5279"/>
                    </a:cubicBezTo>
                    <a:cubicBezTo>
                      <a:pt x="44058" y="5399"/>
                      <a:pt x="44125" y="5459"/>
                      <a:pt x="44145" y="5459"/>
                    </a:cubicBezTo>
                    <a:cubicBezTo>
                      <a:pt x="44147" y="5459"/>
                      <a:pt x="44148" y="5458"/>
                      <a:pt x="44149" y="5457"/>
                    </a:cubicBezTo>
                    <a:lnTo>
                      <a:pt x="44149" y="5457"/>
                    </a:lnTo>
                    <a:cubicBezTo>
                      <a:pt x="44149" y="5457"/>
                      <a:pt x="44137" y="5481"/>
                      <a:pt x="44125" y="5517"/>
                    </a:cubicBezTo>
                    <a:cubicBezTo>
                      <a:pt x="44125" y="5564"/>
                      <a:pt x="44114" y="5624"/>
                      <a:pt x="44125" y="5707"/>
                    </a:cubicBezTo>
                    <a:cubicBezTo>
                      <a:pt x="44125" y="5874"/>
                      <a:pt x="44185" y="6124"/>
                      <a:pt x="44233" y="6433"/>
                    </a:cubicBezTo>
                    <a:cubicBezTo>
                      <a:pt x="44233" y="6433"/>
                      <a:pt x="44233" y="6469"/>
                      <a:pt x="44245" y="6541"/>
                    </a:cubicBezTo>
                    <a:cubicBezTo>
                      <a:pt x="44245" y="6576"/>
                      <a:pt x="44256" y="6624"/>
                      <a:pt x="44256" y="6683"/>
                    </a:cubicBezTo>
                    <a:cubicBezTo>
                      <a:pt x="44256" y="6707"/>
                      <a:pt x="44256" y="6731"/>
                      <a:pt x="44256" y="6767"/>
                    </a:cubicBezTo>
                    <a:lnTo>
                      <a:pt x="44256" y="6791"/>
                    </a:lnTo>
                    <a:cubicBezTo>
                      <a:pt x="44256" y="6803"/>
                      <a:pt x="44256" y="6814"/>
                      <a:pt x="44256" y="6826"/>
                    </a:cubicBezTo>
                    <a:cubicBezTo>
                      <a:pt x="44256" y="6838"/>
                      <a:pt x="44268" y="6862"/>
                      <a:pt x="44268" y="6874"/>
                    </a:cubicBezTo>
                    <a:cubicBezTo>
                      <a:pt x="44304" y="7160"/>
                      <a:pt x="44352" y="7588"/>
                      <a:pt x="44411" y="8136"/>
                    </a:cubicBezTo>
                    <a:cubicBezTo>
                      <a:pt x="44542" y="9231"/>
                      <a:pt x="44757" y="10827"/>
                      <a:pt x="44911" y="12827"/>
                    </a:cubicBezTo>
                    <a:cubicBezTo>
                      <a:pt x="44983" y="13827"/>
                      <a:pt x="45042" y="14923"/>
                      <a:pt x="45018" y="16113"/>
                    </a:cubicBezTo>
                    <a:cubicBezTo>
                      <a:pt x="45007" y="17292"/>
                      <a:pt x="44923" y="18566"/>
                      <a:pt x="44685" y="19887"/>
                    </a:cubicBezTo>
                    <a:cubicBezTo>
                      <a:pt x="44566" y="20554"/>
                      <a:pt x="44387" y="21221"/>
                      <a:pt x="44161" y="21888"/>
                    </a:cubicBezTo>
                    <a:cubicBezTo>
                      <a:pt x="43947" y="22554"/>
                      <a:pt x="43637" y="23221"/>
                      <a:pt x="43280" y="23852"/>
                    </a:cubicBezTo>
                    <a:cubicBezTo>
                      <a:pt x="42542" y="25126"/>
                      <a:pt x="41435" y="26245"/>
                      <a:pt x="40054" y="27019"/>
                    </a:cubicBezTo>
                    <a:cubicBezTo>
                      <a:pt x="39375" y="27400"/>
                      <a:pt x="38625" y="27686"/>
                      <a:pt x="37839" y="27900"/>
                    </a:cubicBezTo>
                    <a:cubicBezTo>
                      <a:pt x="37041" y="28091"/>
                      <a:pt x="36232" y="28246"/>
                      <a:pt x="35398" y="28317"/>
                    </a:cubicBezTo>
                    <a:cubicBezTo>
                      <a:pt x="34468" y="28403"/>
                      <a:pt x="33524" y="28434"/>
                      <a:pt x="32569" y="28434"/>
                    </a:cubicBezTo>
                    <a:cubicBezTo>
                      <a:pt x="31811" y="28434"/>
                      <a:pt x="31047" y="28415"/>
                      <a:pt x="30279" y="28388"/>
                    </a:cubicBezTo>
                    <a:cubicBezTo>
                      <a:pt x="29200" y="28351"/>
                      <a:pt x="28097" y="28309"/>
                      <a:pt x="26989" y="28309"/>
                    </a:cubicBezTo>
                    <a:cubicBezTo>
                      <a:pt x="26324" y="28309"/>
                      <a:pt x="25657" y="28325"/>
                      <a:pt x="24992" y="28365"/>
                    </a:cubicBezTo>
                    <a:cubicBezTo>
                      <a:pt x="23218" y="28448"/>
                      <a:pt x="21444" y="28531"/>
                      <a:pt x="19658" y="28615"/>
                    </a:cubicBezTo>
                    <a:cubicBezTo>
                      <a:pt x="17884" y="28698"/>
                      <a:pt x="16110" y="28781"/>
                      <a:pt x="14348" y="28865"/>
                    </a:cubicBezTo>
                    <a:cubicBezTo>
                      <a:pt x="13467" y="28912"/>
                      <a:pt x="12586" y="28960"/>
                      <a:pt x="11717" y="28996"/>
                    </a:cubicBezTo>
                    <a:cubicBezTo>
                      <a:pt x="11502" y="29008"/>
                      <a:pt x="11276" y="29020"/>
                      <a:pt x="11062" y="29031"/>
                    </a:cubicBezTo>
                    <a:lnTo>
                      <a:pt x="10419" y="29031"/>
                    </a:lnTo>
                    <a:lnTo>
                      <a:pt x="10097" y="29043"/>
                    </a:lnTo>
                    <a:cubicBezTo>
                      <a:pt x="9990" y="29043"/>
                      <a:pt x="9883" y="29031"/>
                      <a:pt x="9776" y="29031"/>
                    </a:cubicBezTo>
                    <a:cubicBezTo>
                      <a:pt x="9562" y="29020"/>
                      <a:pt x="9347" y="29008"/>
                      <a:pt x="9133" y="28996"/>
                    </a:cubicBezTo>
                    <a:cubicBezTo>
                      <a:pt x="8931" y="28984"/>
                      <a:pt x="8716" y="28948"/>
                      <a:pt x="8514" y="28924"/>
                    </a:cubicBezTo>
                    <a:cubicBezTo>
                      <a:pt x="8300" y="28889"/>
                      <a:pt x="8085" y="28877"/>
                      <a:pt x="7883" y="28829"/>
                    </a:cubicBezTo>
                    <a:cubicBezTo>
                      <a:pt x="7680" y="28781"/>
                      <a:pt x="7478" y="28734"/>
                      <a:pt x="7276" y="28698"/>
                    </a:cubicBezTo>
                    <a:cubicBezTo>
                      <a:pt x="7073" y="28639"/>
                      <a:pt x="6871" y="28567"/>
                      <a:pt x="6668" y="28519"/>
                    </a:cubicBezTo>
                    <a:cubicBezTo>
                      <a:pt x="5883" y="28246"/>
                      <a:pt x="5133" y="27900"/>
                      <a:pt x="4478" y="27436"/>
                    </a:cubicBezTo>
                    <a:cubicBezTo>
                      <a:pt x="3823" y="26960"/>
                      <a:pt x="3251" y="26400"/>
                      <a:pt x="2775" y="25769"/>
                    </a:cubicBezTo>
                    <a:cubicBezTo>
                      <a:pt x="2656" y="25614"/>
                      <a:pt x="2537" y="25448"/>
                      <a:pt x="2430" y="25293"/>
                    </a:cubicBezTo>
                    <a:cubicBezTo>
                      <a:pt x="2323" y="25126"/>
                      <a:pt x="2227" y="24960"/>
                      <a:pt x="2132" y="24793"/>
                    </a:cubicBezTo>
                    <a:lnTo>
                      <a:pt x="2049" y="24662"/>
                    </a:lnTo>
                    <a:lnTo>
                      <a:pt x="1989" y="24531"/>
                    </a:lnTo>
                    <a:lnTo>
                      <a:pt x="1858" y="24281"/>
                    </a:lnTo>
                    <a:lnTo>
                      <a:pt x="1727" y="24019"/>
                    </a:lnTo>
                    <a:cubicBezTo>
                      <a:pt x="1692" y="23936"/>
                      <a:pt x="1656" y="23840"/>
                      <a:pt x="1620" y="23757"/>
                    </a:cubicBezTo>
                    <a:cubicBezTo>
                      <a:pt x="1311" y="23055"/>
                      <a:pt x="1084" y="22304"/>
                      <a:pt x="894" y="21531"/>
                    </a:cubicBezTo>
                    <a:cubicBezTo>
                      <a:pt x="703" y="20757"/>
                      <a:pt x="596" y="19947"/>
                      <a:pt x="501" y="19137"/>
                    </a:cubicBezTo>
                    <a:cubicBezTo>
                      <a:pt x="334" y="17506"/>
                      <a:pt x="334" y="15816"/>
                      <a:pt x="430" y="14113"/>
                    </a:cubicBezTo>
                    <a:cubicBezTo>
                      <a:pt x="525" y="12398"/>
                      <a:pt x="727" y="10660"/>
                      <a:pt x="989" y="8922"/>
                    </a:cubicBezTo>
                    <a:lnTo>
                      <a:pt x="1108" y="8279"/>
                    </a:lnTo>
                    <a:cubicBezTo>
                      <a:pt x="1144" y="8065"/>
                      <a:pt x="1203" y="7850"/>
                      <a:pt x="1251" y="7636"/>
                    </a:cubicBezTo>
                    <a:cubicBezTo>
                      <a:pt x="1275" y="7529"/>
                      <a:pt x="1299" y="7422"/>
                      <a:pt x="1334" y="7326"/>
                    </a:cubicBezTo>
                    <a:lnTo>
                      <a:pt x="1430" y="7005"/>
                    </a:lnTo>
                    <a:cubicBezTo>
                      <a:pt x="1489" y="6803"/>
                      <a:pt x="1549" y="6588"/>
                      <a:pt x="1632" y="6386"/>
                    </a:cubicBezTo>
                    <a:cubicBezTo>
                      <a:pt x="1930" y="5564"/>
                      <a:pt x="2335" y="4778"/>
                      <a:pt x="2882" y="4088"/>
                    </a:cubicBezTo>
                    <a:cubicBezTo>
                      <a:pt x="3418" y="3409"/>
                      <a:pt x="4097" y="2826"/>
                      <a:pt x="4847" y="2397"/>
                    </a:cubicBezTo>
                    <a:cubicBezTo>
                      <a:pt x="5609" y="1957"/>
                      <a:pt x="6442" y="1659"/>
                      <a:pt x="7288" y="1457"/>
                    </a:cubicBezTo>
                    <a:cubicBezTo>
                      <a:pt x="9002" y="1052"/>
                      <a:pt x="10764" y="992"/>
                      <a:pt x="12502" y="992"/>
                    </a:cubicBezTo>
                    <a:cubicBezTo>
                      <a:pt x="14241" y="1004"/>
                      <a:pt x="15955" y="1076"/>
                      <a:pt x="17634" y="1088"/>
                    </a:cubicBezTo>
                    <a:cubicBezTo>
                      <a:pt x="17834" y="1090"/>
                      <a:pt x="18033" y="1092"/>
                      <a:pt x="18231" y="1092"/>
                    </a:cubicBezTo>
                    <a:cubicBezTo>
                      <a:pt x="18872" y="1092"/>
                      <a:pt x="19507" y="1076"/>
                      <a:pt x="20134" y="1040"/>
                    </a:cubicBezTo>
                    <a:cubicBezTo>
                      <a:pt x="20956" y="992"/>
                      <a:pt x="21766" y="933"/>
                      <a:pt x="22563" y="861"/>
                    </a:cubicBezTo>
                    <a:cubicBezTo>
                      <a:pt x="24159" y="718"/>
                      <a:pt x="25695" y="576"/>
                      <a:pt x="27183" y="456"/>
                    </a:cubicBezTo>
                    <a:cubicBezTo>
                      <a:pt x="28659" y="337"/>
                      <a:pt x="30088" y="254"/>
                      <a:pt x="31433" y="230"/>
                    </a:cubicBezTo>
                    <a:cubicBezTo>
                      <a:pt x="31639" y="227"/>
                      <a:pt x="31843" y="225"/>
                      <a:pt x="32045" y="225"/>
                    </a:cubicBezTo>
                    <a:close/>
                    <a:moveTo>
                      <a:pt x="31896" y="1"/>
                    </a:moveTo>
                    <a:cubicBezTo>
                      <a:pt x="31743" y="1"/>
                      <a:pt x="31588" y="2"/>
                      <a:pt x="31433" y="4"/>
                    </a:cubicBezTo>
                    <a:cubicBezTo>
                      <a:pt x="30076" y="28"/>
                      <a:pt x="28647" y="99"/>
                      <a:pt x="27159" y="218"/>
                    </a:cubicBezTo>
                    <a:cubicBezTo>
                      <a:pt x="25683" y="326"/>
                      <a:pt x="24135" y="480"/>
                      <a:pt x="22539" y="611"/>
                    </a:cubicBezTo>
                    <a:cubicBezTo>
                      <a:pt x="21754" y="671"/>
                      <a:pt x="20944" y="730"/>
                      <a:pt x="20122" y="778"/>
                    </a:cubicBezTo>
                    <a:cubicBezTo>
                      <a:pt x="19495" y="814"/>
                      <a:pt x="18867" y="830"/>
                      <a:pt x="18229" y="830"/>
                    </a:cubicBezTo>
                    <a:cubicBezTo>
                      <a:pt x="18032" y="830"/>
                      <a:pt x="17834" y="828"/>
                      <a:pt x="17634" y="826"/>
                    </a:cubicBezTo>
                    <a:cubicBezTo>
                      <a:pt x="15955" y="814"/>
                      <a:pt x="14241" y="730"/>
                      <a:pt x="12502" y="718"/>
                    </a:cubicBezTo>
                    <a:cubicBezTo>
                      <a:pt x="12375" y="718"/>
                      <a:pt x="12248" y="717"/>
                      <a:pt x="12120" y="717"/>
                    </a:cubicBezTo>
                    <a:cubicBezTo>
                      <a:pt x="10502" y="717"/>
                      <a:pt x="8838" y="796"/>
                      <a:pt x="7216" y="1171"/>
                    </a:cubicBezTo>
                    <a:cubicBezTo>
                      <a:pt x="6347" y="1373"/>
                      <a:pt x="5490" y="1683"/>
                      <a:pt x="4704" y="2135"/>
                    </a:cubicBezTo>
                    <a:cubicBezTo>
                      <a:pt x="3906" y="2588"/>
                      <a:pt x="3204" y="3183"/>
                      <a:pt x="2644" y="3897"/>
                    </a:cubicBezTo>
                    <a:cubicBezTo>
                      <a:pt x="2073" y="4612"/>
                      <a:pt x="1656" y="5433"/>
                      <a:pt x="1346" y="6279"/>
                    </a:cubicBezTo>
                    <a:cubicBezTo>
                      <a:pt x="1251" y="6481"/>
                      <a:pt x="1192" y="6707"/>
                      <a:pt x="1132" y="6922"/>
                    </a:cubicBezTo>
                    <a:lnTo>
                      <a:pt x="1025" y="7243"/>
                    </a:lnTo>
                    <a:cubicBezTo>
                      <a:pt x="1001" y="7350"/>
                      <a:pt x="977" y="7457"/>
                      <a:pt x="942" y="7565"/>
                    </a:cubicBezTo>
                    <a:cubicBezTo>
                      <a:pt x="894" y="7779"/>
                      <a:pt x="834" y="7993"/>
                      <a:pt x="799" y="8219"/>
                    </a:cubicBezTo>
                    <a:lnTo>
                      <a:pt x="680" y="8874"/>
                    </a:lnTo>
                    <a:cubicBezTo>
                      <a:pt x="406" y="10624"/>
                      <a:pt x="215" y="12363"/>
                      <a:pt x="108" y="14089"/>
                    </a:cubicBezTo>
                    <a:cubicBezTo>
                      <a:pt x="1" y="15816"/>
                      <a:pt x="1" y="17518"/>
                      <a:pt x="180" y="19173"/>
                    </a:cubicBezTo>
                    <a:cubicBezTo>
                      <a:pt x="263" y="19995"/>
                      <a:pt x="382" y="20816"/>
                      <a:pt x="572" y="21602"/>
                    </a:cubicBezTo>
                    <a:cubicBezTo>
                      <a:pt x="763" y="22388"/>
                      <a:pt x="989" y="23162"/>
                      <a:pt x="1311" y="23888"/>
                    </a:cubicBezTo>
                    <a:cubicBezTo>
                      <a:pt x="1346" y="23971"/>
                      <a:pt x="1382" y="24067"/>
                      <a:pt x="1430" y="24162"/>
                    </a:cubicBezTo>
                    <a:lnTo>
                      <a:pt x="1561" y="24424"/>
                    </a:lnTo>
                    <a:lnTo>
                      <a:pt x="1692" y="24686"/>
                    </a:lnTo>
                    <a:lnTo>
                      <a:pt x="1763" y="24829"/>
                    </a:lnTo>
                    <a:lnTo>
                      <a:pt x="1834" y="24960"/>
                    </a:lnTo>
                    <a:cubicBezTo>
                      <a:pt x="1942" y="25126"/>
                      <a:pt x="2049" y="25305"/>
                      <a:pt x="2156" y="25471"/>
                    </a:cubicBezTo>
                    <a:cubicBezTo>
                      <a:pt x="2263" y="25638"/>
                      <a:pt x="2382" y="25805"/>
                      <a:pt x="2501" y="25972"/>
                    </a:cubicBezTo>
                    <a:cubicBezTo>
                      <a:pt x="3001" y="26626"/>
                      <a:pt x="3609" y="27210"/>
                      <a:pt x="4287" y="27698"/>
                    </a:cubicBezTo>
                    <a:cubicBezTo>
                      <a:pt x="4978" y="28198"/>
                      <a:pt x="5764" y="28555"/>
                      <a:pt x="6573" y="28829"/>
                    </a:cubicBezTo>
                    <a:cubicBezTo>
                      <a:pt x="6776" y="28889"/>
                      <a:pt x="6978" y="28948"/>
                      <a:pt x="7192" y="29008"/>
                    </a:cubicBezTo>
                    <a:cubicBezTo>
                      <a:pt x="7395" y="29055"/>
                      <a:pt x="7609" y="29103"/>
                      <a:pt x="7823" y="29139"/>
                    </a:cubicBezTo>
                    <a:cubicBezTo>
                      <a:pt x="8038" y="29198"/>
                      <a:pt x="8252" y="29222"/>
                      <a:pt x="8466" y="29246"/>
                    </a:cubicBezTo>
                    <a:cubicBezTo>
                      <a:pt x="8681" y="29270"/>
                      <a:pt x="8895" y="29305"/>
                      <a:pt x="9109" y="29317"/>
                    </a:cubicBezTo>
                    <a:cubicBezTo>
                      <a:pt x="9324" y="29329"/>
                      <a:pt x="9550" y="29341"/>
                      <a:pt x="9764" y="29353"/>
                    </a:cubicBezTo>
                    <a:cubicBezTo>
                      <a:pt x="9871" y="29353"/>
                      <a:pt x="9978" y="29365"/>
                      <a:pt x="10097" y="29365"/>
                    </a:cubicBezTo>
                    <a:lnTo>
                      <a:pt x="10419" y="29365"/>
                    </a:lnTo>
                    <a:cubicBezTo>
                      <a:pt x="10633" y="29353"/>
                      <a:pt x="10859" y="29353"/>
                      <a:pt x="11074" y="29353"/>
                    </a:cubicBezTo>
                    <a:cubicBezTo>
                      <a:pt x="11288" y="29341"/>
                      <a:pt x="11514" y="29329"/>
                      <a:pt x="11729" y="29317"/>
                    </a:cubicBezTo>
                    <a:cubicBezTo>
                      <a:pt x="12598" y="29270"/>
                      <a:pt x="13479" y="29234"/>
                      <a:pt x="14360" y="29186"/>
                    </a:cubicBezTo>
                    <a:cubicBezTo>
                      <a:pt x="16122" y="29103"/>
                      <a:pt x="17896" y="29008"/>
                      <a:pt x="19682" y="28924"/>
                    </a:cubicBezTo>
                    <a:cubicBezTo>
                      <a:pt x="21456" y="28829"/>
                      <a:pt x="23242" y="28746"/>
                      <a:pt x="25004" y="28662"/>
                    </a:cubicBezTo>
                    <a:cubicBezTo>
                      <a:pt x="25722" y="28614"/>
                      <a:pt x="26436" y="28597"/>
                      <a:pt x="27147" y="28597"/>
                    </a:cubicBezTo>
                    <a:cubicBezTo>
                      <a:pt x="28194" y="28597"/>
                      <a:pt x="29236" y="28634"/>
                      <a:pt x="30279" y="28662"/>
                    </a:cubicBezTo>
                    <a:cubicBezTo>
                      <a:pt x="31028" y="28688"/>
                      <a:pt x="31775" y="28707"/>
                      <a:pt x="32516" y="28707"/>
                    </a:cubicBezTo>
                    <a:cubicBezTo>
                      <a:pt x="33496" y="28707"/>
                      <a:pt x="34467" y="28674"/>
                      <a:pt x="35422" y="28579"/>
                    </a:cubicBezTo>
                    <a:cubicBezTo>
                      <a:pt x="36267" y="28508"/>
                      <a:pt x="37101" y="28353"/>
                      <a:pt x="37899" y="28150"/>
                    </a:cubicBezTo>
                    <a:cubicBezTo>
                      <a:pt x="38708" y="27936"/>
                      <a:pt x="39470" y="27638"/>
                      <a:pt x="40185" y="27234"/>
                    </a:cubicBezTo>
                    <a:cubicBezTo>
                      <a:pt x="41589" y="26436"/>
                      <a:pt x="42732" y="25281"/>
                      <a:pt x="43483" y="23971"/>
                    </a:cubicBezTo>
                    <a:cubicBezTo>
                      <a:pt x="43852" y="23316"/>
                      <a:pt x="44161" y="22650"/>
                      <a:pt x="44387" y="21959"/>
                    </a:cubicBezTo>
                    <a:cubicBezTo>
                      <a:pt x="44602" y="21280"/>
                      <a:pt x="44780" y="20602"/>
                      <a:pt x="44899" y="19935"/>
                    </a:cubicBezTo>
                    <a:cubicBezTo>
                      <a:pt x="45149" y="18590"/>
                      <a:pt x="45221" y="17304"/>
                      <a:pt x="45233" y="16113"/>
                    </a:cubicBezTo>
                    <a:cubicBezTo>
                      <a:pt x="45245" y="14923"/>
                      <a:pt x="45185" y="13815"/>
                      <a:pt x="45102" y="12815"/>
                    </a:cubicBezTo>
                    <a:cubicBezTo>
                      <a:pt x="44947" y="10803"/>
                      <a:pt x="44733" y="9208"/>
                      <a:pt x="44590" y="8112"/>
                    </a:cubicBezTo>
                    <a:cubicBezTo>
                      <a:pt x="44530" y="7565"/>
                      <a:pt x="44471" y="7136"/>
                      <a:pt x="44435" y="6850"/>
                    </a:cubicBezTo>
                    <a:cubicBezTo>
                      <a:pt x="44435" y="6838"/>
                      <a:pt x="44435" y="6814"/>
                      <a:pt x="44435" y="6803"/>
                    </a:cubicBezTo>
                    <a:cubicBezTo>
                      <a:pt x="44435" y="6791"/>
                      <a:pt x="44435" y="6791"/>
                      <a:pt x="44435" y="6791"/>
                    </a:cubicBezTo>
                    <a:lnTo>
                      <a:pt x="44435" y="6767"/>
                    </a:lnTo>
                    <a:cubicBezTo>
                      <a:pt x="44423" y="6731"/>
                      <a:pt x="44423" y="6695"/>
                      <a:pt x="44423" y="6672"/>
                    </a:cubicBezTo>
                    <a:cubicBezTo>
                      <a:pt x="44423" y="6612"/>
                      <a:pt x="44423" y="6564"/>
                      <a:pt x="44411" y="6529"/>
                    </a:cubicBezTo>
                    <a:cubicBezTo>
                      <a:pt x="44411" y="6457"/>
                      <a:pt x="44399" y="6410"/>
                      <a:pt x="44399" y="6410"/>
                    </a:cubicBezTo>
                    <a:cubicBezTo>
                      <a:pt x="44352" y="6088"/>
                      <a:pt x="44268" y="5850"/>
                      <a:pt x="44233" y="5695"/>
                    </a:cubicBezTo>
                    <a:cubicBezTo>
                      <a:pt x="44209" y="5624"/>
                      <a:pt x="44197" y="5564"/>
                      <a:pt x="44185" y="5517"/>
                    </a:cubicBezTo>
                    <a:cubicBezTo>
                      <a:pt x="44173" y="5481"/>
                      <a:pt x="44161" y="5457"/>
                      <a:pt x="44149" y="5457"/>
                    </a:cubicBezTo>
                    <a:cubicBezTo>
                      <a:pt x="44173" y="5445"/>
                      <a:pt x="44149" y="5374"/>
                      <a:pt x="44078" y="5231"/>
                    </a:cubicBezTo>
                    <a:cubicBezTo>
                      <a:pt x="44042" y="5148"/>
                      <a:pt x="43983" y="5064"/>
                      <a:pt x="43923" y="4957"/>
                    </a:cubicBezTo>
                    <a:cubicBezTo>
                      <a:pt x="43864" y="4850"/>
                      <a:pt x="43792" y="4719"/>
                      <a:pt x="43685" y="4588"/>
                    </a:cubicBezTo>
                    <a:cubicBezTo>
                      <a:pt x="43685" y="4588"/>
                      <a:pt x="43590" y="4457"/>
                      <a:pt x="43423" y="4231"/>
                    </a:cubicBezTo>
                    <a:cubicBezTo>
                      <a:pt x="43375" y="4171"/>
                      <a:pt x="43328" y="4100"/>
                      <a:pt x="43268" y="4040"/>
                    </a:cubicBezTo>
                    <a:cubicBezTo>
                      <a:pt x="43209" y="3969"/>
                      <a:pt x="43137" y="3897"/>
                      <a:pt x="43066" y="3814"/>
                    </a:cubicBezTo>
                    <a:cubicBezTo>
                      <a:pt x="42923" y="3659"/>
                      <a:pt x="42768" y="3469"/>
                      <a:pt x="42566" y="3278"/>
                    </a:cubicBezTo>
                    <a:cubicBezTo>
                      <a:pt x="42459" y="3183"/>
                      <a:pt x="42351" y="3076"/>
                      <a:pt x="42244" y="2969"/>
                    </a:cubicBezTo>
                    <a:cubicBezTo>
                      <a:pt x="42125" y="2873"/>
                      <a:pt x="41994" y="2766"/>
                      <a:pt x="41863" y="2659"/>
                    </a:cubicBezTo>
                    <a:cubicBezTo>
                      <a:pt x="41792" y="2612"/>
                      <a:pt x="41732" y="2552"/>
                      <a:pt x="41661" y="2492"/>
                    </a:cubicBezTo>
                    <a:cubicBezTo>
                      <a:pt x="41589" y="2445"/>
                      <a:pt x="41518" y="2397"/>
                      <a:pt x="41435" y="2338"/>
                    </a:cubicBezTo>
                    <a:cubicBezTo>
                      <a:pt x="41280" y="2242"/>
                      <a:pt x="41125" y="2123"/>
                      <a:pt x="40958" y="2016"/>
                    </a:cubicBezTo>
                    <a:cubicBezTo>
                      <a:pt x="40280" y="1599"/>
                      <a:pt x="39458" y="1195"/>
                      <a:pt x="38494" y="885"/>
                    </a:cubicBezTo>
                    <a:cubicBezTo>
                      <a:pt x="36676" y="279"/>
                      <a:pt x="34413" y="1"/>
                      <a:pt x="31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4"/>
              <p:cNvSpPr/>
              <p:nvPr/>
            </p:nvSpPr>
            <p:spPr>
              <a:xfrm>
                <a:off x="6044375" y="2105625"/>
                <a:ext cx="1112175" cy="724775"/>
              </a:xfrm>
              <a:custGeom>
                <a:avLst/>
                <a:gdLst/>
                <a:ahLst/>
                <a:cxnLst/>
                <a:rect l="l" t="t" r="r" b="b"/>
                <a:pathLst>
                  <a:path w="44487" h="28991" extrusionOk="0">
                    <a:moveTo>
                      <a:pt x="39357" y="1"/>
                    </a:moveTo>
                    <a:cubicBezTo>
                      <a:pt x="39338" y="1"/>
                      <a:pt x="39325" y="7"/>
                      <a:pt x="39320" y="17"/>
                    </a:cubicBezTo>
                    <a:cubicBezTo>
                      <a:pt x="39308" y="29"/>
                      <a:pt x="39332" y="77"/>
                      <a:pt x="39403" y="124"/>
                    </a:cubicBezTo>
                    <a:cubicBezTo>
                      <a:pt x="39474" y="184"/>
                      <a:pt x="39594" y="255"/>
                      <a:pt x="39736" y="351"/>
                    </a:cubicBezTo>
                    <a:cubicBezTo>
                      <a:pt x="39736" y="351"/>
                      <a:pt x="39808" y="398"/>
                      <a:pt x="39939" y="493"/>
                    </a:cubicBezTo>
                    <a:cubicBezTo>
                      <a:pt x="40058" y="589"/>
                      <a:pt x="40248" y="720"/>
                      <a:pt x="40463" y="922"/>
                    </a:cubicBezTo>
                    <a:cubicBezTo>
                      <a:pt x="40903" y="1327"/>
                      <a:pt x="41475" y="2006"/>
                      <a:pt x="42022" y="2958"/>
                    </a:cubicBezTo>
                    <a:cubicBezTo>
                      <a:pt x="42558" y="3911"/>
                      <a:pt x="43070" y="5125"/>
                      <a:pt x="43475" y="6554"/>
                    </a:cubicBezTo>
                    <a:cubicBezTo>
                      <a:pt x="43677" y="7268"/>
                      <a:pt x="43844" y="8030"/>
                      <a:pt x="43987" y="8828"/>
                    </a:cubicBezTo>
                    <a:cubicBezTo>
                      <a:pt x="44118" y="9626"/>
                      <a:pt x="44225" y="10471"/>
                      <a:pt x="44237" y="11340"/>
                    </a:cubicBezTo>
                    <a:cubicBezTo>
                      <a:pt x="44237" y="11554"/>
                      <a:pt x="44237" y="11781"/>
                      <a:pt x="44225" y="11995"/>
                    </a:cubicBezTo>
                    <a:cubicBezTo>
                      <a:pt x="44201" y="12209"/>
                      <a:pt x="44189" y="12435"/>
                      <a:pt x="44166" y="12662"/>
                    </a:cubicBezTo>
                    <a:cubicBezTo>
                      <a:pt x="44142" y="13114"/>
                      <a:pt x="44106" y="13567"/>
                      <a:pt x="44082" y="14031"/>
                    </a:cubicBezTo>
                    <a:cubicBezTo>
                      <a:pt x="44023" y="14960"/>
                      <a:pt x="43963" y="15900"/>
                      <a:pt x="43880" y="16853"/>
                    </a:cubicBezTo>
                    <a:cubicBezTo>
                      <a:pt x="43701" y="18746"/>
                      <a:pt x="43415" y="20698"/>
                      <a:pt x="42701" y="22508"/>
                    </a:cubicBezTo>
                    <a:cubicBezTo>
                      <a:pt x="42522" y="22949"/>
                      <a:pt x="42308" y="23389"/>
                      <a:pt x="42082" y="23806"/>
                    </a:cubicBezTo>
                    <a:cubicBezTo>
                      <a:pt x="41832" y="24223"/>
                      <a:pt x="41558" y="24615"/>
                      <a:pt x="41260" y="24985"/>
                    </a:cubicBezTo>
                    <a:cubicBezTo>
                      <a:pt x="40951" y="25342"/>
                      <a:pt x="40617" y="25675"/>
                      <a:pt x="40248" y="25961"/>
                    </a:cubicBezTo>
                    <a:cubicBezTo>
                      <a:pt x="39891" y="26259"/>
                      <a:pt x="39486" y="26497"/>
                      <a:pt x="39070" y="26699"/>
                    </a:cubicBezTo>
                    <a:cubicBezTo>
                      <a:pt x="38236" y="27128"/>
                      <a:pt x="37355" y="27390"/>
                      <a:pt x="36474" y="27580"/>
                    </a:cubicBezTo>
                    <a:cubicBezTo>
                      <a:pt x="35593" y="27759"/>
                      <a:pt x="34724" y="27866"/>
                      <a:pt x="33879" y="27937"/>
                    </a:cubicBezTo>
                    <a:cubicBezTo>
                      <a:pt x="32602" y="28044"/>
                      <a:pt x="31258" y="28058"/>
                      <a:pt x="29867" y="28058"/>
                    </a:cubicBezTo>
                    <a:cubicBezTo>
                      <a:pt x="29403" y="28058"/>
                      <a:pt x="28934" y="28056"/>
                      <a:pt x="28461" y="28056"/>
                    </a:cubicBezTo>
                    <a:cubicBezTo>
                      <a:pt x="28239" y="28054"/>
                      <a:pt x="28016" y="28052"/>
                      <a:pt x="27791" y="28052"/>
                    </a:cubicBezTo>
                    <a:cubicBezTo>
                      <a:pt x="27065" y="28052"/>
                      <a:pt x="26326" y="28068"/>
                      <a:pt x="25580" y="28104"/>
                    </a:cubicBezTo>
                    <a:cubicBezTo>
                      <a:pt x="25092" y="28116"/>
                      <a:pt x="24615" y="28140"/>
                      <a:pt x="24127" y="28152"/>
                    </a:cubicBezTo>
                    <a:cubicBezTo>
                      <a:pt x="23639" y="28164"/>
                      <a:pt x="23151" y="28187"/>
                      <a:pt x="22663" y="28199"/>
                    </a:cubicBezTo>
                    <a:cubicBezTo>
                      <a:pt x="20698" y="28247"/>
                      <a:pt x="18734" y="28283"/>
                      <a:pt x="16817" y="28378"/>
                    </a:cubicBezTo>
                    <a:cubicBezTo>
                      <a:pt x="16341" y="28402"/>
                      <a:pt x="15864" y="28425"/>
                      <a:pt x="15400" y="28461"/>
                    </a:cubicBezTo>
                    <a:cubicBezTo>
                      <a:pt x="14924" y="28497"/>
                      <a:pt x="14459" y="28521"/>
                      <a:pt x="13995" y="28568"/>
                    </a:cubicBezTo>
                    <a:cubicBezTo>
                      <a:pt x="13531" y="28616"/>
                      <a:pt x="13078" y="28664"/>
                      <a:pt x="12626" y="28699"/>
                    </a:cubicBezTo>
                    <a:cubicBezTo>
                      <a:pt x="12412" y="28711"/>
                      <a:pt x="12185" y="28723"/>
                      <a:pt x="11971" y="28735"/>
                    </a:cubicBezTo>
                    <a:lnTo>
                      <a:pt x="11638" y="28735"/>
                    </a:lnTo>
                    <a:cubicBezTo>
                      <a:pt x="11530" y="28723"/>
                      <a:pt x="11423" y="28723"/>
                      <a:pt x="11316" y="28723"/>
                    </a:cubicBezTo>
                    <a:cubicBezTo>
                      <a:pt x="11197" y="28723"/>
                      <a:pt x="11090" y="28711"/>
                      <a:pt x="10983" y="28711"/>
                    </a:cubicBezTo>
                    <a:cubicBezTo>
                      <a:pt x="10876" y="28699"/>
                      <a:pt x="10768" y="28687"/>
                      <a:pt x="10661" y="28676"/>
                    </a:cubicBezTo>
                    <a:cubicBezTo>
                      <a:pt x="10447" y="28652"/>
                      <a:pt x="10245" y="28640"/>
                      <a:pt x="10030" y="28604"/>
                    </a:cubicBezTo>
                    <a:cubicBezTo>
                      <a:pt x="9828" y="28580"/>
                      <a:pt x="9614" y="28545"/>
                      <a:pt x="9411" y="28509"/>
                    </a:cubicBezTo>
                    <a:cubicBezTo>
                      <a:pt x="9209" y="28473"/>
                      <a:pt x="9018" y="28414"/>
                      <a:pt x="8816" y="28378"/>
                    </a:cubicBezTo>
                    <a:cubicBezTo>
                      <a:pt x="8423" y="28295"/>
                      <a:pt x="8042" y="28164"/>
                      <a:pt x="7673" y="28056"/>
                    </a:cubicBezTo>
                    <a:cubicBezTo>
                      <a:pt x="7482" y="27997"/>
                      <a:pt x="7304" y="27925"/>
                      <a:pt x="7125" y="27866"/>
                    </a:cubicBezTo>
                    <a:cubicBezTo>
                      <a:pt x="6947" y="27806"/>
                      <a:pt x="6768" y="27747"/>
                      <a:pt x="6601" y="27675"/>
                    </a:cubicBezTo>
                    <a:cubicBezTo>
                      <a:pt x="5232" y="27116"/>
                      <a:pt x="4089" y="26449"/>
                      <a:pt x="3184" y="25830"/>
                    </a:cubicBezTo>
                    <a:cubicBezTo>
                      <a:pt x="2958" y="25675"/>
                      <a:pt x="2732" y="25532"/>
                      <a:pt x="2541" y="25377"/>
                    </a:cubicBezTo>
                    <a:cubicBezTo>
                      <a:pt x="2351" y="25223"/>
                      <a:pt x="2160" y="25092"/>
                      <a:pt x="1994" y="24961"/>
                    </a:cubicBezTo>
                    <a:cubicBezTo>
                      <a:pt x="1660" y="24675"/>
                      <a:pt x="1374" y="24449"/>
                      <a:pt x="1160" y="24235"/>
                    </a:cubicBezTo>
                    <a:cubicBezTo>
                      <a:pt x="708" y="23830"/>
                      <a:pt x="481" y="23580"/>
                      <a:pt x="481" y="23580"/>
                    </a:cubicBezTo>
                    <a:cubicBezTo>
                      <a:pt x="256" y="23354"/>
                      <a:pt x="108" y="23247"/>
                      <a:pt x="59" y="23247"/>
                    </a:cubicBezTo>
                    <a:cubicBezTo>
                      <a:pt x="0" y="23247"/>
                      <a:pt x="88" y="23405"/>
                      <a:pt x="362" y="23699"/>
                    </a:cubicBezTo>
                    <a:cubicBezTo>
                      <a:pt x="362" y="23699"/>
                      <a:pt x="589" y="23949"/>
                      <a:pt x="1041" y="24365"/>
                    </a:cubicBezTo>
                    <a:cubicBezTo>
                      <a:pt x="1255" y="24580"/>
                      <a:pt x="1541" y="24818"/>
                      <a:pt x="1875" y="25104"/>
                    </a:cubicBezTo>
                    <a:cubicBezTo>
                      <a:pt x="2041" y="25235"/>
                      <a:pt x="2232" y="25377"/>
                      <a:pt x="2434" y="25532"/>
                    </a:cubicBezTo>
                    <a:cubicBezTo>
                      <a:pt x="2625" y="25687"/>
                      <a:pt x="2839" y="25842"/>
                      <a:pt x="3065" y="25997"/>
                    </a:cubicBezTo>
                    <a:cubicBezTo>
                      <a:pt x="3982" y="26628"/>
                      <a:pt x="5137" y="27306"/>
                      <a:pt x="6518" y="27878"/>
                    </a:cubicBezTo>
                    <a:cubicBezTo>
                      <a:pt x="6685" y="27949"/>
                      <a:pt x="6863" y="28009"/>
                      <a:pt x="7042" y="28080"/>
                    </a:cubicBezTo>
                    <a:cubicBezTo>
                      <a:pt x="7232" y="28140"/>
                      <a:pt x="7411" y="28223"/>
                      <a:pt x="7601" y="28271"/>
                    </a:cubicBezTo>
                    <a:cubicBezTo>
                      <a:pt x="7971" y="28390"/>
                      <a:pt x="8352" y="28521"/>
                      <a:pt x="8756" y="28604"/>
                    </a:cubicBezTo>
                    <a:cubicBezTo>
                      <a:pt x="8959" y="28652"/>
                      <a:pt x="9161" y="28711"/>
                      <a:pt x="9375" y="28747"/>
                    </a:cubicBezTo>
                    <a:cubicBezTo>
                      <a:pt x="9578" y="28783"/>
                      <a:pt x="9792" y="28818"/>
                      <a:pt x="9995" y="28854"/>
                    </a:cubicBezTo>
                    <a:cubicBezTo>
                      <a:pt x="10209" y="28890"/>
                      <a:pt x="10423" y="28902"/>
                      <a:pt x="10638" y="28926"/>
                    </a:cubicBezTo>
                    <a:cubicBezTo>
                      <a:pt x="10757" y="28937"/>
                      <a:pt x="10864" y="28949"/>
                      <a:pt x="10971" y="28961"/>
                    </a:cubicBezTo>
                    <a:cubicBezTo>
                      <a:pt x="11078" y="28961"/>
                      <a:pt x="11185" y="28973"/>
                      <a:pt x="11304" y="28973"/>
                    </a:cubicBezTo>
                    <a:cubicBezTo>
                      <a:pt x="11411" y="28973"/>
                      <a:pt x="11519" y="28985"/>
                      <a:pt x="11638" y="28985"/>
                    </a:cubicBezTo>
                    <a:cubicBezTo>
                      <a:pt x="11709" y="28985"/>
                      <a:pt x="11786" y="28990"/>
                      <a:pt x="11861" y="28990"/>
                    </a:cubicBezTo>
                    <a:cubicBezTo>
                      <a:pt x="11898" y="28990"/>
                      <a:pt x="11935" y="28989"/>
                      <a:pt x="11971" y="28985"/>
                    </a:cubicBezTo>
                    <a:cubicBezTo>
                      <a:pt x="12197" y="28973"/>
                      <a:pt x="12423" y="28961"/>
                      <a:pt x="12650" y="28961"/>
                    </a:cubicBezTo>
                    <a:cubicBezTo>
                      <a:pt x="13102" y="28926"/>
                      <a:pt x="13555" y="28878"/>
                      <a:pt x="14019" y="28830"/>
                    </a:cubicBezTo>
                    <a:cubicBezTo>
                      <a:pt x="14471" y="28783"/>
                      <a:pt x="14948" y="28771"/>
                      <a:pt x="15412" y="28735"/>
                    </a:cubicBezTo>
                    <a:cubicBezTo>
                      <a:pt x="15876" y="28699"/>
                      <a:pt x="16353" y="28676"/>
                      <a:pt x="16829" y="28664"/>
                    </a:cubicBezTo>
                    <a:cubicBezTo>
                      <a:pt x="18746" y="28568"/>
                      <a:pt x="20710" y="28545"/>
                      <a:pt x="22663" y="28497"/>
                    </a:cubicBezTo>
                    <a:cubicBezTo>
                      <a:pt x="23151" y="28485"/>
                      <a:pt x="23639" y="28473"/>
                      <a:pt x="24127" y="28461"/>
                    </a:cubicBezTo>
                    <a:cubicBezTo>
                      <a:pt x="24627" y="28449"/>
                      <a:pt x="25104" y="28437"/>
                      <a:pt x="25592" y="28414"/>
                    </a:cubicBezTo>
                    <a:cubicBezTo>
                      <a:pt x="26315" y="28387"/>
                      <a:pt x="27038" y="28373"/>
                      <a:pt x="27752" y="28373"/>
                    </a:cubicBezTo>
                    <a:cubicBezTo>
                      <a:pt x="27989" y="28373"/>
                      <a:pt x="28226" y="28375"/>
                      <a:pt x="28461" y="28378"/>
                    </a:cubicBezTo>
                    <a:cubicBezTo>
                      <a:pt x="29092" y="28382"/>
                      <a:pt x="29717" y="28387"/>
                      <a:pt x="30332" y="28387"/>
                    </a:cubicBezTo>
                    <a:cubicBezTo>
                      <a:pt x="31563" y="28387"/>
                      <a:pt x="32759" y="28366"/>
                      <a:pt x="33902" y="28271"/>
                    </a:cubicBezTo>
                    <a:cubicBezTo>
                      <a:pt x="34760" y="28199"/>
                      <a:pt x="35653" y="28092"/>
                      <a:pt x="36546" y="27902"/>
                    </a:cubicBezTo>
                    <a:cubicBezTo>
                      <a:pt x="37438" y="27699"/>
                      <a:pt x="38355" y="27425"/>
                      <a:pt x="39213" y="26997"/>
                    </a:cubicBezTo>
                    <a:cubicBezTo>
                      <a:pt x="39641" y="26771"/>
                      <a:pt x="40070" y="26532"/>
                      <a:pt x="40451" y="26211"/>
                    </a:cubicBezTo>
                    <a:cubicBezTo>
                      <a:pt x="40832" y="25901"/>
                      <a:pt x="41189" y="25568"/>
                      <a:pt x="41499" y="25187"/>
                    </a:cubicBezTo>
                    <a:cubicBezTo>
                      <a:pt x="41820" y="24806"/>
                      <a:pt x="42106" y="24389"/>
                      <a:pt x="42344" y="23961"/>
                    </a:cubicBezTo>
                    <a:cubicBezTo>
                      <a:pt x="42594" y="23532"/>
                      <a:pt x="42796" y="23080"/>
                      <a:pt x="42987" y="22615"/>
                    </a:cubicBezTo>
                    <a:cubicBezTo>
                      <a:pt x="43701" y="20758"/>
                      <a:pt x="43987" y="18781"/>
                      <a:pt x="44154" y="16876"/>
                    </a:cubicBezTo>
                    <a:cubicBezTo>
                      <a:pt x="44237" y="15912"/>
                      <a:pt x="44296" y="14971"/>
                      <a:pt x="44344" y="14055"/>
                    </a:cubicBezTo>
                    <a:cubicBezTo>
                      <a:pt x="44368" y="13590"/>
                      <a:pt x="44404" y="13138"/>
                      <a:pt x="44427" y="12685"/>
                    </a:cubicBezTo>
                    <a:cubicBezTo>
                      <a:pt x="44439" y="12459"/>
                      <a:pt x="44463" y="12233"/>
                      <a:pt x="44475" y="12007"/>
                    </a:cubicBezTo>
                    <a:cubicBezTo>
                      <a:pt x="44487" y="11781"/>
                      <a:pt x="44487" y="11554"/>
                      <a:pt x="44487" y="11340"/>
                    </a:cubicBezTo>
                    <a:cubicBezTo>
                      <a:pt x="44463" y="10447"/>
                      <a:pt x="44356" y="9602"/>
                      <a:pt x="44213" y="8792"/>
                    </a:cubicBezTo>
                    <a:cubicBezTo>
                      <a:pt x="44070" y="7983"/>
                      <a:pt x="43892" y="7209"/>
                      <a:pt x="43689" y="6494"/>
                    </a:cubicBezTo>
                    <a:cubicBezTo>
                      <a:pt x="43273" y="5054"/>
                      <a:pt x="42749" y="3827"/>
                      <a:pt x="42189" y="2863"/>
                    </a:cubicBezTo>
                    <a:cubicBezTo>
                      <a:pt x="41629" y="1887"/>
                      <a:pt x="41046" y="1208"/>
                      <a:pt x="40582" y="791"/>
                    </a:cubicBezTo>
                    <a:cubicBezTo>
                      <a:pt x="40356" y="589"/>
                      <a:pt x="40165" y="446"/>
                      <a:pt x="40034" y="351"/>
                    </a:cubicBezTo>
                    <a:cubicBezTo>
                      <a:pt x="39903" y="255"/>
                      <a:pt x="39832" y="208"/>
                      <a:pt x="39832" y="208"/>
                    </a:cubicBezTo>
                    <a:cubicBezTo>
                      <a:pt x="39677" y="112"/>
                      <a:pt x="39546" y="65"/>
                      <a:pt x="39463" y="29"/>
                    </a:cubicBezTo>
                    <a:cubicBezTo>
                      <a:pt x="39417" y="9"/>
                      <a:pt x="39382" y="1"/>
                      <a:pt x="39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4"/>
              <p:cNvSpPr/>
              <p:nvPr/>
            </p:nvSpPr>
            <p:spPr>
              <a:xfrm>
                <a:off x="6165050" y="2743925"/>
                <a:ext cx="1773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3302" extrusionOk="0">
                    <a:moveTo>
                      <a:pt x="84" y="0"/>
                    </a:moveTo>
                    <a:cubicBezTo>
                      <a:pt x="0" y="0"/>
                      <a:pt x="0" y="155"/>
                      <a:pt x="84" y="167"/>
                    </a:cubicBezTo>
                    <a:cubicBezTo>
                      <a:pt x="84" y="167"/>
                      <a:pt x="107" y="179"/>
                      <a:pt x="179" y="179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38"/>
                      <a:pt x="703" y="262"/>
                      <a:pt x="858" y="310"/>
                    </a:cubicBezTo>
                    <a:cubicBezTo>
                      <a:pt x="941" y="334"/>
                      <a:pt x="1012" y="357"/>
                      <a:pt x="1096" y="381"/>
                    </a:cubicBezTo>
                    <a:cubicBezTo>
                      <a:pt x="1179" y="405"/>
                      <a:pt x="1274" y="429"/>
                      <a:pt x="1358" y="465"/>
                    </a:cubicBezTo>
                    <a:cubicBezTo>
                      <a:pt x="2072" y="727"/>
                      <a:pt x="2917" y="1167"/>
                      <a:pt x="3572" y="1524"/>
                    </a:cubicBezTo>
                    <a:cubicBezTo>
                      <a:pt x="4227" y="1881"/>
                      <a:pt x="5072" y="2334"/>
                      <a:pt x="5739" y="2703"/>
                    </a:cubicBezTo>
                    <a:cubicBezTo>
                      <a:pt x="6084" y="2882"/>
                      <a:pt x="6382" y="3036"/>
                      <a:pt x="6608" y="3132"/>
                    </a:cubicBezTo>
                    <a:cubicBezTo>
                      <a:pt x="6823" y="3239"/>
                      <a:pt x="6965" y="3298"/>
                      <a:pt x="6965" y="3298"/>
                    </a:cubicBezTo>
                    <a:cubicBezTo>
                      <a:pt x="6971" y="3300"/>
                      <a:pt x="6977" y="3301"/>
                      <a:pt x="6983" y="3301"/>
                    </a:cubicBezTo>
                    <a:cubicBezTo>
                      <a:pt x="7046" y="3301"/>
                      <a:pt x="7091" y="3187"/>
                      <a:pt x="7037" y="3144"/>
                    </a:cubicBezTo>
                    <a:cubicBezTo>
                      <a:pt x="7037" y="3144"/>
                      <a:pt x="6906" y="3072"/>
                      <a:pt x="6692" y="2965"/>
                    </a:cubicBezTo>
                    <a:cubicBezTo>
                      <a:pt x="6489" y="2846"/>
                      <a:pt x="6192" y="2679"/>
                      <a:pt x="5870" y="2477"/>
                    </a:cubicBezTo>
                    <a:cubicBezTo>
                      <a:pt x="5203" y="2084"/>
                      <a:pt x="4394" y="1584"/>
                      <a:pt x="3727" y="1227"/>
                    </a:cubicBezTo>
                    <a:cubicBezTo>
                      <a:pt x="3060" y="869"/>
                      <a:pt x="2191" y="465"/>
                      <a:pt x="1441" y="226"/>
                    </a:cubicBezTo>
                    <a:cubicBezTo>
                      <a:pt x="1346" y="203"/>
                      <a:pt x="1250" y="179"/>
                      <a:pt x="1167" y="155"/>
                    </a:cubicBezTo>
                    <a:cubicBezTo>
                      <a:pt x="1072" y="131"/>
                      <a:pt x="988" y="107"/>
                      <a:pt x="917" y="96"/>
                    </a:cubicBezTo>
                    <a:cubicBezTo>
                      <a:pt x="750" y="60"/>
                      <a:pt x="596" y="36"/>
                      <a:pt x="477" y="24"/>
                    </a:cubicBezTo>
                    <a:cubicBezTo>
                      <a:pt x="357" y="0"/>
                      <a:pt x="250" y="12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4"/>
              <p:cNvSpPr/>
              <p:nvPr/>
            </p:nvSpPr>
            <p:spPr>
              <a:xfrm>
                <a:off x="6306125" y="2749875"/>
                <a:ext cx="10475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2814" extrusionOk="0">
                    <a:moveTo>
                      <a:pt x="72" y="0"/>
                    </a:moveTo>
                    <a:cubicBezTo>
                      <a:pt x="13" y="0"/>
                      <a:pt x="1" y="155"/>
                      <a:pt x="48" y="179"/>
                    </a:cubicBezTo>
                    <a:cubicBezTo>
                      <a:pt x="48" y="179"/>
                      <a:pt x="132" y="191"/>
                      <a:pt x="275" y="227"/>
                    </a:cubicBezTo>
                    <a:cubicBezTo>
                      <a:pt x="346" y="250"/>
                      <a:pt x="429" y="286"/>
                      <a:pt x="525" y="310"/>
                    </a:cubicBezTo>
                    <a:cubicBezTo>
                      <a:pt x="620" y="358"/>
                      <a:pt x="727" y="405"/>
                      <a:pt x="834" y="453"/>
                    </a:cubicBezTo>
                    <a:cubicBezTo>
                      <a:pt x="1263" y="667"/>
                      <a:pt x="1739" y="1024"/>
                      <a:pt x="2108" y="1322"/>
                    </a:cubicBezTo>
                    <a:cubicBezTo>
                      <a:pt x="2489" y="1620"/>
                      <a:pt x="2954" y="2001"/>
                      <a:pt x="3346" y="2310"/>
                    </a:cubicBezTo>
                    <a:cubicBezTo>
                      <a:pt x="3739" y="2620"/>
                      <a:pt x="4061" y="2810"/>
                      <a:pt x="4061" y="2810"/>
                    </a:cubicBezTo>
                    <a:cubicBezTo>
                      <a:pt x="4065" y="2812"/>
                      <a:pt x="4070" y="2813"/>
                      <a:pt x="4074" y="2813"/>
                    </a:cubicBezTo>
                    <a:cubicBezTo>
                      <a:pt x="4123" y="2813"/>
                      <a:pt x="4190" y="2712"/>
                      <a:pt x="4168" y="2679"/>
                    </a:cubicBezTo>
                    <a:cubicBezTo>
                      <a:pt x="4168" y="2679"/>
                      <a:pt x="3870" y="2453"/>
                      <a:pt x="3513" y="2120"/>
                    </a:cubicBezTo>
                    <a:cubicBezTo>
                      <a:pt x="3144" y="1786"/>
                      <a:pt x="2704" y="1370"/>
                      <a:pt x="2323" y="1060"/>
                    </a:cubicBezTo>
                    <a:cubicBezTo>
                      <a:pt x="1942" y="762"/>
                      <a:pt x="1406" y="417"/>
                      <a:pt x="941" y="227"/>
                    </a:cubicBezTo>
                    <a:cubicBezTo>
                      <a:pt x="822" y="179"/>
                      <a:pt x="703" y="131"/>
                      <a:pt x="596" y="108"/>
                    </a:cubicBezTo>
                    <a:cubicBezTo>
                      <a:pt x="501" y="84"/>
                      <a:pt x="406" y="60"/>
                      <a:pt x="322" y="36"/>
                    </a:cubicBezTo>
                    <a:cubicBezTo>
                      <a:pt x="168" y="12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4"/>
              <p:cNvSpPr/>
              <p:nvPr/>
            </p:nvSpPr>
            <p:spPr>
              <a:xfrm>
                <a:off x="6404050" y="2744800"/>
                <a:ext cx="9525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931" extrusionOk="0">
                    <a:moveTo>
                      <a:pt x="72" y="1"/>
                    </a:moveTo>
                    <a:cubicBezTo>
                      <a:pt x="1" y="13"/>
                      <a:pt x="37" y="168"/>
                      <a:pt x="72" y="180"/>
                    </a:cubicBezTo>
                    <a:cubicBezTo>
                      <a:pt x="72" y="180"/>
                      <a:pt x="144" y="180"/>
                      <a:pt x="263" y="239"/>
                    </a:cubicBezTo>
                    <a:cubicBezTo>
                      <a:pt x="382" y="287"/>
                      <a:pt x="549" y="406"/>
                      <a:pt x="727" y="549"/>
                    </a:cubicBezTo>
                    <a:cubicBezTo>
                      <a:pt x="1084" y="823"/>
                      <a:pt x="1501" y="1227"/>
                      <a:pt x="1835" y="1525"/>
                    </a:cubicBezTo>
                    <a:cubicBezTo>
                      <a:pt x="2180" y="1823"/>
                      <a:pt x="2620" y="2204"/>
                      <a:pt x="3001" y="2489"/>
                    </a:cubicBezTo>
                    <a:cubicBezTo>
                      <a:pt x="3192" y="2620"/>
                      <a:pt x="3359" y="2739"/>
                      <a:pt x="3490" y="2823"/>
                    </a:cubicBezTo>
                    <a:cubicBezTo>
                      <a:pt x="3620" y="2894"/>
                      <a:pt x="3704" y="2930"/>
                      <a:pt x="3704" y="2930"/>
                    </a:cubicBezTo>
                    <a:cubicBezTo>
                      <a:pt x="3706" y="2930"/>
                      <a:pt x="3708" y="2931"/>
                      <a:pt x="3711" y="2931"/>
                    </a:cubicBezTo>
                    <a:cubicBezTo>
                      <a:pt x="3757" y="2931"/>
                      <a:pt x="3810" y="2821"/>
                      <a:pt x="3787" y="2775"/>
                    </a:cubicBezTo>
                    <a:cubicBezTo>
                      <a:pt x="3787" y="2775"/>
                      <a:pt x="3716" y="2739"/>
                      <a:pt x="3597" y="2656"/>
                    </a:cubicBezTo>
                    <a:cubicBezTo>
                      <a:pt x="3490" y="2573"/>
                      <a:pt x="3335" y="2442"/>
                      <a:pt x="3156" y="2287"/>
                    </a:cubicBezTo>
                    <a:cubicBezTo>
                      <a:pt x="2811" y="1977"/>
                      <a:pt x="2394" y="1585"/>
                      <a:pt x="2061" y="1275"/>
                    </a:cubicBezTo>
                    <a:cubicBezTo>
                      <a:pt x="1715" y="977"/>
                      <a:pt x="1275" y="608"/>
                      <a:pt x="870" y="334"/>
                    </a:cubicBezTo>
                    <a:cubicBezTo>
                      <a:pt x="680" y="203"/>
                      <a:pt x="489" y="108"/>
                      <a:pt x="334" y="49"/>
                    </a:cubicBezTo>
                    <a:cubicBezTo>
                      <a:pt x="263" y="25"/>
                      <a:pt x="191" y="13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4"/>
              <p:cNvSpPr/>
              <p:nvPr/>
            </p:nvSpPr>
            <p:spPr>
              <a:xfrm>
                <a:off x="6492500" y="2740625"/>
                <a:ext cx="862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184" extrusionOk="0">
                    <a:moveTo>
                      <a:pt x="102" y="1"/>
                    </a:moveTo>
                    <a:cubicBezTo>
                      <a:pt x="65" y="1"/>
                      <a:pt x="1" y="145"/>
                      <a:pt x="47" y="156"/>
                    </a:cubicBezTo>
                    <a:cubicBezTo>
                      <a:pt x="47" y="156"/>
                      <a:pt x="118" y="204"/>
                      <a:pt x="237" y="275"/>
                    </a:cubicBezTo>
                    <a:cubicBezTo>
                      <a:pt x="297" y="311"/>
                      <a:pt x="356" y="358"/>
                      <a:pt x="440" y="406"/>
                    </a:cubicBezTo>
                    <a:cubicBezTo>
                      <a:pt x="511" y="466"/>
                      <a:pt x="594" y="525"/>
                      <a:pt x="678" y="597"/>
                    </a:cubicBezTo>
                    <a:cubicBezTo>
                      <a:pt x="1011" y="882"/>
                      <a:pt x="1404" y="1287"/>
                      <a:pt x="1702" y="1597"/>
                    </a:cubicBezTo>
                    <a:cubicBezTo>
                      <a:pt x="1999" y="1918"/>
                      <a:pt x="2392" y="2323"/>
                      <a:pt x="2726" y="2633"/>
                    </a:cubicBezTo>
                    <a:cubicBezTo>
                      <a:pt x="3047" y="2954"/>
                      <a:pt x="3321" y="3180"/>
                      <a:pt x="3321" y="3180"/>
                    </a:cubicBezTo>
                    <a:cubicBezTo>
                      <a:pt x="3324" y="3183"/>
                      <a:pt x="3329" y="3184"/>
                      <a:pt x="3333" y="3184"/>
                    </a:cubicBezTo>
                    <a:cubicBezTo>
                      <a:pt x="3374" y="3184"/>
                      <a:pt x="3451" y="3092"/>
                      <a:pt x="3440" y="3049"/>
                    </a:cubicBezTo>
                    <a:cubicBezTo>
                      <a:pt x="3440" y="3049"/>
                      <a:pt x="3202" y="2811"/>
                      <a:pt x="2904" y="2466"/>
                    </a:cubicBezTo>
                    <a:cubicBezTo>
                      <a:pt x="2607" y="2121"/>
                      <a:pt x="2249" y="1692"/>
                      <a:pt x="1940" y="1371"/>
                    </a:cubicBezTo>
                    <a:cubicBezTo>
                      <a:pt x="1642" y="1049"/>
                      <a:pt x="1214" y="668"/>
                      <a:pt x="833" y="394"/>
                    </a:cubicBezTo>
                    <a:cubicBezTo>
                      <a:pt x="737" y="323"/>
                      <a:pt x="642" y="275"/>
                      <a:pt x="559" y="216"/>
                    </a:cubicBezTo>
                    <a:cubicBezTo>
                      <a:pt x="475" y="168"/>
                      <a:pt x="392" y="132"/>
                      <a:pt x="333" y="97"/>
                    </a:cubicBezTo>
                    <a:cubicBezTo>
                      <a:pt x="190" y="37"/>
                      <a:pt x="106" y="1"/>
                      <a:pt x="106" y="1"/>
                    </a:cubicBezTo>
                    <a:cubicBezTo>
                      <a:pt x="105" y="1"/>
                      <a:pt x="104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4"/>
              <p:cNvSpPr/>
              <p:nvPr/>
            </p:nvSpPr>
            <p:spPr>
              <a:xfrm>
                <a:off x="6569875" y="2733200"/>
                <a:ext cx="8802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0" extrusionOk="0">
                    <a:moveTo>
                      <a:pt x="66" y="0"/>
                    </a:moveTo>
                    <a:cubicBezTo>
                      <a:pt x="22" y="0"/>
                      <a:pt x="1" y="156"/>
                      <a:pt x="35" y="167"/>
                    </a:cubicBezTo>
                    <a:cubicBezTo>
                      <a:pt x="35" y="167"/>
                      <a:pt x="59" y="179"/>
                      <a:pt x="95" y="191"/>
                    </a:cubicBezTo>
                    <a:cubicBezTo>
                      <a:pt x="131" y="203"/>
                      <a:pt x="178" y="215"/>
                      <a:pt x="238" y="251"/>
                    </a:cubicBezTo>
                    <a:cubicBezTo>
                      <a:pt x="369" y="310"/>
                      <a:pt x="536" y="405"/>
                      <a:pt x="702" y="560"/>
                    </a:cubicBezTo>
                    <a:cubicBezTo>
                      <a:pt x="1048" y="858"/>
                      <a:pt x="1405" y="1310"/>
                      <a:pt x="1702" y="1656"/>
                    </a:cubicBezTo>
                    <a:cubicBezTo>
                      <a:pt x="2000" y="2001"/>
                      <a:pt x="2393" y="2441"/>
                      <a:pt x="2738" y="2763"/>
                    </a:cubicBezTo>
                    <a:cubicBezTo>
                      <a:pt x="2822" y="2846"/>
                      <a:pt x="2905" y="2930"/>
                      <a:pt x="2988" y="2989"/>
                    </a:cubicBezTo>
                    <a:cubicBezTo>
                      <a:pt x="3060" y="3049"/>
                      <a:pt x="3131" y="3108"/>
                      <a:pt x="3191" y="3156"/>
                    </a:cubicBezTo>
                    <a:cubicBezTo>
                      <a:pt x="3322" y="3239"/>
                      <a:pt x="3393" y="3287"/>
                      <a:pt x="3393" y="3287"/>
                    </a:cubicBezTo>
                    <a:cubicBezTo>
                      <a:pt x="3397" y="3289"/>
                      <a:pt x="3402" y="3290"/>
                      <a:pt x="3407" y="3290"/>
                    </a:cubicBezTo>
                    <a:cubicBezTo>
                      <a:pt x="3455" y="3290"/>
                      <a:pt x="3521" y="3188"/>
                      <a:pt x="3488" y="3156"/>
                    </a:cubicBezTo>
                    <a:cubicBezTo>
                      <a:pt x="3488" y="3156"/>
                      <a:pt x="3429" y="3096"/>
                      <a:pt x="3322" y="3001"/>
                    </a:cubicBezTo>
                    <a:cubicBezTo>
                      <a:pt x="3262" y="2953"/>
                      <a:pt x="3203" y="2894"/>
                      <a:pt x="3131" y="2822"/>
                    </a:cubicBezTo>
                    <a:cubicBezTo>
                      <a:pt x="3072" y="2751"/>
                      <a:pt x="2988" y="2680"/>
                      <a:pt x="2917" y="2596"/>
                    </a:cubicBezTo>
                    <a:cubicBezTo>
                      <a:pt x="2607" y="2251"/>
                      <a:pt x="2250" y="1787"/>
                      <a:pt x="1952" y="1429"/>
                    </a:cubicBezTo>
                    <a:cubicBezTo>
                      <a:pt x="1655" y="1084"/>
                      <a:pt x="1262" y="644"/>
                      <a:pt x="857" y="370"/>
                    </a:cubicBezTo>
                    <a:cubicBezTo>
                      <a:pt x="667" y="215"/>
                      <a:pt x="464" y="120"/>
                      <a:pt x="321" y="60"/>
                    </a:cubicBezTo>
                    <a:cubicBezTo>
                      <a:pt x="250" y="36"/>
                      <a:pt x="178" y="24"/>
                      <a:pt x="143" y="13"/>
                    </a:cubicBezTo>
                    <a:cubicBezTo>
                      <a:pt x="95" y="13"/>
                      <a:pt x="71" y="1"/>
                      <a:pt x="71" y="1"/>
                    </a:cubicBezTo>
                    <a:cubicBezTo>
                      <a:pt x="70" y="0"/>
                      <a:pt x="68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4"/>
              <p:cNvSpPr/>
              <p:nvPr/>
            </p:nvSpPr>
            <p:spPr>
              <a:xfrm>
                <a:off x="6641600" y="2734550"/>
                <a:ext cx="1290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3324" extrusionOk="0">
                    <a:moveTo>
                      <a:pt x="294" y="1"/>
                    </a:moveTo>
                    <a:cubicBezTo>
                      <a:pt x="233" y="1"/>
                      <a:pt x="183" y="6"/>
                      <a:pt x="143" y="6"/>
                    </a:cubicBezTo>
                    <a:cubicBezTo>
                      <a:pt x="95" y="18"/>
                      <a:pt x="60" y="30"/>
                      <a:pt x="60" y="30"/>
                    </a:cubicBezTo>
                    <a:cubicBezTo>
                      <a:pt x="0" y="42"/>
                      <a:pt x="36" y="197"/>
                      <a:pt x="84" y="197"/>
                    </a:cubicBezTo>
                    <a:cubicBezTo>
                      <a:pt x="84" y="197"/>
                      <a:pt x="119" y="197"/>
                      <a:pt x="167" y="185"/>
                    </a:cubicBezTo>
                    <a:cubicBezTo>
                      <a:pt x="191" y="191"/>
                      <a:pt x="220" y="191"/>
                      <a:pt x="255" y="191"/>
                    </a:cubicBezTo>
                    <a:cubicBezTo>
                      <a:pt x="289" y="191"/>
                      <a:pt x="328" y="191"/>
                      <a:pt x="369" y="197"/>
                    </a:cubicBezTo>
                    <a:cubicBezTo>
                      <a:pt x="548" y="220"/>
                      <a:pt x="798" y="292"/>
                      <a:pt x="1060" y="423"/>
                    </a:cubicBezTo>
                    <a:cubicBezTo>
                      <a:pt x="1596" y="673"/>
                      <a:pt x="2203" y="1102"/>
                      <a:pt x="2679" y="1447"/>
                    </a:cubicBezTo>
                    <a:cubicBezTo>
                      <a:pt x="3143" y="1792"/>
                      <a:pt x="3739" y="2256"/>
                      <a:pt x="4203" y="2637"/>
                    </a:cubicBezTo>
                    <a:cubicBezTo>
                      <a:pt x="4667" y="3018"/>
                      <a:pt x="5025" y="3316"/>
                      <a:pt x="5025" y="3316"/>
                    </a:cubicBezTo>
                    <a:cubicBezTo>
                      <a:pt x="5031" y="3321"/>
                      <a:pt x="5039" y="3323"/>
                      <a:pt x="5047" y="3323"/>
                    </a:cubicBezTo>
                    <a:cubicBezTo>
                      <a:pt x="5096" y="3323"/>
                      <a:pt x="5163" y="3236"/>
                      <a:pt x="5132" y="3185"/>
                    </a:cubicBezTo>
                    <a:cubicBezTo>
                      <a:pt x="5132" y="3185"/>
                      <a:pt x="4810" y="2864"/>
                      <a:pt x="4370" y="2447"/>
                    </a:cubicBezTo>
                    <a:cubicBezTo>
                      <a:pt x="3929" y="2030"/>
                      <a:pt x="3358" y="1530"/>
                      <a:pt x="2870" y="1173"/>
                    </a:cubicBezTo>
                    <a:cubicBezTo>
                      <a:pt x="2393" y="828"/>
                      <a:pt x="1738" y="411"/>
                      <a:pt x="1155" y="185"/>
                    </a:cubicBezTo>
                    <a:cubicBezTo>
                      <a:pt x="869" y="78"/>
                      <a:pt x="595" y="18"/>
                      <a:pt x="393" y="6"/>
                    </a:cubicBezTo>
                    <a:cubicBezTo>
                      <a:pt x="357" y="2"/>
                      <a:pt x="324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4"/>
              <p:cNvSpPr/>
              <p:nvPr/>
            </p:nvSpPr>
            <p:spPr>
              <a:xfrm>
                <a:off x="6744325" y="2733475"/>
                <a:ext cx="951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110" extrusionOk="0">
                    <a:moveTo>
                      <a:pt x="100" y="1"/>
                    </a:moveTo>
                    <a:cubicBezTo>
                      <a:pt x="54" y="1"/>
                      <a:pt x="1" y="133"/>
                      <a:pt x="46" y="156"/>
                    </a:cubicBezTo>
                    <a:cubicBezTo>
                      <a:pt x="46" y="156"/>
                      <a:pt x="58" y="168"/>
                      <a:pt x="94" y="192"/>
                    </a:cubicBezTo>
                    <a:cubicBezTo>
                      <a:pt x="130" y="216"/>
                      <a:pt x="177" y="240"/>
                      <a:pt x="237" y="275"/>
                    </a:cubicBezTo>
                    <a:cubicBezTo>
                      <a:pt x="296" y="323"/>
                      <a:pt x="368" y="371"/>
                      <a:pt x="439" y="430"/>
                    </a:cubicBezTo>
                    <a:cubicBezTo>
                      <a:pt x="523" y="502"/>
                      <a:pt x="606" y="561"/>
                      <a:pt x="689" y="644"/>
                    </a:cubicBezTo>
                    <a:cubicBezTo>
                      <a:pt x="1035" y="966"/>
                      <a:pt x="1428" y="1406"/>
                      <a:pt x="1749" y="1740"/>
                    </a:cubicBezTo>
                    <a:cubicBezTo>
                      <a:pt x="2082" y="2073"/>
                      <a:pt x="2523" y="2478"/>
                      <a:pt x="2928" y="2764"/>
                    </a:cubicBezTo>
                    <a:cubicBezTo>
                      <a:pt x="3130" y="2895"/>
                      <a:pt x="3333" y="2990"/>
                      <a:pt x="3487" y="3050"/>
                    </a:cubicBezTo>
                    <a:cubicBezTo>
                      <a:pt x="3559" y="3085"/>
                      <a:pt x="3618" y="3085"/>
                      <a:pt x="3666" y="3097"/>
                    </a:cubicBezTo>
                    <a:cubicBezTo>
                      <a:pt x="3714" y="3109"/>
                      <a:pt x="3737" y="3109"/>
                      <a:pt x="3737" y="3109"/>
                    </a:cubicBezTo>
                    <a:cubicBezTo>
                      <a:pt x="3739" y="3110"/>
                      <a:pt x="3741" y="3110"/>
                      <a:pt x="3743" y="3110"/>
                    </a:cubicBezTo>
                    <a:cubicBezTo>
                      <a:pt x="3787" y="3110"/>
                      <a:pt x="3807" y="2977"/>
                      <a:pt x="3761" y="2942"/>
                    </a:cubicBezTo>
                    <a:cubicBezTo>
                      <a:pt x="3761" y="2942"/>
                      <a:pt x="3749" y="2942"/>
                      <a:pt x="3714" y="2930"/>
                    </a:cubicBezTo>
                    <a:cubicBezTo>
                      <a:pt x="3678" y="2907"/>
                      <a:pt x="3618" y="2907"/>
                      <a:pt x="3559" y="2871"/>
                    </a:cubicBezTo>
                    <a:cubicBezTo>
                      <a:pt x="3428" y="2800"/>
                      <a:pt x="3261" y="2704"/>
                      <a:pt x="3083" y="2549"/>
                    </a:cubicBezTo>
                    <a:cubicBezTo>
                      <a:pt x="2713" y="2264"/>
                      <a:pt x="2321" y="1835"/>
                      <a:pt x="1987" y="1502"/>
                    </a:cubicBezTo>
                    <a:cubicBezTo>
                      <a:pt x="1666" y="1168"/>
                      <a:pt x="1237" y="752"/>
                      <a:pt x="856" y="454"/>
                    </a:cubicBezTo>
                    <a:cubicBezTo>
                      <a:pt x="761" y="371"/>
                      <a:pt x="666" y="311"/>
                      <a:pt x="582" y="252"/>
                    </a:cubicBezTo>
                    <a:cubicBezTo>
                      <a:pt x="487" y="192"/>
                      <a:pt x="404" y="144"/>
                      <a:pt x="344" y="109"/>
                    </a:cubicBezTo>
                    <a:cubicBezTo>
                      <a:pt x="273" y="73"/>
                      <a:pt x="213" y="49"/>
                      <a:pt x="177" y="25"/>
                    </a:cubicBezTo>
                    <a:cubicBezTo>
                      <a:pt x="130" y="13"/>
                      <a:pt x="106" y="2"/>
                      <a:pt x="106" y="2"/>
                    </a:cubicBezTo>
                    <a:cubicBezTo>
                      <a:pt x="104" y="1"/>
                      <a:pt x="10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4"/>
              <p:cNvSpPr/>
              <p:nvPr/>
            </p:nvSpPr>
            <p:spPr>
              <a:xfrm>
                <a:off x="6825900" y="2731100"/>
                <a:ext cx="98150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2993" extrusionOk="0">
                    <a:moveTo>
                      <a:pt x="100" y="1"/>
                    </a:moveTo>
                    <a:cubicBezTo>
                      <a:pt x="53" y="1"/>
                      <a:pt x="0" y="133"/>
                      <a:pt x="46" y="156"/>
                    </a:cubicBezTo>
                    <a:cubicBezTo>
                      <a:pt x="46" y="156"/>
                      <a:pt x="117" y="204"/>
                      <a:pt x="248" y="275"/>
                    </a:cubicBezTo>
                    <a:cubicBezTo>
                      <a:pt x="367" y="347"/>
                      <a:pt x="546" y="454"/>
                      <a:pt x="736" y="597"/>
                    </a:cubicBezTo>
                    <a:cubicBezTo>
                      <a:pt x="1117" y="870"/>
                      <a:pt x="1558" y="1251"/>
                      <a:pt x="1915" y="1549"/>
                    </a:cubicBezTo>
                    <a:cubicBezTo>
                      <a:pt x="2272" y="1835"/>
                      <a:pt x="2737" y="2204"/>
                      <a:pt x="3118" y="2502"/>
                    </a:cubicBezTo>
                    <a:cubicBezTo>
                      <a:pt x="3487" y="2787"/>
                      <a:pt x="3796" y="2990"/>
                      <a:pt x="3796" y="2990"/>
                    </a:cubicBezTo>
                    <a:cubicBezTo>
                      <a:pt x="3800" y="2992"/>
                      <a:pt x="3805" y="2993"/>
                      <a:pt x="3810" y="2993"/>
                    </a:cubicBezTo>
                    <a:cubicBezTo>
                      <a:pt x="3858" y="2993"/>
                      <a:pt x="3925" y="2890"/>
                      <a:pt x="3903" y="2847"/>
                    </a:cubicBezTo>
                    <a:cubicBezTo>
                      <a:pt x="3903" y="2847"/>
                      <a:pt x="3630" y="2621"/>
                      <a:pt x="3272" y="2299"/>
                    </a:cubicBezTo>
                    <a:cubicBezTo>
                      <a:pt x="2927" y="1990"/>
                      <a:pt x="2487" y="1585"/>
                      <a:pt x="2129" y="1287"/>
                    </a:cubicBezTo>
                    <a:cubicBezTo>
                      <a:pt x="1772" y="990"/>
                      <a:pt x="1284" y="632"/>
                      <a:pt x="867" y="382"/>
                    </a:cubicBezTo>
                    <a:cubicBezTo>
                      <a:pt x="665" y="263"/>
                      <a:pt x="474" y="156"/>
                      <a:pt x="332" y="97"/>
                    </a:cubicBezTo>
                    <a:cubicBezTo>
                      <a:pt x="201" y="37"/>
                      <a:pt x="105" y="1"/>
                      <a:pt x="105" y="1"/>
                    </a:cubicBezTo>
                    <a:cubicBezTo>
                      <a:pt x="103" y="1"/>
                      <a:pt x="10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4"/>
              <p:cNvSpPr/>
              <p:nvPr/>
            </p:nvSpPr>
            <p:spPr>
              <a:xfrm>
                <a:off x="6911925" y="2717050"/>
                <a:ext cx="105025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828" extrusionOk="0">
                    <a:moveTo>
                      <a:pt x="117" y="1"/>
                    </a:moveTo>
                    <a:cubicBezTo>
                      <a:pt x="68" y="1"/>
                      <a:pt x="1" y="114"/>
                      <a:pt x="34" y="147"/>
                    </a:cubicBezTo>
                    <a:cubicBezTo>
                      <a:pt x="34" y="147"/>
                      <a:pt x="117" y="194"/>
                      <a:pt x="236" y="289"/>
                    </a:cubicBezTo>
                    <a:cubicBezTo>
                      <a:pt x="355" y="385"/>
                      <a:pt x="522" y="528"/>
                      <a:pt x="712" y="682"/>
                    </a:cubicBezTo>
                    <a:cubicBezTo>
                      <a:pt x="1082" y="992"/>
                      <a:pt x="1546" y="1397"/>
                      <a:pt x="1927" y="1694"/>
                    </a:cubicBezTo>
                    <a:cubicBezTo>
                      <a:pt x="2308" y="1992"/>
                      <a:pt x="2820" y="2337"/>
                      <a:pt x="3272" y="2575"/>
                    </a:cubicBezTo>
                    <a:cubicBezTo>
                      <a:pt x="3498" y="2683"/>
                      <a:pt x="3713" y="2766"/>
                      <a:pt x="3868" y="2802"/>
                    </a:cubicBezTo>
                    <a:cubicBezTo>
                      <a:pt x="3968" y="2823"/>
                      <a:pt x="4046" y="2827"/>
                      <a:pt x="4093" y="2827"/>
                    </a:cubicBezTo>
                    <a:cubicBezTo>
                      <a:pt x="4124" y="2827"/>
                      <a:pt x="4141" y="2825"/>
                      <a:pt x="4141" y="2825"/>
                    </a:cubicBezTo>
                    <a:cubicBezTo>
                      <a:pt x="4201" y="2814"/>
                      <a:pt x="4177" y="2671"/>
                      <a:pt x="4141" y="2647"/>
                    </a:cubicBezTo>
                    <a:cubicBezTo>
                      <a:pt x="4141" y="2647"/>
                      <a:pt x="4132" y="2648"/>
                      <a:pt x="4115" y="2648"/>
                    </a:cubicBezTo>
                    <a:cubicBezTo>
                      <a:pt x="4079" y="2648"/>
                      <a:pt x="4010" y="2643"/>
                      <a:pt x="3915" y="2611"/>
                    </a:cubicBezTo>
                    <a:cubicBezTo>
                      <a:pt x="3784" y="2564"/>
                      <a:pt x="3594" y="2480"/>
                      <a:pt x="3391" y="2349"/>
                    </a:cubicBezTo>
                    <a:cubicBezTo>
                      <a:pt x="2987" y="2099"/>
                      <a:pt x="2510" y="1718"/>
                      <a:pt x="2129" y="1432"/>
                    </a:cubicBezTo>
                    <a:cubicBezTo>
                      <a:pt x="1748" y="1135"/>
                      <a:pt x="1260" y="766"/>
                      <a:pt x="855" y="480"/>
                    </a:cubicBezTo>
                    <a:cubicBezTo>
                      <a:pt x="665" y="337"/>
                      <a:pt x="474" y="218"/>
                      <a:pt x="343" y="135"/>
                    </a:cubicBezTo>
                    <a:cubicBezTo>
                      <a:pt x="212" y="51"/>
                      <a:pt x="129" y="4"/>
                      <a:pt x="129" y="4"/>
                    </a:cubicBezTo>
                    <a:cubicBezTo>
                      <a:pt x="125" y="2"/>
                      <a:pt x="121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4"/>
              <p:cNvSpPr/>
              <p:nvPr/>
            </p:nvSpPr>
            <p:spPr>
              <a:xfrm>
                <a:off x="6981575" y="2685800"/>
                <a:ext cx="97900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338" extrusionOk="0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296" y="337"/>
                      <a:pt x="653" y="599"/>
                    </a:cubicBezTo>
                    <a:cubicBezTo>
                      <a:pt x="1010" y="861"/>
                      <a:pt x="1451" y="1182"/>
                      <a:pt x="1820" y="1408"/>
                    </a:cubicBezTo>
                    <a:cubicBezTo>
                      <a:pt x="2189" y="1635"/>
                      <a:pt x="2665" y="1909"/>
                      <a:pt x="3082" y="2075"/>
                    </a:cubicBezTo>
                    <a:cubicBezTo>
                      <a:pt x="3189" y="2111"/>
                      <a:pt x="3284" y="2159"/>
                      <a:pt x="3368" y="2194"/>
                    </a:cubicBezTo>
                    <a:cubicBezTo>
                      <a:pt x="3463" y="2218"/>
                      <a:pt x="3546" y="2242"/>
                      <a:pt x="3618" y="2266"/>
                    </a:cubicBezTo>
                    <a:cubicBezTo>
                      <a:pt x="3749" y="2301"/>
                      <a:pt x="3832" y="2337"/>
                      <a:pt x="3832" y="2337"/>
                    </a:cubicBezTo>
                    <a:cubicBezTo>
                      <a:pt x="3880" y="2337"/>
                      <a:pt x="3915" y="2194"/>
                      <a:pt x="3880" y="2170"/>
                    </a:cubicBezTo>
                    <a:cubicBezTo>
                      <a:pt x="3880" y="2170"/>
                      <a:pt x="3808" y="2135"/>
                      <a:pt x="3677" y="2075"/>
                    </a:cubicBezTo>
                    <a:cubicBezTo>
                      <a:pt x="3618" y="2051"/>
                      <a:pt x="3546" y="2016"/>
                      <a:pt x="3463" y="1980"/>
                    </a:cubicBezTo>
                    <a:cubicBezTo>
                      <a:pt x="3379" y="1944"/>
                      <a:pt x="3284" y="1897"/>
                      <a:pt x="3189" y="1849"/>
                    </a:cubicBezTo>
                    <a:cubicBezTo>
                      <a:pt x="2808" y="1647"/>
                      <a:pt x="2356" y="1349"/>
                      <a:pt x="1998" y="1135"/>
                    </a:cubicBezTo>
                    <a:cubicBezTo>
                      <a:pt x="1629" y="908"/>
                      <a:pt x="1165" y="623"/>
                      <a:pt x="796" y="396"/>
                    </a:cubicBezTo>
                    <a:cubicBezTo>
                      <a:pt x="605" y="277"/>
                      <a:pt x="439" y="182"/>
                      <a:pt x="320" y="111"/>
                    </a:cubicBezTo>
                    <a:cubicBezTo>
                      <a:pt x="201" y="39"/>
                      <a:pt x="129" y="4"/>
                      <a:pt x="129" y="4"/>
                    </a:cubicBezTo>
                    <a:cubicBezTo>
                      <a:pt x="125" y="2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4"/>
              <p:cNvSpPr/>
              <p:nvPr/>
            </p:nvSpPr>
            <p:spPr>
              <a:xfrm>
                <a:off x="7035400" y="2639450"/>
                <a:ext cx="753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691" extrusionOk="0">
                    <a:moveTo>
                      <a:pt x="36" y="0"/>
                    </a:moveTo>
                    <a:cubicBezTo>
                      <a:pt x="0" y="0"/>
                      <a:pt x="0" y="167"/>
                      <a:pt x="36" y="179"/>
                    </a:cubicBezTo>
                    <a:cubicBezTo>
                      <a:pt x="36" y="179"/>
                      <a:pt x="83" y="179"/>
                      <a:pt x="191" y="203"/>
                    </a:cubicBezTo>
                    <a:cubicBezTo>
                      <a:pt x="238" y="215"/>
                      <a:pt x="286" y="226"/>
                      <a:pt x="357" y="250"/>
                    </a:cubicBezTo>
                    <a:cubicBezTo>
                      <a:pt x="417" y="274"/>
                      <a:pt x="488" y="298"/>
                      <a:pt x="560" y="322"/>
                    </a:cubicBezTo>
                    <a:cubicBezTo>
                      <a:pt x="857" y="453"/>
                      <a:pt x="1203" y="679"/>
                      <a:pt x="1465" y="846"/>
                    </a:cubicBezTo>
                    <a:cubicBezTo>
                      <a:pt x="1738" y="1012"/>
                      <a:pt x="2096" y="1238"/>
                      <a:pt x="2381" y="1405"/>
                    </a:cubicBezTo>
                    <a:cubicBezTo>
                      <a:pt x="2679" y="1584"/>
                      <a:pt x="2917" y="1691"/>
                      <a:pt x="2917" y="1691"/>
                    </a:cubicBezTo>
                    <a:cubicBezTo>
                      <a:pt x="2953" y="1691"/>
                      <a:pt x="3012" y="1560"/>
                      <a:pt x="3001" y="1536"/>
                    </a:cubicBezTo>
                    <a:cubicBezTo>
                      <a:pt x="3001" y="1536"/>
                      <a:pt x="2786" y="1405"/>
                      <a:pt x="2524" y="1203"/>
                    </a:cubicBezTo>
                    <a:cubicBezTo>
                      <a:pt x="2262" y="1000"/>
                      <a:pt x="1929" y="738"/>
                      <a:pt x="1643" y="560"/>
                    </a:cubicBezTo>
                    <a:cubicBezTo>
                      <a:pt x="1369" y="393"/>
                      <a:pt x="988" y="191"/>
                      <a:pt x="643" y="95"/>
                    </a:cubicBezTo>
                    <a:cubicBezTo>
                      <a:pt x="560" y="60"/>
                      <a:pt x="476" y="48"/>
                      <a:pt x="405" y="36"/>
                    </a:cubicBezTo>
                    <a:cubicBezTo>
                      <a:pt x="334" y="24"/>
                      <a:pt x="274" y="12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4"/>
              <p:cNvSpPr/>
              <p:nvPr/>
            </p:nvSpPr>
            <p:spPr>
              <a:xfrm>
                <a:off x="7063675" y="2577225"/>
                <a:ext cx="66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300" extrusionOk="0">
                    <a:moveTo>
                      <a:pt x="60" y="1"/>
                    </a:moveTo>
                    <a:cubicBezTo>
                      <a:pt x="36" y="1"/>
                      <a:pt x="0" y="156"/>
                      <a:pt x="24" y="167"/>
                    </a:cubicBezTo>
                    <a:cubicBezTo>
                      <a:pt x="24" y="167"/>
                      <a:pt x="72" y="191"/>
                      <a:pt x="155" y="227"/>
                    </a:cubicBezTo>
                    <a:cubicBezTo>
                      <a:pt x="226" y="251"/>
                      <a:pt x="346" y="310"/>
                      <a:pt x="465" y="370"/>
                    </a:cubicBezTo>
                    <a:cubicBezTo>
                      <a:pt x="715" y="489"/>
                      <a:pt x="1012" y="656"/>
                      <a:pt x="1262" y="775"/>
                    </a:cubicBezTo>
                    <a:cubicBezTo>
                      <a:pt x="1512" y="894"/>
                      <a:pt x="1834" y="1025"/>
                      <a:pt x="2096" y="1132"/>
                    </a:cubicBezTo>
                    <a:cubicBezTo>
                      <a:pt x="2227" y="1180"/>
                      <a:pt x="2346" y="1227"/>
                      <a:pt x="2429" y="1251"/>
                    </a:cubicBezTo>
                    <a:cubicBezTo>
                      <a:pt x="2512" y="1287"/>
                      <a:pt x="2560" y="1299"/>
                      <a:pt x="2560" y="1299"/>
                    </a:cubicBezTo>
                    <a:cubicBezTo>
                      <a:pt x="2562" y="1299"/>
                      <a:pt x="2563" y="1299"/>
                      <a:pt x="2564" y="1299"/>
                    </a:cubicBezTo>
                    <a:cubicBezTo>
                      <a:pt x="2600" y="1299"/>
                      <a:pt x="2654" y="1167"/>
                      <a:pt x="2632" y="1144"/>
                    </a:cubicBezTo>
                    <a:cubicBezTo>
                      <a:pt x="2632" y="1144"/>
                      <a:pt x="2441" y="1037"/>
                      <a:pt x="2203" y="906"/>
                    </a:cubicBezTo>
                    <a:cubicBezTo>
                      <a:pt x="1953" y="763"/>
                      <a:pt x="1655" y="596"/>
                      <a:pt x="1405" y="477"/>
                    </a:cubicBezTo>
                    <a:cubicBezTo>
                      <a:pt x="1155" y="358"/>
                      <a:pt x="834" y="227"/>
                      <a:pt x="560" y="132"/>
                    </a:cubicBezTo>
                    <a:cubicBezTo>
                      <a:pt x="417" y="96"/>
                      <a:pt x="310" y="48"/>
                      <a:pt x="215" y="37"/>
                    </a:cubicBezTo>
                    <a:cubicBezTo>
                      <a:pt x="119" y="13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4"/>
              <p:cNvSpPr/>
              <p:nvPr/>
            </p:nvSpPr>
            <p:spPr>
              <a:xfrm>
                <a:off x="7078250" y="2524550"/>
                <a:ext cx="613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108" extrusionOk="0">
                    <a:moveTo>
                      <a:pt x="48" y="0"/>
                    </a:moveTo>
                    <a:cubicBezTo>
                      <a:pt x="24" y="0"/>
                      <a:pt x="1" y="155"/>
                      <a:pt x="24" y="167"/>
                    </a:cubicBezTo>
                    <a:cubicBezTo>
                      <a:pt x="24" y="167"/>
                      <a:pt x="72" y="179"/>
                      <a:pt x="144" y="203"/>
                    </a:cubicBezTo>
                    <a:cubicBezTo>
                      <a:pt x="191" y="215"/>
                      <a:pt x="227" y="227"/>
                      <a:pt x="286" y="239"/>
                    </a:cubicBezTo>
                    <a:cubicBezTo>
                      <a:pt x="334" y="262"/>
                      <a:pt x="382" y="274"/>
                      <a:pt x="441" y="298"/>
                    </a:cubicBezTo>
                    <a:cubicBezTo>
                      <a:pt x="679" y="381"/>
                      <a:pt x="965" y="524"/>
                      <a:pt x="1179" y="620"/>
                    </a:cubicBezTo>
                    <a:cubicBezTo>
                      <a:pt x="1406" y="715"/>
                      <a:pt x="1703" y="834"/>
                      <a:pt x="1941" y="941"/>
                    </a:cubicBezTo>
                    <a:cubicBezTo>
                      <a:pt x="2179" y="1036"/>
                      <a:pt x="2358" y="1108"/>
                      <a:pt x="2358" y="1108"/>
                    </a:cubicBezTo>
                    <a:cubicBezTo>
                      <a:pt x="2394" y="1108"/>
                      <a:pt x="2453" y="977"/>
                      <a:pt x="2441" y="953"/>
                    </a:cubicBezTo>
                    <a:cubicBezTo>
                      <a:pt x="2441" y="953"/>
                      <a:pt x="2275" y="846"/>
                      <a:pt x="2049" y="715"/>
                    </a:cubicBezTo>
                    <a:cubicBezTo>
                      <a:pt x="1834" y="584"/>
                      <a:pt x="1548" y="417"/>
                      <a:pt x="1322" y="310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8"/>
                      <a:pt x="382" y="36"/>
                      <a:pt x="334" y="24"/>
                    </a:cubicBezTo>
                    <a:cubicBezTo>
                      <a:pt x="274" y="12"/>
                      <a:pt x="227" y="12"/>
                      <a:pt x="179" y="12"/>
                    </a:cubicBezTo>
                    <a:cubicBezTo>
                      <a:pt x="96" y="0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4"/>
              <p:cNvSpPr/>
              <p:nvPr/>
            </p:nvSpPr>
            <p:spPr>
              <a:xfrm>
                <a:off x="7087500" y="2450425"/>
                <a:ext cx="544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382" extrusionOk="0">
                    <a:moveTo>
                      <a:pt x="79" y="0"/>
                    </a:moveTo>
                    <a:cubicBezTo>
                      <a:pt x="44" y="0"/>
                      <a:pt x="1" y="144"/>
                      <a:pt x="24" y="156"/>
                    </a:cubicBezTo>
                    <a:cubicBezTo>
                      <a:pt x="24" y="156"/>
                      <a:pt x="59" y="179"/>
                      <a:pt x="131" y="215"/>
                    </a:cubicBezTo>
                    <a:cubicBezTo>
                      <a:pt x="190" y="251"/>
                      <a:pt x="274" y="298"/>
                      <a:pt x="381" y="370"/>
                    </a:cubicBezTo>
                    <a:cubicBezTo>
                      <a:pt x="571" y="501"/>
                      <a:pt x="809" y="679"/>
                      <a:pt x="1012" y="810"/>
                    </a:cubicBezTo>
                    <a:cubicBezTo>
                      <a:pt x="1202" y="941"/>
                      <a:pt x="1464" y="1084"/>
                      <a:pt x="1690" y="1203"/>
                    </a:cubicBezTo>
                    <a:cubicBezTo>
                      <a:pt x="1798" y="1263"/>
                      <a:pt x="1893" y="1310"/>
                      <a:pt x="1976" y="1334"/>
                    </a:cubicBezTo>
                    <a:cubicBezTo>
                      <a:pt x="2048" y="1370"/>
                      <a:pt x="2083" y="1382"/>
                      <a:pt x="2083" y="1382"/>
                    </a:cubicBezTo>
                    <a:cubicBezTo>
                      <a:pt x="2119" y="1382"/>
                      <a:pt x="2179" y="1263"/>
                      <a:pt x="2167" y="1227"/>
                    </a:cubicBezTo>
                    <a:cubicBezTo>
                      <a:pt x="2167" y="1227"/>
                      <a:pt x="2131" y="1203"/>
                      <a:pt x="2071" y="1168"/>
                    </a:cubicBezTo>
                    <a:cubicBezTo>
                      <a:pt x="2000" y="1120"/>
                      <a:pt x="1917" y="1060"/>
                      <a:pt x="1821" y="989"/>
                    </a:cubicBezTo>
                    <a:cubicBezTo>
                      <a:pt x="1631" y="846"/>
                      <a:pt x="1393" y="656"/>
                      <a:pt x="1190" y="525"/>
                    </a:cubicBezTo>
                    <a:cubicBezTo>
                      <a:pt x="988" y="394"/>
                      <a:pt x="726" y="251"/>
                      <a:pt x="500" y="144"/>
                    </a:cubicBezTo>
                    <a:cubicBezTo>
                      <a:pt x="381" y="96"/>
                      <a:pt x="285" y="60"/>
                      <a:pt x="202" y="36"/>
                    </a:cubicBezTo>
                    <a:cubicBezTo>
                      <a:pt x="119" y="13"/>
                      <a:pt x="83" y="1"/>
                      <a:pt x="83" y="1"/>
                    </a:cubicBezTo>
                    <a:cubicBezTo>
                      <a:pt x="82" y="0"/>
                      <a:pt x="80" y="0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4"/>
              <p:cNvSpPr/>
              <p:nvPr/>
            </p:nvSpPr>
            <p:spPr>
              <a:xfrm>
                <a:off x="7073500" y="2209325"/>
                <a:ext cx="5657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537" extrusionOk="0">
                    <a:moveTo>
                      <a:pt x="48" y="1"/>
                    </a:moveTo>
                    <a:cubicBezTo>
                      <a:pt x="0" y="1"/>
                      <a:pt x="0" y="13"/>
                      <a:pt x="0" y="13"/>
                    </a:cubicBezTo>
                    <a:cubicBezTo>
                      <a:pt x="0" y="36"/>
                      <a:pt x="24" y="155"/>
                      <a:pt x="24" y="179"/>
                    </a:cubicBezTo>
                    <a:cubicBezTo>
                      <a:pt x="24" y="179"/>
                      <a:pt x="24" y="174"/>
                      <a:pt x="27" y="174"/>
                    </a:cubicBezTo>
                    <a:cubicBezTo>
                      <a:pt x="29" y="174"/>
                      <a:pt x="32" y="175"/>
                      <a:pt x="36" y="179"/>
                    </a:cubicBezTo>
                    <a:cubicBezTo>
                      <a:pt x="36" y="179"/>
                      <a:pt x="60" y="179"/>
                      <a:pt x="95" y="203"/>
                    </a:cubicBezTo>
                    <a:cubicBezTo>
                      <a:pt x="155" y="239"/>
                      <a:pt x="250" y="310"/>
                      <a:pt x="345" y="382"/>
                    </a:cubicBezTo>
                    <a:cubicBezTo>
                      <a:pt x="560" y="536"/>
                      <a:pt x="822" y="727"/>
                      <a:pt x="1024" y="870"/>
                    </a:cubicBezTo>
                    <a:cubicBezTo>
                      <a:pt x="1238" y="1013"/>
                      <a:pt x="1512" y="1191"/>
                      <a:pt x="1750" y="1310"/>
                    </a:cubicBezTo>
                    <a:cubicBezTo>
                      <a:pt x="1858" y="1382"/>
                      <a:pt x="1965" y="1441"/>
                      <a:pt x="2036" y="1477"/>
                    </a:cubicBezTo>
                    <a:cubicBezTo>
                      <a:pt x="2119" y="1513"/>
                      <a:pt x="2167" y="1537"/>
                      <a:pt x="2167" y="1537"/>
                    </a:cubicBezTo>
                    <a:cubicBezTo>
                      <a:pt x="2191" y="1537"/>
                      <a:pt x="2262" y="1406"/>
                      <a:pt x="2250" y="1382"/>
                    </a:cubicBezTo>
                    <a:cubicBezTo>
                      <a:pt x="2250" y="1382"/>
                      <a:pt x="2203" y="1358"/>
                      <a:pt x="2143" y="1310"/>
                    </a:cubicBezTo>
                    <a:cubicBezTo>
                      <a:pt x="2084" y="1251"/>
                      <a:pt x="1988" y="1191"/>
                      <a:pt x="1881" y="1108"/>
                    </a:cubicBezTo>
                    <a:cubicBezTo>
                      <a:pt x="1679" y="941"/>
                      <a:pt x="1429" y="739"/>
                      <a:pt x="1215" y="596"/>
                    </a:cubicBezTo>
                    <a:cubicBezTo>
                      <a:pt x="1000" y="453"/>
                      <a:pt x="715" y="286"/>
                      <a:pt x="488" y="167"/>
                    </a:cubicBezTo>
                    <a:cubicBezTo>
                      <a:pt x="369" y="108"/>
                      <a:pt x="262" y="60"/>
                      <a:pt x="167" y="25"/>
                    </a:cubicBezTo>
                    <a:cubicBezTo>
                      <a:pt x="131" y="13"/>
                      <a:pt x="95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4"/>
              <p:cNvSpPr/>
              <p:nvPr/>
            </p:nvSpPr>
            <p:spPr>
              <a:xfrm>
                <a:off x="7077675" y="2265875"/>
                <a:ext cx="6430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382" extrusionOk="0">
                    <a:moveTo>
                      <a:pt x="92" y="0"/>
                    </a:moveTo>
                    <a:cubicBezTo>
                      <a:pt x="66" y="0"/>
                      <a:pt x="1" y="133"/>
                      <a:pt x="24" y="156"/>
                    </a:cubicBezTo>
                    <a:cubicBezTo>
                      <a:pt x="24" y="156"/>
                      <a:pt x="726" y="608"/>
                      <a:pt x="1202" y="870"/>
                    </a:cubicBezTo>
                    <a:cubicBezTo>
                      <a:pt x="1321" y="930"/>
                      <a:pt x="1452" y="989"/>
                      <a:pt x="1595" y="1061"/>
                    </a:cubicBezTo>
                    <a:cubicBezTo>
                      <a:pt x="1738" y="1120"/>
                      <a:pt x="1881" y="1180"/>
                      <a:pt x="2024" y="1227"/>
                    </a:cubicBezTo>
                    <a:cubicBezTo>
                      <a:pt x="2286" y="1322"/>
                      <a:pt x="2488" y="1382"/>
                      <a:pt x="2488" y="1382"/>
                    </a:cubicBezTo>
                    <a:cubicBezTo>
                      <a:pt x="2512" y="1382"/>
                      <a:pt x="2572" y="1251"/>
                      <a:pt x="2548" y="1227"/>
                    </a:cubicBezTo>
                    <a:cubicBezTo>
                      <a:pt x="2548" y="1227"/>
                      <a:pt x="2369" y="1132"/>
                      <a:pt x="2119" y="1001"/>
                    </a:cubicBezTo>
                    <a:cubicBezTo>
                      <a:pt x="2000" y="941"/>
                      <a:pt x="1869" y="858"/>
                      <a:pt x="1738" y="787"/>
                    </a:cubicBezTo>
                    <a:cubicBezTo>
                      <a:pt x="1607" y="703"/>
                      <a:pt x="1476" y="632"/>
                      <a:pt x="1357" y="572"/>
                    </a:cubicBezTo>
                    <a:cubicBezTo>
                      <a:pt x="881" y="322"/>
                      <a:pt x="95" y="1"/>
                      <a:pt x="95" y="1"/>
                    </a:cubicBezTo>
                    <a:cubicBezTo>
                      <a:pt x="94" y="0"/>
                      <a:pt x="9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4"/>
              <p:cNvSpPr/>
              <p:nvPr/>
            </p:nvSpPr>
            <p:spPr>
              <a:xfrm>
                <a:off x="7082725" y="2325425"/>
                <a:ext cx="696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542" extrusionOk="0">
                    <a:moveTo>
                      <a:pt x="72" y="0"/>
                    </a:moveTo>
                    <a:cubicBezTo>
                      <a:pt x="48" y="0"/>
                      <a:pt x="0" y="155"/>
                      <a:pt x="36" y="167"/>
                    </a:cubicBezTo>
                    <a:cubicBezTo>
                      <a:pt x="36" y="167"/>
                      <a:pt x="262" y="250"/>
                      <a:pt x="548" y="345"/>
                    </a:cubicBezTo>
                    <a:cubicBezTo>
                      <a:pt x="846" y="453"/>
                      <a:pt x="1203" y="595"/>
                      <a:pt x="1465" y="715"/>
                    </a:cubicBezTo>
                    <a:cubicBezTo>
                      <a:pt x="1739" y="834"/>
                      <a:pt x="2072" y="1000"/>
                      <a:pt x="2298" y="1191"/>
                    </a:cubicBezTo>
                    <a:cubicBezTo>
                      <a:pt x="2322" y="1215"/>
                      <a:pt x="2346" y="1226"/>
                      <a:pt x="2370" y="1250"/>
                    </a:cubicBezTo>
                    <a:cubicBezTo>
                      <a:pt x="2393" y="1250"/>
                      <a:pt x="2417" y="1250"/>
                      <a:pt x="2441" y="1262"/>
                    </a:cubicBezTo>
                    <a:lnTo>
                      <a:pt x="2465" y="1262"/>
                    </a:lnTo>
                    <a:cubicBezTo>
                      <a:pt x="2477" y="1262"/>
                      <a:pt x="2477" y="1274"/>
                      <a:pt x="2489" y="1274"/>
                    </a:cubicBezTo>
                    <a:cubicBezTo>
                      <a:pt x="2512" y="1298"/>
                      <a:pt x="2536" y="1346"/>
                      <a:pt x="2560" y="1393"/>
                    </a:cubicBezTo>
                    <a:cubicBezTo>
                      <a:pt x="2596" y="1476"/>
                      <a:pt x="2632" y="1536"/>
                      <a:pt x="2632" y="1536"/>
                    </a:cubicBezTo>
                    <a:cubicBezTo>
                      <a:pt x="2635" y="1540"/>
                      <a:pt x="2642" y="1541"/>
                      <a:pt x="2650" y="1541"/>
                    </a:cubicBezTo>
                    <a:cubicBezTo>
                      <a:pt x="2694" y="1541"/>
                      <a:pt x="2786" y="1495"/>
                      <a:pt x="2786" y="1465"/>
                    </a:cubicBezTo>
                    <a:cubicBezTo>
                      <a:pt x="2786" y="1465"/>
                      <a:pt x="2762" y="1417"/>
                      <a:pt x="2739" y="1322"/>
                    </a:cubicBezTo>
                    <a:cubicBezTo>
                      <a:pt x="2727" y="1274"/>
                      <a:pt x="2715" y="1203"/>
                      <a:pt x="2655" y="1131"/>
                    </a:cubicBezTo>
                    <a:cubicBezTo>
                      <a:pt x="2632" y="1107"/>
                      <a:pt x="2620" y="1084"/>
                      <a:pt x="2596" y="1072"/>
                    </a:cubicBezTo>
                    <a:lnTo>
                      <a:pt x="2548" y="1048"/>
                    </a:lnTo>
                    <a:cubicBezTo>
                      <a:pt x="2536" y="1036"/>
                      <a:pt x="2524" y="1036"/>
                      <a:pt x="2524" y="1036"/>
                    </a:cubicBezTo>
                    <a:lnTo>
                      <a:pt x="2477" y="1024"/>
                    </a:lnTo>
                    <a:lnTo>
                      <a:pt x="2477" y="1012"/>
                    </a:lnTo>
                    <a:lnTo>
                      <a:pt x="2465" y="1012"/>
                    </a:lnTo>
                    <a:cubicBezTo>
                      <a:pt x="2251" y="750"/>
                      <a:pt x="1893" y="548"/>
                      <a:pt x="1608" y="417"/>
                    </a:cubicBezTo>
                    <a:cubicBezTo>
                      <a:pt x="1310" y="274"/>
                      <a:pt x="929" y="179"/>
                      <a:pt x="619" y="107"/>
                    </a:cubicBezTo>
                    <a:cubicBezTo>
                      <a:pt x="310" y="36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4"/>
              <p:cNvSpPr/>
              <p:nvPr/>
            </p:nvSpPr>
            <p:spPr>
              <a:xfrm>
                <a:off x="7087200" y="2373925"/>
                <a:ext cx="6460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371" extrusionOk="0">
                    <a:moveTo>
                      <a:pt x="104" y="0"/>
                    </a:moveTo>
                    <a:cubicBezTo>
                      <a:pt x="77" y="0"/>
                      <a:pt x="1" y="132"/>
                      <a:pt x="24" y="144"/>
                    </a:cubicBezTo>
                    <a:cubicBezTo>
                      <a:pt x="24" y="144"/>
                      <a:pt x="71" y="179"/>
                      <a:pt x="143" y="227"/>
                    </a:cubicBezTo>
                    <a:cubicBezTo>
                      <a:pt x="214" y="275"/>
                      <a:pt x="321" y="334"/>
                      <a:pt x="440" y="406"/>
                    </a:cubicBezTo>
                    <a:cubicBezTo>
                      <a:pt x="690" y="537"/>
                      <a:pt x="1000" y="691"/>
                      <a:pt x="1238" y="810"/>
                    </a:cubicBezTo>
                    <a:cubicBezTo>
                      <a:pt x="1476" y="918"/>
                      <a:pt x="1798" y="1037"/>
                      <a:pt x="2048" y="1156"/>
                    </a:cubicBezTo>
                    <a:cubicBezTo>
                      <a:pt x="2107" y="1180"/>
                      <a:pt x="2167" y="1215"/>
                      <a:pt x="2214" y="1239"/>
                    </a:cubicBezTo>
                    <a:cubicBezTo>
                      <a:pt x="2262" y="1263"/>
                      <a:pt x="2310" y="1287"/>
                      <a:pt x="2345" y="1299"/>
                    </a:cubicBezTo>
                    <a:cubicBezTo>
                      <a:pt x="2429" y="1346"/>
                      <a:pt x="2476" y="1370"/>
                      <a:pt x="2476" y="1370"/>
                    </a:cubicBezTo>
                    <a:cubicBezTo>
                      <a:pt x="2500" y="1370"/>
                      <a:pt x="2583" y="1251"/>
                      <a:pt x="2572" y="1227"/>
                    </a:cubicBezTo>
                    <a:cubicBezTo>
                      <a:pt x="2572" y="1227"/>
                      <a:pt x="2524" y="1191"/>
                      <a:pt x="2453" y="1144"/>
                    </a:cubicBezTo>
                    <a:cubicBezTo>
                      <a:pt x="2417" y="1108"/>
                      <a:pt x="2381" y="1084"/>
                      <a:pt x="2333" y="1037"/>
                    </a:cubicBezTo>
                    <a:cubicBezTo>
                      <a:pt x="2286" y="1013"/>
                      <a:pt x="2226" y="977"/>
                      <a:pt x="2167" y="930"/>
                    </a:cubicBezTo>
                    <a:cubicBezTo>
                      <a:pt x="1929" y="775"/>
                      <a:pt x="1619" y="620"/>
                      <a:pt x="1369" y="501"/>
                    </a:cubicBezTo>
                    <a:cubicBezTo>
                      <a:pt x="1131" y="394"/>
                      <a:pt x="809" y="275"/>
                      <a:pt x="548" y="179"/>
                    </a:cubicBezTo>
                    <a:cubicBezTo>
                      <a:pt x="417" y="132"/>
                      <a:pt x="309" y="84"/>
                      <a:pt x="238" y="48"/>
                    </a:cubicBezTo>
                    <a:cubicBezTo>
                      <a:pt x="155" y="13"/>
                      <a:pt x="107" y="1"/>
                      <a:pt x="107" y="1"/>
                    </a:cubicBezTo>
                    <a:cubicBezTo>
                      <a:pt x="106" y="0"/>
                      <a:pt x="10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4"/>
              <p:cNvSpPr/>
              <p:nvPr/>
            </p:nvSpPr>
            <p:spPr>
              <a:xfrm>
                <a:off x="7087475" y="2414975"/>
                <a:ext cx="664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74" extrusionOk="0">
                    <a:moveTo>
                      <a:pt x="391" y="1"/>
                    </a:moveTo>
                    <a:cubicBezTo>
                      <a:pt x="311" y="1"/>
                      <a:pt x="238" y="11"/>
                      <a:pt x="179" y="26"/>
                    </a:cubicBezTo>
                    <a:cubicBezTo>
                      <a:pt x="132" y="26"/>
                      <a:pt x="96" y="38"/>
                      <a:pt x="72" y="50"/>
                    </a:cubicBezTo>
                    <a:cubicBezTo>
                      <a:pt x="48" y="50"/>
                      <a:pt x="36" y="61"/>
                      <a:pt x="36" y="61"/>
                    </a:cubicBezTo>
                    <a:cubicBezTo>
                      <a:pt x="1" y="73"/>
                      <a:pt x="48" y="228"/>
                      <a:pt x="72" y="228"/>
                    </a:cubicBezTo>
                    <a:cubicBezTo>
                      <a:pt x="72" y="228"/>
                      <a:pt x="84" y="228"/>
                      <a:pt x="108" y="216"/>
                    </a:cubicBezTo>
                    <a:lnTo>
                      <a:pt x="203" y="216"/>
                    </a:lnTo>
                    <a:cubicBezTo>
                      <a:pt x="275" y="216"/>
                      <a:pt x="394" y="228"/>
                      <a:pt x="513" y="252"/>
                    </a:cubicBezTo>
                    <a:cubicBezTo>
                      <a:pt x="763" y="311"/>
                      <a:pt x="1072" y="442"/>
                      <a:pt x="1310" y="550"/>
                    </a:cubicBezTo>
                    <a:cubicBezTo>
                      <a:pt x="1549" y="657"/>
                      <a:pt x="1870" y="788"/>
                      <a:pt x="2120" y="895"/>
                    </a:cubicBezTo>
                    <a:cubicBezTo>
                      <a:pt x="2370" y="1002"/>
                      <a:pt x="2561" y="1073"/>
                      <a:pt x="2561" y="1073"/>
                    </a:cubicBezTo>
                    <a:cubicBezTo>
                      <a:pt x="2596" y="1073"/>
                      <a:pt x="2656" y="954"/>
                      <a:pt x="2644" y="919"/>
                    </a:cubicBezTo>
                    <a:cubicBezTo>
                      <a:pt x="2644" y="919"/>
                      <a:pt x="2465" y="812"/>
                      <a:pt x="2227" y="669"/>
                    </a:cubicBezTo>
                    <a:cubicBezTo>
                      <a:pt x="2001" y="526"/>
                      <a:pt x="1691" y="347"/>
                      <a:pt x="1441" y="240"/>
                    </a:cubicBezTo>
                    <a:cubicBezTo>
                      <a:pt x="1191" y="133"/>
                      <a:pt x="846" y="26"/>
                      <a:pt x="548" y="14"/>
                    </a:cubicBezTo>
                    <a:cubicBezTo>
                      <a:pt x="494" y="5"/>
                      <a:pt x="441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44"/>
          <p:cNvGrpSpPr/>
          <p:nvPr/>
        </p:nvGrpSpPr>
        <p:grpSpPr>
          <a:xfrm>
            <a:off x="6470870" y="2052182"/>
            <a:ext cx="1900132" cy="1288484"/>
            <a:chOff x="6426144" y="2052182"/>
            <a:chExt cx="1900132" cy="1288484"/>
          </a:xfrm>
        </p:grpSpPr>
        <p:sp>
          <p:nvSpPr>
            <p:cNvPr id="557" name="Google Shape;557;p44"/>
            <p:cNvSpPr/>
            <p:nvPr/>
          </p:nvSpPr>
          <p:spPr>
            <a:xfrm>
              <a:off x="6493263" y="2108199"/>
              <a:ext cx="1702084" cy="1061715"/>
            </a:xfrm>
            <a:custGeom>
              <a:avLst/>
              <a:gdLst/>
              <a:ahLst/>
              <a:cxnLst/>
              <a:rect l="l" t="t" r="r" b="b"/>
              <a:pathLst>
                <a:path w="46674" h="29114" extrusionOk="0">
                  <a:moveTo>
                    <a:pt x="31458" y="1"/>
                  </a:moveTo>
                  <a:cubicBezTo>
                    <a:pt x="31330" y="1"/>
                    <a:pt x="31203" y="2"/>
                    <a:pt x="31076" y="4"/>
                  </a:cubicBezTo>
                  <a:cubicBezTo>
                    <a:pt x="28981" y="28"/>
                    <a:pt x="26909" y="433"/>
                    <a:pt x="24837" y="754"/>
                  </a:cubicBezTo>
                  <a:cubicBezTo>
                    <a:pt x="23873" y="897"/>
                    <a:pt x="22909" y="1016"/>
                    <a:pt x="21932" y="1147"/>
                  </a:cubicBezTo>
                  <a:cubicBezTo>
                    <a:pt x="20606" y="1225"/>
                    <a:pt x="19281" y="1244"/>
                    <a:pt x="17957" y="1244"/>
                  </a:cubicBezTo>
                  <a:cubicBezTo>
                    <a:pt x="16561" y="1244"/>
                    <a:pt x="15166" y="1222"/>
                    <a:pt x="13770" y="1222"/>
                  </a:cubicBezTo>
                  <a:cubicBezTo>
                    <a:pt x="12828" y="1222"/>
                    <a:pt x="11886" y="1232"/>
                    <a:pt x="10943" y="1266"/>
                  </a:cubicBezTo>
                  <a:cubicBezTo>
                    <a:pt x="7859" y="1373"/>
                    <a:pt x="3918" y="2040"/>
                    <a:pt x="1954" y="4695"/>
                  </a:cubicBezTo>
                  <a:cubicBezTo>
                    <a:pt x="1" y="7350"/>
                    <a:pt x="84" y="11196"/>
                    <a:pt x="180" y="14339"/>
                  </a:cubicBezTo>
                  <a:cubicBezTo>
                    <a:pt x="287" y="17637"/>
                    <a:pt x="465" y="20840"/>
                    <a:pt x="2180" y="23769"/>
                  </a:cubicBezTo>
                  <a:cubicBezTo>
                    <a:pt x="4216" y="27269"/>
                    <a:pt x="7645" y="28853"/>
                    <a:pt x="11586" y="29091"/>
                  </a:cubicBezTo>
                  <a:cubicBezTo>
                    <a:pt x="11858" y="29106"/>
                    <a:pt x="12131" y="29113"/>
                    <a:pt x="12404" y="29113"/>
                  </a:cubicBezTo>
                  <a:cubicBezTo>
                    <a:pt x="14258" y="29113"/>
                    <a:pt x="16129" y="28789"/>
                    <a:pt x="17956" y="28519"/>
                  </a:cubicBezTo>
                  <a:cubicBezTo>
                    <a:pt x="20265" y="28174"/>
                    <a:pt x="22575" y="28150"/>
                    <a:pt x="24909" y="28115"/>
                  </a:cubicBezTo>
                  <a:cubicBezTo>
                    <a:pt x="25259" y="28111"/>
                    <a:pt x="25608" y="28109"/>
                    <a:pt x="25957" y="28109"/>
                  </a:cubicBezTo>
                  <a:cubicBezTo>
                    <a:pt x="27759" y="28109"/>
                    <a:pt x="29555" y="28162"/>
                    <a:pt x="31350" y="28281"/>
                  </a:cubicBezTo>
                  <a:cubicBezTo>
                    <a:pt x="32770" y="28376"/>
                    <a:pt x="34160" y="28561"/>
                    <a:pt x="35568" y="28561"/>
                  </a:cubicBezTo>
                  <a:cubicBezTo>
                    <a:pt x="35931" y="28561"/>
                    <a:pt x="36294" y="28549"/>
                    <a:pt x="36660" y="28519"/>
                  </a:cubicBezTo>
                  <a:cubicBezTo>
                    <a:pt x="39982" y="28269"/>
                    <a:pt x="43042" y="26781"/>
                    <a:pt x="44554" y="23674"/>
                  </a:cubicBezTo>
                  <a:cubicBezTo>
                    <a:pt x="46328" y="20006"/>
                    <a:pt x="46673" y="15482"/>
                    <a:pt x="46328" y="11470"/>
                  </a:cubicBezTo>
                  <a:cubicBezTo>
                    <a:pt x="46019" y="7826"/>
                    <a:pt x="44530" y="5005"/>
                    <a:pt x="41542" y="2838"/>
                  </a:cubicBezTo>
                  <a:cubicBezTo>
                    <a:pt x="38718" y="783"/>
                    <a:pt x="34898" y="1"/>
                    <a:pt x="3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……</a:t>
              </a:r>
              <a:endParaRPr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  <p:grpSp>
          <p:nvGrpSpPr>
            <p:cNvPr id="558" name="Google Shape;558;p44"/>
            <p:cNvGrpSpPr/>
            <p:nvPr/>
          </p:nvGrpSpPr>
          <p:grpSpPr>
            <a:xfrm>
              <a:off x="6426144" y="2052182"/>
              <a:ext cx="1900132" cy="1288484"/>
              <a:chOff x="5962925" y="3831725"/>
              <a:chExt cx="1193625" cy="809400"/>
            </a:xfrm>
          </p:grpSpPr>
          <p:sp>
            <p:nvSpPr>
              <p:cNvPr id="559" name="Google Shape;559;p44"/>
              <p:cNvSpPr/>
              <p:nvPr/>
            </p:nvSpPr>
            <p:spPr>
              <a:xfrm>
                <a:off x="5962925" y="3831725"/>
                <a:ext cx="1131125" cy="734000"/>
              </a:xfrm>
              <a:custGeom>
                <a:avLst/>
                <a:gdLst/>
                <a:ahLst/>
                <a:cxnLst/>
                <a:rect l="l" t="t" r="r" b="b"/>
                <a:pathLst>
                  <a:path w="45245" h="29360" extrusionOk="0">
                    <a:moveTo>
                      <a:pt x="32146" y="224"/>
                    </a:moveTo>
                    <a:cubicBezTo>
                      <a:pt x="34551" y="224"/>
                      <a:pt x="36710" y="501"/>
                      <a:pt x="38434" y="1065"/>
                    </a:cubicBezTo>
                    <a:cubicBezTo>
                      <a:pt x="39375" y="1375"/>
                      <a:pt x="40196" y="1756"/>
                      <a:pt x="40863" y="2172"/>
                    </a:cubicBezTo>
                    <a:cubicBezTo>
                      <a:pt x="41030" y="2280"/>
                      <a:pt x="41185" y="2387"/>
                      <a:pt x="41328" y="2482"/>
                    </a:cubicBezTo>
                    <a:cubicBezTo>
                      <a:pt x="41411" y="2542"/>
                      <a:pt x="41482" y="2589"/>
                      <a:pt x="41554" y="2637"/>
                    </a:cubicBezTo>
                    <a:cubicBezTo>
                      <a:pt x="41613" y="2696"/>
                      <a:pt x="41685" y="2744"/>
                      <a:pt x="41756" y="2803"/>
                    </a:cubicBezTo>
                    <a:cubicBezTo>
                      <a:pt x="41875" y="2911"/>
                      <a:pt x="42006" y="3006"/>
                      <a:pt x="42125" y="3101"/>
                    </a:cubicBezTo>
                    <a:cubicBezTo>
                      <a:pt x="42232" y="3208"/>
                      <a:pt x="42340" y="3304"/>
                      <a:pt x="42435" y="3399"/>
                    </a:cubicBezTo>
                    <a:cubicBezTo>
                      <a:pt x="42637" y="3577"/>
                      <a:pt x="42804" y="3768"/>
                      <a:pt x="42935" y="3923"/>
                    </a:cubicBezTo>
                    <a:cubicBezTo>
                      <a:pt x="43006" y="4006"/>
                      <a:pt x="43078" y="4077"/>
                      <a:pt x="43137" y="4137"/>
                    </a:cubicBezTo>
                    <a:cubicBezTo>
                      <a:pt x="43197" y="4208"/>
                      <a:pt x="43233" y="4280"/>
                      <a:pt x="43280" y="4327"/>
                    </a:cubicBezTo>
                    <a:cubicBezTo>
                      <a:pt x="43459" y="4554"/>
                      <a:pt x="43542" y="4673"/>
                      <a:pt x="43542" y="4673"/>
                    </a:cubicBezTo>
                    <a:cubicBezTo>
                      <a:pt x="43649" y="4804"/>
                      <a:pt x="43721" y="4923"/>
                      <a:pt x="43792" y="5018"/>
                    </a:cubicBezTo>
                    <a:cubicBezTo>
                      <a:pt x="43852" y="5125"/>
                      <a:pt x="43923" y="5209"/>
                      <a:pt x="43971" y="5268"/>
                    </a:cubicBezTo>
                    <a:cubicBezTo>
                      <a:pt x="44059" y="5390"/>
                      <a:pt x="44127" y="5450"/>
                      <a:pt x="44146" y="5458"/>
                    </a:cubicBezTo>
                    <a:lnTo>
                      <a:pt x="44146" y="5458"/>
                    </a:lnTo>
                    <a:cubicBezTo>
                      <a:pt x="44142" y="5464"/>
                      <a:pt x="44134" y="5486"/>
                      <a:pt x="44125" y="5518"/>
                    </a:cubicBezTo>
                    <a:cubicBezTo>
                      <a:pt x="44125" y="5554"/>
                      <a:pt x="44114" y="5613"/>
                      <a:pt x="44125" y="5709"/>
                    </a:cubicBezTo>
                    <a:cubicBezTo>
                      <a:pt x="44125" y="5875"/>
                      <a:pt x="44185" y="6113"/>
                      <a:pt x="44233" y="6435"/>
                    </a:cubicBezTo>
                    <a:cubicBezTo>
                      <a:pt x="44233" y="6435"/>
                      <a:pt x="44233" y="6471"/>
                      <a:pt x="44245" y="6542"/>
                    </a:cubicBezTo>
                    <a:cubicBezTo>
                      <a:pt x="44245" y="6578"/>
                      <a:pt x="44256" y="6625"/>
                      <a:pt x="44256" y="6673"/>
                    </a:cubicBezTo>
                    <a:cubicBezTo>
                      <a:pt x="44256" y="6697"/>
                      <a:pt x="44256" y="6733"/>
                      <a:pt x="44256" y="6756"/>
                    </a:cubicBezTo>
                    <a:lnTo>
                      <a:pt x="44256" y="6780"/>
                    </a:lnTo>
                    <a:cubicBezTo>
                      <a:pt x="44256" y="6792"/>
                      <a:pt x="44256" y="6816"/>
                      <a:pt x="44256" y="6816"/>
                    </a:cubicBezTo>
                    <a:cubicBezTo>
                      <a:pt x="44256" y="6840"/>
                      <a:pt x="44268" y="6852"/>
                      <a:pt x="44268" y="6875"/>
                    </a:cubicBezTo>
                    <a:cubicBezTo>
                      <a:pt x="44304" y="7161"/>
                      <a:pt x="44352" y="7578"/>
                      <a:pt x="44411" y="8126"/>
                    </a:cubicBezTo>
                    <a:cubicBezTo>
                      <a:pt x="44542" y="9233"/>
                      <a:pt x="44757" y="10828"/>
                      <a:pt x="44911" y="12817"/>
                    </a:cubicBezTo>
                    <a:cubicBezTo>
                      <a:pt x="44983" y="13817"/>
                      <a:pt x="45042" y="14924"/>
                      <a:pt x="45018" y="16103"/>
                    </a:cubicBezTo>
                    <a:cubicBezTo>
                      <a:pt x="45007" y="17293"/>
                      <a:pt x="44923" y="18567"/>
                      <a:pt x="44685" y="19889"/>
                    </a:cubicBezTo>
                    <a:cubicBezTo>
                      <a:pt x="44566" y="20544"/>
                      <a:pt x="44387" y="21211"/>
                      <a:pt x="44161" y="21889"/>
                    </a:cubicBezTo>
                    <a:cubicBezTo>
                      <a:pt x="43947" y="22556"/>
                      <a:pt x="43637" y="23211"/>
                      <a:pt x="43280" y="23854"/>
                    </a:cubicBezTo>
                    <a:cubicBezTo>
                      <a:pt x="42542" y="25128"/>
                      <a:pt x="41435" y="26247"/>
                      <a:pt x="40054" y="27009"/>
                    </a:cubicBezTo>
                    <a:cubicBezTo>
                      <a:pt x="39375" y="27402"/>
                      <a:pt x="38625" y="27688"/>
                      <a:pt x="37839" y="27890"/>
                    </a:cubicBezTo>
                    <a:cubicBezTo>
                      <a:pt x="37041" y="28092"/>
                      <a:pt x="36232" y="28235"/>
                      <a:pt x="35398" y="28307"/>
                    </a:cubicBezTo>
                    <a:cubicBezTo>
                      <a:pt x="34497" y="28397"/>
                      <a:pt x="33581" y="28428"/>
                      <a:pt x="32656" y="28428"/>
                    </a:cubicBezTo>
                    <a:cubicBezTo>
                      <a:pt x="31870" y="28428"/>
                      <a:pt x="31077" y="28405"/>
                      <a:pt x="30279" y="28378"/>
                    </a:cubicBezTo>
                    <a:cubicBezTo>
                      <a:pt x="29200" y="28341"/>
                      <a:pt x="28097" y="28299"/>
                      <a:pt x="26989" y="28299"/>
                    </a:cubicBezTo>
                    <a:cubicBezTo>
                      <a:pt x="26324" y="28299"/>
                      <a:pt x="25657" y="28314"/>
                      <a:pt x="24992" y="28354"/>
                    </a:cubicBezTo>
                    <a:cubicBezTo>
                      <a:pt x="23218" y="28438"/>
                      <a:pt x="21444" y="28533"/>
                      <a:pt x="19658" y="28616"/>
                    </a:cubicBezTo>
                    <a:cubicBezTo>
                      <a:pt x="17884" y="28700"/>
                      <a:pt x="16110" y="28783"/>
                      <a:pt x="14348" y="28866"/>
                    </a:cubicBezTo>
                    <a:cubicBezTo>
                      <a:pt x="13467" y="28902"/>
                      <a:pt x="12586" y="28950"/>
                      <a:pt x="11717" y="28997"/>
                    </a:cubicBezTo>
                    <a:cubicBezTo>
                      <a:pt x="11502" y="28997"/>
                      <a:pt x="11276" y="29009"/>
                      <a:pt x="11062" y="29021"/>
                    </a:cubicBezTo>
                    <a:cubicBezTo>
                      <a:pt x="10848" y="29021"/>
                      <a:pt x="10633" y="29033"/>
                      <a:pt x="10419" y="29033"/>
                    </a:cubicBezTo>
                    <a:lnTo>
                      <a:pt x="10097" y="29033"/>
                    </a:lnTo>
                    <a:cubicBezTo>
                      <a:pt x="10066" y="29036"/>
                      <a:pt x="10035" y="29038"/>
                      <a:pt x="10003" y="29038"/>
                    </a:cubicBezTo>
                    <a:cubicBezTo>
                      <a:pt x="9927" y="29038"/>
                      <a:pt x="9852" y="29029"/>
                      <a:pt x="9776" y="29021"/>
                    </a:cubicBezTo>
                    <a:cubicBezTo>
                      <a:pt x="9562" y="29009"/>
                      <a:pt x="9347" y="28997"/>
                      <a:pt x="9133" y="28985"/>
                    </a:cubicBezTo>
                    <a:cubicBezTo>
                      <a:pt x="8931" y="28973"/>
                      <a:pt x="8716" y="28938"/>
                      <a:pt x="8514" y="28914"/>
                    </a:cubicBezTo>
                    <a:cubicBezTo>
                      <a:pt x="8300" y="28890"/>
                      <a:pt x="8085" y="28866"/>
                      <a:pt x="7883" y="28819"/>
                    </a:cubicBezTo>
                    <a:cubicBezTo>
                      <a:pt x="7680" y="28771"/>
                      <a:pt x="7478" y="28735"/>
                      <a:pt x="7276" y="28688"/>
                    </a:cubicBezTo>
                    <a:cubicBezTo>
                      <a:pt x="7073" y="28628"/>
                      <a:pt x="6871" y="28569"/>
                      <a:pt x="6668" y="28509"/>
                    </a:cubicBezTo>
                    <a:cubicBezTo>
                      <a:pt x="5883" y="28247"/>
                      <a:pt x="5133" y="27902"/>
                      <a:pt x="4478" y="27426"/>
                    </a:cubicBezTo>
                    <a:cubicBezTo>
                      <a:pt x="3823" y="26961"/>
                      <a:pt x="3251" y="26390"/>
                      <a:pt x="2775" y="25771"/>
                    </a:cubicBezTo>
                    <a:cubicBezTo>
                      <a:pt x="2656" y="25604"/>
                      <a:pt x="2537" y="25449"/>
                      <a:pt x="2430" y="25282"/>
                    </a:cubicBezTo>
                    <a:cubicBezTo>
                      <a:pt x="2323" y="25116"/>
                      <a:pt x="2227" y="24949"/>
                      <a:pt x="2132" y="24782"/>
                    </a:cubicBezTo>
                    <a:lnTo>
                      <a:pt x="2049" y="24663"/>
                    </a:lnTo>
                    <a:lnTo>
                      <a:pt x="1989" y="24532"/>
                    </a:lnTo>
                    <a:lnTo>
                      <a:pt x="1858" y="24270"/>
                    </a:lnTo>
                    <a:lnTo>
                      <a:pt x="1727" y="24008"/>
                    </a:lnTo>
                    <a:cubicBezTo>
                      <a:pt x="1692" y="23925"/>
                      <a:pt x="1656" y="23842"/>
                      <a:pt x="1620" y="23747"/>
                    </a:cubicBezTo>
                    <a:cubicBezTo>
                      <a:pt x="1311" y="23044"/>
                      <a:pt x="1084" y="22294"/>
                      <a:pt x="894" y="21520"/>
                    </a:cubicBezTo>
                    <a:cubicBezTo>
                      <a:pt x="703" y="20746"/>
                      <a:pt x="596" y="19948"/>
                      <a:pt x="501" y="19139"/>
                    </a:cubicBezTo>
                    <a:cubicBezTo>
                      <a:pt x="334" y="17508"/>
                      <a:pt x="334" y="15817"/>
                      <a:pt x="430" y="14103"/>
                    </a:cubicBezTo>
                    <a:cubicBezTo>
                      <a:pt x="537" y="12388"/>
                      <a:pt x="727" y="10662"/>
                      <a:pt x="989" y="8923"/>
                    </a:cubicBezTo>
                    <a:lnTo>
                      <a:pt x="1108" y="8280"/>
                    </a:lnTo>
                    <a:cubicBezTo>
                      <a:pt x="1144" y="8066"/>
                      <a:pt x="1203" y="7852"/>
                      <a:pt x="1251" y="7637"/>
                    </a:cubicBezTo>
                    <a:cubicBezTo>
                      <a:pt x="1275" y="7530"/>
                      <a:pt x="1299" y="7423"/>
                      <a:pt x="1334" y="7316"/>
                    </a:cubicBezTo>
                    <a:lnTo>
                      <a:pt x="1430" y="7006"/>
                    </a:lnTo>
                    <a:cubicBezTo>
                      <a:pt x="1489" y="6792"/>
                      <a:pt x="1549" y="6578"/>
                      <a:pt x="1632" y="6387"/>
                    </a:cubicBezTo>
                    <a:cubicBezTo>
                      <a:pt x="1930" y="5566"/>
                      <a:pt x="2335" y="4780"/>
                      <a:pt x="2882" y="4089"/>
                    </a:cubicBezTo>
                    <a:cubicBezTo>
                      <a:pt x="3418" y="3399"/>
                      <a:pt x="4097" y="2827"/>
                      <a:pt x="4847" y="2399"/>
                    </a:cubicBezTo>
                    <a:cubicBezTo>
                      <a:pt x="5609" y="1958"/>
                      <a:pt x="6442" y="1660"/>
                      <a:pt x="7288" y="1458"/>
                    </a:cubicBezTo>
                    <a:cubicBezTo>
                      <a:pt x="9002" y="1053"/>
                      <a:pt x="10764" y="994"/>
                      <a:pt x="12502" y="994"/>
                    </a:cubicBezTo>
                    <a:cubicBezTo>
                      <a:pt x="14241" y="994"/>
                      <a:pt x="15955" y="1077"/>
                      <a:pt x="17634" y="1089"/>
                    </a:cubicBezTo>
                    <a:cubicBezTo>
                      <a:pt x="18479" y="1089"/>
                      <a:pt x="19313" y="1089"/>
                      <a:pt x="20134" y="1029"/>
                    </a:cubicBezTo>
                    <a:cubicBezTo>
                      <a:pt x="20956" y="982"/>
                      <a:pt x="21766" y="922"/>
                      <a:pt x="22563" y="851"/>
                    </a:cubicBezTo>
                    <a:cubicBezTo>
                      <a:pt x="24159" y="720"/>
                      <a:pt x="25695" y="565"/>
                      <a:pt x="27183" y="446"/>
                    </a:cubicBezTo>
                    <a:cubicBezTo>
                      <a:pt x="28659" y="327"/>
                      <a:pt x="30088" y="244"/>
                      <a:pt x="31433" y="232"/>
                    </a:cubicBezTo>
                    <a:cubicBezTo>
                      <a:pt x="31673" y="226"/>
                      <a:pt x="31911" y="224"/>
                      <a:pt x="32146" y="224"/>
                    </a:cubicBezTo>
                    <a:close/>
                    <a:moveTo>
                      <a:pt x="32008" y="0"/>
                    </a:moveTo>
                    <a:cubicBezTo>
                      <a:pt x="31818" y="0"/>
                      <a:pt x="31626" y="2"/>
                      <a:pt x="31433" y="6"/>
                    </a:cubicBezTo>
                    <a:cubicBezTo>
                      <a:pt x="30076" y="17"/>
                      <a:pt x="28647" y="101"/>
                      <a:pt x="27159" y="208"/>
                    </a:cubicBezTo>
                    <a:cubicBezTo>
                      <a:pt x="25683" y="327"/>
                      <a:pt x="24135" y="470"/>
                      <a:pt x="22539" y="601"/>
                    </a:cubicBezTo>
                    <a:cubicBezTo>
                      <a:pt x="21754" y="672"/>
                      <a:pt x="20944" y="732"/>
                      <a:pt x="20122" y="779"/>
                    </a:cubicBezTo>
                    <a:cubicBezTo>
                      <a:pt x="19575" y="811"/>
                      <a:pt x="19027" y="822"/>
                      <a:pt x="18472" y="822"/>
                    </a:cubicBezTo>
                    <a:cubicBezTo>
                      <a:pt x="18195" y="822"/>
                      <a:pt x="17916" y="819"/>
                      <a:pt x="17634" y="815"/>
                    </a:cubicBezTo>
                    <a:cubicBezTo>
                      <a:pt x="15955" y="803"/>
                      <a:pt x="14241" y="720"/>
                      <a:pt x="12502" y="708"/>
                    </a:cubicBezTo>
                    <a:cubicBezTo>
                      <a:pt x="10764" y="708"/>
                      <a:pt x="8966" y="756"/>
                      <a:pt x="7216" y="1160"/>
                    </a:cubicBezTo>
                    <a:cubicBezTo>
                      <a:pt x="6347" y="1375"/>
                      <a:pt x="5490" y="1684"/>
                      <a:pt x="4704" y="2137"/>
                    </a:cubicBezTo>
                    <a:cubicBezTo>
                      <a:pt x="3906" y="2577"/>
                      <a:pt x="3204" y="3184"/>
                      <a:pt x="2644" y="3899"/>
                    </a:cubicBezTo>
                    <a:cubicBezTo>
                      <a:pt x="2073" y="4613"/>
                      <a:pt x="1656" y="5423"/>
                      <a:pt x="1346" y="6268"/>
                    </a:cubicBezTo>
                    <a:cubicBezTo>
                      <a:pt x="1251" y="6483"/>
                      <a:pt x="1192" y="6697"/>
                      <a:pt x="1132" y="6911"/>
                    </a:cubicBezTo>
                    <a:lnTo>
                      <a:pt x="1025" y="7233"/>
                    </a:lnTo>
                    <a:cubicBezTo>
                      <a:pt x="1001" y="7340"/>
                      <a:pt x="977" y="7447"/>
                      <a:pt x="942" y="7554"/>
                    </a:cubicBezTo>
                    <a:cubicBezTo>
                      <a:pt x="894" y="7780"/>
                      <a:pt x="834" y="7995"/>
                      <a:pt x="799" y="8209"/>
                    </a:cubicBezTo>
                    <a:lnTo>
                      <a:pt x="680" y="8876"/>
                    </a:lnTo>
                    <a:cubicBezTo>
                      <a:pt x="406" y="10614"/>
                      <a:pt x="215" y="12364"/>
                      <a:pt x="108" y="14079"/>
                    </a:cubicBezTo>
                    <a:cubicBezTo>
                      <a:pt x="1" y="15805"/>
                      <a:pt x="1" y="17508"/>
                      <a:pt x="180" y="19163"/>
                    </a:cubicBezTo>
                    <a:cubicBezTo>
                      <a:pt x="263" y="19996"/>
                      <a:pt x="382" y="20806"/>
                      <a:pt x="572" y="21592"/>
                    </a:cubicBezTo>
                    <a:cubicBezTo>
                      <a:pt x="763" y="22389"/>
                      <a:pt x="989" y="23151"/>
                      <a:pt x="1311" y="23878"/>
                    </a:cubicBezTo>
                    <a:cubicBezTo>
                      <a:pt x="1346" y="23973"/>
                      <a:pt x="1382" y="24056"/>
                      <a:pt x="1430" y="24151"/>
                    </a:cubicBezTo>
                    <a:lnTo>
                      <a:pt x="1561" y="24413"/>
                    </a:lnTo>
                    <a:lnTo>
                      <a:pt x="1692" y="24687"/>
                    </a:lnTo>
                    <a:lnTo>
                      <a:pt x="1763" y="24818"/>
                    </a:lnTo>
                    <a:lnTo>
                      <a:pt x="1834" y="24949"/>
                    </a:lnTo>
                    <a:cubicBezTo>
                      <a:pt x="1942" y="25128"/>
                      <a:pt x="2049" y="25294"/>
                      <a:pt x="2156" y="25473"/>
                    </a:cubicBezTo>
                    <a:cubicBezTo>
                      <a:pt x="2263" y="25640"/>
                      <a:pt x="2382" y="25794"/>
                      <a:pt x="2501" y="25961"/>
                    </a:cubicBezTo>
                    <a:cubicBezTo>
                      <a:pt x="3001" y="26616"/>
                      <a:pt x="3609" y="27211"/>
                      <a:pt x="4287" y="27699"/>
                    </a:cubicBezTo>
                    <a:cubicBezTo>
                      <a:pt x="4978" y="28188"/>
                      <a:pt x="5764" y="28545"/>
                      <a:pt x="6573" y="28819"/>
                    </a:cubicBezTo>
                    <a:cubicBezTo>
                      <a:pt x="6776" y="28878"/>
                      <a:pt x="6978" y="28950"/>
                      <a:pt x="7192" y="29009"/>
                    </a:cubicBezTo>
                    <a:cubicBezTo>
                      <a:pt x="7395" y="29045"/>
                      <a:pt x="7609" y="29092"/>
                      <a:pt x="7823" y="29140"/>
                    </a:cubicBezTo>
                    <a:cubicBezTo>
                      <a:pt x="8038" y="29188"/>
                      <a:pt x="8252" y="29212"/>
                      <a:pt x="8466" y="29235"/>
                    </a:cubicBezTo>
                    <a:cubicBezTo>
                      <a:pt x="8681" y="29259"/>
                      <a:pt x="8895" y="29307"/>
                      <a:pt x="9109" y="29319"/>
                    </a:cubicBezTo>
                    <a:cubicBezTo>
                      <a:pt x="9335" y="29331"/>
                      <a:pt x="9550" y="29331"/>
                      <a:pt x="9764" y="29342"/>
                    </a:cubicBezTo>
                    <a:cubicBezTo>
                      <a:pt x="9840" y="29351"/>
                      <a:pt x="9916" y="29359"/>
                      <a:pt x="9996" y="29359"/>
                    </a:cubicBezTo>
                    <a:cubicBezTo>
                      <a:pt x="10029" y="29359"/>
                      <a:pt x="10063" y="29358"/>
                      <a:pt x="10097" y="29354"/>
                    </a:cubicBezTo>
                    <a:lnTo>
                      <a:pt x="10419" y="29354"/>
                    </a:lnTo>
                    <a:cubicBezTo>
                      <a:pt x="10633" y="29354"/>
                      <a:pt x="10859" y="29342"/>
                      <a:pt x="11074" y="29342"/>
                    </a:cubicBezTo>
                    <a:cubicBezTo>
                      <a:pt x="11300" y="29331"/>
                      <a:pt x="11514" y="29319"/>
                      <a:pt x="11729" y="29307"/>
                    </a:cubicBezTo>
                    <a:cubicBezTo>
                      <a:pt x="12598" y="29271"/>
                      <a:pt x="13479" y="29223"/>
                      <a:pt x="14360" y="29176"/>
                    </a:cubicBezTo>
                    <a:cubicBezTo>
                      <a:pt x="16122" y="29092"/>
                      <a:pt x="17896" y="29009"/>
                      <a:pt x="19682" y="28914"/>
                    </a:cubicBezTo>
                    <a:cubicBezTo>
                      <a:pt x="21456" y="28831"/>
                      <a:pt x="23242" y="28735"/>
                      <a:pt x="25004" y="28652"/>
                    </a:cubicBezTo>
                    <a:cubicBezTo>
                      <a:pt x="25718" y="28609"/>
                      <a:pt x="26428" y="28593"/>
                      <a:pt x="27136" y="28593"/>
                    </a:cubicBezTo>
                    <a:cubicBezTo>
                      <a:pt x="28187" y="28593"/>
                      <a:pt x="29233" y="28628"/>
                      <a:pt x="30279" y="28664"/>
                    </a:cubicBezTo>
                    <a:cubicBezTo>
                      <a:pt x="31046" y="28685"/>
                      <a:pt x="31811" y="28704"/>
                      <a:pt x="32570" y="28704"/>
                    </a:cubicBezTo>
                    <a:cubicBezTo>
                      <a:pt x="33532" y="28704"/>
                      <a:pt x="34484" y="28674"/>
                      <a:pt x="35422" y="28580"/>
                    </a:cubicBezTo>
                    <a:cubicBezTo>
                      <a:pt x="36267" y="28497"/>
                      <a:pt x="37101" y="28342"/>
                      <a:pt x="37899" y="28140"/>
                    </a:cubicBezTo>
                    <a:cubicBezTo>
                      <a:pt x="38708" y="27926"/>
                      <a:pt x="39470" y="27628"/>
                      <a:pt x="40185" y="27235"/>
                    </a:cubicBezTo>
                    <a:cubicBezTo>
                      <a:pt x="41589" y="26437"/>
                      <a:pt x="42732" y="25282"/>
                      <a:pt x="43483" y="23973"/>
                    </a:cubicBezTo>
                    <a:cubicBezTo>
                      <a:pt x="43852" y="23318"/>
                      <a:pt x="44161" y="22639"/>
                      <a:pt x="44387" y="21961"/>
                    </a:cubicBezTo>
                    <a:cubicBezTo>
                      <a:pt x="44602" y="21270"/>
                      <a:pt x="44780" y="20591"/>
                      <a:pt x="44899" y="19925"/>
                    </a:cubicBezTo>
                    <a:cubicBezTo>
                      <a:pt x="45149" y="18591"/>
                      <a:pt x="45221" y="17305"/>
                      <a:pt x="45233" y="16103"/>
                    </a:cubicBezTo>
                    <a:cubicBezTo>
                      <a:pt x="45245" y="14912"/>
                      <a:pt x="45185" y="13805"/>
                      <a:pt x="45102" y="12805"/>
                    </a:cubicBezTo>
                    <a:cubicBezTo>
                      <a:pt x="44947" y="10804"/>
                      <a:pt x="44733" y="9209"/>
                      <a:pt x="44590" y="8114"/>
                    </a:cubicBezTo>
                    <a:cubicBezTo>
                      <a:pt x="44530" y="7566"/>
                      <a:pt x="44471" y="7137"/>
                      <a:pt x="44435" y="6852"/>
                    </a:cubicBezTo>
                    <a:cubicBezTo>
                      <a:pt x="44435" y="6828"/>
                      <a:pt x="44435" y="6816"/>
                      <a:pt x="44435" y="6792"/>
                    </a:cubicBezTo>
                    <a:cubicBezTo>
                      <a:pt x="44435" y="6792"/>
                      <a:pt x="44435" y="6780"/>
                      <a:pt x="44435" y="6780"/>
                    </a:cubicBezTo>
                    <a:lnTo>
                      <a:pt x="44435" y="6756"/>
                    </a:lnTo>
                    <a:cubicBezTo>
                      <a:pt x="44423" y="6721"/>
                      <a:pt x="44423" y="6697"/>
                      <a:pt x="44423" y="6661"/>
                    </a:cubicBezTo>
                    <a:cubicBezTo>
                      <a:pt x="44423" y="6613"/>
                      <a:pt x="44423" y="6566"/>
                      <a:pt x="44411" y="6518"/>
                    </a:cubicBezTo>
                    <a:cubicBezTo>
                      <a:pt x="44411" y="6447"/>
                      <a:pt x="44399" y="6411"/>
                      <a:pt x="44399" y="6411"/>
                    </a:cubicBezTo>
                    <a:cubicBezTo>
                      <a:pt x="44352" y="6078"/>
                      <a:pt x="44268" y="5851"/>
                      <a:pt x="44233" y="5697"/>
                    </a:cubicBezTo>
                    <a:cubicBezTo>
                      <a:pt x="44209" y="5613"/>
                      <a:pt x="44197" y="5554"/>
                      <a:pt x="44185" y="5518"/>
                    </a:cubicBezTo>
                    <a:cubicBezTo>
                      <a:pt x="44173" y="5470"/>
                      <a:pt x="44161" y="5459"/>
                      <a:pt x="44149" y="5459"/>
                    </a:cubicBezTo>
                    <a:cubicBezTo>
                      <a:pt x="44173" y="5447"/>
                      <a:pt x="44149" y="5363"/>
                      <a:pt x="44078" y="5220"/>
                    </a:cubicBezTo>
                    <a:cubicBezTo>
                      <a:pt x="44042" y="5149"/>
                      <a:pt x="43983" y="5054"/>
                      <a:pt x="43923" y="4947"/>
                    </a:cubicBezTo>
                    <a:cubicBezTo>
                      <a:pt x="43864" y="4839"/>
                      <a:pt x="43792" y="4708"/>
                      <a:pt x="43685" y="4578"/>
                    </a:cubicBezTo>
                    <a:cubicBezTo>
                      <a:pt x="43685" y="4578"/>
                      <a:pt x="43590" y="4458"/>
                      <a:pt x="43423" y="4220"/>
                    </a:cubicBezTo>
                    <a:cubicBezTo>
                      <a:pt x="43375" y="4161"/>
                      <a:pt x="43328" y="4101"/>
                      <a:pt x="43268" y="4030"/>
                    </a:cubicBezTo>
                    <a:cubicBezTo>
                      <a:pt x="43209" y="3958"/>
                      <a:pt x="43137" y="3887"/>
                      <a:pt x="43066" y="3804"/>
                    </a:cubicBezTo>
                    <a:cubicBezTo>
                      <a:pt x="42923" y="3649"/>
                      <a:pt x="42768" y="3458"/>
                      <a:pt x="42566" y="3268"/>
                    </a:cubicBezTo>
                    <a:cubicBezTo>
                      <a:pt x="42459" y="3173"/>
                      <a:pt x="42351" y="3077"/>
                      <a:pt x="42244" y="2970"/>
                    </a:cubicBezTo>
                    <a:cubicBezTo>
                      <a:pt x="42125" y="2863"/>
                      <a:pt x="41994" y="2768"/>
                      <a:pt x="41863" y="2661"/>
                    </a:cubicBezTo>
                    <a:cubicBezTo>
                      <a:pt x="41792" y="2601"/>
                      <a:pt x="41732" y="2553"/>
                      <a:pt x="41661" y="2494"/>
                    </a:cubicBezTo>
                    <a:cubicBezTo>
                      <a:pt x="41589" y="2434"/>
                      <a:pt x="41518" y="2387"/>
                      <a:pt x="41435" y="2339"/>
                    </a:cubicBezTo>
                    <a:cubicBezTo>
                      <a:pt x="41280" y="2232"/>
                      <a:pt x="41125" y="2113"/>
                      <a:pt x="40958" y="2018"/>
                    </a:cubicBezTo>
                    <a:cubicBezTo>
                      <a:pt x="40280" y="1589"/>
                      <a:pt x="39458" y="1196"/>
                      <a:pt x="38494" y="875"/>
                    </a:cubicBezTo>
                    <a:cubicBezTo>
                      <a:pt x="36703" y="289"/>
                      <a:pt x="34480" y="0"/>
                      <a:pt x="3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4"/>
              <p:cNvSpPr/>
              <p:nvPr/>
            </p:nvSpPr>
            <p:spPr>
              <a:xfrm>
                <a:off x="6044375" y="3916475"/>
                <a:ext cx="1112175" cy="724650"/>
              </a:xfrm>
              <a:custGeom>
                <a:avLst/>
                <a:gdLst/>
                <a:ahLst/>
                <a:cxnLst/>
                <a:rect l="l" t="t" r="r" b="b"/>
                <a:pathLst>
                  <a:path w="44487" h="28986" extrusionOk="0">
                    <a:moveTo>
                      <a:pt x="39348" y="1"/>
                    </a:moveTo>
                    <a:cubicBezTo>
                      <a:pt x="39330" y="1"/>
                      <a:pt x="39320" y="4"/>
                      <a:pt x="39320" y="9"/>
                    </a:cubicBezTo>
                    <a:cubicBezTo>
                      <a:pt x="39308" y="33"/>
                      <a:pt x="39332" y="68"/>
                      <a:pt x="39403" y="128"/>
                    </a:cubicBezTo>
                    <a:cubicBezTo>
                      <a:pt x="39474" y="187"/>
                      <a:pt x="39594" y="247"/>
                      <a:pt x="39736" y="354"/>
                    </a:cubicBezTo>
                    <a:cubicBezTo>
                      <a:pt x="39736" y="354"/>
                      <a:pt x="39808" y="402"/>
                      <a:pt x="39939" y="485"/>
                    </a:cubicBezTo>
                    <a:cubicBezTo>
                      <a:pt x="40058" y="580"/>
                      <a:pt x="40248" y="711"/>
                      <a:pt x="40463" y="926"/>
                    </a:cubicBezTo>
                    <a:cubicBezTo>
                      <a:pt x="40903" y="1330"/>
                      <a:pt x="41475" y="1997"/>
                      <a:pt x="42022" y="2950"/>
                    </a:cubicBezTo>
                    <a:cubicBezTo>
                      <a:pt x="42558" y="3902"/>
                      <a:pt x="43070" y="5128"/>
                      <a:pt x="43475" y="6545"/>
                    </a:cubicBezTo>
                    <a:cubicBezTo>
                      <a:pt x="43677" y="7260"/>
                      <a:pt x="43844" y="8022"/>
                      <a:pt x="43987" y="8819"/>
                    </a:cubicBezTo>
                    <a:cubicBezTo>
                      <a:pt x="44118" y="9629"/>
                      <a:pt x="44225" y="10474"/>
                      <a:pt x="44237" y="11344"/>
                    </a:cubicBezTo>
                    <a:cubicBezTo>
                      <a:pt x="44237" y="11558"/>
                      <a:pt x="44237" y="11772"/>
                      <a:pt x="44225" y="11986"/>
                    </a:cubicBezTo>
                    <a:cubicBezTo>
                      <a:pt x="44201" y="12213"/>
                      <a:pt x="44189" y="12439"/>
                      <a:pt x="44166" y="12665"/>
                    </a:cubicBezTo>
                    <a:cubicBezTo>
                      <a:pt x="44142" y="13118"/>
                      <a:pt x="44106" y="13570"/>
                      <a:pt x="44082" y="14034"/>
                    </a:cubicBezTo>
                    <a:cubicBezTo>
                      <a:pt x="44023" y="14951"/>
                      <a:pt x="43963" y="15892"/>
                      <a:pt x="43880" y="16844"/>
                    </a:cubicBezTo>
                    <a:cubicBezTo>
                      <a:pt x="43701" y="18737"/>
                      <a:pt x="43415" y="20690"/>
                      <a:pt x="42701" y="22500"/>
                    </a:cubicBezTo>
                    <a:cubicBezTo>
                      <a:pt x="42522" y="22952"/>
                      <a:pt x="42308" y="23381"/>
                      <a:pt x="42082" y="23797"/>
                    </a:cubicBezTo>
                    <a:cubicBezTo>
                      <a:pt x="41832" y="24214"/>
                      <a:pt x="41558" y="24607"/>
                      <a:pt x="41260" y="24976"/>
                    </a:cubicBezTo>
                    <a:cubicBezTo>
                      <a:pt x="40951" y="25345"/>
                      <a:pt x="40617" y="25667"/>
                      <a:pt x="40248" y="25964"/>
                    </a:cubicBezTo>
                    <a:cubicBezTo>
                      <a:pt x="39891" y="26262"/>
                      <a:pt x="39486" y="26488"/>
                      <a:pt x="39070" y="26703"/>
                    </a:cubicBezTo>
                    <a:cubicBezTo>
                      <a:pt x="38236" y="27119"/>
                      <a:pt x="37355" y="27381"/>
                      <a:pt x="36474" y="27572"/>
                    </a:cubicBezTo>
                    <a:cubicBezTo>
                      <a:pt x="35593" y="27762"/>
                      <a:pt x="34724" y="27869"/>
                      <a:pt x="33879" y="27941"/>
                    </a:cubicBezTo>
                    <a:cubicBezTo>
                      <a:pt x="32667" y="28034"/>
                      <a:pt x="31396" y="28055"/>
                      <a:pt x="30082" y="28055"/>
                    </a:cubicBezTo>
                    <a:cubicBezTo>
                      <a:pt x="29548" y="28055"/>
                      <a:pt x="29008" y="28051"/>
                      <a:pt x="28461" y="28048"/>
                    </a:cubicBezTo>
                    <a:cubicBezTo>
                      <a:pt x="27521" y="28048"/>
                      <a:pt x="26556" y="28048"/>
                      <a:pt x="25580" y="28096"/>
                    </a:cubicBezTo>
                    <a:cubicBezTo>
                      <a:pt x="25092" y="28119"/>
                      <a:pt x="24615" y="28131"/>
                      <a:pt x="24127" y="28155"/>
                    </a:cubicBezTo>
                    <a:cubicBezTo>
                      <a:pt x="23639" y="28167"/>
                      <a:pt x="23151" y="28179"/>
                      <a:pt x="22663" y="28191"/>
                    </a:cubicBezTo>
                    <a:cubicBezTo>
                      <a:pt x="20698" y="28238"/>
                      <a:pt x="18734" y="28286"/>
                      <a:pt x="16817" y="28381"/>
                    </a:cubicBezTo>
                    <a:cubicBezTo>
                      <a:pt x="16341" y="28405"/>
                      <a:pt x="15864" y="28417"/>
                      <a:pt x="15400" y="28465"/>
                    </a:cubicBezTo>
                    <a:cubicBezTo>
                      <a:pt x="14924" y="28500"/>
                      <a:pt x="14459" y="28512"/>
                      <a:pt x="13995" y="28572"/>
                    </a:cubicBezTo>
                    <a:cubicBezTo>
                      <a:pt x="13531" y="28608"/>
                      <a:pt x="13078" y="28655"/>
                      <a:pt x="12626" y="28691"/>
                    </a:cubicBezTo>
                    <a:cubicBezTo>
                      <a:pt x="12412" y="28703"/>
                      <a:pt x="12185" y="28715"/>
                      <a:pt x="11971" y="28727"/>
                    </a:cubicBezTo>
                    <a:cubicBezTo>
                      <a:pt x="11931" y="28731"/>
                      <a:pt x="11893" y="28732"/>
                      <a:pt x="11855" y="28732"/>
                    </a:cubicBezTo>
                    <a:cubicBezTo>
                      <a:pt x="11781" y="28732"/>
                      <a:pt x="11709" y="28727"/>
                      <a:pt x="11638" y="28727"/>
                    </a:cubicBezTo>
                    <a:cubicBezTo>
                      <a:pt x="11530" y="28727"/>
                      <a:pt x="11423" y="28727"/>
                      <a:pt x="11316" y="28715"/>
                    </a:cubicBezTo>
                    <a:cubicBezTo>
                      <a:pt x="11197" y="28715"/>
                      <a:pt x="11090" y="28715"/>
                      <a:pt x="10983" y="28703"/>
                    </a:cubicBezTo>
                    <a:cubicBezTo>
                      <a:pt x="10876" y="28703"/>
                      <a:pt x="10768" y="28691"/>
                      <a:pt x="10661" y="28679"/>
                    </a:cubicBezTo>
                    <a:cubicBezTo>
                      <a:pt x="10447" y="28655"/>
                      <a:pt x="10245" y="28643"/>
                      <a:pt x="10030" y="28608"/>
                    </a:cubicBezTo>
                    <a:cubicBezTo>
                      <a:pt x="9828" y="28572"/>
                      <a:pt x="9614" y="28536"/>
                      <a:pt x="9411" y="28500"/>
                    </a:cubicBezTo>
                    <a:cubicBezTo>
                      <a:pt x="9209" y="28477"/>
                      <a:pt x="9018" y="28417"/>
                      <a:pt x="8816" y="28369"/>
                    </a:cubicBezTo>
                    <a:cubicBezTo>
                      <a:pt x="8423" y="28286"/>
                      <a:pt x="8042" y="28167"/>
                      <a:pt x="7673" y="28060"/>
                    </a:cubicBezTo>
                    <a:cubicBezTo>
                      <a:pt x="7482" y="28000"/>
                      <a:pt x="7304" y="27929"/>
                      <a:pt x="7125" y="27869"/>
                    </a:cubicBezTo>
                    <a:cubicBezTo>
                      <a:pt x="6947" y="27798"/>
                      <a:pt x="6768" y="27738"/>
                      <a:pt x="6601" y="27667"/>
                    </a:cubicBezTo>
                    <a:cubicBezTo>
                      <a:pt x="5232" y="27107"/>
                      <a:pt x="4089" y="26453"/>
                      <a:pt x="3184" y="25833"/>
                    </a:cubicBezTo>
                    <a:cubicBezTo>
                      <a:pt x="2958" y="25679"/>
                      <a:pt x="2732" y="25524"/>
                      <a:pt x="2541" y="25381"/>
                    </a:cubicBezTo>
                    <a:cubicBezTo>
                      <a:pt x="2351" y="25226"/>
                      <a:pt x="2160" y="25095"/>
                      <a:pt x="1994" y="24952"/>
                    </a:cubicBezTo>
                    <a:cubicBezTo>
                      <a:pt x="1660" y="24667"/>
                      <a:pt x="1374" y="24440"/>
                      <a:pt x="1160" y="24226"/>
                    </a:cubicBezTo>
                    <a:cubicBezTo>
                      <a:pt x="708" y="23821"/>
                      <a:pt x="481" y="23583"/>
                      <a:pt x="481" y="23583"/>
                    </a:cubicBezTo>
                    <a:cubicBezTo>
                      <a:pt x="256" y="23357"/>
                      <a:pt x="108" y="23251"/>
                      <a:pt x="59" y="23251"/>
                    </a:cubicBezTo>
                    <a:cubicBezTo>
                      <a:pt x="0" y="23251"/>
                      <a:pt x="88" y="23408"/>
                      <a:pt x="362" y="23702"/>
                    </a:cubicBezTo>
                    <a:cubicBezTo>
                      <a:pt x="362" y="23702"/>
                      <a:pt x="589" y="23952"/>
                      <a:pt x="1029" y="24357"/>
                    </a:cubicBezTo>
                    <a:cubicBezTo>
                      <a:pt x="1255" y="24571"/>
                      <a:pt x="1541" y="24809"/>
                      <a:pt x="1875" y="25095"/>
                    </a:cubicBezTo>
                    <a:cubicBezTo>
                      <a:pt x="2041" y="25238"/>
                      <a:pt x="2232" y="25381"/>
                      <a:pt x="2434" y="25524"/>
                    </a:cubicBezTo>
                    <a:cubicBezTo>
                      <a:pt x="2625" y="25679"/>
                      <a:pt x="2839" y="25833"/>
                      <a:pt x="3065" y="25988"/>
                    </a:cubicBezTo>
                    <a:cubicBezTo>
                      <a:pt x="3982" y="26619"/>
                      <a:pt x="5137" y="27298"/>
                      <a:pt x="6518" y="27869"/>
                    </a:cubicBezTo>
                    <a:cubicBezTo>
                      <a:pt x="6685" y="27953"/>
                      <a:pt x="6863" y="28012"/>
                      <a:pt x="7042" y="28072"/>
                    </a:cubicBezTo>
                    <a:cubicBezTo>
                      <a:pt x="7232" y="28143"/>
                      <a:pt x="7411" y="28215"/>
                      <a:pt x="7601" y="28274"/>
                    </a:cubicBezTo>
                    <a:cubicBezTo>
                      <a:pt x="7971" y="28381"/>
                      <a:pt x="8352" y="28512"/>
                      <a:pt x="8756" y="28596"/>
                    </a:cubicBezTo>
                    <a:cubicBezTo>
                      <a:pt x="8959" y="28643"/>
                      <a:pt x="9161" y="28703"/>
                      <a:pt x="9364" y="28739"/>
                    </a:cubicBezTo>
                    <a:cubicBezTo>
                      <a:pt x="9578" y="28774"/>
                      <a:pt x="9780" y="28810"/>
                      <a:pt x="9995" y="28846"/>
                    </a:cubicBezTo>
                    <a:cubicBezTo>
                      <a:pt x="10209" y="28881"/>
                      <a:pt x="10423" y="28893"/>
                      <a:pt x="10638" y="28917"/>
                    </a:cubicBezTo>
                    <a:cubicBezTo>
                      <a:pt x="10745" y="28929"/>
                      <a:pt x="10864" y="28941"/>
                      <a:pt x="10971" y="28953"/>
                    </a:cubicBezTo>
                    <a:cubicBezTo>
                      <a:pt x="11078" y="28965"/>
                      <a:pt x="11185" y="28965"/>
                      <a:pt x="11304" y="28965"/>
                    </a:cubicBezTo>
                    <a:cubicBezTo>
                      <a:pt x="11411" y="28977"/>
                      <a:pt x="11519" y="28977"/>
                      <a:pt x="11638" y="28977"/>
                    </a:cubicBezTo>
                    <a:cubicBezTo>
                      <a:pt x="11691" y="28983"/>
                      <a:pt x="11745" y="28986"/>
                      <a:pt x="11800" y="28986"/>
                    </a:cubicBezTo>
                    <a:cubicBezTo>
                      <a:pt x="11855" y="28986"/>
                      <a:pt x="11911" y="28983"/>
                      <a:pt x="11971" y="28977"/>
                    </a:cubicBezTo>
                    <a:cubicBezTo>
                      <a:pt x="12197" y="28977"/>
                      <a:pt x="12423" y="28965"/>
                      <a:pt x="12650" y="28953"/>
                    </a:cubicBezTo>
                    <a:cubicBezTo>
                      <a:pt x="13102" y="28917"/>
                      <a:pt x="13555" y="28869"/>
                      <a:pt x="14019" y="28834"/>
                    </a:cubicBezTo>
                    <a:cubicBezTo>
                      <a:pt x="14471" y="28786"/>
                      <a:pt x="14948" y="28762"/>
                      <a:pt x="15412" y="28727"/>
                    </a:cubicBezTo>
                    <a:cubicBezTo>
                      <a:pt x="15876" y="28703"/>
                      <a:pt x="16353" y="28679"/>
                      <a:pt x="16829" y="28655"/>
                    </a:cubicBezTo>
                    <a:cubicBezTo>
                      <a:pt x="18746" y="28572"/>
                      <a:pt x="20710" y="28536"/>
                      <a:pt x="22663" y="28500"/>
                    </a:cubicBezTo>
                    <a:cubicBezTo>
                      <a:pt x="23151" y="28488"/>
                      <a:pt x="23639" y="28477"/>
                      <a:pt x="24127" y="28465"/>
                    </a:cubicBezTo>
                    <a:cubicBezTo>
                      <a:pt x="24615" y="28453"/>
                      <a:pt x="25104" y="28429"/>
                      <a:pt x="25592" y="28417"/>
                    </a:cubicBezTo>
                    <a:cubicBezTo>
                      <a:pt x="26556" y="28369"/>
                      <a:pt x="27521" y="28369"/>
                      <a:pt x="28461" y="28369"/>
                    </a:cubicBezTo>
                    <a:cubicBezTo>
                      <a:pt x="29092" y="28373"/>
                      <a:pt x="29717" y="28379"/>
                      <a:pt x="30332" y="28379"/>
                    </a:cubicBezTo>
                    <a:cubicBezTo>
                      <a:pt x="31563" y="28379"/>
                      <a:pt x="32759" y="28358"/>
                      <a:pt x="33902" y="28262"/>
                    </a:cubicBezTo>
                    <a:cubicBezTo>
                      <a:pt x="34760" y="28203"/>
                      <a:pt x="35653" y="28084"/>
                      <a:pt x="36546" y="27893"/>
                    </a:cubicBezTo>
                    <a:cubicBezTo>
                      <a:pt x="37438" y="27703"/>
                      <a:pt x="38355" y="27429"/>
                      <a:pt x="39213" y="26988"/>
                    </a:cubicBezTo>
                    <a:cubicBezTo>
                      <a:pt x="39641" y="26774"/>
                      <a:pt x="40070" y="26524"/>
                      <a:pt x="40451" y="26214"/>
                    </a:cubicBezTo>
                    <a:cubicBezTo>
                      <a:pt x="40832" y="25905"/>
                      <a:pt x="41189" y="25560"/>
                      <a:pt x="41499" y="25179"/>
                    </a:cubicBezTo>
                    <a:cubicBezTo>
                      <a:pt x="41820" y="24798"/>
                      <a:pt x="42094" y="24393"/>
                      <a:pt x="42344" y="23952"/>
                    </a:cubicBezTo>
                    <a:cubicBezTo>
                      <a:pt x="42594" y="23524"/>
                      <a:pt x="42796" y="23071"/>
                      <a:pt x="42987" y="22607"/>
                    </a:cubicBezTo>
                    <a:cubicBezTo>
                      <a:pt x="43701" y="20761"/>
                      <a:pt x="43987" y="18773"/>
                      <a:pt x="44154" y="16868"/>
                    </a:cubicBezTo>
                    <a:cubicBezTo>
                      <a:pt x="44237" y="15916"/>
                      <a:pt x="44296" y="14975"/>
                      <a:pt x="44344" y="14046"/>
                    </a:cubicBezTo>
                    <a:cubicBezTo>
                      <a:pt x="44368" y="13582"/>
                      <a:pt x="44404" y="13129"/>
                      <a:pt x="44427" y="12677"/>
                    </a:cubicBezTo>
                    <a:cubicBezTo>
                      <a:pt x="44439" y="12451"/>
                      <a:pt x="44463" y="12225"/>
                      <a:pt x="44475" y="12010"/>
                    </a:cubicBezTo>
                    <a:cubicBezTo>
                      <a:pt x="44487" y="11784"/>
                      <a:pt x="44487" y="11558"/>
                      <a:pt x="44487" y="11332"/>
                    </a:cubicBezTo>
                    <a:cubicBezTo>
                      <a:pt x="44463" y="10451"/>
                      <a:pt x="44356" y="9593"/>
                      <a:pt x="44213" y="8784"/>
                    </a:cubicBezTo>
                    <a:cubicBezTo>
                      <a:pt x="44070" y="7974"/>
                      <a:pt x="43892" y="7200"/>
                      <a:pt x="43677" y="6486"/>
                    </a:cubicBezTo>
                    <a:cubicBezTo>
                      <a:pt x="43273" y="5057"/>
                      <a:pt x="42749" y="3819"/>
                      <a:pt x="42189" y="2854"/>
                    </a:cubicBezTo>
                    <a:cubicBezTo>
                      <a:pt x="41629" y="1890"/>
                      <a:pt x="41046" y="1199"/>
                      <a:pt x="40582" y="795"/>
                    </a:cubicBezTo>
                    <a:cubicBezTo>
                      <a:pt x="40356" y="580"/>
                      <a:pt x="40165" y="437"/>
                      <a:pt x="40034" y="342"/>
                    </a:cubicBezTo>
                    <a:cubicBezTo>
                      <a:pt x="39903" y="259"/>
                      <a:pt x="39832" y="211"/>
                      <a:pt x="39832" y="211"/>
                    </a:cubicBezTo>
                    <a:cubicBezTo>
                      <a:pt x="39677" y="104"/>
                      <a:pt x="39546" y="56"/>
                      <a:pt x="39463" y="21"/>
                    </a:cubicBezTo>
                    <a:cubicBezTo>
                      <a:pt x="39414" y="7"/>
                      <a:pt x="39373" y="1"/>
                      <a:pt x="39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4"/>
              <p:cNvSpPr/>
              <p:nvPr/>
            </p:nvSpPr>
            <p:spPr>
              <a:xfrm>
                <a:off x="6165050" y="4554550"/>
                <a:ext cx="1773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3302" extrusionOk="0">
                    <a:moveTo>
                      <a:pt x="84" y="1"/>
                    </a:moveTo>
                    <a:cubicBezTo>
                      <a:pt x="0" y="1"/>
                      <a:pt x="0" y="168"/>
                      <a:pt x="84" y="179"/>
                    </a:cubicBezTo>
                    <a:cubicBezTo>
                      <a:pt x="84" y="179"/>
                      <a:pt x="107" y="179"/>
                      <a:pt x="179" y="191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51"/>
                      <a:pt x="703" y="275"/>
                      <a:pt x="858" y="310"/>
                    </a:cubicBezTo>
                    <a:cubicBezTo>
                      <a:pt x="929" y="334"/>
                      <a:pt x="1012" y="358"/>
                      <a:pt x="1096" y="382"/>
                    </a:cubicBezTo>
                    <a:cubicBezTo>
                      <a:pt x="1179" y="418"/>
                      <a:pt x="1274" y="441"/>
                      <a:pt x="1358" y="477"/>
                    </a:cubicBezTo>
                    <a:cubicBezTo>
                      <a:pt x="2072" y="739"/>
                      <a:pt x="2917" y="1168"/>
                      <a:pt x="3572" y="1525"/>
                    </a:cubicBezTo>
                    <a:cubicBezTo>
                      <a:pt x="4227" y="1882"/>
                      <a:pt x="5060" y="2334"/>
                      <a:pt x="5739" y="2704"/>
                    </a:cubicBezTo>
                    <a:cubicBezTo>
                      <a:pt x="6084" y="2882"/>
                      <a:pt x="6382" y="3037"/>
                      <a:pt x="6608" y="3144"/>
                    </a:cubicBezTo>
                    <a:cubicBezTo>
                      <a:pt x="6823" y="3239"/>
                      <a:pt x="6965" y="3299"/>
                      <a:pt x="6965" y="3299"/>
                    </a:cubicBezTo>
                    <a:cubicBezTo>
                      <a:pt x="6971" y="3301"/>
                      <a:pt x="6977" y="3302"/>
                      <a:pt x="6983" y="3302"/>
                    </a:cubicBezTo>
                    <a:cubicBezTo>
                      <a:pt x="7046" y="3302"/>
                      <a:pt x="7091" y="3188"/>
                      <a:pt x="7037" y="3144"/>
                    </a:cubicBezTo>
                    <a:cubicBezTo>
                      <a:pt x="7037" y="3144"/>
                      <a:pt x="6906" y="3085"/>
                      <a:pt x="6692" y="2965"/>
                    </a:cubicBezTo>
                    <a:cubicBezTo>
                      <a:pt x="6489" y="2846"/>
                      <a:pt x="6192" y="2680"/>
                      <a:pt x="5870" y="2489"/>
                    </a:cubicBezTo>
                    <a:cubicBezTo>
                      <a:pt x="5203" y="2096"/>
                      <a:pt x="4394" y="1596"/>
                      <a:pt x="3727" y="1239"/>
                    </a:cubicBezTo>
                    <a:cubicBezTo>
                      <a:pt x="3060" y="882"/>
                      <a:pt x="2191" y="465"/>
                      <a:pt x="1441" y="239"/>
                    </a:cubicBezTo>
                    <a:cubicBezTo>
                      <a:pt x="1346" y="203"/>
                      <a:pt x="1250" y="179"/>
                      <a:pt x="1167" y="156"/>
                    </a:cubicBezTo>
                    <a:cubicBezTo>
                      <a:pt x="1072" y="144"/>
                      <a:pt x="988" y="120"/>
                      <a:pt x="917" y="96"/>
                    </a:cubicBezTo>
                    <a:cubicBezTo>
                      <a:pt x="750" y="60"/>
                      <a:pt x="596" y="48"/>
                      <a:pt x="477" y="25"/>
                    </a:cubicBezTo>
                    <a:cubicBezTo>
                      <a:pt x="357" y="13"/>
                      <a:pt x="250" y="13"/>
                      <a:pt x="191" y="13"/>
                    </a:cubicBezTo>
                    <a:cubicBezTo>
                      <a:pt x="119" y="1"/>
                      <a:pt x="84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4"/>
              <p:cNvSpPr/>
              <p:nvPr/>
            </p:nvSpPr>
            <p:spPr>
              <a:xfrm>
                <a:off x="6306175" y="4560800"/>
                <a:ext cx="10470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814" extrusionOk="0">
                    <a:moveTo>
                      <a:pt x="64" y="0"/>
                    </a:moveTo>
                    <a:cubicBezTo>
                      <a:pt x="10" y="0"/>
                      <a:pt x="0" y="156"/>
                      <a:pt x="46" y="168"/>
                    </a:cubicBezTo>
                    <a:cubicBezTo>
                      <a:pt x="46" y="168"/>
                      <a:pt x="130" y="191"/>
                      <a:pt x="273" y="227"/>
                    </a:cubicBezTo>
                    <a:cubicBezTo>
                      <a:pt x="344" y="251"/>
                      <a:pt x="427" y="275"/>
                      <a:pt x="523" y="310"/>
                    </a:cubicBezTo>
                    <a:cubicBezTo>
                      <a:pt x="618" y="346"/>
                      <a:pt x="725" y="394"/>
                      <a:pt x="832" y="441"/>
                    </a:cubicBezTo>
                    <a:cubicBezTo>
                      <a:pt x="1261" y="656"/>
                      <a:pt x="1737" y="1025"/>
                      <a:pt x="2106" y="1322"/>
                    </a:cubicBezTo>
                    <a:cubicBezTo>
                      <a:pt x="2487" y="1608"/>
                      <a:pt x="2952" y="2001"/>
                      <a:pt x="3344" y="2299"/>
                    </a:cubicBezTo>
                    <a:cubicBezTo>
                      <a:pt x="3737" y="2608"/>
                      <a:pt x="4059" y="2811"/>
                      <a:pt x="4059" y="2811"/>
                    </a:cubicBezTo>
                    <a:cubicBezTo>
                      <a:pt x="4063" y="2813"/>
                      <a:pt x="4068" y="2814"/>
                      <a:pt x="4072" y="2814"/>
                    </a:cubicBezTo>
                    <a:cubicBezTo>
                      <a:pt x="4121" y="2814"/>
                      <a:pt x="4188" y="2711"/>
                      <a:pt x="4166" y="2668"/>
                    </a:cubicBezTo>
                    <a:cubicBezTo>
                      <a:pt x="4166" y="2668"/>
                      <a:pt x="3868" y="2442"/>
                      <a:pt x="3511" y="2108"/>
                    </a:cubicBezTo>
                    <a:cubicBezTo>
                      <a:pt x="3142" y="1787"/>
                      <a:pt x="2702" y="1358"/>
                      <a:pt x="2321" y="1061"/>
                    </a:cubicBezTo>
                    <a:cubicBezTo>
                      <a:pt x="1940" y="751"/>
                      <a:pt x="1404" y="406"/>
                      <a:pt x="939" y="215"/>
                    </a:cubicBezTo>
                    <a:cubicBezTo>
                      <a:pt x="820" y="168"/>
                      <a:pt x="701" y="132"/>
                      <a:pt x="594" y="96"/>
                    </a:cubicBezTo>
                    <a:cubicBezTo>
                      <a:pt x="499" y="72"/>
                      <a:pt x="404" y="49"/>
                      <a:pt x="320" y="37"/>
                    </a:cubicBezTo>
                    <a:cubicBezTo>
                      <a:pt x="166" y="13"/>
                      <a:pt x="70" y="1"/>
                      <a:pt x="70" y="1"/>
                    </a:cubicBezTo>
                    <a:cubicBezTo>
                      <a:pt x="68" y="0"/>
                      <a:pt x="66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4"/>
              <p:cNvSpPr/>
              <p:nvPr/>
            </p:nvSpPr>
            <p:spPr>
              <a:xfrm>
                <a:off x="6404050" y="4555625"/>
                <a:ext cx="9525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2936" extrusionOk="0">
                    <a:moveTo>
                      <a:pt x="104" y="0"/>
                    </a:moveTo>
                    <a:cubicBezTo>
                      <a:pt x="83" y="0"/>
                      <a:pt x="72" y="5"/>
                      <a:pt x="72" y="5"/>
                    </a:cubicBezTo>
                    <a:cubicBezTo>
                      <a:pt x="1" y="5"/>
                      <a:pt x="49" y="172"/>
                      <a:pt x="72" y="172"/>
                    </a:cubicBezTo>
                    <a:cubicBezTo>
                      <a:pt x="72" y="172"/>
                      <a:pt x="144" y="172"/>
                      <a:pt x="263" y="232"/>
                    </a:cubicBezTo>
                    <a:cubicBezTo>
                      <a:pt x="382" y="291"/>
                      <a:pt x="549" y="398"/>
                      <a:pt x="727" y="541"/>
                    </a:cubicBezTo>
                    <a:cubicBezTo>
                      <a:pt x="1084" y="827"/>
                      <a:pt x="1501" y="1220"/>
                      <a:pt x="1835" y="1518"/>
                    </a:cubicBezTo>
                    <a:cubicBezTo>
                      <a:pt x="2180" y="1827"/>
                      <a:pt x="2620" y="2196"/>
                      <a:pt x="3001" y="2482"/>
                    </a:cubicBezTo>
                    <a:cubicBezTo>
                      <a:pt x="3192" y="2625"/>
                      <a:pt x="3359" y="2744"/>
                      <a:pt x="3490" y="2815"/>
                    </a:cubicBezTo>
                    <a:cubicBezTo>
                      <a:pt x="3620" y="2899"/>
                      <a:pt x="3704" y="2934"/>
                      <a:pt x="3704" y="2934"/>
                    </a:cubicBezTo>
                    <a:cubicBezTo>
                      <a:pt x="3706" y="2935"/>
                      <a:pt x="3708" y="2935"/>
                      <a:pt x="3710" y="2935"/>
                    </a:cubicBezTo>
                    <a:cubicBezTo>
                      <a:pt x="3756" y="2935"/>
                      <a:pt x="3810" y="2814"/>
                      <a:pt x="3787" y="2780"/>
                    </a:cubicBezTo>
                    <a:cubicBezTo>
                      <a:pt x="3787" y="2780"/>
                      <a:pt x="3716" y="2732"/>
                      <a:pt x="3597" y="2649"/>
                    </a:cubicBezTo>
                    <a:cubicBezTo>
                      <a:pt x="3490" y="2565"/>
                      <a:pt x="3335" y="2434"/>
                      <a:pt x="3156" y="2291"/>
                    </a:cubicBezTo>
                    <a:cubicBezTo>
                      <a:pt x="2811" y="1982"/>
                      <a:pt x="2394" y="1577"/>
                      <a:pt x="2061" y="1279"/>
                    </a:cubicBezTo>
                    <a:cubicBezTo>
                      <a:pt x="1715" y="970"/>
                      <a:pt x="1275" y="601"/>
                      <a:pt x="870" y="339"/>
                    </a:cubicBezTo>
                    <a:cubicBezTo>
                      <a:pt x="680" y="208"/>
                      <a:pt x="489" y="101"/>
                      <a:pt x="334" y="53"/>
                    </a:cubicBezTo>
                    <a:cubicBezTo>
                      <a:pt x="263" y="17"/>
                      <a:pt x="191" y="5"/>
                      <a:pt x="144" y="5"/>
                    </a:cubicBezTo>
                    <a:cubicBezTo>
                      <a:pt x="128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4"/>
              <p:cNvSpPr/>
              <p:nvPr/>
            </p:nvSpPr>
            <p:spPr>
              <a:xfrm>
                <a:off x="6492550" y="4551525"/>
                <a:ext cx="862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174" extrusionOk="0">
                    <a:moveTo>
                      <a:pt x="96" y="0"/>
                    </a:moveTo>
                    <a:cubicBezTo>
                      <a:pt x="59" y="0"/>
                      <a:pt x="1" y="135"/>
                      <a:pt x="45" y="158"/>
                    </a:cubicBezTo>
                    <a:cubicBezTo>
                      <a:pt x="45" y="158"/>
                      <a:pt x="116" y="193"/>
                      <a:pt x="235" y="265"/>
                    </a:cubicBezTo>
                    <a:cubicBezTo>
                      <a:pt x="295" y="300"/>
                      <a:pt x="354" y="348"/>
                      <a:pt x="438" y="396"/>
                    </a:cubicBezTo>
                    <a:cubicBezTo>
                      <a:pt x="509" y="455"/>
                      <a:pt x="592" y="515"/>
                      <a:pt x="676" y="586"/>
                    </a:cubicBezTo>
                    <a:cubicBezTo>
                      <a:pt x="1009" y="872"/>
                      <a:pt x="1402" y="1277"/>
                      <a:pt x="1700" y="1598"/>
                    </a:cubicBezTo>
                    <a:cubicBezTo>
                      <a:pt x="1997" y="1908"/>
                      <a:pt x="2390" y="2313"/>
                      <a:pt x="2724" y="2634"/>
                    </a:cubicBezTo>
                    <a:cubicBezTo>
                      <a:pt x="3045" y="2956"/>
                      <a:pt x="3319" y="3170"/>
                      <a:pt x="3319" y="3170"/>
                    </a:cubicBezTo>
                    <a:cubicBezTo>
                      <a:pt x="3322" y="3172"/>
                      <a:pt x="3327" y="3173"/>
                      <a:pt x="3331" y="3173"/>
                    </a:cubicBezTo>
                    <a:cubicBezTo>
                      <a:pt x="3372" y="3173"/>
                      <a:pt x="3449" y="3082"/>
                      <a:pt x="3438" y="3039"/>
                    </a:cubicBezTo>
                    <a:cubicBezTo>
                      <a:pt x="3438" y="3039"/>
                      <a:pt x="3200" y="2801"/>
                      <a:pt x="2902" y="2455"/>
                    </a:cubicBezTo>
                    <a:cubicBezTo>
                      <a:pt x="2605" y="2122"/>
                      <a:pt x="2247" y="1682"/>
                      <a:pt x="1938" y="1360"/>
                    </a:cubicBezTo>
                    <a:cubicBezTo>
                      <a:pt x="1640" y="1039"/>
                      <a:pt x="1212" y="658"/>
                      <a:pt x="831" y="396"/>
                    </a:cubicBezTo>
                    <a:cubicBezTo>
                      <a:pt x="735" y="324"/>
                      <a:pt x="640" y="265"/>
                      <a:pt x="557" y="217"/>
                    </a:cubicBezTo>
                    <a:cubicBezTo>
                      <a:pt x="473" y="169"/>
                      <a:pt x="390" y="122"/>
                      <a:pt x="331" y="86"/>
                    </a:cubicBezTo>
                    <a:cubicBezTo>
                      <a:pt x="188" y="27"/>
                      <a:pt x="104" y="3"/>
                      <a:pt x="104" y="3"/>
                    </a:cubicBezTo>
                    <a:cubicBezTo>
                      <a:pt x="102" y="1"/>
                      <a:pt x="99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6569900" y="4544125"/>
                <a:ext cx="88025" cy="8227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1" extrusionOk="0">
                    <a:moveTo>
                      <a:pt x="65" y="0"/>
                    </a:moveTo>
                    <a:cubicBezTo>
                      <a:pt x="21" y="0"/>
                      <a:pt x="0" y="145"/>
                      <a:pt x="34" y="168"/>
                    </a:cubicBezTo>
                    <a:cubicBezTo>
                      <a:pt x="34" y="168"/>
                      <a:pt x="58" y="168"/>
                      <a:pt x="94" y="180"/>
                    </a:cubicBezTo>
                    <a:cubicBezTo>
                      <a:pt x="130" y="204"/>
                      <a:pt x="177" y="204"/>
                      <a:pt x="237" y="239"/>
                    </a:cubicBezTo>
                    <a:cubicBezTo>
                      <a:pt x="368" y="299"/>
                      <a:pt x="535" y="406"/>
                      <a:pt x="701" y="561"/>
                    </a:cubicBezTo>
                    <a:cubicBezTo>
                      <a:pt x="1047" y="846"/>
                      <a:pt x="1404" y="1299"/>
                      <a:pt x="1701" y="1644"/>
                    </a:cubicBezTo>
                    <a:cubicBezTo>
                      <a:pt x="1999" y="1989"/>
                      <a:pt x="2392" y="2430"/>
                      <a:pt x="2737" y="2763"/>
                    </a:cubicBezTo>
                    <a:cubicBezTo>
                      <a:pt x="2821" y="2847"/>
                      <a:pt x="2904" y="2918"/>
                      <a:pt x="2987" y="2990"/>
                    </a:cubicBezTo>
                    <a:cubicBezTo>
                      <a:pt x="3059" y="3049"/>
                      <a:pt x="3130" y="3109"/>
                      <a:pt x="3190" y="3156"/>
                    </a:cubicBezTo>
                    <a:cubicBezTo>
                      <a:pt x="3321" y="3240"/>
                      <a:pt x="3392" y="3287"/>
                      <a:pt x="3392" y="3287"/>
                    </a:cubicBezTo>
                    <a:cubicBezTo>
                      <a:pt x="3396" y="3289"/>
                      <a:pt x="3400" y="3290"/>
                      <a:pt x="3404" y="3290"/>
                    </a:cubicBezTo>
                    <a:cubicBezTo>
                      <a:pt x="3453" y="3290"/>
                      <a:pt x="3520" y="3177"/>
                      <a:pt x="3487" y="3144"/>
                    </a:cubicBezTo>
                    <a:cubicBezTo>
                      <a:pt x="3487" y="3144"/>
                      <a:pt x="3428" y="3085"/>
                      <a:pt x="3321" y="3001"/>
                    </a:cubicBezTo>
                    <a:cubicBezTo>
                      <a:pt x="3261" y="2942"/>
                      <a:pt x="3202" y="2882"/>
                      <a:pt x="3130" y="2823"/>
                    </a:cubicBezTo>
                    <a:cubicBezTo>
                      <a:pt x="3071" y="2751"/>
                      <a:pt x="2987" y="2668"/>
                      <a:pt x="2916" y="2585"/>
                    </a:cubicBezTo>
                    <a:cubicBezTo>
                      <a:pt x="2606" y="2239"/>
                      <a:pt x="2249" y="1775"/>
                      <a:pt x="1951" y="1430"/>
                    </a:cubicBezTo>
                    <a:cubicBezTo>
                      <a:pt x="1654" y="1085"/>
                      <a:pt x="1261" y="644"/>
                      <a:pt x="856" y="358"/>
                    </a:cubicBezTo>
                    <a:cubicBezTo>
                      <a:pt x="666" y="215"/>
                      <a:pt x="463" y="120"/>
                      <a:pt x="320" y="61"/>
                    </a:cubicBezTo>
                    <a:cubicBezTo>
                      <a:pt x="249" y="25"/>
                      <a:pt x="177" y="25"/>
                      <a:pt x="142" y="13"/>
                    </a:cubicBezTo>
                    <a:cubicBezTo>
                      <a:pt x="94" y="1"/>
                      <a:pt x="70" y="1"/>
                      <a:pt x="70" y="1"/>
                    </a:cubicBezTo>
                    <a:cubicBezTo>
                      <a:pt x="68" y="1"/>
                      <a:pt x="67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4"/>
              <p:cNvSpPr/>
              <p:nvPr/>
            </p:nvSpPr>
            <p:spPr>
              <a:xfrm>
                <a:off x="6641650" y="4545325"/>
                <a:ext cx="12905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3326" extrusionOk="0">
                    <a:moveTo>
                      <a:pt x="391" y="1"/>
                    </a:moveTo>
                    <a:cubicBezTo>
                      <a:pt x="284" y="1"/>
                      <a:pt x="201" y="13"/>
                      <a:pt x="141" y="13"/>
                    </a:cubicBezTo>
                    <a:cubicBezTo>
                      <a:pt x="93" y="25"/>
                      <a:pt x="58" y="25"/>
                      <a:pt x="58" y="25"/>
                    </a:cubicBezTo>
                    <a:cubicBezTo>
                      <a:pt x="0" y="47"/>
                      <a:pt x="31" y="192"/>
                      <a:pt x="87" y="192"/>
                    </a:cubicBezTo>
                    <a:cubicBezTo>
                      <a:pt x="89" y="192"/>
                      <a:pt x="91" y="192"/>
                      <a:pt x="93" y="191"/>
                    </a:cubicBezTo>
                    <a:lnTo>
                      <a:pt x="165" y="191"/>
                    </a:lnTo>
                    <a:cubicBezTo>
                      <a:pt x="212" y="191"/>
                      <a:pt x="284" y="191"/>
                      <a:pt x="367" y="203"/>
                    </a:cubicBezTo>
                    <a:cubicBezTo>
                      <a:pt x="546" y="227"/>
                      <a:pt x="796" y="298"/>
                      <a:pt x="1058" y="417"/>
                    </a:cubicBezTo>
                    <a:cubicBezTo>
                      <a:pt x="1594" y="668"/>
                      <a:pt x="2201" y="1096"/>
                      <a:pt x="2677" y="1441"/>
                    </a:cubicBezTo>
                    <a:cubicBezTo>
                      <a:pt x="3141" y="1787"/>
                      <a:pt x="3737" y="2251"/>
                      <a:pt x="4201" y="2632"/>
                    </a:cubicBezTo>
                    <a:cubicBezTo>
                      <a:pt x="4665" y="3025"/>
                      <a:pt x="5023" y="3323"/>
                      <a:pt x="5023" y="3323"/>
                    </a:cubicBezTo>
                    <a:cubicBezTo>
                      <a:pt x="5027" y="3325"/>
                      <a:pt x="5032" y="3326"/>
                      <a:pt x="5038" y="3326"/>
                    </a:cubicBezTo>
                    <a:cubicBezTo>
                      <a:pt x="5088" y="3326"/>
                      <a:pt x="5162" y="3235"/>
                      <a:pt x="5130" y="3192"/>
                    </a:cubicBezTo>
                    <a:cubicBezTo>
                      <a:pt x="5130" y="3192"/>
                      <a:pt x="4808" y="2870"/>
                      <a:pt x="4368" y="2453"/>
                    </a:cubicBezTo>
                    <a:cubicBezTo>
                      <a:pt x="3927" y="2037"/>
                      <a:pt x="3356" y="1537"/>
                      <a:pt x="2868" y="1179"/>
                    </a:cubicBezTo>
                    <a:cubicBezTo>
                      <a:pt x="2391" y="822"/>
                      <a:pt x="1736" y="417"/>
                      <a:pt x="1153" y="191"/>
                    </a:cubicBezTo>
                    <a:cubicBezTo>
                      <a:pt x="867" y="72"/>
                      <a:pt x="593" y="13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4"/>
              <p:cNvSpPr/>
              <p:nvPr/>
            </p:nvSpPr>
            <p:spPr>
              <a:xfrm>
                <a:off x="6744375" y="4544375"/>
                <a:ext cx="951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111" extrusionOk="0">
                    <a:moveTo>
                      <a:pt x="94" y="1"/>
                    </a:moveTo>
                    <a:cubicBezTo>
                      <a:pt x="48" y="1"/>
                      <a:pt x="0" y="136"/>
                      <a:pt x="44" y="158"/>
                    </a:cubicBezTo>
                    <a:cubicBezTo>
                      <a:pt x="44" y="158"/>
                      <a:pt x="56" y="170"/>
                      <a:pt x="92" y="182"/>
                    </a:cubicBezTo>
                    <a:cubicBezTo>
                      <a:pt x="128" y="205"/>
                      <a:pt x="175" y="229"/>
                      <a:pt x="235" y="277"/>
                    </a:cubicBezTo>
                    <a:cubicBezTo>
                      <a:pt x="294" y="313"/>
                      <a:pt x="366" y="360"/>
                      <a:pt x="437" y="432"/>
                    </a:cubicBezTo>
                    <a:cubicBezTo>
                      <a:pt x="521" y="491"/>
                      <a:pt x="604" y="563"/>
                      <a:pt x="687" y="634"/>
                    </a:cubicBezTo>
                    <a:cubicBezTo>
                      <a:pt x="1033" y="956"/>
                      <a:pt x="1426" y="1396"/>
                      <a:pt x="1747" y="1729"/>
                    </a:cubicBezTo>
                    <a:cubicBezTo>
                      <a:pt x="2080" y="2063"/>
                      <a:pt x="2521" y="2480"/>
                      <a:pt x="2926" y="2753"/>
                    </a:cubicBezTo>
                    <a:cubicBezTo>
                      <a:pt x="3128" y="2896"/>
                      <a:pt x="3331" y="2991"/>
                      <a:pt x="3485" y="3039"/>
                    </a:cubicBezTo>
                    <a:cubicBezTo>
                      <a:pt x="3557" y="3075"/>
                      <a:pt x="3616" y="3087"/>
                      <a:pt x="3664" y="3099"/>
                    </a:cubicBezTo>
                    <a:cubicBezTo>
                      <a:pt x="3712" y="3099"/>
                      <a:pt x="3735" y="3111"/>
                      <a:pt x="3735" y="3111"/>
                    </a:cubicBezTo>
                    <a:cubicBezTo>
                      <a:pt x="3783" y="3111"/>
                      <a:pt x="3807" y="2968"/>
                      <a:pt x="3759" y="2944"/>
                    </a:cubicBezTo>
                    <a:cubicBezTo>
                      <a:pt x="3759" y="2944"/>
                      <a:pt x="3747" y="2932"/>
                      <a:pt x="3712" y="2920"/>
                    </a:cubicBezTo>
                    <a:cubicBezTo>
                      <a:pt x="3676" y="2908"/>
                      <a:pt x="3616" y="2896"/>
                      <a:pt x="3557" y="2861"/>
                    </a:cubicBezTo>
                    <a:cubicBezTo>
                      <a:pt x="3426" y="2801"/>
                      <a:pt x="3259" y="2694"/>
                      <a:pt x="3081" y="2551"/>
                    </a:cubicBezTo>
                    <a:cubicBezTo>
                      <a:pt x="2711" y="2265"/>
                      <a:pt x="2319" y="1825"/>
                      <a:pt x="1985" y="1491"/>
                    </a:cubicBezTo>
                    <a:cubicBezTo>
                      <a:pt x="1664" y="1170"/>
                      <a:pt x="1235" y="753"/>
                      <a:pt x="854" y="444"/>
                    </a:cubicBezTo>
                    <a:cubicBezTo>
                      <a:pt x="759" y="372"/>
                      <a:pt x="664" y="313"/>
                      <a:pt x="580" y="241"/>
                    </a:cubicBezTo>
                    <a:cubicBezTo>
                      <a:pt x="485" y="194"/>
                      <a:pt x="402" y="146"/>
                      <a:pt x="342" y="110"/>
                    </a:cubicBezTo>
                    <a:cubicBezTo>
                      <a:pt x="271" y="63"/>
                      <a:pt x="211" y="39"/>
                      <a:pt x="175" y="27"/>
                    </a:cubicBezTo>
                    <a:cubicBezTo>
                      <a:pt x="128" y="3"/>
                      <a:pt x="104" y="3"/>
                      <a:pt x="104" y="3"/>
                    </a:cubicBezTo>
                    <a:cubicBezTo>
                      <a:pt x="101" y="1"/>
                      <a:pt x="97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4"/>
              <p:cNvSpPr/>
              <p:nvPr/>
            </p:nvSpPr>
            <p:spPr>
              <a:xfrm>
                <a:off x="6825875" y="4541750"/>
                <a:ext cx="9817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2993" extrusionOk="0">
                    <a:moveTo>
                      <a:pt x="101" y="0"/>
                    </a:moveTo>
                    <a:cubicBezTo>
                      <a:pt x="54" y="0"/>
                      <a:pt x="1" y="145"/>
                      <a:pt x="47" y="168"/>
                    </a:cubicBezTo>
                    <a:cubicBezTo>
                      <a:pt x="47" y="168"/>
                      <a:pt x="118" y="203"/>
                      <a:pt x="249" y="275"/>
                    </a:cubicBezTo>
                    <a:cubicBezTo>
                      <a:pt x="368" y="346"/>
                      <a:pt x="547" y="465"/>
                      <a:pt x="737" y="596"/>
                    </a:cubicBezTo>
                    <a:cubicBezTo>
                      <a:pt x="1118" y="870"/>
                      <a:pt x="1559" y="1251"/>
                      <a:pt x="1916" y="1549"/>
                    </a:cubicBezTo>
                    <a:cubicBezTo>
                      <a:pt x="2273" y="1846"/>
                      <a:pt x="2738" y="2215"/>
                      <a:pt x="3119" y="2501"/>
                    </a:cubicBezTo>
                    <a:cubicBezTo>
                      <a:pt x="3488" y="2799"/>
                      <a:pt x="3797" y="2989"/>
                      <a:pt x="3797" y="2989"/>
                    </a:cubicBezTo>
                    <a:cubicBezTo>
                      <a:pt x="3802" y="2991"/>
                      <a:pt x="3806" y="2992"/>
                      <a:pt x="3811" y="2992"/>
                    </a:cubicBezTo>
                    <a:cubicBezTo>
                      <a:pt x="3859" y="2992"/>
                      <a:pt x="3926" y="2891"/>
                      <a:pt x="3904" y="2858"/>
                    </a:cubicBezTo>
                    <a:cubicBezTo>
                      <a:pt x="3904" y="2858"/>
                      <a:pt x="3631" y="2632"/>
                      <a:pt x="3273" y="2311"/>
                    </a:cubicBezTo>
                    <a:cubicBezTo>
                      <a:pt x="2928" y="1989"/>
                      <a:pt x="2488" y="1584"/>
                      <a:pt x="2130" y="1299"/>
                    </a:cubicBezTo>
                    <a:cubicBezTo>
                      <a:pt x="1773" y="1001"/>
                      <a:pt x="1285" y="644"/>
                      <a:pt x="868" y="394"/>
                    </a:cubicBezTo>
                    <a:cubicBezTo>
                      <a:pt x="666" y="263"/>
                      <a:pt x="475" y="168"/>
                      <a:pt x="333" y="96"/>
                    </a:cubicBezTo>
                    <a:cubicBezTo>
                      <a:pt x="202" y="37"/>
                      <a:pt x="106" y="1"/>
                      <a:pt x="106" y="1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4"/>
              <p:cNvSpPr/>
              <p:nvPr/>
            </p:nvSpPr>
            <p:spPr>
              <a:xfrm>
                <a:off x="6911925" y="4527700"/>
                <a:ext cx="10502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831" extrusionOk="0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117" y="206"/>
                      <a:pt x="236" y="301"/>
                    </a:cubicBezTo>
                    <a:cubicBezTo>
                      <a:pt x="355" y="396"/>
                      <a:pt x="522" y="527"/>
                      <a:pt x="712" y="682"/>
                    </a:cubicBezTo>
                    <a:cubicBezTo>
                      <a:pt x="1082" y="1003"/>
                      <a:pt x="1546" y="1408"/>
                      <a:pt x="1927" y="1694"/>
                    </a:cubicBezTo>
                    <a:cubicBezTo>
                      <a:pt x="2308" y="1992"/>
                      <a:pt x="2820" y="2349"/>
                      <a:pt x="3272" y="2575"/>
                    </a:cubicBezTo>
                    <a:cubicBezTo>
                      <a:pt x="3498" y="2694"/>
                      <a:pt x="3713" y="2766"/>
                      <a:pt x="3868" y="2801"/>
                    </a:cubicBezTo>
                    <a:cubicBezTo>
                      <a:pt x="3951" y="2825"/>
                      <a:pt x="4019" y="2831"/>
                      <a:pt x="4067" y="2831"/>
                    </a:cubicBezTo>
                    <a:cubicBezTo>
                      <a:pt x="4115" y="2831"/>
                      <a:pt x="4141" y="2825"/>
                      <a:pt x="4141" y="2825"/>
                    </a:cubicBezTo>
                    <a:cubicBezTo>
                      <a:pt x="4201" y="2813"/>
                      <a:pt x="4177" y="2670"/>
                      <a:pt x="4141" y="2658"/>
                    </a:cubicBezTo>
                    <a:cubicBezTo>
                      <a:pt x="4141" y="2658"/>
                      <a:pt x="4058" y="2658"/>
                      <a:pt x="3915" y="2611"/>
                    </a:cubicBezTo>
                    <a:cubicBezTo>
                      <a:pt x="3784" y="2575"/>
                      <a:pt x="3594" y="2480"/>
                      <a:pt x="3391" y="2361"/>
                    </a:cubicBezTo>
                    <a:cubicBezTo>
                      <a:pt x="2987" y="2099"/>
                      <a:pt x="2510" y="1730"/>
                      <a:pt x="2129" y="1432"/>
                    </a:cubicBezTo>
                    <a:cubicBezTo>
                      <a:pt x="1748" y="1146"/>
                      <a:pt x="1260" y="777"/>
                      <a:pt x="855" y="491"/>
                    </a:cubicBezTo>
                    <a:cubicBezTo>
                      <a:pt x="665" y="349"/>
                      <a:pt x="474" y="218"/>
                      <a:pt x="343" y="134"/>
                    </a:cubicBezTo>
                    <a:cubicBezTo>
                      <a:pt x="212" y="51"/>
                      <a:pt x="129" y="3"/>
                      <a:pt x="129" y="3"/>
                    </a:cubicBezTo>
                    <a:cubicBezTo>
                      <a:pt x="125" y="1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4"/>
              <p:cNvSpPr/>
              <p:nvPr/>
            </p:nvSpPr>
            <p:spPr>
              <a:xfrm>
                <a:off x="6981550" y="4496500"/>
                <a:ext cx="9792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2335" extrusionOk="0">
                    <a:moveTo>
                      <a:pt x="124" y="0"/>
                    </a:moveTo>
                    <a:cubicBezTo>
                      <a:pt x="75" y="0"/>
                      <a:pt x="1" y="121"/>
                      <a:pt x="35" y="144"/>
                    </a:cubicBezTo>
                    <a:cubicBezTo>
                      <a:pt x="35" y="144"/>
                      <a:pt x="297" y="346"/>
                      <a:pt x="654" y="608"/>
                    </a:cubicBezTo>
                    <a:cubicBezTo>
                      <a:pt x="1011" y="870"/>
                      <a:pt x="1452" y="1180"/>
                      <a:pt x="1821" y="1418"/>
                    </a:cubicBezTo>
                    <a:cubicBezTo>
                      <a:pt x="2190" y="1644"/>
                      <a:pt x="2666" y="1906"/>
                      <a:pt x="3083" y="2073"/>
                    </a:cubicBezTo>
                    <a:cubicBezTo>
                      <a:pt x="3190" y="2120"/>
                      <a:pt x="3285" y="2156"/>
                      <a:pt x="3369" y="2192"/>
                    </a:cubicBezTo>
                    <a:cubicBezTo>
                      <a:pt x="3464" y="2216"/>
                      <a:pt x="3547" y="2251"/>
                      <a:pt x="3619" y="2263"/>
                    </a:cubicBezTo>
                    <a:cubicBezTo>
                      <a:pt x="3750" y="2311"/>
                      <a:pt x="3833" y="2335"/>
                      <a:pt x="3833" y="2335"/>
                    </a:cubicBezTo>
                    <a:cubicBezTo>
                      <a:pt x="3881" y="2335"/>
                      <a:pt x="3916" y="2204"/>
                      <a:pt x="3881" y="2168"/>
                    </a:cubicBezTo>
                    <a:cubicBezTo>
                      <a:pt x="3881" y="2168"/>
                      <a:pt x="3809" y="2132"/>
                      <a:pt x="3678" y="2085"/>
                    </a:cubicBezTo>
                    <a:cubicBezTo>
                      <a:pt x="3619" y="2061"/>
                      <a:pt x="3547" y="2025"/>
                      <a:pt x="3464" y="1989"/>
                    </a:cubicBezTo>
                    <a:cubicBezTo>
                      <a:pt x="3380" y="1942"/>
                      <a:pt x="3285" y="1894"/>
                      <a:pt x="3190" y="1847"/>
                    </a:cubicBezTo>
                    <a:cubicBezTo>
                      <a:pt x="2809" y="1656"/>
                      <a:pt x="2357" y="1358"/>
                      <a:pt x="1999" y="1132"/>
                    </a:cubicBezTo>
                    <a:cubicBezTo>
                      <a:pt x="1630" y="906"/>
                      <a:pt x="1166" y="620"/>
                      <a:pt x="797" y="394"/>
                    </a:cubicBezTo>
                    <a:cubicBezTo>
                      <a:pt x="606" y="287"/>
                      <a:pt x="440" y="180"/>
                      <a:pt x="321" y="108"/>
                    </a:cubicBezTo>
                    <a:cubicBezTo>
                      <a:pt x="202" y="49"/>
                      <a:pt x="130" y="1"/>
                      <a:pt x="130" y="1"/>
                    </a:cubicBezTo>
                    <a:cubicBezTo>
                      <a:pt x="128" y="1"/>
                      <a:pt x="126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4"/>
              <p:cNvSpPr/>
              <p:nvPr/>
            </p:nvSpPr>
            <p:spPr>
              <a:xfrm>
                <a:off x="7035400" y="4450250"/>
                <a:ext cx="753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686" extrusionOk="0">
                    <a:moveTo>
                      <a:pt x="115" y="0"/>
                    </a:moveTo>
                    <a:cubicBezTo>
                      <a:pt x="62" y="0"/>
                      <a:pt x="36" y="6"/>
                      <a:pt x="36" y="6"/>
                    </a:cubicBezTo>
                    <a:cubicBezTo>
                      <a:pt x="0" y="6"/>
                      <a:pt x="0" y="172"/>
                      <a:pt x="36" y="172"/>
                    </a:cubicBezTo>
                    <a:cubicBezTo>
                      <a:pt x="36" y="172"/>
                      <a:pt x="83" y="184"/>
                      <a:pt x="191" y="196"/>
                    </a:cubicBezTo>
                    <a:cubicBezTo>
                      <a:pt x="238" y="208"/>
                      <a:pt x="286" y="232"/>
                      <a:pt x="357" y="244"/>
                    </a:cubicBezTo>
                    <a:cubicBezTo>
                      <a:pt x="417" y="268"/>
                      <a:pt x="488" y="291"/>
                      <a:pt x="560" y="327"/>
                    </a:cubicBezTo>
                    <a:cubicBezTo>
                      <a:pt x="857" y="458"/>
                      <a:pt x="1203" y="672"/>
                      <a:pt x="1465" y="851"/>
                    </a:cubicBezTo>
                    <a:cubicBezTo>
                      <a:pt x="1738" y="1018"/>
                      <a:pt x="2096" y="1244"/>
                      <a:pt x="2381" y="1411"/>
                    </a:cubicBezTo>
                    <a:cubicBezTo>
                      <a:pt x="2679" y="1577"/>
                      <a:pt x="2917" y="1684"/>
                      <a:pt x="2917" y="1684"/>
                    </a:cubicBezTo>
                    <a:cubicBezTo>
                      <a:pt x="2919" y="1685"/>
                      <a:pt x="2920" y="1685"/>
                      <a:pt x="2922" y="1685"/>
                    </a:cubicBezTo>
                    <a:cubicBezTo>
                      <a:pt x="2958" y="1685"/>
                      <a:pt x="3012" y="1564"/>
                      <a:pt x="3001" y="1530"/>
                    </a:cubicBezTo>
                    <a:cubicBezTo>
                      <a:pt x="3001" y="1530"/>
                      <a:pt x="2786" y="1399"/>
                      <a:pt x="2524" y="1196"/>
                    </a:cubicBezTo>
                    <a:cubicBezTo>
                      <a:pt x="2262" y="994"/>
                      <a:pt x="1929" y="744"/>
                      <a:pt x="1643" y="565"/>
                    </a:cubicBezTo>
                    <a:cubicBezTo>
                      <a:pt x="1369" y="387"/>
                      <a:pt x="988" y="196"/>
                      <a:pt x="643" y="89"/>
                    </a:cubicBezTo>
                    <a:cubicBezTo>
                      <a:pt x="560" y="65"/>
                      <a:pt x="476" y="41"/>
                      <a:pt x="405" y="29"/>
                    </a:cubicBezTo>
                    <a:cubicBezTo>
                      <a:pt x="334" y="18"/>
                      <a:pt x="274" y="6"/>
                      <a:pt x="214" y="6"/>
                    </a:cubicBezTo>
                    <a:cubicBezTo>
                      <a:pt x="175" y="2"/>
                      <a:pt x="142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4"/>
              <p:cNvSpPr/>
              <p:nvPr/>
            </p:nvSpPr>
            <p:spPr>
              <a:xfrm>
                <a:off x="7063700" y="4388150"/>
                <a:ext cx="66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300" extrusionOk="0">
                    <a:moveTo>
                      <a:pt x="56" y="1"/>
                    </a:moveTo>
                    <a:cubicBezTo>
                      <a:pt x="33" y="1"/>
                      <a:pt x="0" y="156"/>
                      <a:pt x="23" y="168"/>
                    </a:cubicBezTo>
                    <a:cubicBezTo>
                      <a:pt x="23" y="168"/>
                      <a:pt x="71" y="180"/>
                      <a:pt x="154" y="216"/>
                    </a:cubicBezTo>
                    <a:cubicBezTo>
                      <a:pt x="225" y="239"/>
                      <a:pt x="345" y="311"/>
                      <a:pt x="464" y="358"/>
                    </a:cubicBezTo>
                    <a:cubicBezTo>
                      <a:pt x="714" y="489"/>
                      <a:pt x="1011" y="656"/>
                      <a:pt x="1261" y="775"/>
                    </a:cubicBezTo>
                    <a:cubicBezTo>
                      <a:pt x="1511" y="882"/>
                      <a:pt x="1833" y="1025"/>
                      <a:pt x="2095" y="1120"/>
                    </a:cubicBezTo>
                    <a:cubicBezTo>
                      <a:pt x="2226" y="1180"/>
                      <a:pt x="2345" y="1216"/>
                      <a:pt x="2428" y="1251"/>
                    </a:cubicBezTo>
                    <a:cubicBezTo>
                      <a:pt x="2511" y="1275"/>
                      <a:pt x="2559" y="1299"/>
                      <a:pt x="2559" y="1299"/>
                    </a:cubicBezTo>
                    <a:cubicBezTo>
                      <a:pt x="2595" y="1299"/>
                      <a:pt x="2654" y="1168"/>
                      <a:pt x="2631" y="1144"/>
                    </a:cubicBezTo>
                    <a:cubicBezTo>
                      <a:pt x="2631" y="1144"/>
                      <a:pt x="2440" y="1037"/>
                      <a:pt x="2202" y="894"/>
                    </a:cubicBezTo>
                    <a:cubicBezTo>
                      <a:pt x="1952" y="763"/>
                      <a:pt x="1654" y="585"/>
                      <a:pt x="1404" y="466"/>
                    </a:cubicBezTo>
                    <a:cubicBezTo>
                      <a:pt x="1154" y="347"/>
                      <a:pt x="833" y="227"/>
                      <a:pt x="559" y="132"/>
                    </a:cubicBezTo>
                    <a:cubicBezTo>
                      <a:pt x="416" y="85"/>
                      <a:pt x="309" y="49"/>
                      <a:pt x="214" y="25"/>
                    </a:cubicBezTo>
                    <a:cubicBezTo>
                      <a:pt x="118" y="13"/>
                      <a:pt x="59" y="1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4"/>
              <p:cNvSpPr/>
              <p:nvPr/>
            </p:nvSpPr>
            <p:spPr>
              <a:xfrm>
                <a:off x="7078250" y="4335175"/>
                <a:ext cx="61350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109" extrusionOk="0">
                    <a:moveTo>
                      <a:pt x="48" y="1"/>
                    </a:moveTo>
                    <a:cubicBezTo>
                      <a:pt x="24" y="1"/>
                      <a:pt x="1" y="168"/>
                      <a:pt x="24" y="180"/>
                    </a:cubicBezTo>
                    <a:cubicBezTo>
                      <a:pt x="24" y="180"/>
                      <a:pt x="72" y="191"/>
                      <a:pt x="144" y="203"/>
                    </a:cubicBezTo>
                    <a:cubicBezTo>
                      <a:pt x="191" y="215"/>
                      <a:pt x="227" y="227"/>
                      <a:pt x="286" y="251"/>
                    </a:cubicBezTo>
                    <a:cubicBezTo>
                      <a:pt x="334" y="263"/>
                      <a:pt x="382" y="287"/>
                      <a:pt x="441" y="311"/>
                    </a:cubicBezTo>
                    <a:cubicBezTo>
                      <a:pt x="679" y="394"/>
                      <a:pt x="965" y="525"/>
                      <a:pt x="1179" y="620"/>
                    </a:cubicBezTo>
                    <a:cubicBezTo>
                      <a:pt x="1406" y="727"/>
                      <a:pt x="1703" y="846"/>
                      <a:pt x="1941" y="942"/>
                    </a:cubicBezTo>
                    <a:cubicBezTo>
                      <a:pt x="2179" y="1037"/>
                      <a:pt x="2358" y="1108"/>
                      <a:pt x="2358" y="1108"/>
                    </a:cubicBezTo>
                    <a:cubicBezTo>
                      <a:pt x="2394" y="1108"/>
                      <a:pt x="2453" y="989"/>
                      <a:pt x="2441" y="953"/>
                    </a:cubicBezTo>
                    <a:cubicBezTo>
                      <a:pt x="2441" y="953"/>
                      <a:pt x="2275" y="858"/>
                      <a:pt x="2049" y="715"/>
                    </a:cubicBezTo>
                    <a:cubicBezTo>
                      <a:pt x="1834" y="584"/>
                      <a:pt x="1548" y="430"/>
                      <a:pt x="1322" y="322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9"/>
                      <a:pt x="382" y="37"/>
                      <a:pt x="334" y="25"/>
                    </a:cubicBezTo>
                    <a:cubicBezTo>
                      <a:pt x="274" y="25"/>
                      <a:pt x="227" y="25"/>
                      <a:pt x="179" y="13"/>
                    </a:cubicBezTo>
                    <a:cubicBezTo>
                      <a:pt x="96" y="1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4"/>
              <p:cNvSpPr/>
              <p:nvPr/>
            </p:nvSpPr>
            <p:spPr>
              <a:xfrm>
                <a:off x="7087475" y="4261075"/>
                <a:ext cx="545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394" extrusionOk="0">
                    <a:moveTo>
                      <a:pt x="84" y="0"/>
                    </a:moveTo>
                    <a:cubicBezTo>
                      <a:pt x="48" y="0"/>
                      <a:pt x="1" y="155"/>
                      <a:pt x="25" y="167"/>
                    </a:cubicBezTo>
                    <a:cubicBezTo>
                      <a:pt x="25" y="167"/>
                      <a:pt x="60" y="191"/>
                      <a:pt x="132" y="227"/>
                    </a:cubicBezTo>
                    <a:cubicBezTo>
                      <a:pt x="191" y="250"/>
                      <a:pt x="275" y="310"/>
                      <a:pt x="382" y="369"/>
                    </a:cubicBezTo>
                    <a:cubicBezTo>
                      <a:pt x="572" y="500"/>
                      <a:pt x="810" y="679"/>
                      <a:pt x="1013" y="810"/>
                    </a:cubicBezTo>
                    <a:cubicBezTo>
                      <a:pt x="1203" y="941"/>
                      <a:pt x="1465" y="1096"/>
                      <a:pt x="1691" y="1203"/>
                    </a:cubicBezTo>
                    <a:cubicBezTo>
                      <a:pt x="1799" y="1262"/>
                      <a:pt x="1894" y="1310"/>
                      <a:pt x="1977" y="1346"/>
                    </a:cubicBezTo>
                    <a:cubicBezTo>
                      <a:pt x="2049" y="1370"/>
                      <a:pt x="2084" y="1393"/>
                      <a:pt x="2084" y="1393"/>
                    </a:cubicBezTo>
                    <a:cubicBezTo>
                      <a:pt x="2120" y="1393"/>
                      <a:pt x="2180" y="1262"/>
                      <a:pt x="2168" y="1239"/>
                    </a:cubicBezTo>
                    <a:cubicBezTo>
                      <a:pt x="2168" y="1239"/>
                      <a:pt x="2132" y="1215"/>
                      <a:pt x="2072" y="1167"/>
                    </a:cubicBezTo>
                    <a:cubicBezTo>
                      <a:pt x="2001" y="1131"/>
                      <a:pt x="1918" y="1060"/>
                      <a:pt x="1822" y="989"/>
                    </a:cubicBezTo>
                    <a:cubicBezTo>
                      <a:pt x="1632" y="846"/>
                      <a:pt x="1394" y="667"/>
                      <a:pt x="1191" y="536"/>
                    </a:cubicBezTo>
                    <a:cubicBezTo>
                      <a:pt x="989" y="405"/>
                      <a:pt x="727" y="250"/>
                      <a:pt x="501" y="155"/>
                    </a:cubicBezTo>
                    <a:cubicBezTo>
                      <a:pt x="382" y="107"/>
                      <a:pt x="286" y="60"/>
                      <a:pt x="203" y="36"/>
                    </a:cubicBezTo>
                    <a:cubicBezTo>
                      <a:pt x="120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4"/>
              <p:cNvSpPr/>
              <p:nvPr/>
            </p:nvSpPr>
            <p:spPr>
              <a:xfrm>
                <a:off x="7073500" y="4019975"/>
                <a:ext cx="5657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537" extrusionOk="0">
                    <a:moveTo>
                      <a:pt x="36" y="0"/>
                    </a:moveTo>
                    <a:cubicBezTo>
                      <a:pt x="0" y="0"/>
                      <a:pt x="0" y="12"/>
                      <a:pt x="0" y="12"/>
                    </a:cubicBezTo>
                    <a:cubicBezTo>
                      <a:pt x="0" y="36"/>
                      <a:pt x="24" y="155"/>
                      <a:pt x="24" y="191"/>
                    </a:cubicBezTo>
                    <a:cubicBezTo>
                      <a:pt x="24" y="191"/>
                      <a:pt x="24" y="179"/>
                      <a:pt x="36" y="179"/>
                    </a:cubicBezTo>
                    <a:cubicBezTo>
                      <a:pt x="36" y="179"/>
                      <a:pt x="60" y="191"/>
                      <a:pt x="95" y="215"/>
                    </a:cubicBezTo>
                    <a:cubicBezTo>
                      <a:pt x="155" y="250"/>
                      <a:pt x="250" y="310"/>
                      <a:pt x="345" y="381"/>
                    </a:cubicBezTo>
                    <a:cubicBezTo>
                      <a:pt x="560" y="536"/>
                      <a:pt x="822" y="738"/>
                      <a:pt x="1024" y="881"/>
                    </a:cubicBezTo>
                    <a:cubicBezTo>
                      <a:pt x="1238" y="1024"/>
                      <a:pt x="1512" y="1191"/>
                      <a:pt x="1750" y="1322"/>
                    </a:cubicBezTo>
                    <a:cubicBezTo>
                      <a:pt x="1858" y="1381"/>
                      <a:pt x="1965" y="1441"/>
                      <a:pt x="2036" y="1477"/>
                    </a:cubicBezTo>
                    <a:cubicBezTo>
                      <a:pt x="2119" y="1512"/>
                      <a:pt x="2167" y="1536"/>
                      <a:pt x="2167" y="1536"/>
                    </a:cubicBezTo>
                    <a:cubicBezTo>
                      <a:pt x="2191" y="1536"/>
                      <a:pt x="2262" y="1417"/>
                      <a:pt x="2250" y="1381"/>
                    </a:cubicBezTo>
                    <a:cubicBezTo>
                      <a:pt x="2250" y="1381"/>
                      <a:pt x="2203" y="1358"/>
                      <a:pt x="2143" y="1310"/>
                    </a:cubicBezTo>
                    <a:cubicBezTo>
                      <a:pt x="2084" y="1262"/>
                      <a:pt x="1988" y="1191"/>
                      <a:pt x="1881" y="1108"/>
                    </a:cubicBezTo>
                    <a:cubicBezTo>
                      <a:pt x="1679" y="953"/>
                      <a:pt x="1429" y="750"/>
                      <a:pt x="1215" y="607"/>
                    </a:cubicBezTo>
                    <a:cubicBezTo>
                      <a:pt x="1000" y="465"/>
                      <a:pt x="715" y="298"/>
                      <a:pt x="488" y="167"/>
                    </a:cubicBezTo>
                    <a:cubicBezTo>
                      <a:pt x="369" y="107"/>
                      <a:pt x="262" y="60"/>
                      <a:pt x="167" y="24"/>
                    </a:cubicBezTo>
                    <a:cubicBezTo>
                      <a:pt x="131" y="12"/>
                      <a:pt x="95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4"/>
              <p:cNvSpPr/>
              <p:nvPr/>
            </p:nvSpPr>
            <p:spPr>
              <a:xfrm>
                <a:off x="7077650" y="4076525"/>
                <a:ext cx="643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394" extrusionOk="0">
                    <a:moveTo>
                      <a:pt x="96" y="0"/>
                    </a:moveTo>
                    <a:cubicBezTo>
                      <a:pt x="72" y="0"/>
                      <a:pt x="1" y="143"/>
                      <a:pt x="25" y="155"/>
                    </a:cubicBezTo>
                    <a:cubicBezTo>
                      <a:pt x="25" y="155"/>
                      <a:pt x="727" y="608"/>
                      <a:pt x="1203" y="870"/>
                    </a:cubicBezTo>
                    <a:cubicBezTo>
                      <a:pt x="1322" y="929"/>
                      <a:pt x="1453" y="1001"/>
                      <a:pt x="1596" y="1060"/>
                    </a:cubicBezTo>
                    <a:cubicBezTo>
                      <a:pt x="1739" y="1120"/>
                      <a:pt x="1882" y="1191"/>
                      <a:pt x="2025" y="1227"/>
                    </a:cubicBezTo>
                    <a:cubicBezTo>
                      <a:pt x="2287" y="1322"/>
                      <a:pt x="2489" y="1393"/>
                      <a:pt x="2489" y="1393"/>
                    </a:cubicBezTo>
                    <a:cubicBezTo>
                      <a:pt x="2513" y="1393"/>
                      <a:pt x="2573" y="1263"/>
                      <a:pt x="2549" y="1227"/>
                    </a:cubicBezTo>
                    <a:cubicBezTo>
                      <a:pt x="2549" y="1227"/>
                      <a:pt x="2370" y="1132"/>
                      <a:pt x="2120" y="1001"/>
                    </a:cubicBezTo>
                    <a:cubicBezTo>
                      <a:pt x="2001" y="941"/>
                      <a:pt x="1870" y="858"/>
                      <a:pt x="1739" y="786"/>
                    </a:cubicBezTo>
                    <a:cubicBezTo>
                      <a:pt x="1608" y="715"/>
                      <a:pt x="1477" y="643"/>
                      <a:pt x="1358" y="572"/>
                    </a:cubicBezTo>
                    <a:cubicBezTo>
                      <a:pt x="882" y="322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4"/>
              <p:cNvSpPr/>
              <p:nvPr/>
            </p:nvSpPr>
            <p:spPr>
              <a:xfrm>
                <a:off x="7082725" y="4136350"/>
                <a:ext cx="696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535" extrusionOk="0">
                    <a:moveTo>
                      <a:pt x="72" y="1"/>
                    </a:moveTo>
                    <a:cubicBezTo>
                      <a:pt x="48" y="1"/>
                      <a:pt x="0" y="155"/>
                      <a:pt x="36" y="167"/>
                    </a:cubicBezTo>
                    <a:cubicBezTo>
                      <a:pt x="36" y="167"/>
                      <a:pt x="262" y="239"/>
                      <a:pt x="548" y="346"/>
                    </a:cubicBezTo>
                    <a:cubicBezTo>
                      <a:pt x="846" y="453"/>
                      <a:pt x="1203" y="584"/>
                      <a:pt x="1465" y="715"/>
                    </a:cubicBezTo>
                    <a:cubicBezTo>
                      <a:pt x="1739" y="834"/>
                      <a:pt x="2072" y="989"/>
                      <a:pt x="2298" y="1179"/>
                    </a:cubicBezTo>
                    <a:cubicBezTo>
                      <a:pt x="2322" y="1203"/>
                      <a:pt x="2346" y="1227"/>
                      <a:pt x="2370" y="1239"/>
                    </a:cubicBezTo>
                    <a:cubicBezTo>
                      <a:pt x="2393" y="1251"/>
                      <a:pt x="2417" y="1251"/>
                      <a:pt x="2441" y="1251"/>
                    </a:cubicBezTo>
                    <a:lnTo>
                      <a:pt x="2465" y="1251"/>
                    </a:lnTo>
                    <a:cubicBezTo>
                      <a:pt x="2465" y="1251"/>
                      <a:pt x="2465" y="1263"/>
                      <a:pt x="2465" y="1263"/>
                    </a:cubicBezTo>
                    <a:cubicBezTo>
                      <a:pt x="2469" y="1259"/>
                      <a:pt x="2471" y="1257"/>
                      <a:pt x="2474" y="1257"/>
                    </a:cubicBezTo>
                    <a:cubicBezTo>
                      <a:pt x="2478" y="1257"/>
                      <a:pt x="2481" y="1263"/>
                      <a:pt x="2489" y="1263"/>
                    </a:cubicBezTo>
                    <a:cubicBezTo>
                      <a:pt x="2512" y="1286"/>
                      <a:pt x="2536" y="1334"/>
                      <a:pt x="2560" y="1382"/>
                    </a:cubicBezTo>
                    <a:cubicBezTo>
                      <a:pt x="2596" y="1477"/>
                      <a:pt x="2632" y="1525"/>
                      <a:pt x="2632" y="1525"/>
                    </a:cubicBezTo>
                    <a:cubicBezTo>
                      <a:pt x="2636" y="1531"/>
                      <a:pt x="2645" y="1534"/>
                      <a:pt x="2655" y="1534"/>
                    </a:cubicBezTo>
                    <a:cubicBezTo>
                      <a:pt x="2701" y="1534"/>
                      <a:pt x="2786" y="1482"/>
                      <a:pt x="2786" y="1453"/>
                    </a:cubicBezTo>
                    <a:cubicBezTo>
                      <a:pt x="2786" y="1453"/>
                      <a:pt x="2762" y="1406"/>
                      <a:pt x="2739" y="1310"/>
                    </a:cubicBezTo>
                    <a:cubicBezTo>
                      <a:pt x="2727" y="1263"/>
                      <a:pt x="2715" y="1203"/>
                      <a:pt x="2655" y="1120"/>
                    </a:cubicBezTo>
                    <a:cubicBezTo>
                      <a:pt x="2632" y="1096"/>
                      <a:pt x="2620" y="1072"/>
                      <a:pt x="2596" y="1060"/>
                    </a:cubicBezTo>
                    <a:lnTo>
                      <a:pt x="2548" y="1036"/>
                    </a:lnTo>
                    <a:cubicBezTo>
                      <a:pt x="2536" y="1036"/>
                      <a:pt x="2524" y="1025"/>
                      <a:pt x="2524" y="1025"/>
                    </a:cubicBezTo>
                    <a:lnTo>
                      <a:pt x="2477" y="1013"/>
                    </a:lnTo>
                    <a:lnTo>
                      <a:pt x="2465" y="1001"/>
                    </a:lnTo>
                    <a:cubicBezTo>
                      <a:pt x="2251" y="751"/>
                      <a:pt x="1893" y="536"/>
                      <a:pt x="1608" y="405"/>
                    </a:cubicBezTo>
                    <a:cubicBezTo>
                      <a:pt x="1310" y="274"/>
                      <a:pt x="929" y="179"/>
                      <a:pt x="619" y="108"/>
                    </a:cubicBezTo>
                    <a:cubicBezTo>
                      <a:pt x="310" y="36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4"/>
              <p:cNvSpPr/>
              <p:nvPr/>
            </p:nvSpPr>
            <p:spPr>
              <a:xfrm>
                <a:off x="7087200" y="4184550"/>
                <a:ext cx="645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372" extrusionOk="0">
                    <a:moveTo>
                      <a:pt x="104" y="1"/>
                    </a:moveTo>
                    <a:cubicBezTo>
                      <a:pt x="77" y="1"/>
                      <a:pt x="1" y="133"/>
                      <a:pt x="24" y="156"/>
                    </a:cubicBezTo>
                    <a:cubicBezTo>
                      <a:pt x="24" y="156"/>
                      <a:pt x="71" y="180"/>
                      <a:pt x="143" y="228"/>
                    </a:cubicBezTo>
                    <a:cubicBezTo>
                      <a:pt x="214" y="275"/>
                      <a:pt x="321" y="347"/>
                      <a:pt x="440" y="406"/>
                    </a:cubicBezTo>
                    <a:cubicBezTo>
                      <a:pt x="690" y="549"/>
                      <a:pt x="1000" y="704"/>
                      <a:pt x="1238" y="811"/>
                    </a:cubicBezTo>
                    <a:cubicBezTo>
                      <a:pt x="1476" y="930"/>
                      <a:pt x="1798" y="1049"/>
                      <a:pt x="2048" y="1156"/>
                    </a:cubicBezTo>
                    <a:cubicBezTo>
                      <a:pt x="2107" y="1192"/>
                      <a:pt x="2167" y="1216"/>
                      <a:pt x="2214" y="1240"/>
                    </a:cubicBezTo>
                    <a:cubicBezTo>
                      <a:pt x="2262" y="1263"/>
                      <a:pt x="2310" y="1287"/>
                      <a:pt x="2345" y="1311"/>
                    </a:cubicBezTo>
                    <a:cubicBezTo>
                      <a:pt x="2429" y="1347"/>
                      <a:pt x="2476" y="1371"/>
                      <a:pt x="2476" y="1371"/>
                    </a:cubicBezTo>
                    <a:cubicBezTo>
                      <a:pt x="2477" y="1371"/>
                      <a:pt x="2479" y="1371"/>
                      <a:pt x="2480" y="1371"/>
                    </a:cubicBezTo>
                    <a:cubicBezTo>
                      <a:pt x="2508" y="1371"/>
                      <a:pt x="2583" y="1262"/>
                      <a:pt x="2572" y="1228"/>
                    </a:cubicBezTo>
                    <a:cubicBezTo>
                      <a:pt x="2572" y="1228"/>
                      <a:pt x="2524" y="1204"/>
                      <a:pt x="2453" y="1144"/>
                    </a:cubicBezTo>
                    <a:cubicBezTo>
                      <a:pt x="2417" y="1121"/>
                      <a:pt x="2381" y="1085"/>
                      <a:pt x="2333" y="1049"/>
                    </a:cubicBezTo>
                    <a:cubicBezTo>
                      <a:pt x="2286" y="1013"/>
                      <a:pt x="2226" y="978"/>
                      <a:pt x="2167" y="942"/>
                    </a:cubicBezTo>
                    <a:cubicBezTo>
                      <a:pt x="1929" y="787"/>
                      <a:pt x="1619" y="621"/>
                      <a:pt x="1369" y="513"/>
                    </a:cubicBezTo>
                    <a:cubicBezTo>
                      <a:pt x="1131" y="394"/>
                      <a:pt x="809" y="287"/>
                      <a:pt x="548" y="180"/>
                    </a:cubicBezTo>
                    <a:cubicBezTo>
                      <a:pt x="417" y="132"/>
                      <a:pt x="309" y="85"/>
                      <a:pt x="238" y="61"/>
                    </a:cubicBezTo>
                    <a:cubicBezTo>
                      <a:pt x="155" y="25"/>
                      <a:pt x="107" y="1"/>
                      <a:pt x="107" y="1"/>
                    </a:cubicBezTo>
                    <a:cubicBezTo>
                      <a:pt x="106" y="1"/>
                      <a:pt x="10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4"/>
              <p:cNvSpPr/>
              <p:nvPr/>
            </p:nvSpPr>
            <p:spPr>
              <a:xfrm>
                <a:off x="7087475" y="4225825"/>
                <a:ext cx="66400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077" extrusionOk="0">
                    <a:moveTo>
                      <a:pt x="427" y="0"/>
                    </a:moveTo>
                    <a:cubicBezTo>
                      <a:pt x="332" y="0"/>
                      <a:pt x="247" y="9"/>
                      <a:pt x="179" y="17"/>
                    </a:cubicBezTo>
                    <a:cubicBezTo>
                      <a:pt x="132" y="17"/>
                      <a:pt x="96" y="41"/>
                      <a:pt x="72" y="41"/>
                    </a:cubicBezTo>
                    <a:cubicBezTo>
                      <a:pt x="48" y="53"/>
                      <a:pt x="36" y="53"/>
                      <a:pt x="36" y="53"/>
                    </a:cubicBezTo>
                    <a:cubicBezTo>
                      <a:pt x="1" y="65"/>
                      <a:pt x="48" y="220"/>
                      <a:pt x="72" y="220"/>
                    </a:cubicBezTo>
                    <a:lnTo>
                      <a:pt x="108" y="220"/>
                    </a:lnTo>
                    <a:cubicBezTo>
                      <a:pt x="132" y="220"/>
                      <a:pt x="156" y="208"/>
                      <a:pt x="203" y="208"/>
                    </a:cubicBezTo>
                    <a:cubicBezTo>
                      <a:pt x="275" y="220"/>
                      <a:pt x="394" y="220"/>
                      <a:pt x="513" y="255"/>
                    </a:cubicBezTo>
                    <a:cubicBezTo>
                      <a:pt x="763" y="315"/>
                      <a:pt x="1072" y="446"/>
                      <a:pt x="1310" y="553"/>
                    </a:cubicBezTo>
                    <a:cubicBezTo>
                      <a:pt x="1549" y="648"/>
                      <a:pt x="1870" y="779"/>
                      <a:pt x="2120" y="886"/>
                    </a:cubicBezTo>
                    <a:cubicBezTo>
                      <a:pt x="2370" y="994"/>
                      <a:pt x="2561" y="1077"/>
                      <a:pt x="2561" y="1077"/>
                    </a:cubicBezTo>
                    <a:cubicBezTo>
                      <a:pt x="2596" y="1077"/>
                      <a:pt x="2656" y="946"/>
                      <a:pt x="2644" y="922"/>
                    </a:cubicBezTo>
                    <a:cubicBezTo>
                      <a:pt x="2644" y="922"/>
                      <a:pt x="2465" y="815"/>
                      <a:pt x="2227" y="660"/>
                    </a:cubicBezTo>
                    <a:cubicBezTo>
                      <a:pt x="2001" y="517"/>
                      <a:pt x="1691" y="351"/>
                      <a:pt x="1441" y="243"/>
                    </a:cubicBezTo>
                    <a:cubicBezTo>
                      <a:pt x="1191" y="136"/>
                      <a:pt x="846" y="29"/>
                      <a:pt x="548" y="5"/>
                    </a:cubicBezTo>
                    <a:cubicBezTo>
                      <a:pt x="507" y="2"/>
                      <a:pt x="466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0" name="Google Shape;580;p44"/>
          <p:cNvGrpSpPr/>
          <p:nvPr/>
        </p:nvGrpSpPr>
        <p:grpSpPr>
          <a:xfrm>
            <a:off x="3627368" y="2052227"/>
            <a:ext cx="1899654" cy="1288399"/>
            <a:chOff x="3682717" y="2052227"/>
            <a:chExt cx="1899654" cy="1288399"/>
          </a:xfrm>
        </p:grpSpPr>
        <p:sp>
          <p:nvSpPr>
            <p:cNvPr id="581" name="Google Shape;581;p44"/>
            <p:cNvSpPr/>
            <p:nvPr/>
          </p:nvSpPr>
          <p:spPr>
            <a:xfrm>
              <a:off x="3813180" y="2108088"/>
              <a:ext cx="1702485" cy="1061788"/>
            </a:xfrm>
            <a:custGeom>
              <a:avLst/>
              <a:gdLst/>
              <a:ahLst/>
              <a:cxnLst/>
              <a:rect l="l" t="t" r="r" b="b"/>
              <a:pathLst>
                <a:path w="46685" h="29116" extrusionOk="0">
                  <a:moveTo>
                    <a:pt x="15294" y="1"/>
                  </a:moveTo>
                  <a:cubicBezTo>
                    <a:pt x="11826" y="1"/>
                    <a:pt x="7974" y="768"/>
                    <a:pt x="5132" y="2836"/>
                  </a:cubicBezTo>
                  <a:cubicBezTo>
                    <a:pt x="2155" y="5003"/>
                    <a:pt x="655" y="7825"/>
                    <a:pt x="346" y="11468"/>
                  </a:cubicBezTo>
                  <a:cubicBezTo>
                    <a:pt x="0" y="15481"/>
                    <a:pt x="346" y="20005"/>
                    <a:pt x="2132" y="23684"/>
                  </a:cubicBezTo>
                  <a:cubicBezTo>
                    <a:pt x="3632" y="26780"/>
                    <a:pt x="6692" y="28268"/>
                    <a:pt x="10013" y="28530"/>
                  </a:cubicBezTo>
                  <a:cubicBezTo>
                    <a:pt x="10356" y="28555"/>
                    <a:pt x="10697" y="28566"/>
                    <a:pt x="11036" y="28566"/>
                  </a:cubicBezTo>
                  <a:cubicBezTo>
                    <a:pt x="12468" y="28566"/>
                    <a:pt x="13880" y="28376"/>
                    <a:pt x="15324" y="28280"/>
                  </a:cubicBezTo>
                  <a:cubicBezTo>
                    <a:pt x="17055" y="28174"/>
                    <a:pt x="18794" y="28115"/>
                    <a:pt x="20529" y="28115"/>
                  </a:cubicBezTo>
                  <a:cubicBezTo>
                    <a:pt x="20941" y="28115"/>
                    <a:pt x="21353" y="28118"/>
                    <a:pt x="21765" y="28125"/>
                  </a:cubicBezTo>
                  <a:cubicBezTo>
                    <a:pt x="24099" y="28149"/>
                    <a:pt x="26408" y="28173"/>
                    <a:pt x="28730" y="28518"/>
                  </a:cubicBezTo>
                  <a:cubicBezTo>
                    <a:pt x="30531" y="28786"/>
                    <a:pt x="32394" y="29116"/>
                    <a:pt x="34227" y="29116"/>
                  </a:cubicBezTo>
                  <a:cubicBezTo>
                    <a:pt x="34515" y="29116"/>
                    <a:pt x="34802" y="29107"/>
                    <a:pt x="35088" y="29090"/>
                  </a:cubicBezTo>
                  <a:cubicBezTo>
                    <a:pt x="39041" y="28852"/>
                    <a:pt x="42458" y="27268"/>
                    <a:pt x="44506" y="23768"/>
                  </a:cubicBezTo>
                  <a:cubicBezTo>
                    <a:pt x="46208" y="20839"/>
                    <a:pt x="46387" y="17636"/>
                    <a:pt x="46494" y="14338"/>
                  </a:cubicBezTo>
                  <a:cubicBezTo>
                    <a:pt x="46601" y="11207"/>
                    <a:pt x="46685" y="7361"/>
                    <a:pt x="44720" y="4694"/>
                  </a:cubicBezTo>
                  <a:cubicBezTo>
                    <a:pt x="42768" y="2051"/>
                    <a:pt x="38827" y="1372"/>
                    <a:pt x="35743" y="1265"/>
                  </a:cubicBezTo>
                  <a:cubicBezTo>
                    <a:pt x="34868" y="1237"/>
                    <a:pt x="33995" y="1228"/>
                    <a:pt x="33123" y="1228"/>
                  </a:cubicBezTo>
                  <a:cubicBezTo>
                    <a:pt x="31691" y="1228"/>
                    <a:pt x="30261" y="1251"/>
                    <a:pt x="28831" y="1251"/>
                  </a:cubicBezTo>
                  <a:cubicBezTo>
                    <a:pt x="27468" y="1251"/>
                    <a:pt x="26106" y="1230"/>
                    <a:pt x="24741" y="1146"/>
                  </a:cubicBezTo>
                  <a:cubicBezTo>
                    <a:pt x="23777" y="1027"/>
                    <a:pt x="22801" y="896"/>
                    <a:pt x="21836" y="753"/>
                  </a:cubicBezTo>
                  <a:cubicBezTo>
                    <a:pt x="19777" y="431"/>
                    <a:pt x="17705" y="38"/>
                    <a:pt x="15609" y="3"/>
                  </a:cubicBezTo>
                  <a:cubicBezTo>
                    <a:pt x="15505" y="1"/>
                    <a:pt x="15399" y="1"/>
                    <a:pt x="15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……</a:t>
              </a:r>
              <a:endParaRPr dirty="0"/>
            </a:p>
          </p:txBody>
        </p:sp>
        <p:grpSp>
          <p:nvGrpSpPr>
            <p:cNvPr id="582" name="Google Shape;582;p44"/>
            <p:cNvGrpSpPr/>
            <p:nvPr/>
          </p:nvGrpSpPr>
          <p:grpSpPr>
            <a:xfrm>
              <a:off x="3682717" y="2052227"/>
              <a:ext cx="1899654" cy="1288399"/>
              <a:chOff x="4537750" y="2981975"/>
              <a:chExt cx="1193625" cy="809550"/>
            </a:xfrm>
          </p:grpSpPr>
          <p:sp>
            <p:nvSpPr>
              <p:cNvPr id="583" name="Google Shape;583;p44"/>
              <p:cNvSpPr/>
              <p:nvPr/>
            </p:nvSpPr>
            <p:spPr>
              <a:xfrm>
                <a:off x="4600575" y="2981975"/>
                <a:ext cx="1130800" cy="734100"/>
              </a:xfrm>
              <a:custGeom>
                <a:avLst/>
                <a:gdLst/>
                <a:ahLst/>
                <a:cxnLst/>
                <a:rect l="l" t="t" r="r" b="b"/>
                <a:pathLst>
                  <a:path w="45232" h="29364" extrusionOk="0">
                    <a:moveTo>
                      <a:pt x="13197" y="224"/>
                    </a:moveTo>
                    <a:cubicBezTo>
                      <a:pt x="13400" y="224"/>
                      <a:pt x="13605" y="226"/>
                      <a:pt x="13811" y="229"/>
                    </a:cubicBezTo>
                    <a:cubicBezTo>
                      <a:pt x="15157" y="253"/>
                      <a:pt x="16574" y="337"/>
                      <a:pt x="18062" y="456"/>
                    </a:cubicBezTo>
                    <a:cubicBezTo>
                      <a:pt x="19538" y="575"/>
                      <a:pt x="21074" y="718"/>
                      <a:pt x="22670" y="861"/>
                    </a:cubicBezTo>
                    <a:cubicBezTo>
                      <a:pt x="23467" y="920"/>
                      <a:pt x="24277" y="980"/>
                      <a:pt x="25098" y="1039"/>
                    </a:cubicBezTo>
                    <a:cubicBezTo>
                      <a:pt x="25726" y="1075"/>
                      <a:pt x="26361" y="1091"/>
                      <a:pt x="27002" y="1091"/>
                    </a:cubicBezTo>
                    <a:cubicBezTo>
                      <a:pt x="27200" y="1091"/>
                      <a:pt x="27399" y="1090"/>
                      <a:pt x="27599" y="1087"/>
                    </a:cubicBezTo>
                    <a:cubicBezTo>
                      <a:pt x="29289" y="1075"/>
                      <a:pt x="31004" y="1003"/>
                      <a:pt x="32742" y="991"/>
                    </a:cubicBezTo>
                    <a:cubicBezTo>
                      <a:pt x="34469" y="991"/>
                      <a:pt x="36243" y="1051"/>
                      <a:pt x="37945" y="1456"/>
                    </a:cubicBezTo>
                    <a:cubicBezTo>
                      <a:pt x="38802" y="1658"/>
                      <a:pt x="39636" y="1956"/>
                      <a:pt x="40386" y="2396"/>
                    </a:cubicBezTo>
                    <a:cubicBezTo>
                      <a:pt x="41148" y="2825"/>
                      <a:pt x="41815" y="3408"/>
                      <a:pt x="42351" y="4087"/>
                    </a:cubicBezTo>
                    <a:cubicBezTo>
                      <a:pt x="42898" y="4778"/>
                      <a:pt x="43303" y="5563"/>
                      <a:pt x="43601" y="6385"/>
                    </a:cubicBezTo>
                    <a:cubicBezTo>
                      <a:pt x="43684" y="6587"/>
                      <a:pt x="43744" y="6802"/>
                      <a:pt x="43815" y="7004"/>
                    </a:cubicBezTo>
                    <a:lnTo>
                      <a:pt x="43910" y="7314"/>
                    </a:lnTo>
                    <a:cubicBezTo>
                      <a:pt x="43934" y="7421"/>
                      <a:pt x="43958" y="7528"/>
                      <a:pt x="43982" y="7635"/>
                    </a:cubicBezTo>
                    <a:cubicBezTo>
                      <a:pt x="44029" y="7849"/>
                      <a:pt x="44089" y="8064"/>
                      <a:pt x="44136" y="8278"/>
                    </a:cubicBezTo>
                    <a:lnTo>
                      <a:pt x="44244" y="8921"/>
                    </a:lnTo>
                    <a:cubicBezTo>
                      <a:pt x="44517" y="10659"/>
                      <a:pt x="44708" y="12398"/>
                      <a:pt x="44803" y="14100"/>
                    </a:cubicBezTo>
                    <a:cubicBezTo>
                      <a:pt x="44898" y="15815"/>
                      <a:pt x="44910" y="17505"/>
                      <a:pt x="44732" y="19137"/>
                    </a:cubicBezTo>
                    <a:cubicBezTo>
                      <a:pt x="44648" y="19946"/>
                      <a:pt x="44529" y="20756"/>
                      <a:pt x="44339" y="21530"/>
                    </a:cubicBezTo>
                    <a:cubicBezTo>
                      <a:pt x="44160" y="22292"/>
                      <a:pt x="43934" y="23054"/>
                      <a:pt x="43625" y="23756"/>
                    </a:cubicBezTo>
                    <a:cubicBezTo>
                      <a:pt x="43589" y="23840"/>
                      <a:pt x="43553" y="23923"/>
                      <a:pt x="43505" y="24018"/>
                    </a:cubicBezTo>
                    <a:lnTo>
                      <a:pt x="43374" y="24268"/>
                    </a:lnTo>
                    <a:lnTo>
                      <a:pt x="43255" y="24530"/>
                    </a:lnTo>
                    <a:lnTo>
                      <a:pt x="43184" y="24661"/>
                    </a:lnTo>
                    <a:lnTo>
                      <a:pt x="43113" y="24792"/>
                    </a:lnTo>
                    <a:cubicBezTo>
                      <a:pt x="43005" y="24959"/>
                      <a:pt x="42910" y="25125"/>
                      <a:pt x="42803" y="25292"/>
                    </a:cubicBezTo>
                    <a:cubicBezTo>
                      <a:pt x="42696" y="25447"/>
                      <a:pt x="42577" y="25614"/>
                      <a:pt x="42470" y="25768"/>
                    </a:cubicBezTo>
                    <a:cubicBezTo>
                      <a:pt x="41981" y="26387"/>
                      <a:pt x="41410" y="26959"/>
                      <a:pt x="40755" y="27435"/>
                    </a:cubicBezTo>
                    <a:cubicBezTo>
                      <a:pt x="40100" y="27900"/>
                      <a:pt x="39350" y="28245"/>
                      <a:pt x="38564" y="28507"/>
                    </a:cubicBezTo>
                    <a:cubicBezTo>
                      <a:pt x="38362" y="28566"/>
                      <a:pt x="38171" y="28638"/>
                      <a:pt x="37969" y="28685"/>
                    </a:cubicBezTo>
                    <a:cubicBezTo>
                      <a:pt x="37767" y="28733"/>
                      <a:pt x="37552" y="28781"/>
                      <a:pt x="37350" y="28816"/>
                    </a:cubicBezTo>
                    <a:cubicBezTo>
                      <a:pt x="37148" y="28876"/>
                      <a:pt x="36933" y="28888"/>
                      <a:pt x="36731" y="28923"/>
                    </a:cubicBezTo>
                    <a:cubicBezTo>
                      <a:pt x="36516" y="28947"/>
                      <a:pt x="36314" y="28983"/>
                      <a:pt x="36100" y="28995"/>
                    </a:cubicBezTo>
                    <a:cubicBezTo>
                      <a:pt x="35885" y="29007"/>
                      <a:pt x="35671" y="29019"/>
                      <a:pt x="35457" y="29031"/>
                    </a:cubicBezTo>
                    <a:cubicBezTo>
                      <a:pt x="35350" y="29031"/>
                      <a:pt x="35243" y="29043"/>
                      <a:pt x="35135" y="29043"/>
                    </a:cubicBezTo>
                    <a:lnTo>
                      <a:pt x="34814" y="29031"/>
                    </a:lnTo>
                    <a:cubicBezTo>
                      <a:pt x="34600" y="29031"/>
                      <a:pt x="34385" y="29031"/>
                      <a:pt x="34171" y="29019"/>
                    </a:cubicBezTo>
                    <a:cubicBezTo>
                      <a:pt x="33957" y="29019"/>
                      <a:pt x="33742" y="29007"/>
                      <a:pt x="33516" y="28995"/>
                    </a:cubicBezTo>
                    <a:cubicBezTo>
                      <a:pt x="32647" y="28947"/>
                      <a:pt x="31778" y="28912"/>
                      <a:pt x="30897" y="28864"/>
                    </a:cubicBezTo>
                    <a:cubicBezTo>
                      <a:pt x="29135" y="28781"/>
                      <a:pt x="27361" y="28697"/>
                      <a:pt x="25575" y="28614"/>
                    </a:cubicBezTo>
                    <a:cubicBezTo>
                      <a:pt x="23801" y="28531"/>
                      <a:pt x="22015" y="28447"/>
                      <a:pt x="20241" y="28364"/>
                    </a:cubicBezTo>
                    <a:cubicBezTo>
                      <a:pt x="19575" y="28324"/>
                      <a:pt x="18910" y="28309"/>
                      <a:pt x="18247" y="28309"/>
                    </a:cubicBezTo>
                    <a:cubicBezTo>
                      <a:pt x="17141" y="28309"/>
                      <a:pt x="16041" y="28350"/>
                      <a:pt x="14954" y="28388"/>
                    </a:cubicBezTo>
                    <a:cubicBezTo>
                      <a:pt x="14165" y="28409"/>
                      <a:pt x="13381" y="28428"/>
                      <a:pt x="12604" y="28428"/>
                    </a:cubicBezTo>
                    <a:cubicBezTo>
                      <a:pt x="11669" y="28428"/>
                      <a:pt x="10745" y="28401"/>
                      <a:pt x="9835" y="28316"/>
                    </a:cubicBezTo>
                    <a:cubicBezTo>
                      <a:pt x="9001" y="28233"/>
                      <a:pt x="8192" y="28090"/>
                      <a:pt x="7406" y="27900"/>
                    </a:cubicBezTo>
                    <a:cubicBezTo>
                      <a:pt x="6620" y="27685"/>
                      <a:pt x="5870" y="27399"/>
                      <a:pt x="5179" y="27018"/>
                    </a:cubicBezTo>
                    <a:cubicBezTo>
                      <a:pt x="3810" y="26245"/>
                      <a:pt x="2691" y="25125"/>
                      <a:pt x="1965" y="23851"/>
                    </a:cubicBezTo>
                    <a:cubicBezTo>
                      <a:pt x="1595" y="23208"/>
                      <a:pt x="1298" y="22554"/>
                      <a:pt x="1072" y="21887"/>
                    </a:cubicBezTo>
                    <a:cubicBezTo>
                      <a:pt x="857" y="21220"/>
                      <a:pt x="679" y="20553"/>
                      <a:pt x="560" y="19887"/>
                    </a:cubicBezTo>
                    <a:cubicBezTo>
                      <a:pt x="310" y="18565"/>
                      <a:pt x="238" y="17291"/>
                      <a:pt x="214" y="16112"/>
                    </a:cubicBezTo>
                    <a:cubicBezTo>
                      <a:pt x="202" y="14922"/>
                      <a:pt x="250" y="13826"/>
                      <a:pt x="333" y="12826"/>
                    </a:cubicBezTo>
                    <a:cubicBezTo>
                      <a:pt x="476" y="10826"/>
                      <a:pt x="691" y="9231"/>
                      <a:pt x="822" y="8135"/>
                    </a:cubicBezTo>
                    <a:cubicBezTo>
                      <a:pt x="881" y="7588"/>
                      <a:pt x="941" y="7159"/>
                      <a:pt x="976" y="6873"/>
                    </a:cubicBezTo>
                    <a:cubicBezTo>
                      <a:pt x="976" y="6849"/>
                      <a:pt x="976" y="6837"/>
                      <a:pt x="976" y="6826"/>
                    </a:cubicBezTo>
                    <a:cubicBezTo>
                      <a:pt x="976" y="6814"/>
                      <a:pt x="976" y="6802"/>
                      <a:pt x="976" y="6790"/>
                    </a:cubicBezTo>
                    <a:lnTo>
                      <a:pt x="976" y="6766"/>
                    </a:lnTo>
                    <a:cubicBezTo>
                      <a:pt x="988" y="6730"/>
                      <a:pt x="988" y="6706"/>
                      <a:pt x="988" y="6671"/>
                    </a:cubicBezTo>
                    <a:cubicBezTo>
                      <a:pt x="988" y="6623"/>
                      <a:pt x="988" y="6575"/>
                      <a:pt x="1000" y="6540"/>
                    </a:cubicBezTo>
                    <a:cubicBezTo>
                      <a:pt x="1000" y="6468"/>
                      <a:pt x="1012" y="6433"/>
                      <a:pt x="1012" y="6433"/>
                    </a:cubicBezTo>
                    <a:cubicBezTo>
                      <a:pt x="1048" y="6123"/>
                      <a:pt x="1107" y="5885"/>
                      <a:pt x="1119" y="5706"/>
                    </a:cubicBezTo>
                    <a:cubicBezTo>
                      <a:pt x="1119" y="5623"/>
                      <a:pt x="1119" y="5563"/>
                      <a:pt x="1107" y="5516"/>
                    </a:cubicBezTo>
                    <a:cubicBezTo>
                      <a:pt x="1107" y="5485"/>
                      <a:pt x="1099" y="5463"/>
                      <a:pt x="1089" y="5458"/>
                    </a:cubicBezTo>
                    <a:lnTo>
                      <a:pt x="1089" y="5458"/>
                    </a:lnTo>
                    <a:cubicBezTo>
                      <a:pt x="1089" y="5458"/>
                      <a:pt x="1090" y="5458"/>
                      <a:pt x="1090" y="5458"/>
                    </a:cubicBezTo>
                    <a:cubicBezTo>
                      <a:pt x="1117" y="5458"/>
                      <a:pt x="1175" y="5398"/>
                      <a:pt x="1262" y="5278"/>
                    </a:cubicBezTo>
                    <a:cubicBezTo>
                      <a:pt x="1310" y="5218"/>
                      <a:pt x="1369" y="5135"/>
                      <a:pt x="1441" y="5040"/>
                    </a:cubicBezTo>
                    <a:cubicBezTo>
                      <a:pt x="1512" y="4932"/>
                      <a:pt x="1584" y="4813"/>
                      <a:pt x="1691" y="4682"/>
                    </a:cubicBezTo>
                    <a:cubicBezTo>
                      <a:pt x="1691" y="4682"/>
                      <a:pt x="1786" y="4563"/>
                      <a:pt x="1953" y="4337"/>
                    </a:cubicBezTo>
                    <a:cubicBezTo>
                      <a:pt x="2000" y="4278"/>
                      <a:pt x="2048" y="4206"/>
                      <a:pt x="2107" y="4147"/>
                    </a:cubicBezTo>
                    <a:cubicBezTo>
                      <a:pt x="2167" y="4075"/>
                      <a:pt x="2226" y="4004"/>
                      <a:pt x="2298" y="3932"/>
                    </a:cubicBezTo>
                    <a:cubicBezTo>
                      <a:pt x="2441" y="3766"/>
                      <a:pt x="2596" y="3587"/>
                      <a:pt x="2798" y="3397"/>
                    </a:cubicBezTo>
                    <a:cubicBezTo>
                      <a:pt x="2905" y="3313"/>
                      <a:pt x="3000" y="3206"/>
                      <a:pt x="3119" y="3099"/>
                    </a:cubicBezTo>
                    <a:cubicBezTo>
                      <a:pt x="3227" y="3004"/>
                      <a:pt x="3358" y="2908"/>
                      <a:pt x="3489" y="2801"/>
                    </a:cubicBezTo>
                    <a:cubicBezTo>
                      <a:pt x="3548" y="2754"/>
                      <a:pt x="3620" y="2694"/>
                      <a:pt x="3691" y="2646"/>
                    </a:cubicBezTo>
                    <a:cubicBezTo>
                      <a:pt x="3750" y="2587"/>
                      <a:pt x="3834" y="2539"/>
                      <a:pt x="3905" y="2492"/>
                    </a:cubicBezTo>
                    <a:cubicBezTo>
                      <a:pt x="4060" y="2385"/>
                      <a:pt x="4215" y="2277"/>
                      <a:pt x="4382" y="2170"/>
                    </a:cubicBezTo>
                    <a:cubicBezTo>
                      <a:pt x="5048" y="1765"/>
                      <a:pt x="5858" y="1372"/>
                      <a:pt x="6810" y="1075"/>
                    </a:cubicBezTo>
                    <a:cubicBezTo>
                      <a:pt x="8559" y="492"/>
                      <a:pt x="10744" y="224"/>
                      <a:pt x="13197" y="224"/>
                    </a:cubicBezTo>
                    <a:close/>
                    <a:moveTo>
                      <a:pt x="13347" y="0"/>
                    </a:moveTo>
                    <a:cubicBezTo>
                      <a:pt x="10820" y="0"/>
                      <a:pt x="8557" y="278"/>
                      <a:pt x="6739" y="884"/>
                    </a:cubicBezTo>
                    <a:cubicBezTo>
                      <a:pt x="5786" y="1194"/>
                      <a:pt x="4953" y="1587"/>
                      <a:pt x="4274" y="2015"/>
                    </a:cubicBezTo>
                    <a:cubicBezTo>
                      <a:pt x="4108" y="2123"/>
                      <a:pt x="3953" y="2230"/>
                      <a:pt x="3798" y="2337"/>
                    </a:cubicBezTo>
                    <a:cubicBezTo>
                      <a:pt x="3727" y="2396"/>
                      <a:pt x="3643" y="2444"/>
                      <a:pt x="3572" y="2492"/>
                    </a:cubicBezTo>
                    <a:cubicBezTo>
                      <a:pt x="3512" y="2551"/>
                      <a:pt x="3441" y="2611"/>
                      <a:pt x="3369" y="2658"/>
                    </a:cubicBezTo>
                    <a:cubicBezTo>
                      <a:pt x="3239" y="2766"/>
                      <a:pt x="3108" y="2873"/>
                      <a:pt x="3000" y="2968"/>
                    </a:cubicBezTo>
                    <a:cubicBezTo>
                      <a:pt x="2881" y="3075"/>
                      <a:pt x="2774" y="3182"/>
                      <a:pt x="2679" y="3277"/>
                    </a:cubicBezTo>
                    <a:cubicBezTo>
                      <a:pt x="2465" y="3456"/>
                      <a:pt x="2310" y="3647"/>
                      <a:pt x="2167" y="3813"/>
                    </a:cubicBezTo>
                    <a:cubicBezTo>
                      <a:pt x="2096" y="3885"/>
                      <a:pt x="2024" y="3968"/>
                      <a:pt x="1965" y="4028"/>
                    </a:cubicBezTo>
                    <a:cubicBezTo>
                      <a:pt x="1905" y="4099"/>
                      <a:pt x="1869" y="4170"/>
                      <a:pt x="1822" y="4230"/>
                    </a:cubicBezTo>
                    <a:cubicBezTo>
                      <a:pt x="1643" y="4456"/>
                      <a:pt x="1548" y="4575"/>
                      <a:pt x="1548" y="4575"/>
                    </a:cubicBezTo>
                    <a:cubicBezTo>
                      <a:pt x="1453" y="4706"/>
                      <a:pt x="1381" y="4837"/>
                      <a:pt x="1322" y="4944"/>
                    </a:cubicBezTo>
                    <a:cubicBezTo>
                      <a:pt x="1262" y="5051"/>
                      <a:pt x="1214" y="5135"/>
                      <a:pt x="1167" y="5206"/>
                    </a:cubicBezTo>
                    <a:cubicBezTo>
                      <a:pt x="1095" y="5361"/>
                      <a:pt x="1072" y="5444"/>
                      <a:pt x="1083" y="5456"/>
                    </a:cubicBezTo>
                    <a:cubicBezTo>
                      <a:pt x="1060" y="5456"/>
                      <a:pt x="1048" y="5528"/>
                      <a:pt x="1012" y="5683"/>
                    </a:cubicBezTo>
                    <a:cubicBezTo>
                      <a:pt x="976" y="5837"/>
                      <a:pt x="893" y="6075"/>
                      <a:pt x="833" y="6409"/>
                    </a:cubicBezTo>
                    <a:cubicBezTo>
                      <a:pt x="833" y="6409"/>
                      <a:pt x="833" y="6445"/>
                      <a:pt x="822" y="6528"/>
                    </a:cubicBezTo>
                    <a:cubicBezTo>
                      <a:pt x="822" y="6564"/>
                      <a:pt x="810" y="6611"/>
                      <a:pt x="810" y="6671"/>
                    </a:cubicBezTo>
                    <a:cubicBezTo>
                      <a:pt x="810" y="6695"/>
                      <a:pt x="810" y="6730"/>
                      <a:pt x="810" y="6754"/>
                    </a:cubicBezTo>
                    <a:lnTo>
                      <a:pt x="810" y="6778"/>
                    </a:lnTo>
                    <a:cubicBezTo>
                      <a:pt x="810" y="6790"/>
                      <a:pt x="810" y="6790"/>
                      <a:pt x="810" y="6802"/>
                    </a:cubicBezTo>
                    <a:cubicBezTo>
                      <a:pt x="810" y="6814"/>
                      <a:pt x="798" y="6837"/>
                      <a:pt x="798" y="6849"/>
                    </a:cubicBezTo>
                    <a:cubicBezTo>
                      <a:pt x="762" y="7135"/>
                      <a:pt x="714" y="7564"/>
                      <a:pt x="643" y="8111"/>
                    </a:cubicBezTo>
                    <a:cubicBezTo>
                      <a:pt x="512" y="9207"/>
                      <a:pt x="286" y="10802"/>
                      <a:pt x="131" y="12802"/>
                    </a:cubicBezTo>
                    <a:cubicBezTo>
                      <a:pt x="60" y="13814"/>
                      <a:pt x="0" y="14910"/>
                      <a:pt x="0" y="16112"/>
                    </a:cubicBezTo>
                    <a:cubicBezTo>
                      <a:pt x="24" y="17303"/>
                      <a:pt x="95" y="18589"/>
                      <a:pt x="333" y="19934"/>
                    </a:cubicBezTo>
                    <a:cubicBezTo>
                      <a:pt x="452" y="20601"/>
                      <a:pt x="631" y="21280"/>
                      <a:pt x="857" y="21958"/>
                    </a:cubicBezTo>
                    <a:cubicBezTo>
                      <a:pt x="1083" y="22637"/>
                      <a:pt x="1381" y="23316"/>
                      <a:pt x="1762" y="23970"/>
                    </a:cubicBezTo>
                    <a:cubicBezTo>
                      <a:pt x="2500" y="25280"/>
                      <a:pt x="3643" y="26435"/>
                      <a:pt x="5060" y="27233"/>
                    </a:cubicBezTo>
                    <a:cubicBezTo>
                      <a:pt x="5763" y="27626"/>
                      <a:pt x="6537" y="27935"/>
                      <a:pt x="7334" y="28150"/>
                    </a:cubicBezTo>
                    <a:cubicBezTo>
                      <a:pt x="8144" y="28352"/>
                      <a:pt x="8965" y="28495"/>
                      <a:pt x="9811" y="28578"/>
                    </a:cubicBezTo>
                    <a:cubicBezTo>
                      <a:pt x="10773" y="28673"/>
                      <a:pt x="11747" y="28706"/>
                      <a:pt x="12727" y="28706"/>
                    </a:cubicBezTo>
                    <a:cubicBezTo>
                      <a:pt x="13470" y="28706"/>
                      <a:pt x="14217" y="28687"/>
                      <a:pt x="14966" y="28662"/>
                    </a:cubicBezTo>
                    <a:cubicBezTo>
                      <a:pt x="16001" y="28633"/>
                      <a:pt x="17040" y="28596"/>
                      <a:pt x="18086" y="28596"/>
                    </a:cubicBezTo>
                    <a:cubicBezTo>
                      <a:pt x="18797" y="28596"/>
                      <a:pt x="19511" y="28613"/>
                      <a:pt x="20229" y="28662"/>
                    </a:cubicBezTo>
                    <a:cubicBezTo>
                      <a:pt x="22003" y="28745"/>
                      <a:pt x="23777" y="28828"/>
                      <a:pt x="25563" y="28923"/>
                    </a:cubicBezTo>
                    <a:cubicBezTo>
                      <a:pt x="27337" y="29007"/>
                      <a:pt x="29111" y="29090"/>
                      <a:pt x="30873" y="29185"/>
                    </a:cubicBezTo>
                    <a:cubicBezTo>
                      <a:pt x="31754" y="29221"/>
                      <a:pt x="32635" y="29269"/>
                      <a:pt x="33504" y="29316"/>
                    </a:cubicBezTo>
                    <a:cubicBezTo>
                      <a:pt x="33730" y="29328"/>
                      <a:pt x="33945" y="29340"/>
                      <a:pt x="34159" y="29340"/>
                    </a:cubicBezTo>
                    <a:cubicBezTo>
                      <a:pt x="34385" y="29352"/>
                      <a:pt x="34600" y="29352"/>
                      <a:pt x="34814" y="29352"/>
                    </a:cubicBezTo>
                    <a:lnTo>
                      <a:pt x="35147" y="29364"/>
                    </a:lnTo>
                    <a:cubicBezTo>
                      <a:pt x="35254" y="29364"/>
                      <a:pt x="35362" y="29352"/>
                      <a:pt x="35469" y="29352"/>
                    </a:cubicBezTo>
                    <a:cubicBezTo>
                      <a:pt x="35695" y="29340"/>
                      <a:pt x="35909" y="29328"/>
                      <a:pt x="36124" y="29316"/>
                    </a:cubicBezTo>
                    <a:cubicBezTo>
                      <a:pt x="36338" y="29304"/>
                      <a:pt x="36552" y="29269"/>
                      <a:pt x="36767" y="29245"/>
                    </a:cubicBezTo>
                    <a:cubicBezTo>
                      <a:pt x="36993" y="29209"/>
                      <a:pt x="37207" y="29197"/>
                      <a:pt x="37409" y="29138"/>
                    </a:cubicBezTo>
                    <a:cubicBezTo>
                      <a:pt x="37624" y="29102"/>
                      <a:pt x="37838" y="29054"/>
                      <a:pt x="38052" y="29007"/>
                    </a:cubicBezTo>
                    <a:cubicBezTo>
                      <a:pt x="38255" y="28947"/>
                      <a:pt x="38457" y="28888"/>
                      <a:pt x="38672" y="28828"/>
                    </a:cubicBezTo>
                    <a:cubicBezTo>
                      <a:pt x="39481" y="28554"/>
                      <a:pt x="40267" y="28197"/>
                      <a:pt x="40946" y="27697"/>
                    </a:cubicBezTo>
                    <a:cubicBezTo>
                      <a:pt x="41636" y="27209"/>
                      <a:pt x="42231" y="26614"/>
                      <a:pt x="42732" y="25971"/>
                    </a:cubicBezTo>
                    <a:cubicBezTo>
                      <a:pt x="42851" y="25804"/>
                      <a:pt x="42970" y="25637"/>
                      <a:pt x="43089" y="25471"/>
                    </a:cubicBezTo>
                    <a:cubicBezTo>
                      <a:pt x="43196" y="25292"/>
                      <a:pt x="43291" y="25125"/>
                      <a:pt x="43398" y="24947"/>
                    </a:cubicBezTo>
                    <a:lnTo>
                      <a:pt x="43482" y="24828"/>
                    </a:lnTo>
                    <a:lnTo>
                      <a:pt x="43541" y="24685"/>
                    </a:lnTo>
                    <a:lnTo>
                      <a:pt x="43684" y="24423"/>
                    </a:lnTo>
                    <a:lnTo>
                      <a:pt x="43815" y="24149"/>
                    </a:lnTo>
                    <a:cubicBezTo>
                      <a:pt x="43851" y="24066"/>
                      <a:pt x="43886" y="23970"/>
                      <a:pt x="43922" y="23887"/>
                    </a:cubicBezTo>
                    <a:cubicBezTo>
                      <a:pt x="44244" y="23161"/>
                      <a:pt x="44482" y="22387"/>
                      <a:pt x="44660" y="21601"/>
                    </a:cubicBezTo>
                    <a:cubicBezTo>
                      <a:pt x="44851" y="20815"/>
                      <a:pt x="44970" y="19994"/>
                      <a:pt x="45065" y="19172"/>
                    </a:cubicBezTo>
                    <a:cubicBezTo>
                      <a:pt x="45232" y="17517"/>
                      <a:pt x="45232" y="15815"/>
                      <a:pt x="45137" y="14088"/>
                    </a:cubicBezTo>
                    <a:cubicBezTo>
                      <a:pt x="45029" y="12362"/>
                      <a:pt x="44827" y="10624"/>
                      <a:pt x="44553" y="8873"/>
                    </a:cubicBezTo>
                    <a:lnTo>
                      <a:pt x="44446" y="8219"/>
                    </a:lnTo>
                    <a:cubicBezTo>
                      <a:pt x="44398" y="7992"/>
                      <a:pt x="44339" y="7778"/>
                      <a:pt x="44291" y="7564"/>
                    </a:cubicBezTo>
                    <a:cubicBezTo>
                      <a:pt x="44267" y="7457"/>
                      <a:pt x="44244" y="7337"/>
                      <a:pt x="44208" y="7230"/>
                    </a:cubicBezTo>
                    <a:lnTo>
                      <a:pt x="44113" y="6909"/>
                    </a:lnTo>
                    <a:cubicBezTo>
                      <a:pt x="44041" y="6695"/>
                      <a:pt x="43982" y="6480"/>
                      <a:pt x="43898" y="6278"/>
                    </a:cubicBezTo>
                    <a:cubicBezTo>
                      <a:pt x="43589" y="5432"/>
                      <a:pt x="43160" y="4611"/>
                      <a:pt x="42601" y="3897"/>
                    </a:cubicBezTo>
                    <a:cubicBezTo>
                      <a:pt x="42029" y="3182"/>
                      <a:pt x="41327" y="2587"/>
                      <a:pt x="40541" y="2134"/>
                    </a:cubicBezTo>
                    <a:cubicBezTo>
                      <a:pt x="39755" y="1682"/>
                      <a:pt x="38886" y="1372"/>
                      <a:pt x="38017" y="1170"/>
                    </a:cubicBezTo>
                    <a:cubicBezTo>
                      <a:pt x="36411" y="788"/>
                      <a:pt x="34774" y="716"/>
                      <a:pt x="33173" y="716"/>
                    </a:cubicBezTo>
                    <a:cubicBezTo>
                      <a:pt x="33029" y="716"/>
                      <a:pt x="32885" y="717"/>
                      <a:pt x="32742" y="718"/>
                    </a:cubicBezTo>
                    <a:cubicBezTo>
                      <a:pt x="30992" y="730"/>
                      <a:pt x="29277" y="801"/>
                      <a:pt x="27599" y="825"/>
                    </a:cubicBezTo>
                    <a:cubicBezTo>
                      <a:pt x="26753" y="825"/>
                      <a:pt x="25932" y="825"/>
                      <a:pt x="25110" y="777"/>
                    </a:cubicBezTo>
                    <a:cubicBezTo>
                      <a:pt x="24301" y="730"/>
                      <a:pt x="23491" y="670"/>
                      <a:pt x="22693" y="610"/>
                    </a:cubicBezTo>
                    <a:cubicBezTo>
                      <a:pt x="21098" y="480"/>
                      <a:pt x="19562" y="325"/>
                      <a:pt x="18074" y="218"/>
                    </a:cubicBezTo>
                    <a:cubicBezTo>
                      <a:pt x="16585" y="99"/>
                      <a:pt x="15169" y="15"/>
                      <a:pt x="13811" y="3"/>
                    </a:cubicBezTo>
                    <a:cubicBezTo>
                      <a:pt x="13656" y="1"/>
                      <a:pt x="13501" y="0"/>
                      <a:pt x="1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4"/>
              <p:cNvSpPr/>
              <p:nvPr/>
            </p:nvSpPr>
            <p:spPr>
              <a:xfrm>
                <a:off x="4537750" y="3066750"/>
                <a:ext cx="1112375" cy="724775"/>
              </a:xfrm>
              <a:custGeom>
                <a:avLst/>
                <a:gdLst/>
                <a:ahLst/>
                <a:cxnLst/>
                <a:rect l="l" t="t" r="r" b="b"/>
                <a:pathLst>
                  <a:path w="44495" h="28991" extrusionOk="0">
                    <a:moveTo>
                      <a:pt x="5142" y="1"/>
                    </a:moveTo>
                    <a:cubicBezTo>
                      <a:pt x="5118" y="1"/>
                      <a:pt x="5083" y="10"/>
                      <a:pt x="5037" y="29"/>
                    </a:cubicBezTo>
                    <a:cubicBezTo>
                      <a:pt x="4954" y="53"/>
                      <a:pt x="4811" y="101"/>
                      <a:pt x="4656" y="208"/>
                    </a:cubicBezTo>
                    <a:cubicBezTo>
                      <a:pt x="4656" y="208"/>
                      <a:pt x="4597" y="256"/>
                      <a:pt x="4454" y="351"/>
                    </a:cubicBezTo>
                    <a:cubicBezTo>
                      <a:pt x="4323" y="446"/>
                      <a:pt x="4132" y="577"/>
                      <a:pt x="3906" y="791"/>
                    </a:cubicBezTo>
                    <a:cubicBezTo>
                      <a:pt x="3454" y="1208"/>
                      <a:pt x="2858" y="1887"/>
                      <a:pt x="2299" y="2863"/>
                    </a:cubicBezTo>
                    <a:cubicBezTo>
                      <a:pt x="1751" y="3827"/>
                      <a:pt x="1227" y="5054"/>
                      <a:pt x="810" y="6494"/>
                    </a:cubicBezTo>
                    <a:cubicBezTo>
                      <a:pt x="596" y="7209"/>
                      <a:pt x="418" y="7983"/>
                      <a:pt x="275" y="8792"/>
                    </a:cubicBezTo>
                    <a:cubicBezTo>
                      <a:pt x="132" y="9602"/>
                      <a:pt x="25" y="10447"/>
                      <a:pt x="1" y="11340"/>
                    </a:cubicBezTo>
                    <a:cubicBezTo>
                      <a:pt x="1" y="11555"/>
                      <a:pt x="1" y="11781"/>
                      <a:pt x="13" y="12007"/>
                    </a:cubicBezTo>
                    <a:cubicBezTo>
                      <a:pt x="37" y="12233"/>
                      <a:pt x="48" y="12459"/>
                      <a:pt x="60" y="12686"/>
                    </a:cubicBezTo>
                    <a:cubicBezTo>
                      <a:pt x="96" y="13126"/>
                      <a:pt x="120" y="13591"/>
                      <a:pt x="144" y="14055"/>
                    </a:cubicBezTo>
                    <a:cubicBezTo>
                      <a:pt x="203" y="14972"/>
                      <a:pt x="251" y="15912"/>
                      <a:pt x="334" y="16877"/>
                    </a:cubicBezTo>
                    <a:cubicBezTo>
                      <a:pt x="513" y="18782"/>
                      <a:pt x="787" y="20758"/>
                      <a:pt x="1513" y="22615"/>
                    </a:cubicBezTo>
                    <a:cubicBezTo>
                      <a:pt x="1691" y="23080"/>
                      <a:pt x="1906" y="23532"/>
                      <a:pt x="2144" y="23961"/>
                    </a:cubicBezTo>
                    <a:cubicBezTo>
                      <a:pt x="2394" y="24389"/>
                      <a:pt x="2668" y="24806"/>
                      <a:pt x="2989" y="25187"/>
                    </a:cubicBezTo>
                    <a:cubicBezTo>
                      <a:pt x="3299" y="25568"/>
                      <a:pt x="3668" y="25902"/>
                      <a:pt x="4049" y="26211"/>
                    </a:cubicBezTo>
                    <a:cubicBezTo>
                      <a:pt x="4430" y="26533"/>
                      <a:pt x="4847" y="26771"/>
                      <a:pt x="5275" y="26997"/>
                    </a:cubicBezTo>
                    <a:cubicBezTo>
                      <a:pt x="6144" y="27426"/>
                      <a:pt x="7049" y="27699"/>
                      <a:pt x="7942" y="27902"/>
                    </a:cubicBezTo>
                    <a:cubicBezTo>
                      <a:pt x="8847" y="28092"/>
                      <a:pt x="9728" y="28199"/>
                      <a:pt x="10585" y="28271"/>
                    </a:cubicBezTo>
                    <a:cubicBezTo>
                      <a:pt x="11728" y="28366"/>
                      <a:pt x="12930" y="28387"/>
                      <a:pt x="14161" y="28387"/>
                    </a:cubicBezTo>
                    <a:cubicBezTo>
                      <a:pt x="14776" y="28387"/>
                      <a:pt x="15400" y="28382"/>
                      <a:pt x="16027" y="28378"/>
                    </a:cubicBezTo>
                    <a:cubicBezTo>
                      <a:pt x="16265" y="28375"/>
                      <a:pt x="16503" y="28374"/>
                      <a:pt x="16741" y="28374"/>
                    </a:cubicBezTo>
                    <a:cubicBezTo>
                      <a:pt x="17456" y="28374"/>
                      <a:pt x="18173" y="28387"/>
                      <a:pt x="18896" y="28414"/>
                    </a:cubicBezTo>
                    <a:cubicBezTo>
                      <a:pt x="19384" y="28438"/>
                      <a:pt x="19872" y="28450"/>
                      <a:pt x="20360" y="28461"/>
                    </a:cubicBezTo>
                    <a:cubicBezTo>
                      <a:pt x="20849" y="28473"/>
                      <a:pt x="21337" y="28485"/>
                      <a:pt x="21825" y="28497"/>
                    </a:cubicBezTo>
                    <a:cubicBezTo>
                      <a:pt x="23789" y="28545"/>
                      <a:pt x="25754" y="28569"/>
                      <a:pt x="27659" y="28664"/>
                    </a:cubicBezTo>
                    <a:cubicBezTo>
                      <a:pt x="28135" y="28676"/>
                      <a:pt x="28612" y="28700"/>
                      <a:pt x="29076" y="28735"/>
                    </a:cubicBezTo>
                    <a:cubicBezTo>
                      <a:pt x="29552" y="28771"/>
                      <a:pt x="30016" y="28783"/>
                      <a:pt x="30469" y="28831"/>
                    </a:cubicBezTo>
                    <a:cubicBezTo>
                      <a:pt x="30933" y="28878"/>
                      <a:pt x="31386" y="28914"/>
                      <a:pt x="31838" y="28950"/>
                    </a:cubicBezTo>
                    <a:cubicBezTo>
                      <a:pt x="32064" y="28961"/>
                      <a:pt x="32291" y="28973"/>
                      <a:pt x="32517" y="28985"/>
                    </a:cubicBezTo>
                    <a:cubicBezTo>
                      <a:pt x="32556" y="28989"/>
                      <a:pt x="32595" y="28991"/>
                      <a:pt x="32633" y="28991"/>
                    </a:cubicBezTo>
                    <a:cubicBezTo>
                      <a:pt x="32709" y="28991"/>
                      <a:pt x="32783" y="28985"/>
                      <a:pt x="32862" y="28985"/>
                    </a:cubicBezTo>
                    <a:cubicBezTo>
                      <a:pt x="32969" y="28973"/>
                      <a:pt x="33076" y="28973"/>
                      <a:pt x="33195" y="28973"/>
                    </a:cubicBezTo>
                    <a:cubicBezTo>
                      <a:pt x="33303" y="28961"/>
                      <a:pt x="33410" y="28961"/>
                      <a:pt x="33529" y="28961"/>
                    </a:cubicBezTo>
                    <a:cubicBezTo>
                      <a:pt x="33636" y="28950"/>
                      <a:pt x="33743" y="28938"/>
                      <a:pt x="33850" y="28926"/>
                    </a:cubicBezTo>
                    <a:cubicBezTo>
                      <a:pt x="34065" y="28902"/>
                      <a:pt x="34279" y="28890"/>
                      <a:pt x="34493" y="28854"/>
                    </a:cubicBezTo>
                    <a:cubicBezTo>
                      <a:pt x="34708" y="28819"/>
                      <a:pt x="34910" y="28771"/>
                      <a:pt x="35124" y="28735"/>
                    </a:cubicBezTo>
                    <a:cubicBezTo>
                      <a:pt x="35327" y="28711"/>
                      <a:pt x="35529" y="28652"/>
                      <a:pt x="35731" y="28604"/>
                    </a:cubicBezTo>
                    <a:cubicBezTo>
                      <a:pt x="36136" y="28521"/>
                      <a:pt x="36517" y="28390"/>
                      <a:pt x="36898" y="28271"/>
                    </a:cubicBezTo>
                    <a:cubicBezTo>
                      <a:pt x="37089" y="28211"/>
                      <a:pt x="37267" y="28140"/>
                      <a:pt x="37446" y="28080"/>
                    </a:cubicBezTo>
                    <a:cubicBezTo>
                      <a:pt x="37625" y="28009"/>
                      <a:pt x="37803" y="27949"/>
                      <a:pt x="37982" y="27878"/>
                    </a:cubicBezTo>
                    <a:cubicBezTo>
                      <a:pt x="39363" y="27307"/>
                      <a:pt x="40518" y="26628"/>
                      <a:pt x="41423" y="25997"/>
                    </a:cubicBezTo>
                    <a:cubicBezTo>
                      <a:pt x="41649" y="25830"/>
                      <a:pt x="41863" y="25687"/>
                      <a:pt x="42066" y="25532"/>
                    </a:cubicBezTo>
                    <a:cubicBezTo>
                      <a:pt x="42256" y="25378"/>
                      <a:pt x="42447" y="25235"/>
                      <a:pt x="42613" y="25104"/>
                    </a:cubicBezTo>
                    <a:cubicBezTo>
                      <a:pt x="42947" y="24818"/>
                      <a:pt x="43244" y="24580"/>
                      <a:pt x="43459" y="24366"/>
                    </a:cubicBezTo>
                    <a:cubicBezTo>
                      <a:pt x="43911" y="23949"/>
                      <a:pt x="44137" y="23699"/>
                      <a:pt x="44137" y="23699"/>
                    </a:cubicBezTo>
                    <a:cubicBezTo>
                      <a:pt x="44407" y="23410"/>
                      <a:pt x="44495" y="23251"/>
                      <a:pt x="44434" y="23251"/>
                    </a:cubicBezTo>
                    <a:cubicBezTo>
                      <a:pt x="44384" y="23251"/>
                      <a:pt x="44236" y="23356"/>
                      <a:pt x="44006" y="23580"/>
                    </a:cubicBezTo>
                    <a:cubicBezTo>
                      <a:pt x="44006" y="23580"/>
                      <a:pt x="43780" y="23830"/>
                      <a:pt x="43340" y="24235"/>
                    </a:cubicBezTo>
                    <a:cubicBezTo>
                      <a:pt x="43125" y="24449"/>
                      <a:pt x="42828" y="24675"/>
                      <a:pt x="42494" y="24949"/>
                    </a:cubicBezTo>
                    <a:cubicBezTo>
                      <a:pt x="42328" y="25092"/>
                      <a:pt x="42137" y="25223"/>
                      <a:pt x="41947" y="25378"/>
                    </a:cubicBezTo>
                    <a:cubicBezTo>
                      <a:pt x="41756" y="25532"/>
                      <a:pt x="41542" y="25675"/>
                      <a:pt x="41315" y="25830"/>
                    </a:cubicBezTo>
                    <a:cubicBezTo>
                      <a:pt x="40411" y="26449"/>
                      <a:pt x="39256" y="27116"/>
                      <a:pt x="37886" y="27664"/>
                    </a:cubicBezTo>
                    <a:cubicBezTo>
                      <a:pt x="37720" y="27747"/>
                      <a:pt x="37541" y="27795"/>
                      <a:pt x="37363" y="27866"/>
                    </a:cubicBezTo>
                    <a:cubicBezTo>
                      <a:pt x="37184" y="27926"/>
                      <a:pt x="37005" y="27997"/>
                      <a:pt x="36827" y="28057"/>
                    </a:cubicBezTo>
                    <a:cubicBezTo>
                      <a:pt x="36446" y="28164"/>
                      <a:pt x="36077" y="28295"/>
                      <a:pt x="35672" y="28378"/>
                    </a:cubicBezTo>
                    <a:cubicBezTo>
                      <a:pt x="35481" y="28414"/>
                      <a:pt x="35279" y="28473"/>
                      <a:pt x="35077" y="28509"/>
                    </a:cubicBezTo>
                    <a:cubicBezTo>
                      <a:pt x="34874" y="28545"/>
                      <a:pt x="34672" y="28569"/>
                      <a:pt x="34457" y="28604"/>
                    </a:cubicBezTo>
                    <a:cubicBezTo>
                      <a:pt x="34255" y="28640"/>
                      <a:pt x="34041" y="28652"/>
                      <a:pt x="33826" y="28676"/>
                    </a:cubicBezTo>
                    <a:cubicBezTo>
                      <a:pt x="33719" y="28688"/>
                      <a:pt x="33612" y="28700"/>
                      <a:pt x="33505" y="28711"/>
                    </a:cubicBezTo>
                    <a:cubicBezTo>
                      <a:pt x="33398" y="28711"/>
                      <a:pt x="33291" y="28711"/>
                      <a:pt x="33184" y="28723"/>
                    </a:cubicBezTo>
                    <a:lnTo>
                      <a:pt x="32850" y="28723"/>
                    </a:lnTo>
                    <a:cubicBezTo>
                      <a:pt x="32797" y="28729"/>
                      <a:pt x="32743" y="28732"/>
                      <a:pt x="32689" y="28732"/>
                    </a:cubicBezTo>
                    <a:cubicBezTo>
                      <a:pt x="32636" y="28732"/>
                      <a:pt x="32582" y="28729"/>
                      <a:pt x="32529" y="28723"/>
                    </a:cubicBezTo>
                    <a:cubicBezTo>
                      <a:pt x="32302" y="28723"/>
                      <a:pt x="32088" y="28711"/>
                      <a:pt x="31862" y="28700"/>
                    </a:cubicBezTo>
                    <a:cubicBezTo>
                      <a:pt x="31409" y="28664"/>
                      <a:pt x="30957" y="28616"/>
                      <a:pt x="30493" y="28569"/>
                    </a:cubicBezTo>
                    <a:cubicBezTo>
                      <a:pt x="30040" y="28521"/>
                      <a:pt x="29564" y="28497"/>
                      <a:pt x="29100" y="28461"/>
                    </a:cubicBezTo>
                    <a:cubicBezTo>
                      <a:pt x="28623" y="28426"/>
                      <a:pt x="28147" y="28402"/>
                      <a:pt x="27671" y="28378"/>
                    </a:cubicBezTo>
                    <a:cubicBezTo>
                      <a:pt x="25754" y="28283"/>
                      <a:pt x="23789" y="28247"/>
                      <a:pt x="21837" y="28199"/>
                    </a:cubicBezTo>
                    <a:cubicBezTo>
                      <a:pt x="21349" y="28176"/>
                      <a:pt x="20861" y="28164"/>
                      <a:pt x="20372" y="28152"/>
                    </a:cubicBezTo>
                    <a:cubicBezTo>
                      <a:pt x="19884" y="28140"/>
                      <a:pt x="19396" y="28116"/>
                      <a:pt x="18908" y="28104"/>
                    </a:cubicBezTo>
                    <a:cubicBezTo>
                      <a:pt x="18171" y="28068"/>
                      <a:pt x="17434" y="28052"/>
                      <a:pt x="16703" y="28052"/>
                    </a:cubicBezTo>
                    <a:cubicBezTo>
                      <a:pt x="16477" y="28052"/>
                      <a:pt x="16251" y="28054"/>
                      <a:pt x="16027" y="28057"/>
                    </a:cubicBezTo>
                    <a:cubicBezTo>
                      <a:pt x="15553" y="28057"/>
                      <a:pt x="15085" y="28058"/>
                      <a:pt x="14621" y="28058"/>
                    </a:cubicBezTo>
                    <a:cubicBezTo>
                      <a:pt x="13230" y="28058"/>
                      <a:pt x="11886" y="28045"/>
                      <a:pt x="10609" y="27938"/>
                    </a:cubicBezTo>
                    <a:cubicBezTo>
                      <a:pt x="9764" y="27866"/>
                      <a:pt x="8895" y="27759"/>
                      <a:pt x="8014" y="27580"/>
                    </a:cubicBezTo>
                    <a:cubicBezTo>
                      <a:pt x="7145" y="27390"/>
                      <a:pt x="6252" y="27116"/>
                      <a:pt x="5430" y="26699"/>
                    </a:cubicBezTo>
                    <a:cubicBezTo>
                      <a:pt x="5013" y="26497"/>
                      <a:pt x="4609" y="26259"/>
                      <a:pt x="4239" y="25961"/>
                    </a:cubicBezTo>
                    <a:cubicBezTo>
                      <a:pt x="3882" y="25675"/>
                      <a:pt x="3537" y="25342"/>
                      <a:pt x="3227" y="24985"/>
                    </a:cubicBezTo>
                    <a:cubicBezTo>
                      <a:pt x="2930" y="24616"/>
                      <a:pt x="2656" y="24223"/>
                      <a:pt x="2418" y="23806"/>
                    </a:cubicBezTo>
                    <a:cubicBezTo>
                      <a:pt x="2180" y="23389"/>
                      <a:pt x="1977" y="22949"/>
                      <a:pt x="1799" y="22496"/>
                    </a:cubicBezTo>
                    <a:cubicBezTo>
                      <a:pt x="1084" y="20699"/>
                      <a:pt x="799" y="18746"/>
                      <a:pt x="620" y="16853"/>
                    </a:cubicBezTo>
                    <a:cubicBezTo>
                      <a:pt x="525" y="15900"/>
                      <a:pt x="465" y="14960"/>
                      <a:pt x="418" y="14031"/>
                    </a:cubicBezTo>
                    <a:cubicBezTo>
                      <a:pt x="382" y="13567"/>
                      <a:pt x="358" y="13114"/>
                      <a:pt x="322" y="12662"/>
                    </a:cubicBezTo>
                    <a:cubicBezTo>
                      <a:pt x="310" y="12436"/>
                      <a:pt x="287" y="12209"/>
                      <a:pt x="275" y="11995"/>
                    </a:cubicBezTo>
                    <a:cubicBezTo>
                      <a:pt x="263" y="11781"/>
                      <a:pt x="251" y="11555"/>
                      <a:pt x="263" y="11340"/>
                    </a:cubicBezTo>
                    <a:cubicBezTo>
                      <a:pt x="275" y="10471"/>
                      <a:pt x="382" y="9626"/>
                      <a:pt x="513" y="8828"/>
                    </a:cubicBezTo>
                    <a:cubicBezTo>
                      <a:pt x="644" y="8030"/>
                      <a:pt x="822" y="7268"/>
                      <a:pt x="1025" y="6554"/>
                    </a:cubicBezTo>
                    <a:cubicBezTo>
                      <a:pt x="1430" y="5125"/>
                      <a:pt x="1930" y="3911"/>
                      <a:pt x="2477" y="2958"/>
                    </a:cubicBezTo>
                    <a:cubicBezTo>
                      <a:pt x="3013" y="2006"/>
                      <a:pt x="3585" y="1327"/>
                      <a:pt x="4025" y="922"/>
                    </a:cubicBezTo>
                    <a:cubicBezTo>
                      <a:pt x="4239" y="720"/>
                      <a:pt x="4430" y="589"/>
                      <a:pt x="4561" y="494"/>
                    </a:cubicBezTo>
                    <a:cubicBezTo>
                      <a:pt x="4692" y="398"/>
                      <a:pt x="4751" y="351"/>
                      <a:pt x="4751" y="351"/>
                    </a:cubicBezTo>
                    <a:cubicBezTo>
                      <a:pt x="4894" y="256"/>
                      <a:pt x="5013" y="196"/>
                      <a:pt x="5085" y="125"/>
                    </a:cubicBezTo>
                    <a:cubicBezTo>
                      <a:pt x="5156" y="77"/>
                      <a:pt x="5180" y="29"/>
                      <a:pt x="5180" y="17"/>
                    </a:cubicBezTo>
                    <a:cubicBezTo>
                      <a:pt x="5175" y="7"/>
                      <a:pt x="5162" y="1"/>
                      <a:pt x="5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4"/>
              <p:cNvSpPr/>
              <p:nvPr/>
            </p:nvSpPr>
            <p:spPr>
              <a:xfrm>
                <a:off x="5351900" y="3705050"/>
                <a:ext cx="177675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3300" extrusionOk="0">
                    <a:moveTo>
                      <a:pt x="6916" y="0"/>
                    </a:moveTo>
                    <a:cubicBezTo>
                      <a:pt x="6844" y="0"/>
                      <a:pt x="6737" y="0"/>
                      <a:pt x="6618" y="12"/>
                    </a:cubicBezTo>
                    <a:cubicBezTo>
                      <a:pt x="6499" y="36"/>
                      <a:pt x="6344" y="60"/>
                      <a:pt x="6190" y="96"/>
                    </a:cubicBezTo>
                    <a:cubicBezTo>
                      <a:pt x="6106" y="108"/>
                      <a:pt x="6023" y="131"/>
                      <a:pt x="5940" y="155"/>
                    </a:cubicBezTo>
                    <a:cubicBezTo>
                      <a:pt x="5844" y="179"/>
                      <a:pt x="5749" y="203"/>
                      <a:pt x="5666" y="227"/>
                    </a:cubicBezTo>
                    <a:cubicBezTo>
                      <a:pt x="4916" y="465"/>
                      <a:pt x="4035" y="870"/>
                      <a:pt x="3368" y="1227"/>
                    </a:cubicBezTo>
                    <a:cubicBezTo>
                      <a:pt x="2713" y="1584"/>
                      <a:pt x="1891" y="2084"/>
                      <a:pt x="1237" y="2477"/>
                    </a:cubicBezTo>
                    <a:cubicBezTo>
                      <a:pt x="903" y="2679"/>
                      <a:pt x="618" y="2846"/>
                      <a:pt x="403" y="2965"/>
                    </a:cubicBezTo>
                    <a:cubicBezTo>
                      <a:pt x="189" y="3072"/>
                      <a:pt x="58" y="3132"/>
                      <a:pt x="58" y="3132"/>
                    </a:cubicBezTo>
                    <a:cubicBezTo>
                      <a:pt x="1" y="3177"/>
                      <a:pt x="53" y="3299"/>
                      <a:pt x="120" y="3299"/>
                    </a:cubicBezTo>
                    <a:cubicBezTo>
                      <a:pt x="123" y="3299"/>
                      <a:pt x="126" y="3299"/>
                      <a:pt x="129" y="3299"/>
                    </a:cubicBezTo>
                    <a:cubicBezTo>
                      <a:pt x="129" y="3299"/>
                      <a:pt x="272" y="3239"/>
                      <a:pt x="487" y="3132"/>
                    </a:cubicBezTo>
                    <a:cubicBezTo>
                      <a:pt x="713" y="3037"/>
                      <a:pt x="1022" y="2882"/>
                      <a:pt x="1356" y="2703"/>
                    </a:cubicBezTo>
                    <a:cubicBezTo>
                      <a:pt x="2034" y="2334"/>
                      <a:pt x="2868" y="1882"/>
                      <a:pt x="3535" y="1524"/>
                    </a:cubicBezTo>
                    <a:cubicBezTo>
                      <a:pt x="4189" y="1167"/>
                      <a:pt x="5023" y="727"/>
                      <a:pt x="5737" y="465"/>
                    </a:cubicBezTo>
                    <a:cubicBezTo>
                      <a:pt x="5832" y="429"/>
                      <a:pt x="5916" y="405"/>
                      <a:pt x="5999" y="381"/>
                    </a:cubicBezTo>
                    <a:cubicBezTo>
                      <a:pt x="6082" y="358"/>
                      <a:pt x="6166" y="334"/>
                      <a:pt x="6237" y="310"/>
                    </a:cubicBezTo>
                    <a:cubicBezTo>
                      <a:pt x="6392" y="262"/>
                      <a:pt x="6535" y="239"/>
                      <a:pt x="6654" y="215"/>
                    </a:cubicBezTo>
                    <a:cubicBezTo>
                      <a:pt x="6761" y="191"/>
                      <a:pt x="6856" y="191"/>
                      <a:pt x="6916" y="179"/>
                    </a:cubicBezTo>
                    <a:cubicBezTo>
                      <a:pt x="6987" y="167"/>
                      <a:pt x="7023" y="167"/>
                      <a:pt x="7023" y="167"/>
                    </a:cubicBezTo>
                    <a:cubicBezTo>
                      <a:pt x="7095" y="155"/>
                      <a:pt x="7106" y="0"/>
                      <a:pt x="70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4"/>
              <p:cNvSpPr/>
              <p:nvPr/>
            </p:nvSpPr>
            <p:spPr>
              <a:xfrm>
                <a:off x="5283475" y="3711000"/>
                <a:ext cx="10470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814" extrusionOk="0">
                    <a:moveTo>
                      <a:pt x="4128" y="1"/>
                    </a:moveTo>
                    <a:cubicBezTo>
                      <a:pt x="4128" y="1"/>
                      <a:pt x="4033" y="13"/>
                      <a:pt x="3866" y="36"/>
                    </a:cubicBezTo>
                    <a:cubicBezTo>
                      <a:pt x="3795" y="60"/>
                      <a:pt x="3700" y="72"/>
                      <a:pt x="3593" y="108"/>
                    </a:cubicBezTo>
                    <a:cubicBezTo>
                      <a:pt x="3485" y="132"/>
                      <a:pt x="3378" y="179"/>
                      <a:pt x="3259" y="215"/>
                    </a:cubicBezTo>
                    <a:cubicBezTo>
                      <a:pt x="2783" y="417"/>
                      <a:pt x="2259" y="763"/>
                      <a:pt x="1878" y="1060"/>
                    </a:cubicBezTo>
                    <a:cubicBezTo>
                      <a:pt x="1497" y="1358"/>
                      <a:pt x="1045" y="1787"/>
                      <a:pt x="688" y="2120"/>
                    </a:cubicBezTo>
                    <a:cubicBezTo>
                      <a:pt x="318" y="2441"/>
                      <a:pt x="33" y="2668"/>
                      <a:pt x="33" y="2668"/>
                    </a:cubicBezTo>
                    <a:cubicBezTo>
                      <a:pt x="0" y="2711"/>
                      <a:pt x="66" y="2814"/>
                      <a:pt x="114" y="2814"/>
                    </a:cubicBezTo>
                    <a:cubicBezTo>
                      <a:pt x="119" y="2814"/>
                      <a:pt x="124" y="2813"/>
                      <a:pt x="128" y="2810"/>
                    </a:cubicBezTo>
                    <a:cubicBezTo>
                      <a:pt x="128" y="2810"/>
                      <a:pt x="449" y="2608"/>
                      <a:pt x="842" y="2310"/>
                    </a:cubicBezTo>
                    <a:cubicBezTo>
                      <a:pt x="1235" y="2001"/>
                      <a:pt x="1711" y="1620"/>
                      <a:pt x="2081" y="1322"/>
                    </a:cubicBezTo>
                    <a:cubicBezTo>
                      <a:pt x="2450" y="1025"/>
                      <a:pt x="2938" y="667"/>
                      <a:pt x="3366" y="453"/>
                    </a:cubicBezTo>
                    <a:cubicBezTo>
                      <a:pt x="3474" y="394"/>
                      <a:pt x="3569" y="358"/>
                      <a:pt x="3664" y="310"/>
                    </a:cubicBezTo>
                    <a:cubicBezTo>
                      <a:pt x="3759" y="286"/>
                      <a:pt x="3843" y="251"/>
                      <a:pt x="3914" y="227"/>
                    </a:cubicBezTo>
                    <a:cubicBezTo>
                      <a:pt x="4057" y="191"/>
                      <a:pt x="4152" y="167"/>
                      <a:pt x="4152" y="167"/>
                    </a:cubicBezTo>
                    <a:cubicBezTo>
                      <a:pt x="4188" y="155"/>
                      <a:pt x="4176" y="1"/>
                      <a:pt x="4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4"/>
              <p:cNvSpPr/>
              <p:nvPr/>
            </p:nvSpPr>
            <p:spPr>
              <a:xfrm>
                <a:off x="5195025" y="3705950"/>
                <a:ext cx="952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2930" extrusionOk="0">
                    <a:moveTo>
                      <a:pt x="3666" y="0"/>
                    </a:moveTo>
                    <a:cubicBezTo>
                      <a:pt x="3618" y="12"/>
                      <a:pt x="3559" y="24"/>
                      <a:pt x="3475" y="48"/>
                    </a:cubicBezTo>
                    <a:cubicBezTo>
                      <a:pt x="3333" y="107"/>
                      <a:pt x="3142" y="203"/>
                      <a:pt x="2940" y="334"/>
                    </a:cubicBezTo>
                    <a:cubicBezTo>
                      <a:pt x="2547" y="596"/>
                      <a:pt x="2094" y="977"/>
                      <a:pt x="1761" y="1274"/>
                    </a:cubicBezTo>
                    <a:cubicBezTo>
                      <a:pt x="1416" y="1572"/>
                      <a:pt x="999" y="1977"/>
                      <a:pt x="654" y="2286"/>
                    </a:cubicBezTo>
                    <a:cubicBezTo>
                      <a:pt x="487" y="2441"/>
                      <a:pt x="332" y="2572"/>
                      <a:pt x="213" y="2655"/>
                    </a:cubicBezTo>
                    <a:cubicBezTo>
                      <a:pt x="106" y="2739"/>
                      <a:pt x="35" y="2774"/>
                      <a:pt x="35" y="2774"/>
                    </a:cubicBezTo>
                    <a:cubicBezTo>
                      <a:pt x="0" y="2809"/>
                      <a:pt x="53" y="2930"/>
                      <a:pt x="100" y="2930"/>
                    </a:cubicBezTo>
                    <a:cubicBezTo>
                      <a:pt x="102" y="2930"/>
                      <a:pt x="104" y="2930"/>
                      <a:pt x="106" y="2929"/>
                    </a:cubicBezTo>
                    <a:cubicBezTo>
                      <a:pt x="106" y="2929"/>
                      <a:pt x="201" y="2893"/>
                      <a:pt x="320" y="2822"/>
                    </a:cubicBezTo>
                    <a:cubicBezTo>
                      <a:pt x="451" y="2739"/>
                      <a:pt x="630" y="2620"/>
                      <a:pt x="820" y="2477"/>
                    </a:cubicBezTo>
                    <a:cubicBezTo>
                      <a:pt x="1189" y="2203"/>
                      <a:pt x="1642" y="1822"/>
                      <a:pt x="1975" y="1524"/>
                    </a:cubicBezTo>
                    <a:cubicBezTo>
                      <a:pt x="2309" y="1227"/>
                      <a:pt x="2737" y="822"/>
                      <a:pt x="3094" y="536"/>
                    </a:cubicBezTo>
                    <a:cubicBezTo>
                      <a:pt x="3273" y="393"/>
                      <a:pt x="3428" y="286"/>
                      <a:pt x="3559" y="238"/>
                    </a:cubicBezTo>
                    <a:cubicBezTo>
                      <a:pt x="3678" y="179"/>
                      <a:pt x="3737" y="179"/>
                      <a:pt x="3737" y="179"/>
                    </a:cubicBezTo>
                    <a:cubicBezTo>
                      <a:pt x="3773" y="167"/>
                      <a:pt x="3809" y="12"/>
                      <a:pt x="3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4"/>
              <p:cNvSpPr/>
              <p:nvPr/>
            </p:nvSpPr>
            <p:spPr>
              <a:xfrm>
                <a:off x="5115550" y="3701750"/>
                <a:ext cx="86275" cy="795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182" extrusionOk="0">
                    <a:moveTo>
                      <a:pt x="3350" y="1"/>
                    </a:moveTo>
                    <a:cubicBezTo>
                      <a:pt x="3348" y="1"/>
                      <a:pt x="3346" y="1"/>
                      <a:pt x="3344" y="2"/>
                    </a:cubicBezTo>
                    <a:cubicBezTo>
                      <a:pt x="3344" y="2"/>
                      <a:pt x="3261" y="37"/>
                      <a:pt x="3130" y="97"/>
                    </a:cubicBezTo>
                    <a:cubicBezTo>
                      <a:pt x="3059" y="132"/>
                      <a:pt x="2987" y="168"/>
                      <a:pt x="2892" y="216"/>
                    </a:cubicBezTo>
                    <a:cubicBezTo>
                      <a:pt x="2809" y="275"/>
                      <a:pt x="2713" y="323"/>
                      <a:pt x="2630" y="394"/>
                    </a:cubicBezTo>
                    <a:cubicBezTo>
                      <a:pt x="2249" y="656"/>
                      <a:pt x="1820" y="1049"/>
                      <a:pt x="1511" y="1371"/>
                    </a:cubicBezTo>
                    <a:cubicBezTo>
                      <a:pt x="1201" y="1692"/>
                      <a:pt x="844" y="2121"/>
                      <a:pt x="547" y="2466"/>
                    </a:cubicBezTo>
                    <a:cubicBezTo>
                      <a:pt x="261" y="2811"/>
                      <a:pt x="23" y="3050"/>
                      <a:pt x="23" y="3050"/>
                    </a:cubicBezTo>
                    <a:cubicBezTo>
                      <a:pt x="0" y="3083"/>
                      <a:pt x="84" y="3181"/>
                      <a:pt x="124" y="3181"/>
                    </a:cubicBezTo>
                    <a:cubicBezTo>
                      <a:pt x="126" y="3181"/>
                      <a:pt x="128" y="3181"/>
                      <a:pt x="130" y="3180"/>
                    </a:cubicBezTo>
                    <a:cubicBezTo>
                      <a:pt x="130" y="3180"/>
                      <a:pt x="404" y="2954"/>
                      <a:pt x="737" y="2633"/>
                    </a:cubicBezTo>
                    <a:cubicBezTo>
                      <a:pt x="1058" y="2323"/>
                      <a:pt x="1451" y="1918"/>
                      <a:pt x="1749" y="1597"/>
                    </a:cubicBezTo>
                    <a:cubicBezTo>
                      <a:pt x="2059" y="1275"/>
                      <a:pt x="2440" y="883"/>
                      <a:pt x="2773" y="597"/>
                    </a:cubicBezTo>
                    <a:cubicBezTo>
                      <a:pt x="2856" y="525"/>
                      <a:pt x="2940" y="466"/>
                      <a:pt x="3023" y="406"/>
                    </a:cubicBezTo>
                    <a:cubicBezTo>
                      <a:pt x="3094" y="347"/>
                      <a:pt x="3166" y="311"/>
                      <a:pt x="3225" y="263"/>
                    </a:cubicBezTo>
                    <a:cubicBezTo>
                      <a:pt x="3344" y="204"/>
                      <a:pt x="3416" y="156"/>
                      <a:pt x="3416" y="156"/>
                    </a:cubicBezTo>
                    <a:cubicBezTo>
                      <a:pt x="3450" y="133"/>
                      <a:pt x="3397" y="1"/>
                      <a:pt x="3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4"/>
              <p:cNvSpPr/>
              <p:nvPr/>
            </p:nvSpPr>
            <p:spPr>
              <a:xfrm>
                <a:off x="5036400" y="3694325"/>
                <a:ext cx="8802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90" extrusionOk="0">
                    <a:moveTo>
                      <a:pt x="3457" y="0"/>
                    </a:moveTo>
                    <a:cubicBezTo>
                      <a:pt x="3455" y="0"/>
                      <a:pt x="3453" y="0"/>
                      <a:pt x="3451" y="1"/>
                    </a:cubicBezTo>
                    <a:cubicBezTo>
                      <a:pt x="3451" y="1"/>
                      <a:pt x="3427" y="1"/>
                      <a:pt x="3391" y="13"/>
                    </a:cubicBezTo>
                    <a:cubicBezTo>
                      <a:pt x="3343" y="25"/>
                      <a:pt x="3284" y="37"/>
                      <a:pt x="3212" y="60"/>
                    </a:cubicBezTo>
                    <a:cubicBezTo>
                      <a:pt x="3058" y="120"/>
                      <a:pt x="2867" y="215"/>
                      <a:pt x="2665" y="358"/>
                    </a:cubicBezTo>
                    <a:cubicBezTo>
                      <a:pt x="2272" y="644"/>
                      <a:pt x="1867" y="1084"/>
                      <a:pt x="1569" y="1430"/>
                    </a:cubicBezTo>
                    <a:cubicBezTo>
                      <a:pt x="1272" y="1787"/>
                      <a:pt x="915" y="2251"/>
                      <a:pt x="617" y="2596"/>
                    </a:cubicBezTo>
                    <a:cubicBezTo>
                      <a:pt x="534" y="2680"/>
                      <a:pt x="462" y="2751"/>
                      <a:pt x="391" y="2823"/>
                    </a:cubicBezTo>
                    <a:cubicBezTo>
                      <a:pt x="319" y="2894"/>
                      <a:pt x="260" y="2954"/>
                      <a:pt x="212" y="3001"/>
                    </a:cubicBezTo>
                    <a:cubicBezTo>
                      <a:pt x="105" y="3096"/>
                      <a:pt x="33" y="3144"/>
                      <a:pt x="33" y="3144"/>
                    </a:cubicBezTo>
                    <a:cubicBezTo>
                      <a:pt x="1" y="3177"/>
                      <a:pt x="68" y="3290"/>
                      <a:pt x="116" y="3290"/>
                    </a:cubicBezTo>
                    <a:cubicBezTo>
                      <a:pt x="121" y="3290"/>
                      <a:pt x="125" y="3289"/>
                      <a:pt x="129" y="3287"/>
                    </a:cubicBezTo>
                    <a:cubicBezTo>
                      <a:pt x="129" y="3287"/>
                      <a:pt x="212" y="3239"/>
                      <a:pt x="331" y="3156"/>
                    </a:cubicBezTo>
                    <a:cubicBezTo>
                      <a:pt x="391" y="3108"/>
                      <a:pt x="462" y="3049"/>
                      <a:pt x="545" y="2989"/>
                    </a:cubicBezTo>
                    <a:cubicBezTo>
                      <a:pt x="617" y="2918"/>
                      <a:pt x="700" y="2846"/>
                      <a:pt x="795" y="2763"/>
                    </a:cubicBezTo>
                    <a:cubicBezTo>
                      <a:pt x="1141" y="2442"/>
                      <a:pt x="1522" y="1989"/>
                      <a:pt x="1819" y="1644"/>
                    </a:cubicBezTo>
                    <a:cubicBezTo>
                      <a:pt x="2117" y="1299"/>
                      <a:pt x="2474" y="858"/>
                      <a:pt x="2820" y="560"/>
                    </a:cubicBezTo>
                    <a:cubicBezTo>
                      <a:pt x="2998" y="406"/>
                      <a:pt x="3165" y="310"/>
                      <a:pt x="3284" y="251"/>
                    </a:cubicBezTo>
                    <a:cubicBezTo>
                      <a:pt x="3343" y="215"/>
                      <a:pt x="3403" y="203"/>
                      <a:pt x="3427" y="191"/>
                    </a:cubicBezTo>
                    <a:cubicBezTo>
                      <a:pt x="3462" y="179"/>
                      <a:pt x="3486" y="168"/>
                      <a:pt x="3486" y="168"/>
                    </a:cubicBezTo>
                    <a:cubicBezTo>
                      <a:pt x="3521" y="156"/>
                      <a:pt x="3511" y="0"/>
                      <a:pt x="3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4"/>
              <p:cNvSpPr/>
              <p:nvPr/>
            </p:nvSpPr>
            <p:spPr>
              <a:xfrm>
                <a:off x="4923600" y="3695700"/>
                <a:ext cx="12942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3319" extrusionOk="0">
                    <a:moveTo>
                      <a:pt x="4874" y="0"/>
                    </a:moveTo>
                    <a:cubicBezTo>
                      <a:pt x="4846" y="0"/>
                      <a:pt x="4815" y="1"/>
                      <a:pt x="4784" y="5"/>
                    </a:cubicBezTo>
                    <a:cubicBezTo>
                      <a:pt x="4581" y="17"/>
                      <a:pt x="4307" y="77"/>
                      <a:pt x="4010" y="184"/>
                    </a:cubicBezTo>
                    <a:cubicBezTo>
                      <a:pt x="3426" y="410"/>
                      <a:pt x="2771" y="827"/>
                      <a:pt x="2295" y="1172"/>
                    </a:cubicBezTo>
                    <a:cubicBezTo>
                      <a:pt x="1819" y="1529"/>
                      <a:pt x="1247" y="2029"/>
                      <a:pt x="807" y="2446"/>
                    </a:cubicBezTo>
                    <a:cubicBezTo>
                      <a:pt x="354" y="2863"/>
                      <a:pt x="33" y="3184"/>
                      <a:pt x="33" y="3184"/>
                    </a:cubicBezTo>
                    <a:cubicBezTo>
                      <a:pt x="1" y="3227"/>
                      <a:pt x="75" y="3319"/>
                      <a:pt x="134" y="3319"/>
                    </a:cubicBezTo>
                    <a:cubicBezTo>
                      <a:pt x="140" y="3319"/>
                      <a:pt x="146" y="3318"/>
                      <a:pt x="152" y="3315"/>
                    </a:cubicBezTo>
                    <a:cubicBezTo>
                      <a:pt x="152" y="3315"/>
                      <a:pt x="497" y="3018"/>
                      <a:pt x="974" y="2637"/>
                    </a:cubicBezTo>
                    <a:cubicBezTo>
                      <a:pt x="1438" y="2256"/>
                      <a:pt x="2021" y="1791"/>
                      <a:pt x="2498" y="1446"/>
                    </a:cubicBezTo>
                    <a:cubicBezTo>
                      <a:pt x="2962" y="1101"/>
                      <a:pt x="3569" y="660"/>
                      <a:pt x="4105" y="422"/>
                    </a:cubicBezTo>
                    <a:cubicBezTo>
                      <a:pt x="4379" y="291"/>
                      <a:pt x="4617" y="220"/>
                      <a:pt x="4796" y="196"/>
                    </a:cubicBezTo>
                    <a:cubicBezTo>
                      <a:pt x="4843" y="190"/>
                      <a:pt x="4885" y="190"/>
                      <a:pt x="4921" y="190"/>
                    </a:cubicBezTo>
                    <a:cubicBezTo>
                      <a:pt x="4956" y="190"/>
                      <a:pt x="4986" y="190"/>
                      <a:pt x="5010" y="184"/>
                    </a:cubicBezTo>
                    <a:cubicBezTo>
                      <a:pt x="5057" y="196"/>
                      <a:pt x="5081" y="196"/>
                      <a:pt x="5081" y="196"/>
                    </a:cubicBezTo>
                    <a:cubicBezTo>
                      <a:pt x="5129" y="196"/>
                      <a:pt x="5177" y="41"/>
                      <a:pt x="5105" y="29"/>
                    </a:cubicBezTo>
                    <a:cubicBezTo>
                      <a:pt x="5105" y="29"/>
                      <a:pt x="5081" y="17"/>
                      <a:pt x="5022" y="5"/>
                    </a:cubicBezTo>
                    <a:cubicBezTo>
                      <a:pt x="4982" y="5"/>
                      <a:pt x="4932" y="0"/>
                      <a:pt x="4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4"/>
              <p:cNvSpPr/>
              <p:nvPr/>
            </p:nvSpPr>
            <p:spPr>
              <a:xfrm>
                <a:off x="4855050" y="3694575"/>
                <a:ext cx="9492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111" extrusionOk="0">
                    <a:moveTo>
                      <a:pt x="3702" y="0"/>
                    </a:moveTo>
                    <a:cubicBezTo>
                      <a:pt x="3699" y="0"/>
                      <a:pt x="3695" y="1"/>
                      <a:pt x="3692" y="3"/>
                    </a:cubicBezTo>
                    <a:cubicBezTo>
                      <a:pt x="3692" y="3"/>
                      <a:pt x="3668" y="15"/>
                      <a:pt x="3632" y="27"/>
                    </a:cubicBezTo>
                    <a:cubicBezTo>
                      <a:pt x="3597" y="50"/>
                      <a:pt x="3525" y="74"/>
                      <a:pt x="3466" y="110"/>
                    </a:cubicBezTo>
                    <a:cubicBezTo>
                      <a:pt x="3394" y="146"/>
                      <a:pt x="3311" y="193"/>
                      <a:pt x="3227" y="253"/>
                    </a:cubicBezTo>
                    <a:cubicBezTo>
                      <a:pt x="3144" y="312"/>
                      <a:pt x="3049" y="372"/>
                      <a:pt x="2954" y="455"/>
                    </a:cubicBezTo>
                    <a:cubicBezTo>
                      <a:pt x="2561" y="753"/>
                      <a:pt x="2132" y="1170"/>
                      <a:pt x="1811" y="1503"/>
                    </a:cubicBezTo>
                    <a:cubicBezTo>
                      <a:pt x="1489" y="1836"/>
                      <a:pt x="1084" y="2265"/>
                      <a:pt x="727" y="2551"/>
                    </a:cubicBezTo>
                    <a:cubicBezTo>
                      <a:pt x="549" y="2705"/>
                      <a:pt x="370" y="2801"/>
                      <a:pt x="251" y="2872"/>
                    </a:cubicBezTo>
                    <a:cubicBezTo>
                      <a:pt x="179" y="2908"/>
                      <a:pt x="132" y="2908"/>
                      <a:pt x="96" y="2932"/>
                    </a:cubicBezTo>
                    <a:cubicBezTo>
                      <a:pt x="60" y="2944"/>
                      <a:pt x="37" y="2944"/>
                      <a:pt x="37" y="2944"/>
                    </a:cubicBezTo>
                    <a:cubicBezTo>
                      <a:pt x="1" y="2967"/>
                      <a:pt x="13" y="3110"/>
                      <a:pt x="72" y="3110"/>
                    </a:cubicBezTo>
                    <a:cubicBezTo>
                      <a:pt x="72" y="3110"/>
                      <a:pt x="96" y="3110"/>
                      <a:pt x="132" y="3098"/>
                    </a:cubicBezTo>
                    <a:cubicBezTo>
                      <a:pt x="179" y="3086"/>
                      <a:pt x="251" y="3086"/>
                      <a:pt x="322" y="3051"/>
                    </a:cubicBezTo>
                    <a:cubicBezTo>
                      <a:pt x="465" y="2991"/>
                      <a:pt x="668" y="2896"/>
                      <a:pt x="870" y="2753"/>
                    </a:cubicBezTo>
                    <a:cubicBezTo>
                      <a:pt x="1287" y="2479"/>
                      <a:pt x="1727" y="2063"/>
                      <a:pt x="2049" y="1741"/>
                    </a:cubicBezTo>
                    <a:cubicBezTo>
                      <a:pt x="2370" y="1408"/>
                      <a:pt x="2763" y="967"/>
                      <a:pt x="3108" y="646"/>
                    </a:cubicBezTo>
                    <a:cubicBezTo>
                      <a:pt x="3192" y="562"/>
                      <a:pt x="3287" y="491"/>
                      <a:pt x="3358" y="431"/>
                    </a:cubicBezTo>
                    <a:cubicBezTo>
                      <a:pt x="3430" y="372"/>
                      <a:pt x="3501" y="324"/>
                      <a:pt x="3561" y="277"/>
                    </a:cubicBezTo>
                    <a:cubicBezTo>
                      <a:pt x="3620" y="241"/>
                      <a:pt x="3680" y="217"/>
                      <a:pt x="3704" y="193"/>
                    </a:cubicBezTo>
                    <a:cubicBezTo>
                      <a:pt x="3739" y="169"/>
                      <a:pt x="3763" y="158"/>
                      <a:pt x="3763" y="158"/>
                    </a:cubicBezTo>
                    <a:cubicBezTo>
                      <a:pt x="3796" y="135"/>
                      <a:pt x="374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4"/>
              <p:cNvSpPr/>
              <p:nvPr/>
            </p:nvSpPr>
            <p:spPr>
              <a:xfrm>
                <a:off x="4770275" y="3692200"/>
                <a:ext cx="9815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2992" extrusionOk="0">
                    <a:moveTo>
                      <a:pt x="3831" y="0"/>
                    </a:moveTo>
                    <a:cubicBezTo>
                      <a:pt x="3827" y="0"/>
                      <a:pt x="3824" y="1"/>
                      <a:pt x="3820" y="3"/>
                    </a:cubicBezTo>
                    <a:cubicBezTo>
                      <a:pt x="3820" y="3"/>
                      <a:pt x="3737" y="38"/>
                      <a:pt x="3594" y="98"/>
                    </a:cubicBezTo>
                    <a:cubicBezTo>
                      <a:pt x="3451" y="157"/>
                      <a:pt x="3261" y="264"/>
                      <a:pt x="3058" y="384"/>
                    </a:cubicBezTo>
                    <a:cubicBezTo>
                      <a:pt x="2642" y="634"/>
                      <a:pt x="2166" y="991"/>
                      <a:pt x="1808" y="1288"/>
                    </a:cubicBezTo>
                    <a:cubicBezTo>
                      <a:pt x="1439" y="1586"/>
                      <a:pt x="1011" y="1991"/>
                      <a:pt x="653" y="2300"/>
                    </a:cubicBezTo>
                    <a:cubicBezTo>
                      <a:pt x="308" y="2622"/>
                      <a:pt x="34" y="2848"/>
                      <a:pt x="34" y="2848"/>
                    </a:cubicBezTo>
                    <a:cubicBezTo>
                      <a:pt x="0" y="2882"/>
                      <a:pt x="74" y="2992"/>
                      <a:pt x="123" y="2992"/>
                    </a:cubicBezTo>
                    <a:cubicBezTo>
                      <a:pt x="125" y="2992"/>
                      <a:pt x="127" y="2992"/>
                      <a:pt x="130" y="2991"/>
                    </a:cubicBezTo>
                    <a:cubicBezTo>
                      <a:pt x="130" y="2991"/>
                      <a:pt x="439" y="2789"/>
                      <a:pt x="820" y="2503"/>
                    </a:cubicBezTo>
                    <a:cubicBezTo>
                      <a:pt x="1201" y="2205"/>
                      <a:pt x="1654" y="1836"/>
                      <a:pt x="2011" y="1550"/>
                    </a:cubicBezTo>
                    <a:cubicBezTo>
                      <a:pt x="2368" y="1253"/>
                      <a:pt x="2820" y="872"/>
                      <a:pt x="3201" y="598"/>
                    </a:cubicBezTo>
                    <a:cubicBezTo>
                      <a:pt x="3392" y="455"/>
                      <a:pt x="3559" y="348"/>
                      <a:pt x="3690" y="276"/>
                    </a:cubicBezTo>
                    <a:cubicBezTo>
                      <a:pt x="3809" y="205"/>
                      <a:pt x="3892" y="157"/>
                      <a:pt x="3892" y="157"/>
                    </a:cubicBezTo>
                    <a:cubicBezTo>
                      <a:pt x="3925" y="135"/>
                      <a:pt x="3876" y="0"/>
                      <a:pt x="3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4"/>
              <p:cNvSpPr/>
              <p:nvPr/>
            </p:nvSpPr>
            <p:spPr>
              <a:xfrm>
                <a:off x="4677350" y="3678125"/>
                <a:ext cx="105000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830" extrusionOk="0">
                    <a:moveTo>
                      <a:pt x="4090" y="0"/>
                    </a:moveTo>
                    <a:cubicBezTo>
                      <a:pt x="4084" y="0"/>
                      <a:pt x="4078" y="2"/>
                      <a:pt x="4073" y="6"/>
                    </a:cubicBezTo>
                    <a:cubicBezTo>
                      <a:pt x="4073" y="6"/>
                      <a:pt x="3989" y="54"/>
                      <a:pt x="3858" y="137"/>
                    </a:cubicBezTo>
                    <a:cubicBezTo>
                      <a:pt x="3727" y="220"/>
                      <a:pt x="3549" y="339"/>
                      <a:pt x="3346" y="482"/>
                    </a:cubicBezTo>
                    <a:cubicBezTo>
                      <a:pt x="2942" y="768"/>
                      <a:pt x="2454" y="1137"/>
                      <a:pt x="2073" y="1435"/>
                    </a:cubicBezTo>
                    <a:cubicBezTo>
                      <a:pt x="1703" y="1720"/>
                      <a:pt x="1227" y="2101"/>
                      <a:pt x="810" y="2351"/>
                    </a:cubicBezTo>
                    <a:cubicBezTo>
                      <a:pt x="608" y="2482"/>
                      <a:pt x="418" y="2566"/>
                      <a:pt x="287" y="2613"/>
                    </a:cubicBezTo>
                    <a:cubicBezTo>
                      <a:pt x="191" y="2645"/>
                      <a:pt x="128" y="2650"/>
                      <a:pt x="96" y="2650"/>
                    </a:cubicBezTo>
                    <a:cubicBezTo>
                      <a:pt x="80" y="2650"/>
                      <a:pt x="72" y="2649"/>
                      <a:pt x="72" y="2649"/>
                    </a:cubicBezTo>
                    <a:cubicBezTo>
                      <a:pt x="25" y="2661"/>
                      <a:pt x="1" y="2804"/>
                      <a:pt x="60" y="2828"/>
                    </a:cubicBezTo>
                    <a:cubicBezTo>
                      <a:pt x="60" y="2828"/>
                      <a:pt x="77" y="2830"/>
                      <a:pt x="109" y="2830"/>
                    </a:cubicBezTo>
                    <a:cubicBezTo>
                      <a:pt x="156" y="2830"/>
                      <a:pt x="234" y="2825"/>
                      <a:pt x="334" y="2804"/>
                    </a:cubicBezTo>
                    <a:cubicBezTo>
                      <a:pt x="501" y="2768"/>
                      <a:pt x="715" y="2685"/>
                      <a:pt x="941" y="2566"/>
                    </a:cubicBezTo>
                    <a:cubicBezTo>
                      <a:pt x="1382" y="2340"/>
                      <a:pt x="1894" y="1982"/>
                      <a:pt x="2275" y="1697"/>
                    </a:cubicBezTo>
                    <a:cubicBezTo>
                      <a:pt x="2656" y="1399"/>
                      <a:pt x="3120" y="994"/>
                      <a:pt x="3501" y="685"/>
                    </a:cubicBezTo>
                    <a:cubicBezTo>
                      <a:pt x="3692" y="518"/>
                      <a:pt x="3858" y="387"/>
                      <a:pt x="3978" y="292"/>
                    </a:cubicBezTo>
                    <a:cubicBezTo>
                      <a:pt x="4097" y="196"/>
                      <a:pt x="4168" y="149"/>
                      <a:pt x="4168" y="149"/>
                    </a:cubicBezTo>
                    <a:cubicBezTo>
                      <a:pt x="4200" y="117"/>
                      <a:pt x="4137" y="0"/>
                      <a:pt x="4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4"/>
              <p:cNvSpPr/>
              <p:nvPr/>
            </p:nvSpPr>
            <p:spPr>
              <a:xfrm>
                <a:off x="4614850" y="3646925"/>
                <a:ext cx="97900" cy="58150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326" extrusionOk="0">
                    <a:moveTo>
                      <a:pt x="3808" y="1"/>
                    </a:moveTo>
                    <a:cubicBezTo>
                      <a:pt x="3805" y="1"/>
                      <a:pt x="3802" y="2"/>
                      <a:pt x="3799" y="4"/>
                    </a:cubicBezTo>
                    <a:cubicBezTo>
                      <a:pt x="3799" y="4"/>
                      <a:pt x="3727" y="39"/>
                      <a:pt x="3608" y="111"/>
                    </a:cubicBezTo>
                    <a:cubicBezTo>
                      <a:pt x="3489" y="182"/>
                      <a:pt x="3322" y="278"/>
                      <a:pt x="3132" y="397"/>
                    </a:cubicBezTo>
                    <a:cubicBezTo>
                      <a:pt x="2751" y="623"/>
                      <a:pt x="2287" y="909"/>
                      <a:pt x="1929" y="1135"/>
                    </a:cubicBezTo>
                    <a:cubicBezTo>
                      <a:pt x="1560" y="1349"/>
                      <a:pt x="1108" y="1647"/>
                      <a:pt x="727" y="1837"/>
                    </a:cubicBezTo>
                    <a:cubicBezTo>
                      <a:pt x="632" y="1897"/>
                      <a:pt x="536" y="1944"/>
                      <a:pt x="465" y="1980"/>
                    </a:cubicBezTo>
                    <a:cubicBezTo>
                      <a:pt x="382" y="2016"/>
                      <a:pt x="298" y="2052"/>
                      <a:pt x="239" y="2075"/>
                    </a:cubicBezTo>
                    <a:cubicBezTo>
                      <a:pt x="120" y="2135"/>
                      <a:pt x="36" y="2171"/>
                      <a:pt x="36" y="2171"/>
                    </a:cubicBezTo>
                    <a:cubicBezTo>
                      <a:pt x="1" y="2195"/>
                      <a:pt x="48" y="2325"/>
                      <a:pt x="96" y="2325"/>
                    </a:cubicBezTo>
                    <a:cubicBezTo>
                      <a:pt x="96" y="2325"/>
                      <a:pt x="179" y="2302"/>
                      <a:pt x="310" y="2266"/>
                    </a:cubicBezTo>
                    <a:cubicBezTo>
                      <a:pt x="370" y="2242"/>
                      <a:pt x="453" y="2218"/>
                      <a:pt x="548" y="2195"/>
                    </a:cubicBezTo>
                    <a:cubicBezTo>
                      <a:pt x="632" y="2159"/>
                      <a:pt x="727" y="2111"/>
                      <a:pt x="834" y="2075"/>
                    </a:cubicBezTo>
                    <a:cubicBezTo>
                      <a:pt x="1251" y="1909"/>
                      <a:pt x="1739" y="1635"/>
                      <a:pt x="2108" y="1409"/>
                    </a:cubicBezTo>
                    <a:cubicBezTo>
                      <a:pt x="2465" y="1182"/>
                      <a:pt x="2918" y="861"/>
                      <a:pt x="3263" y="599"/>
                    </a:cubicBezTo>
                    <a:cubicBezTo>
                      <a:pt x="3620" y="337"/>
                      <a:pt x="3894" y="147"/>
                      <a:pt x="3894" y="147"/>
                    </a:cubicBezTo>
                    <a:cubicBezTo>
                      <a:pt x="3916" y="114"/>
                      <a:pt x="3847" y="1"/>
                      <a:pt x="3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4"/>
              <p:cNvSpPr/>
              <p:nvPr/>
            </p:nvSpPr>
            <p:spPr>
              <a:xfrm>
                <a:off x="4583625" y="3600575"/>
                <a:ext cx="756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1680" extrusionOk="0">
                    <a:moveTo>
                      <a:pt x="2797" y="0"/>
                    </a:moveTo>
                    <a:cubicBezTo>
                      <a:pt x="2750" y="12"/>
                      <a:pt x="2678" y="24"/>
                      <a:pt x="2607" y="24"/>
                    </a:cubicBezTo>
                    <a:cubicBezTo>
                      <a:pt x="2535" y="48"/>
                      <a:pt x="2452" y="60"/>
                      <a:pt x="2369" y="84"/>
                    </a:cubicBezTo>
                    <a:cubicBezTo>
                      <a:pt x="2035" y="191"/>
                      <a:pt x="1642" y="381"/>
                      <a:pt x="1369" y="560"/>
                    </a:cubicBezTo>
                    <a:cubicBezTo>
                      <a:pt x="1095" y="739"/>
                      <a:pt x="761" y="1001"/>
                      <a:pt x="488" y="1203"/>
                    </a:cubicBezTo>
                    <a:cubicBezTo>
                      <a:pt x="226" y="1405"/>
                      <a:pt x="23" y="1536"/>
                      <a:pt x="23" y="1536"/>
                    </a:cubicBezTo>
                    <a:cubicBezTo>
                      <a:pt x="0" y="1559"/>
                      <a:pt x="54" y="1680"/>
                      <a:pt x="90" y="1680"/>
                    </a:cubicBezTo>
                    <a:cubicBezTo>
                      <a:pt x="91" y="1680"/>
                      <a:pt x="93" y="1680"/>
                      <a:pt x="95" y="1679"/>
                    </a:cubicBezTo>
                    <a:cubicBezTo>
                      <a:pt x="95" y="1679"/>
                      <a:pt x="345" y="1584"/>
                      <a:pt x="630" y="1405"/>
                    </a:cubicBezTo>
                    <a:cubicBezTo>
                      <a:pt x="928" y="1239"/>
                      <a:pt x="1273" y="1012"/>
                      <a:pt x="1547" y="846"/>
                    </a:cubicBezTo>
                    <a:cubicBezTo>
                      <a:pt x="1821" y="667"/>
                      <a:pt x="2166" y="453"/>
                      <a:pt x="2452" y="322"/>
                    </a:cubicBezTo>
                    <a:cubicBezTo>
                      <a:pt x="2523" y="298"/>
                      <a:pt x="2595" y="274"/>
                      <a:pt x="2666" y="250"/>
                    </a:cubicBezTo>
                    <a:cubicBezTo>
                      <a:pt x="2726" y="227"/>
                      <a:pt x="2785" y="215"/>
                      <a:pt x="2833" y="203"/>
                    </a:cubicBezTo>
                    <a:cubicBezTo>
                      <a:pt x="2928" y="179"/>
                      <a:pt x="2988" y="179"/>
                      <a:pt x="2988" y="179"/>
                    </a:cubicBezTo>
                    <a:cubicBezTo>
                      <a:pt x="3012" y="167"/>
                      <a:pt x="3024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4"/>
              <p:cNvSpPr/>
              <p:nvPr/>
            </p:nvSpPr>
            <p:spPr>
              <a:xfrm>
                <a:off x="4564550" y="3538350"/>
                <a:ext cx="661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299" extrusionOk="0">
                    <a:moveTo>
                      <a:pt x="2584" y="1"/>
                    </a:moveTo>
                    <a:cubicBezTo>
                      <a:pt x="2584" y="1"/>
                      <a:pt x="2524" y="13"/>
                      <a:pt x="2441" y="37"/>
                    </a:cubicBezTo>
                    <a:cubicBezTo>
                      <a:pt x="2346" y="49"/>
                      <a:pt x="2227" y="96"/>
                      <a:pt x="2084" y="132"/>
                    </a:cubicBezTo>
                    <a:cubicBezTo>
                      <a:pt x="1822" y="227"/>
                      <a:pt x="1489" y="358"/>
                      <a:pt x="1239" y="477"/>
                    </a:cubicBezTo>
                    <a:cubicBezTo>
                      <a:pt x="1000" y="596"/>
                      <a:pt x="691" y="763"/>
                      <a:pt x="441" y="906"/>
                    </a:cubicBezTo>
                    <a:cubicBezTo>
                      <a:pt x="203" y="1037"/>
                      <a:pt x="24" y="1144"/>
                      <a:pt x="24" y="1144"/>
                    </a:cubicBezTo>
                    <a:cubicBezTo>
                      <a:pt x="0" y="1168"/>
                      <a:pt x="48" y="1299"/>
                      <a:pt x="84" y="1299"/>
                    </a:cubicBezTo>
                    <a:cubicBezTo>
                      <a:pt x="84" y="1299"/>
                      <a:pt x="143" y="1287"/>
                      <a:pt x="227" y="1251"/>
                    </a:cubicBezTo>
                    <a:cubicBezTo>
                      <a:pt x="310" y="1227"/>
                      <a:pt x="429" y="1180"/>
                      <a:pt x="560" y="1132"/>
                    </a:cubicBezTo>
                    <a:cubicBezTo>
                      <a:pt x="822" y="1025"/>
                      <a:pt x="1143" y="894"/>
                      <a:pt x="1381" y="775"/>
                    </a:cubicBezTo>
                    <a:cubicBezTo>
                      <a:pt x="1632" y="656"/>
                      <a:pt x="1941" y="489"/>
                      <a:pt x="2179" y="370"/>
                    </a:cubicBezTo>
                    <a:cubicBezTo>
                      <a:pt x="2310" y="311"/>
                      <a:pt x="2417" y="251"/>
                      <a:pt x="2501" y="215"/>
                    </a:cubicBezTo>
                    <a:cubicBezTo>
                      <a:pt x="2572" y="191"/>
                      <a:pt x="2620" y="168"/>
                      <a:pt x="2620" y="168"/>
                    </a:cubicBezTo>
                    <a:cubicBezTo>
                      <a:pt x="2644" y="156"/>
                      <a:pt x="2620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4"/>
              <p:cNvSpPr/>
              <p:nvPr/>
            </p:nvSpPr>
            <p:spPr>
              <a:xfrm>
                <a:off x="4554725" y="3485650"/>
                <a:ext cx="61325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1109" extrusionOk="0">
                    <a:moveTo>
                      <a:pt x="2409" y="1"/>
                    </a:moveTo>
                    <a:cubicBezTo>
                      <a:pt x="2408" y="1"/>
                      <a:pt x="2407" y="1"/>
                      <a:pt x="2406" y="2"/>
                    </a:cubicBezTo>
                    <a:cubicBezTo>
                      <a:pt x="2406" y="2"/>
                      <a:pt x="2358" y="2"/>
                      <a:pt x="2275" y="14"/>
                    </a:cubicBezTo>
                    <a:cubicBezTo>
                      <a:pt x="2239" y="14"/>
                      <a:pt x="2179" y="14"/>
                      <a:pt x="2132" y="25"/>
                    </a:cubicBezTo>
                    <a:cubicBezTo>
                      <a:pt x="2072" y="37"/>
                      <a:pt x="2013" y="49"/>
                      <a:pt x="1941" y="61"/>
                    </a:cubicBezTo>
                    <a:cubicBezTo>
                      <a:pt x="1679" y="109"/>
                      <a:pt x="1370" y="216"/>
                      <a:pt x="1143" y="311"/>
                    </a:cubicBezTo>
                    <a:cubicBezTo>
                      <a:pt x="905" y="418"/>
                      <a:pt x="620" y="573"/>
                      <a:pt x="405" y="716"/>
                    </a:cubicBezTo>
                    <a:cubicBezTo>
                      <a:pt x="191" y="847"/>
                      <a:pt x="24" y="954"/>
                      <a:pt x="24" y="954"/>
                    </a:cubicBezTo>
                    <a:cubicBezTo>
                      <a:pt x="0" y="978"/>
                      <a:pt x="72" y="1097"/>
                      <a:pt x="96" y="1109"/>
                    </a:cubicBezTo>
                    <a:cubicBezTo>
                      <a:pt x="96" y="1109"/>
                      <a:pt x="274" y="1037"/>
                      <a:pt x="524" y="942"/>
                    </a:cubicBezTo>
                    <a:cubicBezTo>
                      <a:pt x="762" y="835"/>
                      <a:pt x="1048" y="716"/>
                      <a:pt x="1274" y="621"/>
                    </a:cubicBezTo>
                    <a:cubicBezTo>
                      <a:pt x="1501" y="525"/>
                      <a:pt x="1774" y="383"/>
                      <a:pt x="2013" y="299"/>
                    </a:cubicBezTo>
                    <a:cubicBezTo>
                      <a:pt x="2072" y="275"/>
                      <a:pt x="2132" y="252"/>
                      <a:pt x="2179" y="240"/>
                    </a:cubicBezTo>
                    <a:cubicBezTo>
                      <a:pt x="2227" y="228"/>
                      <a:pt x="2275" y="216"/>
                      <a:pt x="2310" y="204"/>
                    </a:cubicBezTo>
                    <a:cubicBezTo>
                      <a:pt x="2382" y="180"/>
                      <a:pt x="2429" y="168"/>
                      <a:pt x="2429" y="168"/>
                    </a:cubicBezTo>
                    <a:cubicBezTo>
                      <a:pt x="2452" y="157"/>
                      <a:pt x="244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4"/>
              <p:cNvSpPr/>
              <p:nvPr/>
            </p:nvSpPr>
            <p:spPr>
              <a:xfrm>
                <a:off x="4552350" y="3411275"/>
                <a:ext cx="5450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394" extrusionOk="0">
                    <a:moveTo>
                      <a:pt x="2108" y="0"/>
                    </a:moveTo>
                    <a:cubicBezTo>
                      <a:pt x="2108" y="0"/>
                      <a:pt x="2060" y="24"/>
                      <a:pt x="1989" y="48"/>
                    </a:cubicBezTo>
                    <a:cubicBezTo>
                      <a:pt x="1905" y="60"/>
                      <a:pt x="1798" y="107"/>
                      <a:pt x="1691" y="155"/>
                    </a:cubicBezTo>
                    <a:cubicBezTo>
                      <a:pt x="1453" y="262"/>
                      <a:pt x="1191" y="405"/>
                      <a:pt x="988" y="536"/>
                    </a:cubicBezTo>
                    <a:cubicBezTo>
                      <a:pt x="798" y="667"/>
                      <a:pt x="548" y="857"/>
                      <a:pt x="357" y="1000"/>
                    </a:cubicBezTo>
                    <a:cubicBezTo>
                      <a:pt x="262" y="1072"/>
                      <a:pt x="179" y="1131"/>
                      <a:pt x="119" y="1167"/>
                    </a:cubicBezTo>
                    <a:cubicBezTo>
                      <a:pt x="60" y="1214"/>
                      <a:pt x="24" y="1238"/>
                      <a:pt x="24" y="1238"/>
                    </a:cubicBezTo>
                    <a:cubicBezTo>
                      <a:pt x="0" y="1262"/>
                      <a:pt x="72" y="1393"/>
                      <a:pt x="95" y="1393"/>
                    </a:cubicBezTo>
                    <a:cubicBezTo>
                      <a:pt x="95" y="1393"/>
                      <a:pt x="143" y="1381"/>
                      <a:pt x="215" y="1345"/>
                    </a:cubicBezTo>
                    <a:cubicBezTo>
                      <a:pt x="286" y="1310"/>
                      <a:pt x="381" y="1274"/>
                      <a:pt x="488" y="1214"/>
                    </a:cubicBezTo>
                    <a:cubicBezTo>
                      <a:pt x="715" y="1095"/>
                      <a:pt x="977" y="941"/>
                      <a:pt x="1179" y="822"/>
                    </a:cubicBezTo>
                    <a:cubicBezTo>
                      <a:pt x="1369" y="691"/>
                      <a:pt x="1608" y="512"/>
                      <a:pt x="1810" y="381"/>
                    </a:cubicBezTo>
                    <a:cubicBezTo>
                      <a:pt x="1905" y="310"/>
                      <a:pt x="1989" y="262"/>
                      <a:pt x="2060" y="226"/>
                    </a:cubicBezTo>
                    <a:cubicBezTo>
                      <a:pt x="2120" y="191"/>
                      <a:pt x="2167" y="167"/>
                      <a:pt x="2167" y="167"/>
                    </a:cubicBezTo>
                    <a:cubicBezTo>
                      <a:pt x="2179" y="155"/>
                      <a:pt x="2131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4"/>
              <p:cNvSpPr/>
              <p:nvPr/>
            </p:nvSpPr>
            <p:spPr>
              <a:xfrm>
                <a:off x="4564550" y="3170150"/>
                <a:ext cx="5627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49" extrusionOk="0">
                    <a:moveTo>
                      <a:pt x="2215" y="1"/>
                    </a:moveTo>
                    <a:cubicBezTo>
                      <a:pt x="2167" y="13"/>
                      <a:pt x="2132" y="25"/>
                      <a:pt x="2084" y="37"/>
                    </a:cubicBezTo>
                    <a:cubicBezTo>
                      <a:pt x="2001" y="61"/>
                      <a:pt x="1893" y="120"/>
                      <a:pt x="1774" y="180"/>
                    </a:cubicBezTo>
                    <a:cubicBezTo>
                      <a:pt x="1536" y="299"/>
                      <a:pt x="1251" y="465"/>
                      <a:pt x="1036" y="608"/>
                    </a:cubicBezTo>
                    <a:cubicBezTo>
                      <a:pt x="834" y="751"/>
                      <a:pt x="572" y="953"/>
                      <a:pt x="369" y="1120"/>
                    </a:cubicBezTo>
                    <a:cubicBezTo>
                      <a:pt x="262" y="1204"/>
                      <a:pt x="179" y="1263"/>
                      <a:pt x="108" y="1323"/>
                    </a:cubicBezTo>
                    <a:cubicBezTo>
                      <a:pt x="48" y="1370"/>
                      <a:pt x="12" y="1394"/>
                      <a:pt x="12" y="1394"/>
                    </a:cubicBezTo>
                    <a:cubicBezTo>
                      <a:pt x="0" y="1418"/>
                      <a:pt x="60" y="1549"/>
                      <a:pt x="96" y="1549"/>
                    </a:cubicBezTo>
                    <a:cubicBezTo>
                      <a:pt x="96" y="1549"/>
                      <a:pt x="143" y="1525"/>
                      <a:pt x="215" y="1489"/>
                    </a:cubicBezTo>
                    <a:cubicBezTo>
                      <a:pt x="286" y="1442"/>
                      <a:pt x="393" y="1394"/>
                      <a:pt x="512" y="1323"/>
                    </a:cubicBezTo>
                    <a:cubicBezTo>
                      <a:pt x="739" y="1192"/>
                      <a:pt x="1024" y="1025"/>
                      <a:pt x="1227" y="882"/>
                    </a:cubicBezTo>
                    <a:cubicBezTo>
                      <a:pt x="1441" y="739"/>
                      <a:pt x="1691" y="549"/>
                      <a:pt x="1905" y="394"/>
                    </a:cubicBezTo>
                    <a:cubicBezTo>
                      <a:pt x="2013" y="311"/>
                      <a:pt x="2096" y="251"/>
                      <a:pt x="2167" y="215"/>
                    </a:cubicBezTo>
                    <a:cubicBezTo>
                      <a:pt x="2191" y="191"/>
                      <a:pt x="2227" y="191"/>
                      <a:pt x="2215" y="191"/>
                    </a:cubicBezTo>
                    <a:cubicBezTo>
                      <a:pt x="2219" y="188"/>
                      <a:pt x="2222" y="186"/>
                      <a:pt x="2223" y="186"/>
                    </a:cubicBezTo>
                    <a:cubicBezTo>
                      <a:pt x="2227" y="186"/>
                      <a:pt x="2227" y="191"/>
                      <a:pt x="2227" y="191"/>
                    </a:cubicBezTo>
                    <a:cubicBezTo>
                      <a:pt x="2239" y="168"/>
                      <a:pt x="2251" y="49"/>
                      <a:pt x="2251" y="25"/>
                    </a:cubicBezTo>
                    <a:cubicBezTo>
                      <a:pt x="2251" y="25"/>
                      <a:pt x="2251" y="13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4"/>
              <p:cNvSpPr/>
              <p:nvPr/>
            </p:nvSpPr>
            <p:spPr>
              <a:xfrm>
                <a:off x="4552650" y="3227000"/>
                <a:ext cx="640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383" extrusionOk="0">
                    <a:moveTo>
                      <a:pt x="2468" y="0"/>
                    </a:moveTo>
                    <a:cubicBezTo>
                      <a:pt x="2467" y="0"/>
                      <a:pt x="2466" y="1"/>
                      <a:pt x="2465" y="1"/>
                    </a:cubicBezTo>
                    <a:cubicBezTo>
                      <a:pt x="2465" y="1"/>
                      <a:pt x="1679" y="323"/>
                      <a:pt x="1215" y="573"/>
                    </a:cubicBezTo>
                    <a:cubicBezTo>
                      <a:pt x="1095" y="632"/>
                      <a:pt x="965" y="704"/>
                      <a:pt x="834" y="787"/>
                    </a:cubicBezTo>
                    <a:cubicBezTo>
                      <a:pt x="691" y="858"/>
                      <a:pt x="560" y="942"/>
                      <a:pt x="441" y="1001"/>
                    </a:cubicBezTo>
                    <a:cubicBezTo>
                      <a:pt x="203" y="1132"/>
                      <a:pt x="24" y="1227"/>
                      <a:pt x="24" y="1227"/>
                    </a:cubicBezTo>
                    <a:cubicBezTo>
                      <a:pt x="0" y="1251"/>
                      <a:pt x="48" y="1382"/>
                      <a:pt x="83" y="1382"/>
                    </a:cubicBezTo>
                    <a:cubicBezTo>
                      <a:pt x="83" y="1382"/>
                      <a:pt x="286" y="1323"/>
                      <a:pt x="548" y="1227"/>
                    </a:cubicBezTo>
                    <a:cubicBezTo>
                      <a:pt x="679" y="1180"/>
                      <a:pt x="822" y="1120"/>
                      <a:pt x="965" y="1061"/>
                    </a:cubicBezTo>
                    <a:cubicBezTo>
                      <a:pt x="1107" y="989"/>
                      <a:pt x="1250" y="930"/>
                      <a:pt x="1369" y="870"/>
                    </a:cubicBezTo>
                    <a:cubicBezTo>
                      <a:pt x="1846" y="608"/>
                      <a:pt x="2548" y="156"/>
                      <a:pt x="2548" y="156"/>
                    </a:cubicBezTo>
                    <a:cubicBezTo>
                      <a:pt x="2559" y="133"/>
                      <a:pt x="2494" y="0"/>
                      <a:pt x="2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4"/>
              <p:cNvSpPr/>
              <p:nvPr/>
            </p:nvSpPr>
            <p:spPr>
              <a:xfrm>
                <a:off x="4541975" y="3286550"/>
                <a:ext cx="6962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542" extrusionOk="0">
                    <a:moveTo>
                      <a:pt x="2713" y="0"/>
                    </a:moveTo>
                    <a:cubicBezTo>
                      <a:pt x="2713" y="0"/>
                      <a:pt x="2475" y="36"/>
                      <a:pt x="2165" y="107"/>
                    </a:cubicBezTo>
                    <a:cubicBezTo>
                      <a:pt x="1856" y="179"/>
                      <a:pt x="1475" y="274"/>
                      <a:pt x="1189" y="417"/>
                    </a:cubicBezTo>
                    <a:cubicBezTo>
                      <a:pt x="903" y="548"/>
                      <a:pt x="546" y="750"/>
                      <a:pt x="320" y="1012"/>
                    </a:cubicBezTo>
                    <a:lnTo>
                      <a:pt x="308" y="1012"/>
                    </a:lnTo>
                    <a:lnTo>
                      <a:pt x="308" y="1024"/>
                    </a:lnTo>
                    <a:lnTo>
                      <a:pt x="272" y="1036"/>
                    </a:lnTo>
                    <a:cubicBezTo>
                      <a:pt x="260" y="1036"/>
                      <a:pt x="249" y="1036"/>
                      <a:pt x="237" y="1048"/>
                    </a:cubicBezTo>
                    <a:lnTo>
                      <a:pt x="201" y="1072"/>
                    </a:lnTo>
                    <a:cubicBezTo>
                      <a:pt x="165" y="1084"/>
                      <a:pt x="153" y="1108"/>
                      <a:pt x="141" y="1120"/>
                    </a:cubicBezTo>
                    <a:cubicBezTo>
                      <a:pt x="82" y="1203"/>
                      <a:pt x="58" y="1274"/>
                      <a:pt x="46" y="1322"/>
                    </a:cubicBezTo>
                    <a:cubicBezTo>
                      <a:pt x="22" y="1417"/>
                      <a:pt x="10" y="1465"/>
                      <a:pt x="10" y="1465"/>
                    </a:cubicBezTo>
                    <a:cubicBezTo>
                      <a:pt x="0" y="1485"/>
                      <a:pt x="96" y="1541"/>
                      <a:pt x="145" y="1541"/>
                    </a:cubicBezTo>
                    <a:cubicBezTo>
                      <a:pt x="153" y="1541"/>
                      <a:pt x="160" y="1540"/>
                      <a:pt x="165" y="1536"/>
                    </a:cubicBezTo>
                    <a:cubicBezTo>
                      <a:pt x="165" y="1536"/>
                      <a:pt x="189" y="1477"/>
                      <a:pt x="237" y="1393"/>
                    </a:cubicBezTo>
                    <a:cubicBezTo>
                      <a:pt x="249" y="1346"/>
                      <a:pt x="284" y="1298"/>
                      <a:pt x="308" y="1274"/>
                    </a:cubicBezTo>
                    <a:cubicBezTo>
                      <a:pt x="308" y="1274"/>
                      <a:pt x="308" y="1262"/>
                      <a:pt x="320" y="1262"/>
                    </a:cubicBezTo>
                    <a:lnTo>
                      <a:pt x="344" y="1262"/>
                    </a:lnTo>
                    <a:cubicBezTo>
                      <a:pt x="368" y="1250"/>
                      <a:pt x="391" y="1250"/>
                      <a:pt x="415" y="1250"/>
                    </a:cubicBezTo>
                    <a:cubicBezTo>
                      <a:pt x="439" y="1227"/>
                      <a:pt x="463" y="1215"/>
                      <a:pt x="487" y="1191"/>
                    </a:cubicBezTo>
                    <a:cubicBezTo>
                      <a:pt x="713" y="1000"/>
                      <a:pt x="1058" y="834"/>
                      <a:pt x="1320" y="715"/>
                    </a:cubicBezTo>
                    <a:cubicBezTo>
                      <a:pt x="1582" y="596"/>
                      <a:pt x="1951" y="453"/>
                      <a:pt x="2237" y="346"/>
                    </a:cubicBezTo>
                    <a:cubicBezTo>
                      <a:pt x="2535" y="250"/>
                      <a:pt x="2761" y="167"/>
                      <a:pt x="2761" y="167"/>
                    </a:cubicBezTo>
                    <a:cubicBezTo>
                      <a:pt x="2785" y="155"/>
                      <a:pt x="2749" y="0"/>
                      <a:pt x="2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4"/>
              <p:cNvSpPr/>
              <p:nvPr/>
            </p:nvSpPr>
            <p:spPr>
              <a:xfrm>
                <a:off x="4542525" y="3335050"/>
                <a:ext cx="648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1371" extrusionOk="0">
                    <a:moveTo>
                      <a:pt x="2481" y="0"/>
                    </a:moveTo>
                    <a:cubicBezTo>
                      <a:pt x="2480" y="0"/>
                      <a:pt x="2478" y="1"/>
                      <a:pt x="2477" y="1"/>
                    </a:cubicBezTo>
                    <a:cubicBezTo>
                      <a:pt x="2477" y="1"/>
                      <a:pt x="2429" y="13"/>
                      <a:pt x="2358" y="49"/>
                    </a:cubicBezTo>
                    <a:cubicBezTo>
                      <a:pt x="2274" y="84"/>
                      <a:pt x="2167" y="132"/>
                      <a:pt x="2036" y="180"/>
                    </a:cubicBezTo>
                    <a:cubicBezTo>
                      <a:pt x="1786" y="275"/>
                      <a:pt x="1465" y="394"/>
                      <a:pt x="1215" y="501"/>
                    </a:cubicBezTo>
                    <a:cubicBezTo>
                      <a:pt x="965" y="620"/>
                      <a:pt x="655" y="775"/>
                      <a:pt x="417" y="930"/>
                    </a:cubicBezTo>
                    <a:cubicBezTo>
                      <a:pt x="357" y="977"/>
                      <a:pt x="310" y="1013"/>
                      <a:pt x="262" y="1037"/>
                    </a:cubicBezTo>
                    <a:cubicBezTo>
                      <a:pt x="215" y="1073"/>
                      <a:pt x="167" y="1108"/>
                      <a:pt x="131" y="1132"/>
                    </a:cubicBezTo>
                    <a:cubicBezTo>
                      <a:pt x="60" y="1192"/>
                      <a:pt x="24" y="1227"/>
                      <a:pt x="24" y="1227"/>
                    </a:cubicBezTo>
                    <a:cubicBezTo>
                      <a:pt x="0" y="1251"/>
                      <a:pt x="84" y="1370"/>
                      <a:pt x="119" y="1370"/>
                    </a:cubicBezTo>
                    <a:cubicBezTo>
                      <a:pt x="119" y="1370"/>
                      <a:pt x="167" y="1346"/>
                      <a:pt x="238" y="1299"/>
                    </a:cubicBezTo>
                    <a:cubicBezTo>
                      <a:pt x="274" y="1287"/>
                      <a:pt x="322" y="1263"/>
                      <a:pt x="369" y="1227"/>
                    </a:cubicBezTo>
                    <a:cubicBezTo>
                      <a:pt x="429" y="1204"/>
                      <a:pt x="477" y="1180"/>
                      <a:pt x="548" y="1156"/>
                    </a:cubicBezTo>
                    <a:cubicBezTo>
                      <a:pt x="786" y="1037"/>
                      <a:pt x="1108" y="918"/>
                      <a:pt x="1346" y="811"/>
                    </a:cubicBezTo>
                    <a:cubicBezTo>
                      <a:pt x="1596" y="692"/>
                      <a:pt x="1905" y="537"/>
                      <a:pt x="2143" y="406"/>
                    </a:cubicBezTo>
                    <a:cubicBezTo>
                      <a:pt x="2262" y="334"/>
                      <a:pt x="2370" y="275"/>
                      <a:pt x="2453" y="227"/>
                    </a:cubicBezTo>
                    <a:cubicBezTo>
                      <a:pt x="2524" y="180"/>
                      <a:pt x="2572" y="144"/>
                      <a:pt x="2572" y="144"/>
                    </a:cubicBezTo>
                    <a:cubicBezTo>
                      <a:pt x="2595" y="132"/>
                      <a:pt x="2519" y="0"/>
                      <a:pt x="2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4"/>
              <p:cNvSpPr/>
              <p:nvPr/>
            </p:nvSpPr>
            <p:spPr>
              <a:xfrm>
                <a:off x="4540425" y="3376025"/>
                <a:ext cx="664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077" extrusionOk="0">
                    <a:moveTo>
                      <a:pt x="2230" y="0"/>
                    </a:moveTo>
                    <a:cubicBezTo>
                      <a:pt x="2191" y="0"/>
                      <a:pt x="2150" y="2"/>
                      <a:pt x="2108" y="5"/>
                    </a:cubicBezTo>
                    <a:cubicBezTo>
                      <a:pt x="1811" y="29"/>
                      <a:pt x="1477" y="136"/>
                      <a:pt x="1215" y="243"/>
                    </a:cubicBezTo>
                    <a:cubicBezTo>
                      <a:pt x="965" y="350"/>
                      <a:pt x="668" y="529"/>
                      <a:pt x="430" y="672"/>
                    </a:cubicBezTo>
                    <a:cubicBezTo>
                      <a:pt x="191" y="815"/>
                      <a:pt x="13" y="922"/>
                      <a:pt x="13" y="922"/>
                    </a:cubicBezTo>
                    <a:cubicBezTo>
                      <a:pt x="1" y="946"/>
                      <a:pt x="60" y="1077"/>
                      <a:pt x="96" y="1077"/>
                    </a:cubicBezTo>
                    <a:cubicBezTo>
                      <a:pt x="96" y="1077"/>
                      <a:pt x="287" y="1005"/>
                      <a:pt x="549" y="898"/>
                    </a:cubicBezTo>
                    <a:cubicBezTo>
                      <a:pt x="799" y="791"/>
                      <a:pt x="1108" y="660"/>
                      <a:pt x="1346" y="553"/>
                    </a:cubicBezTo>
                    <a:cubicBezTo>
                      <a:pt x="1584" y="446"/>
                      <a:pt x="1894" y="315"/>
                      <a:pt x="2144" y="255"/>
                    </a:cubicBezTo>
                    <a:cubicBezTo>
                      <a:pt x="2275" y="231"/>
                      <a:pt x="2382" y="219"/>
                      <a:pt x="2466" y="219"/>
                    </a:cubicBezTo>
                    <a:lnTo>
                      <a:pt x="2549" y="219"/>
                    </a:lnTo>
                    <a:cubicBezTo>
                      <a:pt x="2573" y="231"/>
                      <a:pt x="2585" y="231"/>
                      <a:pt x="2585" y="231"/>
                    </a:cubicBezTo>
                    <a:cubicBezTo>
                      <a:pt x="2608" y="231"/>
                      <a:pt x="2656" y="65"/>
                      <a:pt x="2632" y="65"/>
                    </a:cubicBezTo>
                    <a:cubicBezTo>
                      <a:pt x="2632" y="65"/>
                      <a:pt x="2620" y="53"/>
                      <a:pt x="2585" y="53"/>
                    </a:cubicBezTo>
                    <a:cubicBezTo>
                      <a:pt x="2561" y="41"/>
                      <a:pt x="2525" y="29"/>
                      <a:pt x="2477" y="17"/>
                    </a:cubicBezTo>
                    <a:cubicBezTo>
                      <a:pt x="2410" y="9"/>
                      <a:pt x="2325" y="0"/>
                      <a:pt x="2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" name="Google Shape;604;p44"/>
          <p:cNvGrpSpPr/>
          <p:nvPr/>
        </p:nvGrpSpPr>
        <p:grpSpPr>
          <a:xfrm rot="-5400000">
            <a:off x="3013881" y="2349695"/>
            <a:ext cx="283143" cy="579482"/>
            <a:chOff x="10867700" y="3270950"/>
            <a:chExt cx="195150" cy="464850"/>
          </a:xfrm>
        </p:grpSpPr>
        <p:sp>
          <p:nvSpPr>
            <p:cNvPr id="605" name="Google Shape;605;p44"/>
            <p:cNvSpPr/>
            <p:nvPr/>
          </p:nvSpPr>
          <p:spPr>
            <a:xfrm>
              <a:off x="10907875" y="3602075"/>
              <a:ext cx="75075" cy="132325"/>
            </a:xfrm>
            <a:custGeom>
              <a:avLst/>
              <a:gdLst/>
              <a:ahLst/>
              <a:cxnLst/>
              <a:rect l="l" t="t" r="r" b="b"/>
              <a:pathLst>
                <a:path w="3003" h="5293" extrusionOk="0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10980500" y="3598725"/>
              <a:ext cx="81375" cy="134225"/>
            </a:xfrm>
            <a:custGeom>
              <a:avLst/>
              <a:gdLst/>
              <a:ahLst/>
              <a:cxnLst/>
              <a:rect l="l" t="t" r="r" b="b"/>
              <a:pathLst>
                <a:path w="3255" h="5369" extrusionOk="0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11020250" y="3597375"/>
              <a:ext cx="42600" cy="8350"/>
            </a:xfrm>
            <a:custGeom>
              <a:avLst/>
              <a:gdLst/>
              <a:ahLst/>
              <a:cxnLst/>
              <a:rect l="l" t="t" r="r" b="b"/>
              <a:pathLst>
                <a:path w="1704" h="334" extrusionOk="0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10909825" y="3598250"/>
              <a:ext cx="36925" cy="8975"/>
            </a:xfrm>
            <a:custGeom>
              <a:avLst/>
              <a:gdLst/>
              <a:ahLst/>
              <a:cxnLst/>
              <a:rect l="l" t="t" r="r" b="b"/>
              <a:pathLst>
                <a:path w="1477" h="359" extrusionOk="0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11022350" y="3276725"/>
              <a:ext cx="27700" cy="325350"/>
            </a:xfrm>
            <a:custGeom>
              <a:avLst/>
              <a:gdLst/>
              <a:ahLst/>
              <a:cxnLst/>
              <a:rect l="l" t="t" r="r" b="b"/>
              <a:pathLst>
                <a:path w="1108" h="13014" extrusionOk="0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10902975" y="3270950"/>
              <a:ext cx="42750" cy="330675"/>
            </a:xfrm>
            <a:custGeom>
              <a:avLst/>
              <a:gdLst/>
              <a:ahLst/>
              <a:cxnLst/>
              <a:rect l="l" t="t" r="r" b="b"/>
              <a:pathLst>
                <a:path w="1710" h="13227" extrusionOk="0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0980400" y="3276700"/>
              <a:ext cx="70200" cy="69200"/>
            </a:xfrm>
            <a:custGeom>
              <a:avLst/>
              <a:gdLst/>
              <a:ahLst/>
              <a:cxnLst/>
              <a:rect l="l" t="t" r="r" b="b"/>
              <a:pathLst>
                <a:path w="2808" h="2768" extrusionOk="0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10904800" y="3273700"/>
              <a:ext cx="81175" cy="71975"/>
            </a:xfrm>
            <a:custGeom>
              <a:avLst/>
              <a:gdLst/>
              <a:ahLst/>
              <a:cxnLst/>
              <a:rect l="l" t="t" r="r" b="b"/>
              <a:pathLst>
                <a:path w="3247" h="2879" extrusionOk="0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10869050" y="3272925"/>
              <a:ext cx="36050" cy="16100"/>
            </a:xfrm>
            <a:custGeom>
              <a:avLst/>
              <a:gdLst/>
              <a:ahLst/>
              <a:cxnLst/>
              <a:rect l="l" t="t" r="r" b="b"/>
              <a:pathLst>
                <a:path w="1442" h="644" extrusionOk="0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10933650" y="3703625"/>
              <a:ext cx="49725" cy="32175"/>
            </a:xfrm>
            <a:custGeom>
              <a:avLst/>
              <a:gdLst/>
              <a:ahLst/>
              <a:cxnLst/>
              <a:rect l="l" t="t" r="r" b="b"/>
              <a:pathLst>
                <a:path w="1989" h="1287" extrusionOk="0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10885725" y="3594400"/>
              <a:ext cx="31875" cy="19950"/>
            </a:xfrm>
            <a:custGeom>
              <a:avLst/>
              <a:gdLst/>
              <a:ahLst/>
              <a:cxnLst/>
              <a:rect l="l" t="t" r="r" b="b"/>
              <a:pathLst>
                <a:path w="1275" h="798" extrusionOk="0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10885475" y="3595375"/>
              <a:ext cx="51075" cy="109950"/>
            </a:xfrm>
            <a:custGeom>
              <a:avLst/>
              <a:gdLst/>
              <a:ahLst/>
              <a:cxnLst/>
              <a:rect l="l" t="t" r="r" b="b"/>
              <a:pathLst>
                <a:path w="2043" h="4398" extrusionOk="0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10867700" y="3287200"/>
              <a:ext cx="62450" cy="300000"/>
            </a:xfrm>
            <a:custGeom>
              <a:avLst/>
              <a:gdLst/>
              <a:ahLst/>
              <a:cxnLst/>
              <a:rect l="l" t="t" r="r" b="b"/>
              <a:pathLst>
                <a:path w="2498" h="12000" extrusionOk="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10886325" y="3584575"/>
              <a:ext cx="44950" cy="13400"/>
            </a:xfrm>
            <a:custGeom>
              <a:avLst/>
              <a:gdLst/>
              <a:ahLst/>
              <a:cxnLst/>
              <a:rect l="l" t="t" r="r" b="b"/>
              <a:pathLst>
                <a:path w="1798" h="536" extrusionOk="0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10919650" y="3561050"/>
              <a:ext cx="20575" cy="17600"/>
            </a:xfrm>
            <a:custGeom>
              <a:avLst/>
              <a:gdLst/>
              <a:ahLst/>
              <a:cxnLst/>
              <a:rect l="l" t="t" r="r" b="b"/>
              <a:pathLst>
                <a:path w="823" h="704" extrusionOk="0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10911900" y="3531575"/>
              <a:ext cx="25050" cy="15800"/>
            </a:xfrm>
            <a:custGeom>
              <a:avLst/>
              <a:gdLst/>
              <a:ahLst/>
              <a:cxnLst/>
              <a:rect l="l" t="t" r="r" b="b"/>
              <a:pathLst>
                <a:path w="1002" h="632" extrusionOk="0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10906250" y="3493775"/>
              <a:ext cx="28600" cy="15200"/>
            </a:xfrm>
            <a:custGeom>
              <a:avLst/>
              <a:gdLst/>
              <a:ahLst/>
              <a:cxnLst/>
              <a:rect l="l" t="t" r="r" b="b"/>
              <a:pathLst>
                <a:path w="1144" h="608" extrusionOk="0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10905375" y="3464325"/>
              <a:ext cx="25325" cy="8950"/>
            </a:xfrm>
            <a:custGeom>
              <a:avLst/>
              <a:gdLst/>
              <a:ahLst/>
              <a:cxnLst/>
              <a:rect l="l" t="t" r="r" b="b"/>
              <a:pathLst>
                <a:path w="1013" h="358" extrusionOk="0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10894950" y="3434175"/>
              <a:ext cx="30675" cy="8425"/>
            </a:xfrm>
            <a:custGeom>
              <a:avLst/>
              <a:gdLst/>
              <a:ahLst/>
              <a:cxnLst/>
              <a:rect l="l" t="t" r="r" b="b"/>
              <a:pathLst>
                <a:path w="1227" h="337" extrusionOk="0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10891375" y="3393175"/>
              <a:ext cx="28900" cy="11325"/>
            </a:xfrm>
            <a:custGeom>
              <a:avLst/>
              <a:gdLst/>
              <a:ahLst/>
              <a:cxnLst/>
              <a:rect l="l" t="t" r="r" b="b"/>
              <a:pathLst>
                <a:path w="1156" h="453" extrusionOk="0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10883050" y="3359250"/>
              <a:ext cx="33350" cy="11325"/>
            </a:xfrm>
            <a:custGeom>
              <a:avLst/>
              <a:gdLst/>
              <a:ahLst/>
              <a:cxnLst/>
              <a:rect l="l" t="t" r="r" b="b"/>
              <a:pathLst>
                <a:path w="1334" h="453" extrusionOk="0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10879175" y="3325300"/>
              <a:ext cx="31875" cy="11000"/>
            </a:xfrm>
            <a:custGeom>
              <a:avLst/>
              <a:gdLst/>
              <a:ahLst/>
              <a:cxnLst/>
              <a:rect l="l" t="t" r="r" b="b"/>
              <a:pathLst>
                <a:path w="1275" h="440" extrusionOk="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10869350" y="3301150"/>
              <a:ext cx="38725" cy="8450"/>
            </a:xfrm>
            <a:custGeom>
              <a:avLst/>
              <a:gdLst/>
              <a:ahLst/>
              <a:cxnLst/>
              <a:rect l="l" t="t" r="r" b="b"/>
              <a:pathLst>
                <a:path w="1549" h="338" extrusionOk="0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10905075" y="3627725"/>
              <a:ext cx="26500" cy="15500"/>
            </a:xfrm>
            <a:custGeom>
              <a:avLst/>
              <a:gdLst/>
              <a:ahLst/>
              <a:cxnLst/>
              <a:rect l="l" t="t" r="r" b="b"/>
              <a:pathLst>
                <a:path w="1060" h="620" extrusionOk="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10921150" y="3656525"/>
              <a:ext cx="23825" cy="11700"/>
            </a:xfrm>
            <a:custGeom>
              <a:avLst/>
              <a:gdLst/>
              <a:ahLst/>
              <a:cxnLst/>
              <a:rect l="l" t="t" r="r" b="b"/>
              <a:pathLst>
                <a:path w="953" h="468" extrusionOk="0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0926800" y="3678325"/>
              <a:ext cx="33050" cy="18800"/>
            </a:xfrm>
            <a:custGeom>
              <a:avLst/>
              <a:gdLst/>
              <a:ahLst/>
              <a:cxnLst/>
              <a:rect l="l" t="t" r="r" b="b"/>
              <a:pathLst>
                <a:path w="1322" h="752" extrusionOk="0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10927675" y="3583975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44"/>
          <p:cNvGrpSpPr/>
          <p:nvPr/>
        </p:nvGrpSpPr>
        <p:grpSpPr>
          <a:xfrm rot="-5400000">
            <a:off x="5857381" y="2349695"/>
            <a:ext cx="283143" cy="579482"/>
            <a:chOff x="10867700" y="3270950"/>
            <a:chExt cx="195150" cy="464850"/>
          </a:xfrm>
        </p:grpSpPr>
        <p:sp>
          <p:nvSpPr>
            <p:cNvPr id="633" name="Google Shape;633;p44"/>
            <p:cNvSpPr/>
            <p:nvPr/>
          </p:nvSpPr>
          <p:spPr>
            <a:xfrm>
              <a:off x="10907875" y="3602075"/>
              <a:ext cx="75075" cy="132325"/>
            </a:xfrm>
            <a:custGeom>
              <a:avLst/>
              <a:gdLst/>
              <a:ahLst/>
              <a:cxnLst/>
              <a:rect l="l" t="t" r="r" b="b"/>
              <a:pathLst>
                <a:path w="3003" h="5293" extrusionOk="0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10980500" y="3598725"/>
              <a:ext cx="81375" cy="134225"/>
            </a:xfrm>
            <a:custGeom>
              <a:avLst/>
              <a:gdLst/>
              <a:ahLst/>
              <a:cxnLst/>
              <a:rect l="l" t="t" r="r" b="b"/>
              <a:pathLst>
                <a:path w="3255" h="5369" extrusionOk="0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11020250" y="3597375"/>
              <a:ext cx="42600" cy="8350"/>
            </a:xfrm>
            <a:custGeom>
              <a:avLst/>
              <a:gdLst/>
              <a:ahLst/>
              <a:cxnLst/>
              <a:rect l="l" t="t" r="r" b="b"/>
              <a:pathLst>
                <a:path w="1704" h="334" extrusionOk="0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0909825" y="3598250"/>
              <a:ext cx="36925" cy="8975"/>
            </a:xfrm>
            <a:custGeom>
              <a:avLst/>
              <a:gdLst/>
              <a:ahLst/>
              <a:cxnLst/>
              <a:rect l="l" t="t" r="r" b="b"/>
              <a:pathLst>
                <a:path w="1477" h="359" extrusionOk="0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1022350" y="3276725"/>
              <a:ext cx="27700" cy="325350"/>
            </a:xfrm>
            <a:custGeom>
              <a:avLst/>
              <a:gdLst/>
              <a:ahLst/>
              <a:cxnLst/>
              <a:rect l="l" t="t" r="r" b="b"/>
              <a:pathLst>
                <a:path w="1108" h="13014" extrusionOk="0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0902975" y="3270950"/>
              <a:ext cx="42750" cy="330675"/>
            </a:xfrm>
            <a:custGeom>
              <a:avLst/>
              <a:gdLst/>
              <a:ahLst/>
              <a:cxnLst/>
              <a:rect l="l" t="t" r="r" b="b"/>
              <a:pathLst>
                <a:path w="1710" h="13227" extrusionOk="0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10980400" y="3276700"/>
              <a:ext cx="70200" cy="69200"/>
            </a:xfrm>
            <a:custGeom>
              <a:avLst/>
              <a:gdLst/>
              <a:ahLst/>
              <a:cxnLst/>
              <a:rect l="l" t="t" r="r" b="b"/>
              <a:pathLst>
                <a:path w="2808" h="2768" extrusionOk="0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10904800" y="3273700"/>
              <a:ext cx="81175" cy="71975"/>
            </a:xfrm>
            <a:custGeom>
              <a:avLst/>
              <a:gdLst/>
              <a:ahLst/>
              <a:cxnLst/>
              <a:rect l="l" t="t" r="r" b="b"/>
              <a:pathLst>
                <a:path w="3247" h="2879" extrusionOk="0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10869050" y="3272925"/>
              <a:ext cx="36050" cy="16100"/>
            </a:xfrm>
            <a:custGeom>
              <a:avLst/>
              <a:gdLst/>
              <a:ahLst/>
              <a:cxnLst/>
              <a:rect l="l" t="t" r="r" b="b"/>
              <a:pathLst>
                <a:path w="1442" h="644" extrusionOk="0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10933650" y="3703625"/>
              <a:ext cx="49725" cy="32175"/>
            </a:xfrm>
            <a:custGeom>
              <a:avLst/>
              <a:gdLst/>
              <a:ahLst/>
              <a:cxnLst/>
              <a:rect l="l" t="t" r="r" b="b"/>
              <a:pathLst>
                <a:path w="1989" h="1287" extrusionOk="0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10885725" y="3594400"/>
              <a:ext cx="31875" cy="19950"/>
            </a:xfrm>
            <a:custGeom>
              <a:avLst/>
              <a:gdLst/>
              <a:ahLst/>
              <a:cxnLst/>
              <a:rect l="l" t="t" r="r" b="b"/>
              <a:pathLst>
                <a:path w="1275" h="798" extrusionOk="0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10885475" y="3595375"/>
              <a:ext cx="51075" cy="109950"/>
            </a:xfrm>
            <a:custGeom>
              <a:avLst/>
              <a:gdLst/>
              <a:ahLst/>
              <a:cxnLst/>
              <a:rect l="l" t="t" r="r" b="b"/>
              <a:pathLst>
                <a:path w="2043" h="4398" extrusionOk="0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10867700" y="3287200"/>
              <a:ext cx="62450" cy="300000"/>
            </a:xfrm>
            <a:custGeom>
              <a:avLst/>
              <a:gdLst/>
              <a:ahLst/>
              <a:cxnLst/>
              <a:rect l="l" t="t" r="r" b="b"/>
              <a:pathLst>
                <a:path w="2498" h="12000" extrusionOk="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0886325" y="3584575"/>
              <a:ext cx="44950" cy="13400"/>
            </a:xfrm>
            <a:custGeom>
              <a:avLst/>
              <a:gdLst/>
              <a:ahLst/>
              <a:cxnLst/>
              <a:rect l="l" t="t" r="r" b="b"/>
              <a:pathLst>
                <a:path w="1798" h="536" extrusionOk="0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0919650" y="3561050"/>
              <a:ext cx="20575" cy="17600"/>
            </a:xfrm>
            <a:custGeom>
              <a:avLst/>
              <a:gdLst/>
              <a:ahLst/>
              <a:cxnLst/>
              <a:rect l="l" t="t" r="r" b="b"/>
              <a:pathLst>
                <a:path w="823" h="704" extrusionOk="0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0911900" y="3531575"/>
              <a:ext cx="25050" cy="15800"/>
            </a:xfrm>
            <a:custGeom>
              <a:avLst/>
              <a:gdLst/>
              <a:ahLst/>
              <a:cxnLst/>
              <a:rect l="l" t="t" r="r" b="b"/>
              <a:pathLst>
                <a:path w="1002" h="632" extrusionOk="0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0906250" y="3493775"/>
              <a:ext cx="28600" cy="15200"/>
            </a:xfrm>
            <a:custGeom>
              <a:avLst/>
              <a:gdLst/>
              <a:ahLst/>
              <a:cxnLst/>
              <a:rect l="l" t="t" r="r" b="b"/>
              <a:pathLst>
                <a:path w="1144" h="608" extrusionOk="0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0905375" y="3464325"/>
              <a:ext cx="25325" cy="8950"/>
            </a:xfrm>
            <a:custGeom>
              <a:avLst/>
              <a:gdLst/>
              <a:ahLst/>
              <a:cxnLst/>
              <a:rect l="l" t="t" r="r" b="b"/>
              <a:pathLst>
                <a:path w="1013" h="358" extrusionOk="0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10894950" y="3434175"/>
              <a:ext cx="30675" cy="8425"/>
            </a:xfrm>
            <a:custGeom>
              <a:avLst/>
              <a:gdLst/>
              <a:ahLst/>
              <a:cxnLst/>
              <a:rect l="l" t="t" r="r" b="b"/>
              <a:pathLst>
                <a:path w="1227" h="337" extrusionOk="0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10891375" y="3393175"/>
              <a:ext cx="28900" cy="11325"/>
            </a:xfrm>
            <a:custGeom>
              <a:avLst/>
              <a:gdLst/>
              <a:ahLst/>
              <a:cxnLst/>
              <a:rect l="l" t="t" r="r" b="b"/>
              <a:pathLst>
                <a:path w="1156" h="453" extrusionOk="0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10883050" y="3359250"/>
              <a:ext cx="33350" cy="11325"/>
            </a:xfrm>
            <a:custGeom>
              <a:avLst/>
              <a:gdLst/>
              <a:ahLst/>
              <a:cxnLst/>
              <a:rect l="l" t="t" r="r" b="b"/>
              <a:pathLst>
                <a:path w="1334" h="453" extrusionOk="0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10879175" y="3325300"/>
              <a:ext cx="31875" cy="11000"/>
            </a:xfrm>
            <a:custGeom>
              <a:avLst/>
              <a:gdLst/>
              <a:ahLst/>
              <a:cxnLst/>
              <a:rect l="l" t="t" r="r" b="b"/>
              <a:pathLst>
                <a:path w="1275" h="440" extrusionOk="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10869350" y="3301150"/>
              <a:ext cx="38725" cy="8450"/>
            </a:xfrm>
            <a:custGeom>
              <a:avLst/>
              <a:gdLst/>
              <a:ahLst/>
              <a:cxnLst/>
              <a:rect l="l" t="t" r="r" b="b"/>
              <a:pathLst>
                <a:path w="1549" h="338" extrusionOk="0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10905075" y="3627725"/>
              <a:ext cx="26500" cy="15500"/>
            </a:xfrm>
            <a:custGeom>
              <a:avLst/>
              <a:gdLst/>
              <a:ahLst/>
              <a:cxnLst/>
              <a:rect l="l" t="t" r="r" b="b"/>
              <a:pathLst>
                <a:path w="1060" h="620" extrusionOk="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10921150" y="3656525"/>
              <a:ext cx="23825" cy="11700"/>
            </a:xfrm>
            <a:custGeom>
              <a:avLst/>
              <a:gdLst/>
              <a:ahLst/>
              <a:cxnLst/>
              <a:rect l="l" t="t" r="r" b="b"/>
              <a:pathLst>
                <a:path w="953" h="468" extrusionOk="0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10926800" y="3678325"/>
              <a:ext cx="33050" cy="18800"/>
            </a:xfrm>
            <a:custGeom>
              <a:avLst/>
              <a:gdLst/>
              <a:ahLst/>
              <a:cxnLst/>
              <a:rect l="l" t="t" r="r" b="b"/>
              <a:pathLst>
                <a:path w="1322" h="752" extrusionOk="0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0927675" y="3583975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8"/>
          <p:cNvSpPr/>
          <p:nvPr/>
        </p:nvSpPr>
        <p:spPr>
          <a:xfrm>
            <a:off x="838000" y="820450"/>
            <a:ext cx="3640728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8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usadas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31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Fases do </a:t>
            </a:r>
            <a:r>
              <a:rPr lang="pt-PT" dirty="0" err="1"/>
              <a:t>Projecto</a:t>
            </a:r>
            <a:endParaRPr lang="pt-PT" dirty="0"/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68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45"/>
          <p:cNvGrpSpPr/>
          <p:nvPr/>
        </p:nvGrpSpPr>
        <p:grpSpPr>
          <a:xfrm>
            <a:off x="1052183" y="2373150"/>
            <a:ext cx="936610" cy="800409"/>
            <a:chOff x="2794150" y="3804075"/>
            <a:chExt cx="936610" cy="800409"/>
          </a:xfrm>
        </p:grpSpPr>
        <p:sp>
          <p:nvSpPr>
            <p:cNvPr id="665" name="Google Shape;665;p45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5"/>
          <p:cNvGrpSpPr/>
          <p:nvPr/>
        </p:nvGrpSpPr>
        <p:grpSpPr>
          <a:xfrm>
            <a:off x="3086523" y="2373150"/>
            <a:ext cx="936610" cy="800409"/>
            <a:chOff x="2794150" y="3804075"/>
            <a:chExt cx="936610" cy="800409"/>
          </a:xfrm>
        </p:grpSpPr>
        <p:sp>
          <p:nvSpPr>
            <p:cNvPr id="668" name="Google Shape;668;p45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45"/>
          <p:cNvGrpSpPr/>
          <p:nvPr/>
        </p:nvGrpSpPr>
        <p:grpSpPr>
          <a:xfrm>
            <a:off x="5120866" y="2373150"/>
            <a:ext cx="936610" cy="800409"/>
            <a:chOff x="2794150" y="3804075"/>
            <a:chExt cx="936610" cy="800409"/>
          </a:xfrm>
        </p:grpSpPr>
        <p:sp>
          <p:nvSpPr>
            <p:cNvPr id="671" name="Google Shape;671;p45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5"/>
          <p:cNvGrpSpPr/>
          <p:nvPr/>
        </p:nvGrpSpPr>
        <p:grpSpPr>
          <a:xfrm>
            <a:off x="7155199" y="2373150"/>
            <a:ext cx="936610" cy="800409"/>
            <a:chOff x="2794150" y="3804075"/>
            <a:chExt cx="936610" cy="800409"/>
          </a:xfrm>
        </p:grpSpPr>
        <p:sp>
          <p:nvSpPr>
            <p:cNvPr id="674" name="Google Shape;674;p45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45"/>
          <p:cNvSpPr/>
          <p:nvPr/>
        </p:nvSpPr>
        <p:spPr>
          <a:xfrm>
            <a:off x="837998" y="820450"/>
            <a:ext cx="2570219" cy="14906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5"/>
          <p:cNvSpPr txBox="1">
            <a:spLocks noGrp="1"/>
          </p:cNvSpPr>
          <p:nvPr>
            <p:ph type="title"/>
          </p:nvPr>
        </p:nvSpPr>
        <p:spPr>
          <a:xfrm>
            <a:off x="764654" y="520442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Linha de Tempo</a:t>
            </a:r>
            <a:endParaRPr dirty="0"/>
          </a:p>
        </p:txBody>
      </p:sp>
      <p:sp>
        <p:nvSpPr>
          <p:cNvPr id="678" name="Google Shape;678;p45"/>
          <p:cNvSpPr txBox="1"/>
          <p:nvPr/>
        </p:nvSpPr>
        <p:spPr>
          <a:xfrm>
            <a:off x="2655875" y="1135550"/>
            <a:ext cx="1797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Segunda Semana/Mudança de Projecto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79" name="Google Shape;679;p45"/>
          <p:cNvSpPr txBox="1"/>
          <p:nvPr/>
        </p:nvSpPr>
        <p:spPr>
          <a:xfrm>
            <a:off x="4690235" y="3448350"/>
            <a:ext cx="1797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Terceira Semana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80" name="Google Shape;680;p45"/>
          <p:cNvSpPr txBox="1"/>
          <p:nvPr/>
        </p:nvSpPr>
        <p:spPr>
          <a:xfrm>
            <a:off x="1076938" y="2533955"/>
            <a:ext cx="887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01</a:t>
            </a:r>
            <a:endParaRPr sz="35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681" name="Google Shape;681;p45"/>
          <p:cNvSpPr txBox="1"/>
          <p:nvPr/>
        </p:nvSpPr>
        <p:spPr>
          <a:xfrm>
            <a:off x="3111278" y="2533955"/>
            <a:ext cx="887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02</a:t>
            </a:r>
            <a:endParaRPr sz="35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5145621" y="2533955"/>
            <a:ext cx="887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03</a:t>
            </a:r>
            <a:endParaRPr sz="35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683" name="Google Shape;683;p45"/>
          <p:cNvSpPr txBox="1"/>
          <p:nvPr/>
        </p:nvSpPr>
        <p:spPr>
          <a:xfrm>
            <a:off x="6724543" y="1135550"/>
            <a:ext cx="1797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Quarta Semana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84" name="Google Shape;684;p45"/>
          <p:cNvSpPr txBox="1"/>
          <p:nvPr/>
        </p:nvSpPr>
        <p:spPr>
          <a:xfrm>
            <a:off x="7179954" y="2533955"/>
            <a:ext cx="887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04</a:t>
            </a:r>
            <a:endParaRPr sz="35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685" name="Google Shape;685;p45"/>
          <p:cNvSpPr/>
          <p:nvPr/>
        </p:nvSpPr>
        <p:spPr>
          <a:xfrm>
            <a:off x="6335875" y="2580600"/>
            <a:ext cx="584275" cy="385509"/>
          </a:xfrm>
          <a:custGeom>
            <a:avLst/>
            <a:gdLst/>
            <a:ahLst/>
            <a:cxnLst/>
            <a:rect l="l" t="t" r="r" b="b"/>
            <a:pathLst>
              <a:path w="20312" h="13402" extrusionOk="0">
                <a:moveTo>
                  <a:pt x="12712" y="411"/>
                </a:moveTo>
                <a:lnTo>
                  <a:pt x="12712" y="411"/>
                </a:lnTo>
                <a:cubicBezTo>
                  <a:pt x="12670" y="579"/>
                  <a:pt x="12656" y="746"/>
                  <a:pt x="12642" y="928"/>
                </a:cubicBezTo>
                <a:cubicBezTo>
                  <a:pt x="12279" y="1081"/>
                  <a:pt x="11958" y="1305"/>
                  <a:pt x="11678" y="1570"/>
                </a:cubicBezTo>
                <a:cubicBezTo>
                  <a:pt x="11692" y="1417"/>
                  <a:pt x="11692" y="1277"/>
                  <a:pt x="11692" y="1123"/>
                </a:cubicBezTo>
                <a:cubicBezTo>
                  <a:pt x="12041" y="928"/>
                  <a:pt x="12391" y="676"/>
                  <a:pt x="12712" y="411"/>
                </a:cubicBezTo>
                <a:close/>
                <a:moveTo>
                  <a:pt x="12628" y="1040"/>
                </a:moveTo>
                <a:cubicBezTo>
                  <a:pt x="12614" y="1193"/>
                  <a:pt x="12614" y="1347"/>
                  <a:pt x="12614" y="1500"/>
                </a:cubicBezTo>
                <a:lnTo>
                  <a:pt x="12572" y="1500"/>
                </a:lnTo>
                <a:cubicBezTo>
                  <a:pt x="12223" y="1682"/>
                  <a:pt x="11902" y="1975"/>
                  <a:pt x="11636" y="2255"/>
                </a:cubicBezTo>
                <a:cubicBezTo>
                  <a:pt x="11634" y="2258"/>
                  <a:pt x="11632" y="2261"/>
                  <a:pt x="11630" y="2264"/>
                </a:cubicBezTo>
                <a:lnTo>
                  <a:pt x="11630" y="2264"/>
                </a:lnTo>
                <a:cubicBezTo>
                  <a:pt x="11658" y="2082"/>
                  <a:pt x="11668" y="1893"/>
                  <a:pt x="11678" y="1696"/>
                </a:cubicBezTo>
                <a:cubicBezTo>
                  <a:pt x="11972" y="1431"/>
                  <a:pt x="12279" y="1221"/>
                  <a:pt x="12628" y="1040"/>
                </a:cubicBezTo>
                <a:close/>
                <a:moveTo>
                  <a:pt x="12614" y="1612"/>
                </a:moveTo>
                <a:lnTo>
                  <a:pt x="12614" y="1612"/>
                </a:lnTo>
                <a:cubicBezTo>
                  <a:pt x="12600" y="2017"/>
                  <a:pt x="12628" y="2422"/>
                  <a:pt x="12628" y="2800"/>
                </a:cubicBezTo>
                <a:cubicBezTo>
                  <a:pt x="12293" y="2674"/>
                  <a:pt x="11944" y="2562"/>
                  <a:pt x="11594" y="2450"/>
                </a:cubicBezTo>
                <a:cubicBezTo>
                  <a:pt x="11608" y="2395"/>
                  <a:pt x="11618" y="2338"/>
                  <a:pt x="11627" y="2281"/>
                </a:cubicBezTo>
                <a:lnTo>
                  <a:pt x="11627" y="2281"/>
                </a:lnTo>
                <a:cubicBezTo>
                  <a:pt x="11629" y="2300"/>
                  <a:pt x="11645" y="2318"/>
                  <a:pt x="11661" y="2318"/>
                </a:cubicBezTo>
                <a:cubicBezTo>
                  <a:pt x="11667" y="2318"/>
                  <a:pt x="11673" y="2316"/>
                  <a:pt x="11678" y="2311"/>
                </a:cubicBezTo>
                <a:cubicBezTo>
                  <a:pt x="11986" y="2087"/>
                  <a:pt x="12321" y="1864"/>
                  <a:pt x="12614" y="1612"/>
                </a:cubicBezTo>
                <a:close/>
                <a:moveTo>
                  <a:pt x="1649" y="1137"/>
                </a:moveTo>
                <a:cubicBezTo>
                  <a:pt x="1537" y="2730"/>
                  <a:pt x="1453" y="4322"/>
                  <a:pt x="1383" y="5915"/>
                </a:cubicBezTo>
                <a:cubicBezTo>
                  <a:pt x="1375" y="5907"/>
                  <a:pt x="1362" y="5899"/>
                  <a:pt x="1350" y="5899"/>
                </a:cubicBezTo>
                <a:cubicBezTo>
                  <a:pt x="1342" y="5899"/>
                  <a:pt x="1333" y="5903"/>
                  <a:pt x="1327" y="5915"/>
                </a:cubicBezTo>
                <a:cubicBezTo>
                  <a:pt x="880" y="6711"/>
                  <a:pt x="587" y="7619"/>
                  <a:pt x="349" y="8485"/>
                </a:cubicBezTo>
                <a:cubicBezTo>
                  <a:pt x="363" y="7884"/>
                  <a:pt x="377" y="7284"/>
                  <a:pt x="405" y="6683"/>
                </a:cubicBezTo>
                <a:cubicBezTo>
                  <a:pt x="768" y="5859"/>
                  <a:pt x="1104" y="4993"/>
                  <a:pt x="1313" y="4113"/>
                </a:cubicBezTo>
                <a:cubicBezTo>
                  <a:pt x="1321" y="4080"/>
                  <a:pt x="1292" y="4057"/>
                  <a:pt x="1263" y="4057"/>
                </a:cubicBezTo>
                <a:cubicBezTo>
                  <a:pt x="1242" y="4057"/>
                  <a:pt x="1221" y="4069"/>
                  <a:pt x="1215" y="4099"/>
                </a:cubicBezTo>
                <a:cubicBezTo>
                  <a:pt x="950" y="4895"/>
                  <a:pt x="699" y="5677"/>
                  <a:pt x="405" y="6473"/>
                </a:cubicBezTo>
                <a:cubicBezTo>
                  <a:pt x="419" y="5873"/>
                  <a:pt x="447" y="5272"/>
                  <a:pt x="461" y="4671"/>
                </a:cubicBezTo>
                <a:cubicBezTo>
                  <a:pt x="810" y="3805"/>
                  <a:pt x="1201" y="2967"/>
                  <a:pt x="1537" y="2101"/>
                </a:cubicBezTo>
                <a:cubicBezTo>
                  <a:pt x="1555" y="2064"/>
                  <a:pt x="1518" y="2033"/>
                  <a:pt x="1483" y="2033"/>
                </a:cubicBezTo>
                <a:cubicBezTo>
                  <a:pt x="1465" y="2033"/>
                  <a:pt x="1448" y="2041"/>
                  <a:pt x="1439" y="2059"/>
                </a:cubicBezTo>
                <a:cubicBezTo>
                  <a:pt x="1048" y="2786"/>
                  <a:pt x="741" y="3596"/>
                  <a:pt x="461" y="4406"/>
                </a:cubicBezTo>
                <a:cubicBezTo>
                  <a:pt x="475" y="3777"/>
                  <a:pt x="489" y="3163"/>
                  <a:pt x="503" y="2534"/>
                </a:cubicBezTo>
                <a:cubicBezTo>
                  <a:pt x="517" y="2520"/>
                  <a:pt x="517" y="2520"/>
                  <a:pt x="531" y="2506"/>
                </a:cubicBezTo>
                <a:cubicBezTo>
                  <a:pt x="810" y="2269"/>
                  <a:pt x="1020" y="1934"/>
                  <a:pt x="1257" y="1654"/>
                </a:cubicBezTo>
                <a:cubicBezTo>
                  <a:pt x="1383" y="1487"/>
                  <a:pt x="1523" y="1305"/>
                  <a:pt x="1649" y="1137"/>
                </a:cubicBezTo>
                <a:close/>
                <a:moveTo>
                  <a:pt x="19906" y="6054"/>
                </a:moveTo>
                <a:lnTo>
                  <a:pt x="19906" y="6054"/>
                </a:lnTo>
                <a:cubicBezTo>
                  <a:pt x="19696" y="6627"/>
                  <a:pt x="19515" y="7214"/>
                  <a:pt x="19361" y="7801"/>
                </a:cubicBezTo>
                <a:cubicBezTo>
                  <a:pt x="19361" y="7801"/>
                  <a:pt x="19361" y="7801"/>
                  <a:pt x="19361" y="7814"/>
                </a:cubicBezTo>
                <a:cubicBezTo>
                  <a:pt x="18816" y="8261"/>
                  <a:pt x="18258" y="8695"/>
                  <a:pt x="17699" y="9128"/>
                </a:cubicBezTo>
                <a:cubicBezTo>
                  <a:pt x="18160" y="8401"/>
                  <a:pt x="18635" y="7675"/>
                  <a:pt x="19040" y="6920"/>
                </a:cubicBezTo>
                <a:cubicBezTo>
                  <a:pt x="19040" y="6906"/>
                  <a:pt x="19040" y="6893"/>
                  <a:pt x="19040" y="6879"/>
                </a:cubicBezTo>
                <a:cubicBezTo>
                  <a:pt x="19333" y="6599"/>
                  <a:pt x="19613" y="6334"/>
                  <a:pt x="19906" y="6054"/>
                </a:cubicBezTo>
                <a:close/>
                <a:moveTo>
                  <a:pt x="12307" y="8569"/>
                </a:moveTo>
                <a:cubicBezTo>
                  <a:pt x="12111" y="8890"/>
                  <a:pt x="11874" y="9183"/>
                  <a:pt x="11608" y="9463"/>
                </a:cubicBezTo>
                <a:cubicBezTo>
                  <a:pt x="11594" y="9477"/>
                  <a:pt x="11594" y="9477"/>
                  <a:pt x="11594" y="9477"/>
                </a:cubicBezTo>
                <a:cubicBezTo>
                  <a:pt x="11245" y="9505"/>
                  <a:pt x="10882" y="9533"/>
                  <a:pt x="10519" y="9547"/>
                </a:cubicBezTo>
                <a:cubicBezTo>
                  <a:pt x="10714" y="9239"/>
                  <a:pt x="10952" y="8974"/>
                  <a:pt x="11203" y="8708"/>
                </a:cubicBezTo>
                <a:cubicBezTo>
                  <a:pt x="11566" y="8667"/>
                  <a:pt x="11944" y="8625"/>
                  <a:pt x="12307" y="8569"/>
                </a:cubicBezTo>
                <a:close/>
                <a:moveTo>
                  <a:pt x="10966" y="8722"/>
                </a:moveTo>
                <a:lnTo>
                  <a:pt x="10966" y="8722"/>
                </a:lnTo>
                <a:cubicBezTo>
                  <a:pt x="10728" y="8974"/>
                  <a:pt x="10547" y="9267"/>
                  <a:pt x="10393" y="9561"/>
                </a:cubicBezTo>
                <a:cubicBezTo>
                  <a:pt x="10072" y="9575"/>
                  <a:pt x="9751" y="9603"/>
                  <a:pt x="9429" y="9630"/>
                </a:cubicBezTo>
                <a:cubicBezTo>
                  <a:pt x="9569" y="9323"/>
                  <a:pt x="9764" y="9072"/>
                  <a:pt x="9988" y="8806"/>
                </a:cubicBezTo>
                <a:cubicBezTo>
                  <a:pt x="10309" y="8778"/>
                  <a:pt x="10631" y="8764"/>
                  <a:pt x="10966" y="8722"/>
                </a:cubicBezTo>
                <a:close/>
                <a:moveTo>
                  <a:pt x="9778" y="8820"/>
                </a:moveTo>
                <a:lnTo>
                  <a:pt x="9778" y="8820"/>
                </a:lnTo>
                <a:cubicBezTo>
                  <a:pt x="9569" y="9058"/>
                  <a:pt x="9415" y="9337"/>
                  <a:pt x="9304" y="9630"/>
                </a:cubicBezTo>
                <a:cubicBezTo>
                  <a:pt x="8968" y="9658"/>
                  <a:pt x="8633" y="9686"/>
                  <a:pt x="8298" y="9714"/>
                </a:cubicBezTo>
                <a:cubicBezTo>
                  <a:pt x="8493" y="9449"/>
                  <a:pt x="8689" y="9183"/>
                  <a:pt x="8870" y="8904"/>
                </a:cubicBezTo>
                <a:cubicBezTo>
                  <a:pt x="8870" y="8904"/>
                  <a:pt x="8870" y="8890"/>
                  <a:pt x="8870" y="8890"/>
                </a:cubicBezTo>
                <a:cubicBezTo>
                  <a:pt x="9164" y="8862"/>
                  <a:pt x="9471" y="8848"/>
                  <a:pt x="9778" y="8820"/>
                </a:cubicBezTo>
                <a:close/>
                <a:moveTo>
                  <a:pt x="1383" y="5999"/>
                </a:moveTo>
                <a:lnTo>
                  <a:pt x="1383" y="5999"/>
                </a:lnTo>
                <a:cubicBezTo>
                  <a:pt x="1369" y="6446"/>
                  <a:pt x="1355" y="6893"/>
                  <a:pt x="1327" y="7340"/>
                </a:cubicBezTo>
                <a:cubicBezTo>
                  <a:pt x="978" y="8122"/>
                  <a:pt x="629" y="8918"/>
                  <a:pt x="321" y="9742"/>
                </a:cubicBezTo>
                <a:cubicBezTo>
                  <a:pt x="335" y="9351"/>
                  <a:pt x="335" y="8960"/>
                  <a:pt x="349" y="8583"/>
                </a:cubicBezTo>
                <a:cubicBezTo>
                  <a:pt x="355" y="8589"/>
                  <a:pt x="363" y="8592"/>
                  <a:pt x="372" y="8592"/>
                </a:cubicBezTo>
                <a:cubicBezTo>
                  <a:pt x="384" y="8592"/>
                  <a:pt x="397" y="8585"/>
                  <a:pt x="405" y="8569"/>
                </a:cubicBezTo>
                <a:cubicBezTo>
                  <a:pt x="671" y="7675"/>
                  <a:pt x="1034" y="6851"/>
                  <a:pt x="1383" y="5999"/>
                </a:cubicBezTo>
                <a:close/>
                <a:moveTo>
                  <a:pt x="8745" y="8890"/>
                </a:moveTo>
                <a:lnTo>
                  <a:pt x="8745" y="8890"/>
                </a:lnTo>
                <a:cubicBezTo>
                  <a:pt x="8549" y="9155"/>
                  <a:pt x="8354" y="9435"/>
                  <a:pt x="8172" y="9714"/>
                </a:cubicBezTo>
                <a:cubicBezTo>
                  <a:pt x="7809" y="9742"/>
                  <a:pt x="7460" y="9784"/>
                  <a:pt x="7096" y="9812"/>
                </a:cubicBezTo>
                <a:cubicBezTo>
                  <a:pt x="7306" y="9533"/>
                  <a:pt x="7502" y="9253"/>
                  <a:pt x="7683" y="8960"/>
                </a:cubicBezTo>
                <a:cubicBezTo>
                  <a:pt x="8046" y="8932"/>
                  <a:pt x="8396" y="8918"/>
                  <a:pt x="8745" y="8890"/>
                </a:cubicBezTo>
                <a:close/>
                <a:moveTo>
                  <a:pt x="7543" y="8974"/>
                </a:moveTo>
                <a:lnTo>
                  <a:pt x="7543" y="8974"/>
                </a:lnTo>
                <a:cubicBezTo>
                  <a:pt x="7348" y="9253"/>
                  <a:pt x="7166" y="9547"/>
                  <a:pt x="6985" y="9826"/>
                </a:cubicBezTo>
                <a:cubicBezTo>
                  <a:pt x="6649" y="9868"/>
                  <a:pt x="6314" y="9896"/>
                  <a:pt x="5965" y="9952"/>
                </a:cubicBezTo>
                <a:cubicBezTo>
                  <a:pt x="6147" y="9672"/>
                  <a:pt x="6342" y="9393"/>
                  <a:pt x="6468" y="9114"/>
                </a:cubicBezTo>
                <a:cubicBezTo>
                  <a:pt x="6468" y="9100"/>
                  <a:pt x="6468" y="9086"/>
                  <a:pt x="6468" y="9072"/>
                </a:cubicBezTo>
                <a:cubicBezTo>
                  <a:pt x="6733" y="9044"/>
                  <a:pt x="6999" y="9016"/>
                  <a:pt x="7264" y="9002"/>
                </a:cubicBezTo>
                <a:cubicBezTo>
                  <a:pt x="7362" y="8988"/>
                  <a:pt x="7446" y="8988"/>
                  <a:pt x="7543" y="8974"/>
                </a:cubicBezTo>
                <a:close/>
                <a:moveTo>
                  <a:pt x="12810" y="8485"/>
                </a:moveTo>
                <a:cubicBezTo>
                  <a:pt x="12768" y="8792"/>
                  <a:pt x="12726" y="9100"/>
                  <a:pt x="12698" y="9407"/>
                </a:cubicBezTo>
                <a:lnTo>
                  <a:pt x="12684" y="9407"/>
                </a:lnTo>
                <a:cubicBezTo>
                  <a:pt x="12377" y="9770"/>
                  <a:pt x="12097" y="10175"/>
                  <a:pt x="11818" y="10566"/>
                </a:cubicBezTo>
                <a:cubicBezTo>
                  <a:pt x="11804" y="10287"/>
                  <a:pt x="11790" y="9994"/>
                  <a:pt x="11762" y="9700"/>
                </a:cubicBezTo>
                <a:cubicBezTo>
                  <a:pt x="11804" y="9658"/>
                  <a:pt x="11804" y="9575"/>
                  <a:pt x="11762" y="9519"/>
                </a:cubicBezTo>
                <a:cubicBezTo>
                  <a:pt x="12111" y="9239"/>
                  <a:pt x="12433" y="8890"/>
                  <a:pt x="12670" y="8513"/>
                </a:cubicBezTo>
                <a:cubicBezTo>
                  <a:pt x="12712" y="8499"/>
                  <a:pt x="12754" y="8499"/>
                  <a:pt x="12796" y="8485"/>
                </a:cubicBezTo>
                <a:close/>
                <a:moveTo>
                  <a:pt x="6370" y="9072"/>
                </a:moveTo>
                <a:lnTo>
                  <a:pt x="6370" y="9072"/>
                </a:lnTo>
                <a:cubicBezTo>
                  <a:pt x="6160" y="9337"/>
                  <a:pt x="6007" y="9658"/>
                  <a:pt x="5839" y="9966"/>
                </a:cubicBezTo>
                <a:cubicBezTo>
                  <a:pt x="5546" y="9994"/>
                  <a:pt x="5239" y="10050"/>
                  <a:pt x="4931" y="10091"/>
                </a:cubicBezTo>
                <a:cubicBezTo>
                  <a:pt x="4987" y="10008"/>
                  <a:pt x="5029" y="9924"/>
                  <a:pt x="5071" y="9854"/>
                </a:cubicBezTo>
                <a:cubicBezTo>
                  <a:pt x="5211" y="9672"/>
                  <a:pt x="5364" y="9477"/>
                  <a:pt x="5476" y="9267"/>
                </a:cubicBezTo>
                <a:cubicBezTo>
                  <a:pt x="5498" y="9235"/>
                  <a:pt x="5469" y="9202"/>
                  <a:pt x="5436" y="9202"/>
                </a:cubicBezTo>
                <a:cubicBezTo>
                  <a:pt x="5426" y="9202"/>
                  <a:pt x="5416" y="9205"/>
                  <a:pt x="5406" y="9211"/>
                </a:cubicBezTo>
                <a:cubicBezTo>
                  <a:pt x="5280" y="9365"/>
                  <a:pt x="5183" y="9519"/>
                  <a:pt x="5071" y="9686"/>
                </a:cubicBezTo>
                <a:cubicBezTo>
                  <a:pt x="4987" y="9798"/>
                  <a:pt x="4903" y="9994"/>
                  <a:pt x="4792" y="10119"/>
                </a:cubicBezTo>
                <a:cubicBezTo>
                  <a:pt x="4750" y="10119"/>
                  <a:pt x="4708" y="10133"/>
                  <a:pt x="4666" y="10133"/>
                </a:cubicBezTo>
                <a:lnTo>
                  <a:pt x="4652" y="10133"/>
                </a:lnTo>
                <a:cubicBezTo>
                  <a:pt x="3911" y="10259"/>
                  <a:pt x="3157" y="10413"/>
                  <a:pt x="2431" y="10608"/>
                </a:cubicBezTo>
                <a:cubicBezTo>
                  <a:pt x="2556" y="10161"/>
                  <a:pt x="2780" y="9770"/>
                  <a:pt x="3045" y="9365"/>
                </a:cubicBezTo>
                <a:cubicBezTo>
                  <a:pt x="3353" y="9337"/>
                  <a:pt x="3674" y="9309"/>
                  <a:pt x="3981" y="9281"/>
                </a:cubicBezTo>
                <a:lnTo>
                  <a:pt x="3981" y="9281"/>
                </a:lnTo>
                <a:cubicBezTo>
                  <a:pt x="3758" y="9603"/>
                  <a:pt x="3562" y="9966"/>
                  <a:pt x="3353" y="10301"/>
                </a:cubicBezTo>
                <a:cubicBezTo>
                  <a:pt x="3333" y="10321"/>
                  <a:pt x="3355" y="10340"/>
                  <a:pt x="3375" y="10340"/>
                </a:cubicBezTo>
                <a:cubicBezTo>
                  <a:pt x="3383" y="10340"/>
                  <a:pt x="3391" y="10337"/>
                  <a:pt x="3395" y="10329"/>
                </a:cubicBezTo>
                <a:cubicBezTo>
                  <a:pt x="3632" y="9980"/>
                  <a:pt x="3884" y="9630"/>
                  <a:pt x="4093" y="9267"/>
                </a:cubicBezTo>
                <a:cubicBezTo>
                  <a:pt x="4861" y="9197"/>
                  <a:pt x="5616" y="9142"/>
                  <a:pt x="6370" y="9072"/>
                </a:cubicBezTo>
                <a:close/>
                <a:moveTo>
                  <a:pt x="1327" y="7647"/>
                </a:moveTo>
                <a:lnTo>
                  <a:pt x="1327" y="7647"/>
                </a:lnTo>
                <a:cubicBezTo>
                  <a:pt x="1299" y="8122"/>
                  <a:pt x="1285" y="8583"/>
                  <a:pt x="1257" y="9058"/>
                </a:cubicBezTo>
                <a:cubicBezTo>
                  <a:pt x="950" y="9644"/>
                  <a:pt x="629" y="10231"/>
                  <a:pt x="321" y="10818"/>
                </a:cubicBezTo>
                <a:cubicBezTo>
                  <a:pt x="321" y="10552"/>
                  <a:pt x="321" y="10301"/>
                  <a:pt x="321" y="10036"/>
                </a:cubicBezTo>
                <a:cubicBezTo>
                  <a:pt x="685" y="9267"/>
                  <a:pt x="1020" y="8457"/>
                  <a:pt x="1327" y="7647"/>
                </a:cubicBezTo>
                <a:close/>
                <a:moveTo>
                  <a:pt x="2906" y="9365"/>
                </a:moveTo>
                <a:cubicBezTo>
                  <a:pt x="2598" y="9728"/>
                  <a:pt x="2417" y="10189"/>
                  <a:pt x="2319" y="10636"/>
                </a:cubicBezTo>
                <a:cubicBezTo>
                  <a:pt x="2012" y="10720"/>
                  <a:pt x="1704" y="10818"/>
                  <a:pt x="1397" y="10916"/>
                </a:cubicBezTo>
                <a:cubicBezTo>
                  <a:pt x="1579" y="10371"/>
                  <a:pt x="1844" y="9896"/>
                  <a:pt x="2165" y="9435"/>
                </a:cubicBezTo>
                <a:cubicBezTo>
                  <a:pt x="2417" y="9407"/>
                  <a:pt x="2654" y="9393"/>
                  <a:pt x="2906" y="9365"/>
                </a:cubicBezTo>
                <a:close/>
                <a:moveTo>
                  <a:pt x="2026" y="9449"/>
                </a:moveTo>
                <a:lnTo>
                  <a:pt x="2026" y="9449"/>
                </a:lnTo>
                <a:cubicBezTo>
                  <a:pt x="1704" y="9882"/>
                  <a:pt x="1481" y="10413"/>
                  <a:pt x="1327" y="10930"/>
                </a:cubicBezTo>
                <a:cubicBezTo>
                  <a:pt x="1020" y="11041"/>
                  <a:pt x="713" y="11139"/>
                  <a:pt x="405" y="11265"/>
                </a:cubicBezTo>
                <a:cubicBezTo>
                  <a:pt x="727" y="10664"/>
                  <a:pt x="1034" y="10077"/>
                  <a:pt x="1355" y="9477"/>
                </a:cubicBezTo>
                <a:cubicBezTo>
                  <a:pt x="1375" y="9487"/>
                  <a:pt x="1395" y="9497"/>
                  <a:pt x="1409" y="9497"/>
                </a:cubicBezTo>
                <a:cubicBezTo>
                  <a:pt x="1416" y="9497"/>
                  <a:pt x="1421" y="9495"/>
                  <a:pt x="1425" y="9491"/>
                </a:cubicBezTo>
                <a:cubicBezTo>
                  <a:pt x="1635" y="9477"/>
                  <a:pt x="1830" y="9463"/>
                  <a:pt x="2026" y="9449"/>
                </a:cubicBezTo>
                <a:close/>
                <a:moveTo>
                  <a:pt x="13033" y="439"/>
                </a:moveTo>
                <a:lnTo>
                  <a:pt x="13033" y="439"/>
                </a:lnTo>
                <a:cubicBezTo>
                  <a:pt x="15366" y="2073"/>
                  <a:pt x="17643" y="3777"/>
                  <a:pt x="19822" y="5621"/>
                </a:cubicBezTo>
                <a:cubicBezTo>
                  <a:pt x="17643" y="7675"/>
                  <a:pt x="15296" y="9491"/>
                  <a:pt x="12977" y="11377"/>
                </a:cubicBezTo>
                <a:cubicBezTo>
                  <a:pt x="13061" y="10413"/>
                  <a:pt x="13047" y="9421"/>
                  <a:pt x="13033" y="8471"/>
                </a:cubicBezTo>
                <a:cubicBezTo>
                  <a:pt x="13033" y="8401"/>
                  <a:pt x="12963" y="8359"/>
                  <a:pt x="12908" y="8359"/>
                </a:cubicBezTo>
                <a:cubicBezTo>
                  <a:pt x="12908" y="8275"/>
                  <a:pt x="12852" y="8178"/>
                  <a:pt x="12754" y="8178"/>
                </a:cubicBezTo>
                <a:lnTo>
                  <a:pt x="12684" y="8178"/>
                </a:lnTo>
                <a:cubicBezTo>
                  <a:pt x="12663" y="8171"/>
                  <a:pt x="12642" y="8167"/>
                  <a:pt x="12621" y="8167"/>
                </a:cubicBezTo>
                <a:cubicBezTo>
                  <a:pt x="12600" y="8167"/>
                  <a:pt x="12579" y="8171"/>
                  <a:pt x="12558" y="8178"/>
                </a:cubicBezTo>
                <a:cubicBezTo>
                  <a:pt x="10742" y="8192"/>
                  <a:pt x="8898" y="8485"/>
                  <a:pt x="7096" y="8639"/>
                </a:cubicBezTo>
                <a:cubicBezTo>
                  <a:pt x="5266" y="8792"/>
                  <a:pt x="3437" y="8960"/>
                  <a:pt x="1621" y="9128"/>
                </a:cubicBezTo>
                <a:cubicBezTo>
                  <a:pt x="1732" y="6390"/>
                  <a:pt x="1886" y="3652"/>
                  <a:pt x="1886" y="914"/>
                </a:cubicBezTo>
                <a:cubicBezTo>
                  <a:pt x="3632" y="1473"/>
                  <a:pt x="5546" y="1640"/>
                  <a:pt x="7334" y="2003"/>
                </a:cubicBezTo>
                <a:cubicBezTo>
                  <a:pt x="9052" y="2353"/>
                  <a:pt x="10854" y="2953"/>
                  <a:pt x="12600" y="3093"/>
                </a:cubicBezTo>
                <a:cubicBezTo>
                  <a:pt x="12642" y="3093"/>
                  <a:pt x="12656" y="3079"/>
                  <a:pt x="12684" y="3065"/>
                </a:cubicBezTo>
                <a:cubicBezTo>
                  <a:pt x="12707" y="3083"/>
                  <a:pt x="12735" y="3092"/>
                  <a:pt x="12764" y="3092"/>
                </a:cubicBezTo>
                <a:cubicBezTo>
                  <a:pt x="12824" y="3092"/>
                  <a:pt x="12884" y="3052"/>
                  <a:pt x="12894" y="2967"/>
                </a:cubicBezTo>
                <a:cubicBezTo>
                  <a:pt x="12963" y="2171"/>
                  <a:pt x="13117" y="1249"/>
                  <a:pt x="13033" y="439"/>
                </a:cubicBezTo>
                <a:close/>
                <a:moveTo>
                  <a:pt x="18788" y="7102"/>
                </a:moveTo>
                <a:cubicBezTo>
                  <a:pt x="18300" y="7828"/>
                  <a:pt x="17853" y="8597"/>
                  <a:pt x="17406" y="9351"/>
                </a:cubicBezTo>
                <a:cubicBezTo>
                  <a:pt x="17028" y="9644"/>
                  <a:pt x="16637" y="9938"/>
                  <a:pt x="16246" y="10217"/>
                </a:cubicBezTo>
                <a:cubicBezTo>
                  <a:pt x="16609" y="9644"/>
                  <a:pt x="17000" y="9100"/>
                  <a:pt x="17420" y="8569"/>
                </a:cubicBezTo>
                <a:cubicBezTo>
                  <a:pt x="17452" y="8537"/>
                  <a:pt x="17418" y="8480"/>
                  <a:pt x="17382" y="8480"/>
                </a:cubicBezTo>
                <a:cubicBezTo>
                  <a:pt x="17371" y="8480"/>
                  <a:pt x="17360" y="8486"/>
                  <a:pt x="17350" y="8499"/>
                </a:cubicBezTo>
                <a:cubicBezTo>
                  <a:pt x="16833" y="9072"/>
                  <a:pt x="16400" y="9714"/>
                  <a:pt x="16037" y="10385"/>
                </a:cubicBezTo>
                <a:cubicBezTo>
                  <a:pt x="15562" y="10734"/>
                  <a:pt x="15087" y="11083"/>
                  <a:pt x="14612" y="11418"/>
                </a:cubicBezTo>
                <a:cubicBezTo>
                  <a:pt x="15087" y="10916"/>
                  <a:pt x="15520" y="10357"/>
                  <a:pt x="15841" y="9742"/>
                </a:cubicBezTo>
                <a:cubicBezTo>
                  <a:pt x="15869" y="9700"/>
                  <a:pt x="15827" y="9658"/>
                  <a:pt x="15799" y="9658"/>
                </a:cubicBezTo>
                <a:cubicBezTo>
                  <a:pt x="16819" y="8848"/>
                  <a:pt x="17811" y="7982"/>
                  <a:pt x="18788" y="7102"/>
                </a:cubicBezTo>
                <a:close/>
                <a:moveTo>
                  <a:pt x="15729" y="9714"/>
                </a:moveTo>
                <a:lnTo>
                  <a:pt x="15729" y="9714"/>
                </a:lnTo>
                <a:cubicBezTo>
                  <a:pt x="15282" y="10371"/>
                  <a:pt x="14863" y="11027"/>
                  <a:pt x="14332" y="11628"/>
                </a:cubicBezTo>
                <a:cubicBezTo>
                  <a:pt x="14095" y="11796"/>
                  <a:pt x="13857" y="11977"/>
                  <a:pt x="13620" y="12145"/>
                </a:cubicBezTo>
                <a:cubicBezTo>
                  <a:pt x="13913" y="11684"/>
                  <a:pt x="14207" y="11237"/>
                  <a:pt x="14500" y="10776"/>
                </a:cubicBezTo>
                <a:cubicBezTo>
                  <a:pt x="14537" y="10738"/>
                  <a:pt x="14497" y="10690"/>
                  <a:pt x="14448" y="10690"/>
                </a:cubicBezTo>
                <a:cubicBezTo>
                  <a:pt x="14442" y="10690"/>
                  <a:pt x="14436" y="10691"/>
                  <a:pt x="14430" y="10692"/>
                </a:cubicBezTo>
                <a:cubicBezTo>
                  <a:pt x="14877" y="10371"/>
                  <a:pt x="15310" y="10050"/>
                  <a:pt x="15729" y="9714"/>
                </a:cubicBezTo>
                <a:close/>
                <a:moveTo>
                  <a:pt x="12684" y="9603"/>
                </a:moveTo>
                <a:cubicBezTo>
                  <a:pt x="12628" y="10245"/>
                  <a:pt x="12614" y="10902"/>
                  <a:pt x="12670" y="11516"/>
                </a:cubicBezTo>
                <a:cubicBezTo>
                  <a:pt x="12474" y="11935"/>
                  <a:pt x="12265" y="12326"/>
                  <a:pt x="12000" y="12704"/>
                </a:cubicBezTo>
                <a:cubicBezTo>
                  <a:pt x="11930" y="12312"/>
                  <a:pt x="11888" y="11921"/>
                  <a:pt x="11860" y="11530"/>
                </a:cubicBezTo>
                <a:cubicBezTo>
                  <a:pt x="12097" y="11181"/>
                  <a:pt x="12335" y="10846"/>
                  <a:pt x="12572" y="10510"/>
                </a:cubicBezTo>
                <a:cubicBezTo>
                  <a:pt x="12604" y="10479"/>
                  <a:pt x="12564" y="10440"/>
                  <a:pt x="12531" y="10440"/>
                </a:cubicBezTo>
                <a:cubicBezTo>
                  <a:pt x="12520" y="10440"/>
                  <a:pt x="12509" y="10444"/>
                  <a:pt x="12502" y="10455"/>
                </a:cubicBezTo>
                <a:cubicBezTo>
                  <a:pt x="12265" y="10734"/>
                  <a:pt x="12055" y="11041"/>
                  <a:pt x="11860" y="11363"/>
                </a:cubicBezTo>
                <a:cubicBezTo>
                  <a:pt x="11846" y="11153"/>
                  <a:pt x="11832" y="10957"/>
                  <a:pt x="11818" y="10748"/>
                </a:cubicBezTo>
                <a:cubicBezTo>
                  <a:pt x="12125" y="10371"/>
                  <a:pt x="12419" y="10008"/>
                  <a:pt x="12684" y="9603"/>
                </a:cubicBezTo>
                <a:close/>
                <a:moveTo>
                  <a:pt x="12955" y="0"/>
                </a:moveTo>
                <a:cubicBezTo>
                  <a:pt x="12944" y="0"/>
                  <a:pt x="12933" y="2"/>
                  <a:pt x="12921" y="6"/>
                </a:cubicBezTo>
                <a:cubicBezTo>
                  <a:pt x="12502" y="243"/>
                  <a:pt x="12041" y="495"/>
                  <a:pt x="11650" y="802"/>
                </a:cubicBezTo>
                <a:cubicBezTo>
                  <a:pt x="11636" y="793"/>
                  <a:pt x="11619" y="788"/>
                  <a:pt x="11602" y="788"/>
                </a:cubicBezTo>
                <a:cubicBezTo>
                  <a:pt x="11568" y="788"/>
                  <a:pt x="11534" y="807"/>
                  <a:pt x="11525" y="844"/>
                </a:cubicBezTo>
                <a:cubicBezTo>
                  <a:pt x="11525" y="872"/>
                  <a:pt x="11511" y="900"/>
                  <a:pt x="11511" y="928"/>
                </a:cubicBezTo>
                <a:cubicBezTo>
                  <a:pt x="11497" y="928"/>
                  <a:pt x="11483" y="942"/>
                  <a:pt x="11469" y="956"/>
                </a:cubicBezTo>
                <a:cubicBezTo>
                  <a:pt x="11413" y="1012"/>
                  <a:pt x="11427" y="1081"/>
                  <a:pt x="11469" y="1123"/>
                </a:cubicBezTo>
                <a:cubicBezTo>
                  <a:pt x="11385" y="1528"/>
                  <a:pt x="11301" y="1975"/>
                  <a:pt x="11301" y="2381"/>
                </a:cubicBezTo>
                <a:cubicBezTo>
                  <a:pt x="9918" y="2017"/>
                  <a:pt x="8437" y="1822"/>
                  <a:pt x="7096" y="1556"/>
                </a:cubicBezTo>
                <a:cubicBezTo>
                  <a:pt x="5392" y="1221"/>
                  <a:pt x="3576" y="718"/>
                  <a:pt x="1830" y="690"/>
                </a:cubicBezTo>
                <a:cubicBezTo>
                  <a:pt x="1815" y="685"/>
                  <a:pt x="1799" y="682"/>
                  <a:pt x="1785" y="682"/>
                </a:cubicBezTo>
                <a:cubicBezTo>
                  <a:pt x="1759" y="682"/>
                  <a:pt x="1736" y="692"/>
                  <a:pt x="1718" y="718"/>
                </a:cubicBezTo>
                <a:cubicBezTo>
                  <a:pt x="1467" y="984"/>
                  <a:pt x="1229" y="1277"/>
                  <a:pt x="992" y="1556"/>
                </a:cubicBezTo>
                <a:cubicBezTo>
                  <a:pt x="768" y="1822"/>
                  <a:pt x="517" y="2073"/>
                  <a:pt x="349" y="2367"/>
                </a:cubicBezTo>
                <a:cubicBezTo>
                  <a:pt x="349" y="2367"/>
                  <a:pt x="349" y="2381"/>
                  <a:pt x="349" y="2381"/>
                </a:cubicBezTo>
                <a:cubicBezTo>
                  <a:pt x="321" y="2395"/>
                  <a:pt x="307" y="2422"/>
                  <a:pt x="307" y="2450"/>
                </a:cubicBezTo>
                <a:cubicBezTo>
                  <a:pt x="0" y="5412"/>
                  <a:pt x="0" y="8429"/>
                  <a:pt x="14" y="11404"/>
                </a:cubicBezTo>
                <a:cubicBezTo>
                  <a:pt x="24" y="11493"/>
                  <a:pt x="103" y="11547"/>
                  <a:pt x="178" y="11547"/>
                </a:cubicBezTo>
                <a:cubicBezTo>
                  <a:pt x="210" y="11547"/>
                  <a:pt x="241" y="11537"/>
                  <a:pt x="266" y="11516"/>
                </a:cubicBezTo>
                <a:cubicBezTo>
                  <a:pt x="2179" y="10999"/>
                  <a:pt x="4065" y="10510"/>
                  <a:pt x="6049" y="10287"/>
                </a:cubicBezTo>
                <a:cubicBezTo>
                  <a:pt x="7893" y="10077"/>
                  <a:pt x="9737" y="9980"/>
                  <a:pt x="11580" y="9770"/>
                </a:cubicBezTo>
                <a:lnTo>
                  <a:pt x="11580" y="9770"/>
                </a:lnTo>
                <a:cubicBezTo>
                  <a:pt x="11441" y="10441"/>
                  <a:pt x="11469" y="11167"/>
                  <a:pt x="11566" y="11865"/>
                </a:cubicBezTo>
                <a:cubicBezTo>
                  <a:pt x="11553" y="11893"/>
                  <a:pt x="11539" y="11907"/>
                  <a:pt x="11525" y="11935"/>
                </a:cubicBezTo>
                <a:cubicBezTo>
                  <a:pt x="11504" y="11966"/>
                  <a:pt x="11528" y="11988"/>
                  <a:pt x="11553" y="11988"/>
                </a:cubicBezTo>
                <a:cubicBezTo>
                  <a:pt x="11563" y="11988"/>
                  <a:pt x="11573" y="11985"/>
                  <a:pt x="11580" y="11977"/>
                </a:cubicBezTo>
                <a:cubicBezTo>
                  <a:pt x="11636" y="12354"/>
                  <a:pt x="11706" y="12732"/>
                  <a:pt x="11790" y="13081"/>
                </a:cubicBezTo>
                <a:cubicBezTo>
                  <a:pt x="11799" y="13145"/>
                  <a:pt x="11869" y="13192"/>
                  <a:pt x="11932" y="13192"/>
                </a:cubicBezTo>
                <a:cubicBezTo>
                  <a:pt x="11964" y="13192"/>
                  <a:pt x="11994" y="13179"/>
                  <a:pt x="12014" y="13151"/>
                </a:cubicBezTo>
                <a:cubicBezTo>
                  <a:pt x="12377" y="12690"/>
                  <a:pt x="12684" y="12187"/>
                  <a:pt x="12894" y="11642"/>
                </a:cubicBezTo>
                <a:cubicBezTo>
                  <a:pt x="12921" y="11628"/>
                  <a:pt x="12935" y="11614"/>
                  <a:pt x="12949" y="11586"/>
                </a:cubicBezTo>
                <a:cubicBezTo>
                  <a:pt x="12974" y="11610"/>
                  <a:pt x="12998" y="11625"/>
                  <a:pt x="13025" y="11625"/>
                </a:cubicBezTo>
                <a:cubicBezTo>
                  <a:pt x="13045" y="11625"/>
                  <a:pt x="13066" y="11618"/>
                  <a:pt x="13089" y="11600"/>
                </a:cubicBezTo>
                <a:cubicBezTo>
                  <a:pt x="13536" y="11321"/>
                  <a:pt x="13969" y="11013"/>
                  <a:pt x="14402" y="10706"/>
                </a:cubicBezTo>
                <a:lnTo>
                  <a:pt x="14402" y="10706"/>
                </a:lnTo>
                <a:cubicBezTo>
                  <a:pt x="13997" y="11209"/>
                  <a:pt x="13648" y="11782"/>
                  <a:pt x="13327" y="12354"/>
                </a:cubicBezTo>
                <a:cubicBezTo>
                  <a:pt x="12908" y="12648"/>
                  <a:pt x="12488" y="12941"/>
                  <a:pt x="12083" y="13248"/>
                </a:cubicBezTo>
                <a:cubicBezTo>
                  <a:pt x="12013" y="13295"/>
                  <a:pt x="12051" y="13401"/>
                  <a:pt x="12123" y="13401"/>
                </a:cubicBezTo>
                <a:cubicBezTo>
                  <a:pt x="12136" y="13401"/>
                  <a:pt x="12151" y="13397"/>
                  <a:pt x="12167" y="13388"/>
                </a:cubicBezTo>
                <a:cubicBezTo>
                  <a:pt x="12461" y="13206"/>
                  <a:pt x="12768" y="13025"/>
                  <a:pt x="13075" y="12829"/>
                </a:cubicBezTo>
                <a:cubicBezTo>
                  <a:pt x="13075" y="12864"/>
                  <a:pt x="13102" y="12888"/>
                  <a:pt x="13129" y="12888"/>
                </a:cubicBezTo>
                <a:cubicBezTo>
                  <a:pt x="13145" y="12888"/>
                  <a:pt x="13162" y="12879"/>
                  <a:pt x="13173" y="12857"/>
                </a:cubicBezTo>
                <a:cubicBezTo>
                  <a:pt x="13201" y="12815"/>
                  <a:pt x="13243" y="12759"/>
                  <a:pt x="13271" y="12704"/>
                </a:cubicBezTo>
                <a:cubicBezTo>
                  <a:pt x="15478" y="11307"/>
                  <a:pt x="17573" y="9672"/>
                  <a:pt x="19543" y="7982"/>
                </a:cubicBezTo>
                <a:cubicBezTo>
                  <a:pt x="19613" y="7926"/>
                  <a:pt x="19585" y="7842"/>
                  <a:pt x="19529" y="7801"/>
                </a:cubicBezTo>
                <a:cubicBezTo>
                  <a:pt x="19808" y="7158"/>
                  <a:pt x="20046" y="6473"/>
                  <a:pt x="20255" y="5803"/>
                </a:cubicBezTo>
                <a:cubicBezTo>
                  <a:pt x="20269" y="5775"/>
                  <a:pt x="20269" y="5747"/>
                  <a:pt x="20255" y="5719"/>
                </a:cubicBezTo>
                <a:cubicBezTo>
                  <a:pt x="20311" y="5649"/>
                  <a:pt x="20311" y="5538"/>
                  <a:pt x="20241" y="5482"/>
                </a:cubicBezTo>
                <a:cubicBezTo>
                  <a:pt x="17978" y="3554"/>
                  <a:pt x="15618" y="1724"/>
                  <a:pt x="13145" y="62"/>
                </a:cubicBezTo>
                <a:cubicBezTo>
                  <a:pt x="13103" y="34"/>
                  <a:pt x="13061" y="34"/>
                  <a:pt x="13019" y="34"/>
                </a:cubicBezTo>
                <a:cubicBezTo>
                  <a:pt x="13009" y="13"/>
                  <a:pt x="12984" y="0"/>
                  <a:pt x="12955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/>
          <p:nvPr/>
        </p:nvSpPr>
        <p:spPr>
          <a:xfrm>
            <a:off x="4301513" y="2566617"/>
            <a:ext cx="584300" cy="413475"/>
          </a:xfrm>
          <a:custGeom>
            <a:avLst/>
            <a:gdLst/>
            <a:ahLst/>
            <a:cxnLst/>
            <a:rect l="l" t="t" r="r" b="b"/>
            <a:pathLst>
              <a:path w="23372" h="16539" extrusionOk="0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5"/>
          <p:cNvSpPr/>
          <p:nvPr/>
        </p:nvSpPr>
        <p:spPr>
          <a:xfrm>
            <a:off x="2245525" y="2580605"/>
            <a:ext cx="584272" cy="385499"/>
          </a:xfrm>
          <a:custGeom>
            <a:avLst/>
            <a:gdLst/>
            <a:ahLst/>
            <a:cxnLst/>
            <a:rect l="l" t="t" r="r" b="b"/>
            <a:pathLst>
              <a:path w="23734" h="10818" extrusionOk="0">
                <a:moveTo>
                  <a:pt x="17490" y="514"/>
                </a:moveTo>
                <a:lnTo>
                  <a:pt x="17490" y="514"/>
                </a:lnTo>
                <a:cubicBezTo>
                  <a:pt x="18440" y="1171"/>
                  <a:pt x="19459" y="1771"/>
                  <a:pt x="20409" y="2442"/>
                </a:cubicBezTo>
                <a:cubicBezTo>
                  <a:pt x="20996" y="2861"/>
                  <a:pt x="21583" y="3294"/>
                  <a:pt x="22155" y="3741"/>
                </a:cubicBezTo>
                <a:cubicBezTo>
                  <a:pt x="22393" y="3937"/>
                  <a:pt x="22672" y="4132"/>
                  <a:pt x="22896" y="4342"/>
                </a:cubicBezTo>
                <a:cubicBezTo>
                  <a:pt x="23259" y="4691"/>
                  <a:pt x="23245" y="4621"/>
                  <a:pt x="22924" y="4998"/>
                </a:cubicBezTo>
                <a:cubicBezTo>
                  <a:pt x="22672" y="5292"/>
                  <a:pt x="22393" y="5585"/>
                  <a:pt x="22086" y="5864"/>
                </a:cubicBezTo>
                <a:cubicBezTo>
                  <a:pt x="20675" y="4258"/>
                  <a:pt x="19166" y="2721"/>
                  <a:pt x="17532" y="1324"/>
                </a:cubicBezTo>
                <a:cubicBezTo>
                  <a:pt x="17532" y="1045"/>
                  <a:pt x="17532" y="766"/>
                  <a:pt x="17490" y="514"/>
                </a:cubicBezTo>
                <a:close/>
                <a:moveTo>
                  <a:pt x="17532" y="1506"/>
                </a:moveTo>
                <a:cubicBezTo>
                  <a:pt x="18957" y="2903"/>
                  <a:pt x="20353" y="4328"/>
                  <a:pt x="21694" y="5808"/>
                </a:cubicBezTo>
                <a:cubicBezTo>
                  <a:pt x="21667" y="5850"/>
                  <a:pt x="21667" y="5906"/>
                  <a:pt x="21694" y="5948"/>
                </a:cubicBezTo>
                <a:cubicBezTo>
                  <a:pt x="21764" y="6018"/>
                  <a:pt x="21806" y="6060"/>
                  <a:pt x="21848" y="6074"/>
                </a:cubicBezTo>
                <a:cubicBezTo>
                  <a:pt x="21513" y="6367"/>
                  <a:pt x="21164" y="6661"/>
                  <a:pt x="20828" y="6940"/>
                </a:cubicBezTo>
                <a:lnTo>
                  <a:pt x="20814" y="6940"/>
                </a:lnTo>
                <a:cubicBezTo>
                  <a:pt x="19809" y="5571"/>
                  <a:pt x="18510" y="4328"/>
                  <a:pt x="17252" y="3182"/>
                </a:cubicBezTo>
                <a:cubicBezTo>
                  <a:pt x="17308" y="3126"/>
                  <a:pt x="17322" y="3043"/>
                  <a:pt x="17294" y="2987"/>
                </a:cubicBezTo>
                <a:cubicBezTo>
                  <a:pt x="17476" y="2875"/>
                  <a:pt x="17490" y="2638"/>
                  <a:pt x="17490" y="2400"/>
                </a:cubicBezTo>
                <a:cubicBezTo>
                  <a:pt x="17504" y="2121"/>
                  <a:pt x="17532" y="1813"/>
                  <a:pt x="17532" y="1506"/>
                </a:cubicBezTo>
                <a:close/>
                <a:moveTo>
                  <a:pt x="10827" y="3029"/>
                </a:moveTo>
                <a:lnTo>
                  <a:pt x="10827" y="3029"/>
                </a:lnTo>
                <a:cubicBezTo>
                  <a:pt x="11413" y="3043"/>
                  <a:pt x="12000" y="3057"/>
                  <a:pt x="12587" y="3085"/>
                </a:cubicBezTo>
                <a:cubicBezTo>
                  <a:pt x="13537" y="4062"/>
                  <a:pt x="14500" y="5040"/>
                  <a:pt x="15422" y="6074"/>
                </a:cubicBezTo>
                <a:cubicBezTo>
                  <a:pt x="15772" y="6465"/>
                  <a:pt x="16107" y="6884"/>
                  <a:pt x="16442" y="7303"/>
                </a:cubicBezTo>
                <a:cubicBezTo>
                  <a:pt x="15911" y="7303"/>
                  <a:pt x="15380" y="7303"/>
                  <a:pt x="14864" y="7317"/>
                </a:cubicBezTo>
                <a:cubicBezTo>
                  <a:pt x="14836" y="7303"/>
                  <a:pt x="14808" y="7289"/>
                  <a:pt x="14780" y="7289"/>
                </a:cubicBezTo>
                <a:lnTo>
                  <a:pt x="14766" y="7289"/>
                </a:lnTo>
                <a:cubicBezTo>
                  <a:pt x="14724" y="7233"/>
                  <a:pt x="14682" y="7177"/>
                  <a:pt x="14682" y="7150"/>
                </a:cubicBezTo>
                <a:cubicBezTo>
                  <a:pt x="14612" y="6954"/>
                  <a:pt x="14291" y="6703"/>
                  <a:pt x="14165" y="6549"/>
                </a:cubicBezTo>
                <a:cubicBezTo>
                  <a:pt x="13774" y="6102"/>
                  <a:pt x="13397" y="5655"/>
                  <a:pt x="12992" y="5222"/>
                </a:cubicBezTo>
                <a:cubicBezTo>
                  <a:pt x="12307" y="4467"/>
                  <a:pt x="11581" y="3727"/>
                  <a:pt x="10827" y="3029"/>
                </a:cubicBezTo>
                <a:close/>
                <a:moveTo>
                  <a:pt x="8955" y="2973"/>
                </a:moveTo>
                <a:lnTo>
                  <a:pt x="8955" y="2973"/>
                </a:lnTo>
                <a:cubicBezTo>
                  <a:pt x="9513" y="2987"/>
                  <a:pt x="10072" y="3001"/>
                  <a:pt x="10617" y="3015"/>
                </a:cubicBezTo>
                <a:cubicBezTo>
                  <a:pt x="11511" y="3951"/>
                  <a:pt x="12419" y="4887"/>
                  <a:pt x="13271" y="5850"/>
                </a:cubicBezTo>
                <a:cubicBezTo>
                  <a:pt x="13662" y="6297"/>
                  <a:pt x="14012" y="6926"/>
                  <a:pt x="14445" y="7331"/>
                </a:cubicBezTo>
                <a:cubicBezTo>
                  <a:pt x="13984" y="7359"/>
                  <a:pt x="13537" y="7373"/>
                  <a:pt x="13076" y="7401"/>
                </a:cubicBezTo>
                <a:cubicBezTo>
                  <a:pt x="11818" y="5836"/>
                  <a:pt x="10366" y="4398"/>
                  <a:pt x="8955" y="2973"/>
                </a:cubicBezTo>
                <a:close/>
                <a:moveTo>
                  <a:pt x="7334" y="2931"/>
                </a:moveTo>
                <a:lnTo>
                  <a:pt x="7334" y="2931"/>
                </a:lnTo>
                <a:cubicBezTo>
                  <a:pt x="7711" y="2945"/>
                  <a:pt x="8103" y="2945"/>
                  <a:pt x="8494" y="2959"/>
                </a:cubicBezTo>
                <a:lnTo>
                  <a:pt x="8759" y="2959"/>
                </a:lnTo>
                <a:cubicBezTo>
                  <a:pt x="10128" y="4426"/>
                  <a:pt x="11413" y="5962"/>
                  <a:pt x="12796" y="7415"/>
                </a:cubicBezTo>
                <a:cubicBezTo>
                  <a:pt x="12321" y="7429"/>
                  <a:pt x="11860" y="7457"/>
                  <a:pt x="11385" y="7485"/>
                </a:cubicBezTo>
                <a:cubicBezTo>
                  <a:pt x="10268" y="5822"/>
                  <a:pt x="8787" y="4314"/>
                  <a:pt x="7334" y="2931"/>
                </a:cubicBezTo>
                <a:close/>
                <a:moveTo>
                  <a:pt x="434" y="6130"/>
                </a:moveTo>
                <a:cubicBezTo>
                  <a:pt x="587" y="6395"/>
                  <a:pt x="769" y="6633"/>
                  <a:pt x="937" y="6884"/>
                </a:cubicBezTo>
                <a:cubicBezTo>
                  <a:pt x="1090" y="7080"/>
                  <a:pt x="1230" y="7317"/>
                  <a:pt x="1411" y="7513"/>
                </a:cubicBezTo>
                <a:cubicBezTo>
                  <a:pt x="1223" y="7506"/>
                  <a:pt x="1034" y="7502"/>
                  <a:pt x="847" y="7502"/>
                </a:cubicBezTo>
                <a:cubicBezTo>
                  <a:pt x="661" y="7502"/>
                  <a:pt x="476" y="7506"/>
                  <a:pt x="294" y="7513"/>
                </a:cubicBezTo>
                <a:lnTo>
                  <a:pt x="280" y="7513"/>
                </a:lnTo>
                <a:cubicBezTo>
                  <a:pt x="294" y="7499"/>
                  <a:pt x="294" y="7471"/>
                  <a:pt x="308" y="7443"/>
                </a:cubicBezTo>
                <a:cubicBezTo>
                  <a:pt x="350" y="7010"/>
                  <a:pt x="392" y="6577"/>
                  <a:pt x="434" y="6130"/>
                </a:cubicBezTo>
                <a:close/>
                <a:moveTo>
                  <a:pt x="5602" y="2889"/>
                </a:moveTo>
                <a:lnTo>
                  <a:pt x="5602" y="2889"/>
                </a:lnTo>
                <a:cubicBezTo>
                  <a:pt x="6119" y="2903"/>
                  <a:pt x="6622" y="2917"/>
                  <a:pt x="7139" y="2931"/>
                </a:cubicBezTo>
                <a:cubicBezTo>
                  <a:pt x="8550" y="4398"/>
                  <a:pt x="9807" y="5976"/>
                  <a:pt x="11134" y="7499"/>
                </a:cubicBezTo>
                <a:cubicBezTo>
                  <a:pt x="10771" y="7527"/>
                  <a:pt x="10408" y="7541"/>
                  <a:pt x="10044" y="7569"/>
                </a:cubicBezTo>
                <a:cubicBezTo>
                  <a:pt x="8829" y="5850"/>
                  <a:pt x="7181" y="4286"/>
                  <a:pt x="5602" y="2889"/>
                </a:cubicBezTo>
                <a:close/>
                <a:moveTo>
                  <a:pt x="4163" y="2861"/>
                </a:moveTo>
                <a:cubicBezTo>
                  <a:pt x="4568" y="2861"/>
                  <a:pt x="4974" y="2875"/>
                  <a:pt x="5379" y="2889"/>
                </a:cubicBezTo>
                <a:cubicBezTo>
                  <a:pt x="6161" y="3657"/>
                  <a:pt x="6943" y="4426"/>
                  <a:pt x="7698" y="5222"/>
                </a:cubicBezTo>
                <a:cubicBezTo>
                  <a:pt x="8410" y="5990"/>
                  <a:pt x="9053" y="6814"/>
                  <a:pt x="9765" y="7569"/>
                </a:cubicBezTo>
                <a:cubicBezTo>
                  <a:pt x="9360" y="7597"/>
                  <a:pt x="8969" y="7610"/>
                  <a:pt x="8564" y="7624"/>
                </a:cubicBezTo>
                <a:cubicBezTo>
                  <a:pt x="8480" y="7624"/>
                  <a:pt x="8396" y="7624"/>
                  <a:pt x="8312" y="7638"/>
                </a:cubicBezTo>
                <a:cubicBezTo>
                  <a:pt x="8200" y="7457"/>
                  <a:pt x="8089" y="7247"/>
                  <a:pt x="7963" y="7122"/>
                </a:cubicBezTo>
                <a:cubicBezTo>
                  <a:pt x="7767" y="6898"/>
                  <a:pt x="7572" y="6689"/>
                  <a:pt x="7376" y="6479"/>
                </a:cubicBezTo>
                <a:cubicBezTo>
                  <a:pt x="6985" y="6046"/>
                  <a:pt x="6594" y="5627"/>
                  <a:pt x="6203" y="5194"/>
                </a:cubicBezTo>
                <a:cubicBezTo>
                  <a:pt x="5490" y="4412"/>
                  <a:pt x="4764" y="3629"/>
                  <a:pt x="4038" y="2861"/>
                </a:cubicBezTo>
                <a:close/>
                <a:moveTo>
                  <a:pt x="2194" y="2819"/>
                </a:moveTo>
                <a:cubicBezTo>
                  <a:pt x="2753" y="2833"/>
                  <a:pt x="3311" y="2847"/>
                  <a:pt x="3870" y="2847"/>
                </a:cubicBezTo>
                <a:cubicBezTo>
                  <a:pt x="4708" y="3825"/>
                  <a:pt x="5560" y="4775"/>
                  <a:pt x="6412" y="5725"/>
                </a:cubicBezTo>
                <a:cubicBezTo>
                  <a:pt x="6831" y="6200"/>
                  <a:pt x="7264" y="6675"/>
                  <a:pt x="7684" y="7150"/>
                </a:cubicBezTo>
                <a:cubicBezTo>
                  <a:pt x="7823" y="7303"/>
                  <a:pt x="7949" y="7485"/>
                  <a:pt x="8089" y="7638"/>
                </a:cubicBezTo>
                <a:cubicBezTo>
                  <a:pt x="7614" y="7652"/>
                  <a:pt x="7139" y="7666"/>
                  <a:pt x="6664" y="7666"/>
                </a:cubicBezTo>
                <a:cubicBezTo>
                  <a:pt x="6692" y="7638"/>
                  <a:pt x="6692" y="7583"/>
                  <a:pt x="6650" y="7541"/>
                </a:cubicBezTo>
                <a:cubicBezTo>
                  <a:pt x="5239" y="5920"/>
                  <a:pt x="3716" y="4342"/>
                  <a:pt x="2194" y="2819"/>
                </a:cubicBezTo>
                <a:close/>
                <a:moveTo>
                  <a:pt x="559" y="3001"/>
                </a:moveTo>
                <a:cubicBezTo>
                  <a:pt x="1439" y="3881"/>
                  <a:pt x="2292" y="4775"/>
                  <a:pt x="3088" y="5725"/>
                </a:cubicBezTo>
                <a:cubicBezTo>
                  <a:pt x="3549" y="6269"/>
                  <a:pt x="3982" y="6842"/>
                  <a:pt x="4415" y="7415"/>
                </a:cubicBezTo>
                <a:cubicBezTo>
                  <a:pt x="4485" y="7499"/>
                  <a:pt x="4541" y="7610"/>
                  <a:pt x="4610" y="7680"/>
                </a:cubicBezTo>
                <a:lnTo>
                  <a:pt x="4415" y="7680"/>
                </a:lnTo>
                <a:cubicBezTo>
                  <a:pt x="3507" y="7666"/>
                  <a:pt x="2571" y="7569"/>
                  <a:pt x="1649" y="7527"/>
                </a:cubicBezTo>
                <a:cubicBezTo>
                  <a:pt x="1481" y="7219"/>
                  <a:pt x="1216" y="6954"/>
                  <a:pt x="1006" y="6689"/>
                </a:cubicBezTo>
                <a:cubicBezTo>
                  <a:pt x="825" y="6437"/>
                  <a:pt x="643" y="6172"/>
                  <a:pt x="448" y="5934"/>
                </a:cubicBezTo>
                <a:cubicBezTo>
                  <a:pt x="490" y="5473"/>
                  <a:pt x="517" y="5012"/>
                  <a:pt x="545" y="4565"/>
                </a:cubicBezTo>
                <a:cubicBezTo>
                  <a:pt x="923" y="4970"/>
                  <a:pt x="1216" y="5543"/>
                  <a:pt x="1551" y="5976"/>
                </a:cubicBezTo>
                <a:cubicBezTo>
                  <a:pt x="1956" y="6507"/>
                  <a:pt x="2361" y="7052"/>
                  <a:pt x="2850" y="7513"/>
                </a:cubicBezTo>
                <a:cubicBezTo>
                  <a:pt x="2866" y="7525"/>
                  <a:pt x="2885" y="7531"/>
                  <a:pt x="2903" y="7531"/>
                </a:cubicBezTo>
                <a:cubicBezTo>
                  <a:pt x="2968" y="7531"/>
                  <a:pt x="3033" y="7466"/>
                  <a:pt x="2990" y="7401"/>
                </a:cubicBezTo>
                <a:cubicBezTo>
                  <a:pt x="2557" y="6786"/>
                  <a:pt x="2040" y="6242"/>
                  <a:pt x="1565" y="5655"/>
                </a:cubicBezTo>
                <a:cubicBezTo>
                  <a:pt x="1342" y="5361"/>
                  <a:pt x="1104" y="5068"/>
                  <a:pt x="881" y="4775"/>
                </a:cubicBezTo>
                <a:cubicBezTo>
                  <a:pt x="797" y="4649"/>
                  <a:pt x="699" y="4467"/>
                  <a:pt x="559" y="4370"/>
                </a:cubicBezTo>
                <a:cubicBezTo>
                  <a:pt x="573" y="3909"/>
                  <a:pt x="573" y="3448"/>
                  <a:pt x="559" y="3001"/>
                </a:cubicBezTo>
                <a:close/>
                <a:moveTo>
                  <a:pt x="503" y="2735"/>
                </a:moveTo>
                <a:cubicBezTo>
                  <a:pt x="978" y="2833"/>
                  <a:pt x="1495" y="2805"/>
                  <a:pt x="1998" y="2819"/>
                </a:cubicBezTo>
                <a:cubicBezTo>
                  <a:pt x="3451" y="4467"/>
                  <a:pt x="4932" y="6116"/>
                  <a:pt x="6496" y="7680"/>
                </a:cubicBezTo>
                <a:lnTo>
                  <a:pt x="4932" y="7680"/>
                </a:lnTo>
                <a:cubicBezTo>
                  <a:pt x="4932" y="7666"/>
                  <a:pt x="4946" y="7652"/>
                  <a:pt x="4932" y="7652"/>
                </a:cubicBezTo>
                <a:lnTo>
                  <a:pt x="4918" y="7597"/>
                </a:lnTo>
                <a:cubicBezTo>
                  <a:pt x="4897" y="7556"/>
                  <a:pt x="4862" y="7530"/>
                  <a:pt x="4822" y="7530"/>
                </a:cubicBezTo>
                <a:cubicBezTo>
                  <a:pt x="4808" y="7530"/>
                  <a:pt x="4793" y="7533"/>
                  <a:pt x="4778" y="7541"/>
                </a:cubicBezTo>
                <a:cubicBezTo>
                  <a:pt x="4778" y="7541"/>
                  <a:pt x="4764" y="7555"/>
                  <a:pt x="4750" y="7555"/>
                </a:cubicBezTo>
                <a:cubicBezTo>
                  <a:pt x="4750" y="7555"/>
                  <a:pt x="4736" y="7569"/>
                  <a:pt x="4736" y="7569"/>
                </a:cubicBezTo>
                <a:cubicBezTo>
                  <a:pt x="4527" y="7261"/>
                  <a:pt x="4010" y="6521"/>
                  <a:pt x="3926" y="6423"/>
                </a:cubicBezTo>
                <a:cubicBezTo>
                  <a:pt x="3563" y="5976"/>
                  <a:pt x="3200" y="5543"/>
                  <a:pt x="2822" y="5110"/>
                </a:cubicBezTo>
                <a:cubicBezTo>
                  <a:pt x="2110" y="4314"/>
                  <a:pt x="1342" y="3546"/>
                  <a:pt x="545" y="2833"/>
                </a:cubicBezTo>
                <a:cubicBezTo>
                  <a:pt x="531" y="2805"/>
                  <a:pt x="517" y="2777"/>
                  <a:pt x="490" y="2763"/>
                </a:cubicBezTo>
                <a:cubicBezTo>
                  <a:pt x="490" y="2749"/>
                  <a:pt x="503" y="2749"/>
                  <a:pt x="503" y="2735"/>
                </a:cubicBezTo>
                <a:close/>
                <a:moveTo>
                  <a:pt x="14668" y="3140"/>
                </a:moveTo>
                <a:cubicBezTo>
                  <a:pt x="15478" y="3168"/>
                  <a:pt x="16288" y="3196"/>
                  <a:pt x="17085" y="3224"/>
                </a:cubicBezTo>
                <a:cubicBezTo>
                  <a:pt x="18314" y="4467"/>
                  <a:pt x="19445" y="5808"/>
                  <a:pt x="20675" y="7052"/>
                </a:cubicBezTo>
                <a:cubicBezTo>
                  <a:pt x="20675" y="7052"/>
                  <a:pt x="20675" y="7052"/>
                  <a:pt x="20675" y="7066"/>
                </a:cubicBezTo>
                <a:cubicBezTo>
                  <a:pt x="20395" y="7303"/>
                  <a:pt x="20102" y="7541"/>
                  <a:pt x="19837" y="7778"/>
                </a:cubicBezTo>
                <a:cubicBezTo>
                  <a:pt x="19753" y="7848"/>
                  <a:pt x="19669" y="7932"/>
                  <a:pt x="19585" y="8002"/>
                </a:cubicBezTo>
                <a:cubicBezTo>
                  <a:pt x="18174" y="6186"/>
                  <a:pt x="16512" y="4537"/>
                  <a:pt x="14668" y="3140"/>
                </a:cubicBezTo>
                <a:close/>
                <a:moveTo>
                  <a:pt x="12782" y="3085"/>
                </a:moveTo>
                <a:cubicBezTo>
                  <a:pt x="13341" y="3099"/>
                  <a:pt x="13914" y="3126"/>
                  <a:pt x="14472" y="3140"/>
                </a:cubicBezTo>
                <a:cubicBezTo>
                  <a:pt x="15394" y="3895"/>
                  <a:pt x="16274" y="4691"/>
                  <a:pt x="17113" y="5543"/>
                </a:cubicBezTo>
                <a:cubicBezTo>
                  <a:pt x="17546" y="5976"/>
                  <a:pt x="17951" y="6409"/>
                  <a:pt x="18356" y="6870"/>
                </a:cubicBezTo>
                <a:cubicBezTo>
                  <a:pt x="18510" y="7066"/>
                  <a:pt x="18677" y="7261"/>
                  <a:pt x="18845" y="7457"/>
                </a:cubicBezTo>
                <a:cubicBezTo>
                  <a:pt x="18859" y="7485"/>
                  <a:pt x="19236" y="7876"/>
                  <a:pt x="19459" y="8044"/>
                </a:cubicBezTo>
                <a:cubicBezTo>
                  <a:pt x="19445" y="8057"/>
                  <a:pt x="19445" y="8071"/>
                  <a:pt x="19445" y="8085"/>
                </a:cubicBezTo>
                <a:cubicBezTo>
                  <a:pt x="19431" y="8113"/>
                  <a:pt x="19431" y="8127"/>
                  <a:pt x="19431" y="8155"/>
                </a:cubicBezTo>
                <a:cubicBezTo>
                  <a:pt x="19040" y="8491"/>
                  <a:pt x="18649" y="8840"/>
                  <a:pt x="18272" y="9189"/>
                </a:cubicBezTo>
                <a:cubicBezTo>
                  <a:pt x="18272" y="9175"/>
                  <a:pt x="18272" y="9161"/>
                  <a:pt x="18258" y="9147"/>
                </a:cubicBezTo>
                <a:cubicBezTo>
                  <a:pt x="17881" y="8532"/>
                  <a:pt x="17420" y="7960"/>
                  <a:pt x="16945" y="7401"/>
                </a:cubicBezTo>
                <a:cubicBezTo>
                  <a:pt x="16945" y="7387"/>
                  <a:pt x="16945" y="7373"/>
                  <a:pt x="16945" y="7359"/>
                </a:cubicBezTo>
                <a:cubicBezTo>
                  <a:pt x="16945" y="7275"/>
                  <a:pt x="16861" y="7247"/>
                  <a:pt x="16805" y="7247"/>
                </a:cubicBezTo>
                <a:cubicBezTo>
                  <a:pt x="16442" y="6828"/>
                  <a:pt x="16065" y="6423"/>
                  <a:pt x="15688" y="6018"/>
                </a:cubicBezTo>
                <a:cubicBezTo>
                  <a:pt x="14766" y="4998"/>
                  <a:pt x="13802" y="4006"/>
                  <a:pt x="12782" y="3085"/>
                </a:cubicBezTo>
                <a:close/>
                <a:moveTo>
                  <a:pt x="16945" y="7932"/>
                </a:moveTo>
                <a:lnTo>
                  <a:pt x="16945" y="7932"/>
                </a:lnTo>
                <a:cubicBezTo>
                  <a:pt x="17322" y="8393"/>
                  <a:pt x="17699" y="8840"/>
                  <a:pt x="18104" y="9259"/>
                </a:cubicBezTo>
                <a:cubicBezTo>
                  <a:pt x="18118" y="9287"/>
                  <a:pt x="18132" y="9287"/>
                  <a:pt x="18160" y="9287"/>
                </a:cubicBezTo>
                <a:cubicBezTo>
                  <a:pt x="17713" y="9692"/>
                  <a:pt x="17280" y="10111"/>
                  <a:pt x="16875" y="10544"/>
                </a:cubicBezTo>
                <a:cubicBezTo>
                  <a:pt x="16987" y="9720"/>
                  <a:pt x="16973" y="8798"/>
                  <a:pt x="16945" y="7932"/>
                </a:cubicBezTo>
                <a:close/>
                <a:moveTo>
                  <a:pt x="17314" y="0"/>
                </a:moveTo>
                <a:cubicBezTo>
                  <a:pt x="17182" y="0"/>
                  <a:pt x="17100" y="162"/>
                  <a:pt x="17169" y="277"/>
                </a:cubicBezTo>
                <a:cubicBezTo>
                  <a:pt x="17155" y="291"/>
                  <a:pt x="17141" y="305"/>
                  <a:pt x="17141" y="333"/>
                </a:cubicBezTo>
                <a:cubicBezTo>
                  <a:pt x="17071" y="710"/>
                  <a:pt x="17099" y="1101"/>
                  <a:pt x="17099" y="1492"/>
                </a:cubicBezTo>
                <a:cubicBezTo>
                  <a:pt x="17113" y="1632"/>
                  <a:pt x="17224" y="2735"/>
                  <a:pt x="17099" y="2791"/>
                </a:cubicBezTo>
                <a:cubicBezTo>
                  <a:pt x="17057" y="2805"/>
                  <a:pt x="17029" y="2833"/>
                  <a:pt x="17015" y="2861"/>
                </a:cubicBezTo>
                <a:cubicBezTo>
                  <a:pt x="14179" y="2735"/>
                  <a:pt x="11329" y="2652"/>
                  <a:pt x="8494" y="2582"/>
                </a:cubicBezTo>
                <a:cubicBezTo>
                  <a:pt x="7111" y="2540"/>
                  <a:pt x="5728" y="2512"/>
                  <a:pt x="4345" y="2484"/>
                </a:cubicBezTo>
                <a:cubicBezTo>
                  <a:pt x="3647" y="2470"/>
                  <a:pt x="2962" y="2456"/>
                  <a:pt x="2264" y="2442"/>
                </a:cubicBezTo>
                <a:cubicBezTo>
                  <a:pt x="1927" y="2434"/>
                  <a:pt x="1577" y="2408"/>
                  <a:pt x="1229" y="2408"/>
                </a:cubicBezTo>
                <a:cubicBezTo>
                  <a:pt x="970" y="2408"/>
                  <a:pt x="712" y="2422"/>
                  <a:pt x="462" y="2470"/>
                </a:cubicBezTo>
                <a:cubicBezTo>
                  <a:pt x="462" y="2456"/>
                  <a:pt x="448" y="2428"/>
                  <a:pt x="420" y="2400"/>
                </a:cubicBezTo>
                <a:cubicBezTo>
                  <a:pt x="399" y="2380"/>
                  <a:pt x="376" y="2371"/>
                  <a:pt x="354" y="2371"/>
                </a:cubicBezTo>
                <a:cubicBezTo>
                  <a:pt x="301" y="2371"/>
                  <a:pt x="252" y="2421"/>
                  <a:pt x="252" y="2470"/>
                </a:cubicBezTo>
                <a:cubicBezTo>
                  <a:pt x="252" y="2498"/>
                  <a:pt x="252" y="2512"/>
                  <a:pt x="252" y="2526"/>
                </a:cubicBezTo>
                <a:cubicBezTo>
                  <a:pt x="224" y="2540"/>
                  <a:pt x="210" y="2540"/>
                  <a:pt x="182" y="2554"/>
                </a:cubicBezTo>
                <a:cubicBezTo>
                  <a:pt x="126" y="2568"/>
                  <a:pt x="126" y="2624"/>
                  <a:pt x="182" y="2652"/>
                </a:cubicBezTo>
                <a:cubicBezTo>
                  <a:pt x="238" y="2665"/>
                  <a:pt x="294" y="2679"/>
                  <a:pt x="350" y="2693"/>
                </a:cubicBezTo>
                <a:cubicBezTo>
                  <a:pt x="336" y="2707"/>
                  <a:pt x="322" y="2721"/>
                  <a:pt x="322" y="2749"/>
                </a:cubicBezTo>
                <a:cubicBezTo>
                  <a:pt x="266" y="2763"/>
                  <a:pt x="210" y="2819"/>
                  <a:pt x="196" y="2903"/>
                </a:cubicBezTo>
                <a:cubicBezTo>
                  <a:pt x="1" y="4384"/>
                  <a:pt x="1" y="5948"/>
                  <a:pt x="15" y="7443"/>
                </a:cubicBezTo>
                <a:cubicBezTo>
                  <a:pt x="15" y="7541"/>
                  <a:pt x="79" y="7585"/>
                  <a:pt x="151" y="7585"/>
                </a:cubicBezTo>
                <a:cubicBezTo>
                  <a:pt x="162" y="7585"/>
                  <a:pt x="172" y="7584"/>
                  <a:pt x="182" y="7583"/>
                </a:cubicBezTo>
                <a:lnTo>
                  <a:pt x="182" y="7583"/>
                </a:lnTo>
                <a:cubicBezTo>
                  <a:pt x="140" y="7638"/>
                  <a:pt x="154" y="7750"/>
                  <a:pt x="252" y="7778"/>
                </a:cubicBezTo>
                <a:cubicBezTo>
                  <a:pt x="1467" y="8085"/>
                  <a:pt x="2822" y="8057"/>
                  <a:pt x="4080" y="8085"/>
                </a:cubicBezTo>
                <a:cubicBezTo>
                  <a:pt x="4481" y="8093"/>
                  <a:pt x="4883" y="8097"/>
                  <a:pt x="5285" y="8097"/>
                </a:cubicBezTo>
                <a:cubicBezTo>
                  <a:pt x="6322" y="8097"/>
                  <a:pt x="7359" y="8074"/>
                  <a:pt x="8396" y="8044"/>
                </a:cubicBezTo>
                <a:cubicBezTo>
                  <a:pt x="11134" y="7960"/>
                  <a:pt x="13928" y="7946"/>
                  <a:pt x="16666" y="7680"/>
                </a:cubicBezTo>
                <a:lnTo>
                  <a:pt x="16666" y="7680"/>
                </a:lnTo>
                <a:cubicBezTo>
                  <a:pt x="16512" y="8630"/>
                  <a:pt x="16400" y="9720"/>
                  <a:pt x="16582" y="10628"/>
                </a:cubicBezTo>
                <a:cubicBezTo>
                  <a:pt x="16592" y="10689"/>
                  <a:pt x="16655" y="10728"/>
                  <a:pt x="16715" y="10728"/>
                </a:cubicBezTo>
                <a:cubicBezTo>
                  <a:pt x="16737" y="10728"/>
                  <a:pt x="16759" y="10723"/>
                  <a:pt x="16777" y="10712"/>
                </a:cubicBezTo>
                <a:cubicBezTo>
                  <a:pt x="16787" y="10772"/>
                  <a:pt x="16834" y="10818"/>
                  <a:pt x="16885" y="10818"/>
                </a:cubicBezTo>
                <a:cubicBezTo>
                  <a:pt x="16905" y="10818"/>
                  <a:pt x="16926" y="10811"/>
                  <a:pt x="16945" y="10795"/>
                </a:cubicBezTo>
                <a:cubicBezTo>
                  <a:pt x="18258" y="9832"/>
                  <a:pt x="19431" y="8686"/>
                  <a:pt x="20647" y="7610"/>
                </a:cubicBezTo>
                <a:cubicBezTo>
                  <a:pt x="21331" y="6982"/>
                  <a:pt x="22016" y="6367"/>
                  <a:pt x="22700" y="5753"/>
                </a:cubicBezTo>
                <a:cubicBezTo>
                  <a:pt x="22994" y="5501"/>
                  <a:pt x="23608" y="5166"/>
                  <a:pt x="23678" y="4761"/>
                </a:cubicBezTo>
                <a:cubicBezTo>
                  <a:pt x="23734" y="4426"/>
                  <a:pt x="23399" y="4230"/>
                  <a:pt x="23189" y="4048"/>
                </a:cubicBezTo>
                <a:cubicBezTo>
                  <a:pt x="22602" y="3559"/>
                  <a:pt x="22002" y="3099"/>
                  <a:pt x="21387" y="2652"/>
                </a:cubicBezTo>
                <a:cubicBezTo>
                  <a:pt x="20130" y="1716"/>
                  <a:pt x="18817" y="724"/>
                  <a:pt x="17406" y="25"/>
                </a:cubicBezTo>
                <a:cubicBezTo>
                  <a:pt x="17374" y="8"/>
                  <a:pt x="17342" y="0"/>
                  <a:pt x="17314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5"/>
          <p:cNvSpPr/>
          <p:nvPr/>
        </p:nvSpPr>
        <p:spPr>
          <a:xfrm rot="-636525">
            <a:off x="1322364" y="3083314"/>
            <a:ext cx="396247" cy="438497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5"/>
          <p:cNvSpPr/>
          <p:nvPr/>
        </p:nvSpPr>
        <p:spPr>
          <a:xfrm rot="-636525">
            <a:off x="5391047" y="3083314"/>
            <a:ext cx="396247" cy="438497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5"/>
          <p:cNvSpPr/>
          <p:nvPr/>
        </p:nvSpPr>
        <p:spPr>
          <a:xfrm rot="-10126046" flipH="1">
            <a:off x="3356288" y="2007223"/>
            <a:ext cx="397080" cy="463994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5"/>
          <p:cNvSpPr/>
          <p:nvPr/>
        </p:nvSpPr>
        <p:spPr>
          <a:xfrm rot="-10126046" flipH="1">
            <a:off x="7424963" y="2007223"/>
            <a:ext cx="397080" cy="463994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5"/>
          <p:cNvSpPr txBox="1"/>
          <p:nvPr/>
        </p:nvSpPr>
        <p:spPr>
          <a:xfrm>
            <a:off x="621547" y="3448350"/>
            <a:ext cx="1797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Projecto atribuído no dia …..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/>
          <p:nvPr/>
        </p:nvSpPr>
        <p:spPr>
          <a:xfrm>
            <a:off x="612338" y="2806739"/>
            <a:ext cx="2401025" cy="124784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454450" y="2516647"/>
            <a:ext cx="35052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Site Atual do Cliente</a:t>
            </a:r>
            <a:endParaRPr sz="2800" dirty="0"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1"/>
          </p:nvPr>
        </p:nvSpPr>
        <p:spPr>
          <a:xfrm>
            <a:off x="715450" y="3210650"/>
            <a:ext cx="29832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</a:t>
            </a:r>
            <a:endParaRPr dirty="0"/>
          </a:p>
        </p:txBody>
      </p:sp>
      <p:grpSp>
        <p:nvGrpSpPr>
          <p:cNvPr id="302" name="Google Shape;302;p34"/>
          <p:cNvGrpSpPr/>
          <p:nvPr/>
        </p:nvGrpSpPr>
        <p:grpSpPr>
          <a:xfrm>
            <a:off x="799381" y="1490005"/>
            <a:ext cx="639471" cy="829057"/>
            <a:chOff x="5080975" y="1177575"/>
            <a:chExt cx="250950" cy="325350"/>
          </a:xfrm>
        </p:grpSpPr>
        <p:sp>
          <p:nvSpPr>
            <p:cNvPr id="303" name="Google Shape;303;p34"/>
            <p:cNvSpPr/>
            <p:nvPr/>
          </p:nvSpPr>
          <p:spPr>
            <a:xfrm>
              <a:off x="5080975" y="1177575"/>
              <a:ext cx="250950" cy="325350"/>
            </a:xfrm>
            <a:custGeom>
              <a:avLst/>
              <a:gdLst/>
              <a:ahLst/>
              <a:cxnLst/>
              <a:rect l="l" t="t" r="r" b="b"/>
              <a:pathLst>
                <a:path w="10038" h="13014" extrusionOk="0">
                  <a:moveTo>
                    <a:pt x="5485" y="502"/>
                  </a:moveTo>
                  <a:cubicBezTo>
                    <a:pt x="5577" y="502"/>
                    <a:pt x="5633" y="535"/>
                    <a:pt x="5716" y="587"/>
                  </a:cubicBezTo>
                  <a:cubicBezTo>
                    <a:pt x="5704" y="599"/>
                    <a:pt x="5692" y="623"/>
                    <a:pt x="5680" y="635"/>
                  </a:cubicBezTo>
                  <a:cubicBezTo>
                    <a:pt x="5668" y="635"/>
                    <a:pt x="5668" y="623"/>
                    <a:pt x="5656" y="623"/>
                  </a:cubicBezTo>
                  <a:cubicBezTo>
                    <a:pt x="5604" y="604"/>
                    <a:pt x="5542" y="596"/>
                    <a:pt x="5477" y="596"/>
                  </a:cubicBezTo>
                  <a:cubicBezTo>
                    <a:pt x="5380" y="596"/>
                    <a:pt x="5278" y="613"/>
                    <a:pt x="5192" y="635"/>
                  </a:cubicBezTo>
                  <a:cubicBezTo>
                    <a:pt x="5263" y="575"/>
                    <a:pt x="5347" y="528"/>
                    <a:pt x="5442" y="504"/>
                  </a:cubicBezTo>
                  <a:cubicBezTo>
                    <a:pt x="5457" y="502"/>
                    <a:pt x="5472" y="502"/>
                    <a:pt x="5485" y="502"/>
                  </a:cubicBezTo>
                  <a:close/>
                  <a:moveTo>
                    <a:pt x="1941" y="702"/>
                  </a:moveTo>
                  <a:cubicBezTo>
                    <a:pt x="2002" y="702"/>
                    <a:pt x="2065" y="706"/>
                    <a:pt x="2132" y="706"/>
                  </a:cubicBezTo>
                  <a:cubicBezTo>
                    <a:pt x="2108" y="730"/>
                    <a:pt x="2096" y="754"/>
                    <a:pt x="2072" y="778"/>
                  </a:cubicBezTo>
                  <a:cubicBezTo>
                    <a:pt x="2072" y="766"/>
                    <a:pt x="2072" y="754"/>
                    <a:pt x="2049" y="742"/>
                  </a:cubicBezTo>
                  <a:cubicBezTo>
                    <a:pt x="2006" y="723"/>
                    <a:pt x="1955" y="715"/>
                    <a:pt x="1902" y="715"/>
                  </a:cubicBezTo>
                  <a:cubicBezTo>
                    <a:pt x="1823" y="715"/>
                    <a:pt x="1739" y="732"/>
                    <a:pt x="1668" y="754"/>
                  </a:cubicBezTo>
                  <a:cubicBezTo>
                    <a:pt x="1760" y="711"/>
                    <a:pt x="1849" y="702"/>
                    <a:pt x="1941" y="702"/>
                  </a:cubicBezTo>
                  <a:close/>
                  <a:moveTo>
                    <a:pt x="8507" y="739"/>
                  </a:moveTo>
                  <a:cubicBezTo>
                    <a:pt x="8521" y="739"/>
                    <a:pt x="8535" y="740"/>
                    <a:pt x="8549" y="742"/>
                  </a:cubicBezTo>
                  <a:cubicBezTo>
                    <a:pt x="8621" y="766"/>
                    <a:pt x="8657" y="825"/>
                    <a:pt x="8680" y="885"/>
                  </a:cubicBezTo>
                  <a:lnTo>
                    <a:pt x="8633" y="885"/>
                  </a:lnTo>
                  <a:cubicBezTo>
                    <a:pt x="8502" y="885"/>
                    <a:pt x="8359" y="873"/>
                    <a:pt x="8228" y="873"/>
                  </a:cubicBezTo>
                  <a:cubicBezTo>
                    <a:pt x="8252" y="849"/>
                    <a:pt x="8287" y="825"/>
                    <a:pt x="8323" y="801"/>
                  </a:cubicBezTo>
                  <a:cubicBezTo>
                    <a:pt x="8372" y="762"/>
                    <a:pt x="8438" y="739"/>
                    <a:pt x="8507" y="739"/>
                  </a:cubicBezTo>
                  <a:close/>
                  <a:moveTo>
                    <a:pt x="9049" y="825"/>
                  </a:moveTo>
                  <a:cubicBezTo>
                    <a:pt x="9085" y="825"/>
                    <a:pt x="9121" y="825"/>
                    <a:pt x="9157" y="837"/>
                  </a:cubicBezTo>
                  <a:cubicBezTo>
                    <a:pt x="9216" y="837"/>
                    <a:pt x="9276" y="849"/>
                    <a:pt x="9335" y="849"/>
                  </a:cubicBezTo>
                  <a:cubicBezTo>
                    <a:pt x="9311" y="861"/>
                    <a:pt x="9288" y="873"/>
                    <a:pt x="9264" y="885"/>
                  </a:cubicBezTo>
                  <a:cubicBezTo>
                    <a:pt x="9252" y="897"/>
                    <a:pt x="9228" y="909"/>
                    <a:pt x="9216" y="921"/>
                  </a:cubicBezTo>
                  <a:cubicBezTo>
                    <a:pt x="9204" y="932"/>
                    <a:pt x="9204" y="932"/>
                    <a:pt x="9192" y="944"/>
                  </a:cubicBezTo>
                  <a:cubicBezTo>
                    <a:pt x="9133" y="932"/>
                    <a:pt x="9073" y="921"/>
                    <a:pt x="9026" y="909"/>
                  </a:cubicBezTo>
                  <a:cubicBezTo>
                    <a:pt x="9038" y="873"/>
                    <a:pt x="9038" y="849"/>
                    <a:pt x="9049" y="825"/>
                  </a:cubicBezTo>
                  <a:close/>
                  <a:moveTo>
                    <a:pt x="7633" y="790"/>
                  </a:moveTo>
                  <a:lnTo>
                    <a:pt x="7633" y="790"/>
                  </a:lnTo>
                  <a:cubicBezTo>
                    <a:pt x="7621" y="801"/>
                    <a:pt x="7621" y="813"/>
                    <a:pt x="7609" y="825"/>
                  </a:cubicBezTo>
                  <a:cubicBezTo>
                    <a:pt x="7597" y="873"/>
                    <a:pt x="7585" y="932"/>
                    <a:pt x="7573" y="980"/>
                  </a:cubicBezTo>
                  <a:cubicBezTo>
                    <a:pt x="7525" y="968"/>
                    <a:pt x="7466" y="956"/>
                    <a:pt x="7406" y="944"/>
                  </a:cubicBezTo>
                  <a:cubicBezTo>
                    <a:pt x="7466" y="861"/>
                    <a:pt x="7549" y="825"/>
                    <a:pt x="7633" y="790"/>
                  </a:cubicBezTo>
                  <a:close/>
                  <a:moveTo>
                    <a:pt x="6394" y="730"/>
                  </a:moveTo>
                  <a:cubicBezTo>
                    <a:pt x="6466" y="757"/>
                    <a:pt x="6557" y="770"/>
                    <a:pt x="6649" y="770"/>
                  </a:cubicBezTo>
                  <a:cubicBezTo>
                    <a:pt x="6679" y="770"/>
                    <a:pt x="6710" y="769"/>
                    <a:pt x="6740" y="766"/>
                  </a:cubicBezTo>
                  <a:lnTo>
                    <a:pt x="6740" y="766"/>
                  </a:lnTo>
                  <a:cubicBezTo>
                    <a:pt x="6704" y="837"/>
                    <a:pt x="6668" y="909"/>
                    <a:pt x="6644" y="992"/>
                  </a:cubicBezTo>
                  <a:cubicBezTo>
                    <a:pt x="6585" y="968"/>
                    <a:pt x="6537" y="956"/>
                    <a:pt x="6466" y="944"/>
                  </a:cubicBezTo>
                  <a:cubicBezTo>
                    <a:pt x="6394" y="944"/>
                    <a:pt x="6311" y="944"/>
                    <a:pt x="6240" y="956"/>
                  </a:cubicBezTo>
                  <a:cubicBezTo>
                    <a:pt x="6263" y="873"/>
                    <a:pt x="6311" y="790"/>
                    <a:pt x="6394" y="730"/>
                  </a:cubicBezTo>
                  <a:close/>
                  <a:moveTo>
                    <a:pt x="4370" y="659"/>
                  </a:moveTo>
                  <a:cubicBezTo>
                    <a:pt x="4323" y="754"/>
                    <a:pt x="4299" y="861"/>
                    <a:pt x="4275" y="968"/>
                  </a:cubicBezTo>
                  <a:cubicBezTo>
                    <a:pt x="4275" y="980"/>
                    <a:pt x="4275" y="1004"/>
                    <a:pt x="4275" y="1016"/>
                  </a:cubicBezTo>
                  <a:cubicBezTo>
                    <a:pt x="4247" y="1002"/>
                    <a:pt x="4219" y="997"/>
                    <a:pt x="4190" y="997"/>
                  </a:cubicBezTo>
                  <a:cubicBezTo>
                    <a:pt x="4146" y="997"/>
                    <a:pt x="4099" y="1009"/>
                    <a:pt x="4049" y="1016"/>
                  </a:cubicBezTo>
                  <a:cubicBezTo>
                    <a:pt x="3965" y="1028"/>
                    <a:pt x="3882" y="1028"/>
                    <a:pt x="3799" y="1040"/>
                  </a:cubicBezTo>
                  <a:cubicBezTo>
                    <a:pt x="3823" y="968"/>
                    <a:pt x="3858" y="897"/>
                    <a:pt x="3918" y="837"/>
                  </a:cubicBezTo>
                  <a:lnTo>
                    <a:pt x="3930" y="837"/>
                  </a:lnTo>
                  <a:cubicBezTo>
                    <a:pt x="4025" y="813"/>
                    <a:pt x="4108" y="825"/>
                    <a:pt x="4204" y="813"/>
                  </a:cubicBezTo>
                  <a:cubicBezTo>
                    <a:pt x="4251" y="813"/>
                    <a:pt x="4263" y="730"/>
                    <a:pt x="4216" y="718"/>
                  </a:cubicBezTo>
                  <a:cubicBezTo>
                    <a:pt x="4192" y="694"/>
                    <a:pt x="4156" y="694"/>
                    <a:pt x="4120" y="694"/>
                  </a:cubicBezTo>
                  <a:cubicBezTo>
                    <a:pt x="4204" y="670"/>
                    <a:pt x="4287" y="659"/>
                    <a:pt x="4370" y="659"/>
                  </a:cubicBezTo>
                  <a:close/>
                  <a:moveTo>
                    <a:pt x="5132" y="706"/>
                  </a:moveTo>
                  <a:cubicBezTo>
                    <a:pt x="5142" y="716"/>
                    <a:pt x="5152" y="733"/>
                    <a:pt x="5167" y="733"/>
                  </a:cubicBezTo>
                  <a:cubicBezTo>
                    <a:pt x="5171" y="733"/>
                    <a:pt x="5175" y="732"/>
                    <a:pt x="5180" y="730"/>
                  </a:cubicBezTo>
                  <a:cubicBezTo>
                    <a:pt x="5263" y="730"/>
                    <a:pt x="5347" y="718"/>
                    <a:pt x="5430" y="718"/>
                  </a:cubicBezTo>
                  <a:cubicBezTo>
                    <a:pt x="5478" y="718"/>
                    <a:pt x="5525" y="723"/>
                    <a:pt x="5569" y="723"/>
                  </a:cubicBezTo>
                  <a:cubicBezTo>
                    <a:pt x="5591" y="723"/>
                    <a:pt x="5613" y="722"/>
                    <a:pt x="5632" y="718"/>
                  </a:cubicBezTo>
                  <a:lnTo>
                    <a:pt x="5632" y="718"/>
                  </a:lnTo>
                  <a:cubicBezTo>
                    <a:pt x="5585" y="825"/>
                    <a:pt x="5549" y="932"/>
                    <a:pt x="5525" y="1051"/>
                  </a:cubicBezTo>
                  <a:cubicBezTo>
                    <a:pt x="5436" y="1040"/>
                    <a:pt x="5344" y="1034"/>
                    <a:pt x="5251" y="1034"/>
                  </a:cubicBezTo>
                  <a:cubicBezTo>
                    <a:pt x="5159" y="1034"/>
                    <a:pt x="5067" y="1040"/>
                    <a:pt x="4978" y="1051"/>
                  </a:cubicBezTo>
                  <a:cubicBezTo>
                    <a:pt x="5001" y="932"/>
                    <a:pt x="5061" y="813"/>
                    <a:pt x="5132" y="706"/>
                  </a:cubicBezTo>
                  <a:close/>
                  <a:moveTo>
                    <a:pt x="3239" y="825"/>
                  </a:moveTo>
                  <a:cubicBezTo>
                    <a:pt x="3192" y="897"/>
                    <a:pt x="3156" y="968"/>
                    <a:pt x="3144" y="1051"/>
                  </a:cubicBezTo>
                  <a:cubicBezTo>
                    <a:pt x="3070" y="1047"/>
                    <a:pt x="2994" y="1044"/>
                    <a:pt x="2918" y="1044"/>
                  </a:cubicBezTo>
                  <a:cubicBezTo>
                    <a:pt x="2810" y="1044"/>
                    <a:pt x="2701" y="1049"/>
                    <a:pt x="2596" y="1063"/>
                  </a:cubicBezTo>
                  <a:cubicBezTo>
                    <a:pt x="2644" y="980"/>
                    <a:pt x="2715" y="909"/>
                    <a:pt x="2787" y="861"/>
                  </a:cubicBezTo>
                  <a:cubicBezTo>
                    <a:pt x="2799" y="873"/>
                    <a:pt x="2811" y="885"/>
                    <a:pt x="2834" y="885"/>
                  </a:cubicBezTo>
                  <a:cubicBezTo>
                    <a:pt x="2965" y="861"/>
                    <a:pt x="3108" y="861"/>
                    <a:pt x="3239" y="825"/>
                  </a:cubicBezTo>
                  <a:close/>
                  <a:moveTo>
                    <a:pt x="1822" y="849"/>
                  </a:moveTo>
                  <a:cubicBezTo>
                    <a:pt x="1870" y="849"/>
                    <a:pt x="1918" y="854"/>
                    <a:pt x="1965" y="854"/>
                  </a:cubicBezTo>
                  <a:cubicBezTo>
                    <a:pt x="1989" y="854"/>
                    <a:pt x="2013" y="853"/>
                    <a:pt x="2037" y="849"/>
                  </a:cubicBezTo>
                  <a:lnTo>
                    <a:pt x="2037" y="849"/>
                  </a:lnTo>
                  <a:cubicBezTo>
                    <a:pt x="1989" y="932"/>
                    <a:pt x="1941" y="1028"/>
                    <a:pt x="1906" y="1123"/>
                  </a:cubicBezTo>
                  <a:cubicBezTo>
                    <a:pt x="1808" y="1097"/>
                    <a:pt x="1695" y="1078"/>
                    <a:pt x="1586" y="1078"/>
                  </a:cubicBezTo>
                  <a:cubicBezTo>
                    <a:pt x="1497" y="1078"/>
                    <a:pt x="1409" y="1091"/>
                    <a:pt x="1334" y="1123"/>
                  </a:cubicBezTo>
                  <a:cubicBezTo>
                    <a:pt x="1370" y="1028"/>
                    <a:pt x="1429" y="932"/>
                    <a:pt x="1513" y="861"/>
                  </a:cubicBezTo>
                  <a:cubicBezTo>
                    <a:pt x="1523" y="880"/>
                    <a:pt x="1532" y="900"/>
                    <a:pt x="1555" y="900"/>
                  </a:cubicBezTo>
                  <a:cubicBezTo>
                    <a:pt x="1560" y="900"/>
                    <a:pt x="1566" y="899"/>
                    <a:pt x="1572" y="897"/>
                  </a:cubicBezTo>
                  <a:cubicBezTo>
                    <a:pt x="1656" y="873"/>
                    <a:pt x="1739" y="849"/>
                    <a:pt x="1822" y="849"/>
                  </a:cubicBezTo>
                  <a:close/>
                  <a:moveTo>
                    <a:pt x="667" y="909"/>
                  </a:moveTo>
                  <a:lnTo>
                    <a:pt x="667" y="909"/>
                  </a:lnTo>
                  <a:cubicBezTo>
                    <a:pt x="644" y="956"/>
                    <a:pt x="632" y="992"/>
                    <a:pt x="620" y="1040"/>
                  </a:cubicBezTo>
                  <a:cubicBezTo>
                    <a:pt x="608" y="1087"/>
                    <a:pt x="596" y="1135"/>
                    <a:pt x="584" y="1194"/>
                  </a:cubicBezTo>
                  <a:cubicBezTo>
                    <a:pt x="564" y="1184"/>
                    <a:pt x="542" y="1181"/>
                    <a:pt x="519" y="1181"/>
                  </a:cubicBezTo>
                  <a:cubicBezTo>
                    <a:pt x="488" y="1181"/>
                    <a:pt x="457" y="1187"/>
                    <a:pt x="429" y="1194"/>
                  </a:cubicBezTo>
                  <a:cubicBezTo>
                    <a:pt x="370" y="1206"/>
                    <a:pt x="334" y="1218"/>
                    <a:pt x="286" y="1242"/>
                  </a:cubicBezTo>
                  <a:cubicBezTo>
                    <a:pt x="334" y="1147"/>
                    <a:pt x="417" y="1051"/>
                    <a:pt x="513" y="992"/>
                  </a:cubicBezTo>
                  <a:cubicBezTo>
                    <a:pt x="560" y="956"/>
                    <a:pt x="620" y="932"/>
                    <a:pt x="667" y="909"/>
                  </a:cubicBezTo>
                  <a:close/>
                  <a:moveTo>
                    <a:pt x="8435" y="390"/>
                  </a:moveTo>
                  <a:cubicBezTo>
                    <a:pt x="8672" y="390"/>
                    <a:pt x="8884" y="537"/>
                    <a:pt x="8907" y="885"/>
                  </a:cubicBezTo>
                  <a:cubicBezTo>
                    <a:pt x="8907" y="885"/>
                    <a:pt x="8907" y="897"/>
                    <a:pt x="8907" y="897"/>
                  </a:cubicBezTo>
                  <a:lnTo>
                    <a:pt x="8811" y="897"/>
                  </a:lnTo>
                  <a:cubicBezTo>
                    <a:pt x="8871" y="699"/>
                    <a:pt x="8652" y="584"/>
                    <a:pt x="8474" y="584"/>
                  </a:cubicBezTo>
                  <a:cubicBezTo>
                    <a:pt x="8437" y="584"/>
                    <a:pt x="8401" y="589"/>
                    <a:pt x="8371" y="599"/>
                  </a:cubicBezTo>
                  <a:cubicBezTo>
                    <a:pt x="8204" y="647"/>
                    <a:pt x="8085" y="766"/>
                    <a:pt x="8026" y="932"/>
                  </a:cubicBezTo>
                  <a:cubicBezTo>
                    <a:pt x="8014" y="932"/>
                    <a:pt x="8014" y="944"/>
                    <a:pt x="8014" y="944"/>
                  </a:cubicBezTo>
                  <a:cubicBezTo>
                    <a:pt x="7990" y="1016"/>
                    <a:pt x="7978" y="1087"/>
                    <a:pt x="7990" y="1159"/>
                  </a:cubicBezTo>
                  <a:cubicBezTo>
                    <a:pt x="7990" y="1171"/>
                    <a:pt x="7990" y="1171"/>
                    <a:pt x="7990" y="1182"/>
                  </a:cubicBezTo>
                  <a:cubicBezTo>
                    <a:pt x="7966" y="1302"/>
                    <a:pt x="8002" y="1432"/>
                    <a:pt x="8073" y="1528"/>
                  </a:cubicBezTo>
                  <a:cubicBezTo>
                    <a:pt x="8133" y="1611"/>
                    <a:pt x="8276" y="1694"/>
                    <a:pt x="8407" y="1718"/>
                  </a:cubicBezTo>
                  <a:cubicBezTo>
                    <a:pt x="8407" y="1742"/>
                    <a:pt x="8395" y="1754"/>
                    <a:pt x="8395" y="1778"/>
                  </a:cubicBezTo>
                  <a:cubicBezTo>
                    <a:pt x="8347" y="1813"/>
                    <a:pt x="8287" y="1825"/>
                    <a:pt x="8204" y="1825"/>
                  </a:cubicBezTo>
                  <a:cubicBezTo>
                    <a:pt x="8014" y="1825"/>
                    <a:pt x="7930" y="1730"/>
                    <a:pt x="7835" y="1563"/>
                  </a:cubicBezTo>
                  <a:cubicBezTo>
                    <a:pt x="7728" y="1361"/>
                    <a:pt x="7692" y="1099"/>
                    <a:pt x="7775" y="873"/>
                  </a:cubicBezTo>
                  <a:cubicBezTo>
                    <a:pt x="7870" y="577"/>
                    <a:pt x="8168" y="390"/>
                    <a:pt x="8435" y="390"/>
                  </a:cubicBezTo>
                  <a:close/>
                  <a:moveTo>
                    <a:pt x="7499" y="396"/>
                  </a:moveTo>
                  <a:cubicBezTo>
                    <a:pt x="7593" y="396"/>
                    <a:pt x="7691" y="428"/>
                    <a:pt x="7787" y="504"/>
                  </a:cubicBezTo>
                  <a:cubicBezTo>
                    <a:pt x="7787" y="504"/>
                    <a:pt x="7799" y="516"/>
                    <a:pt x="7799" y="516"/>
                  </a:cubicBezTo>
                  <a:cubicBezTo>
                    <a:pt x="7775" y="551"/>
                    <a:pt x="7740" y="575"/>
                    <a:pt x="7716" y="623"/>
                  </a:cubicBezTo>
                  <a:cubicBezTo>
                    <a:pt x="7716" y="611"/>
                    <a:pt x="7716" y="611"/>
                    <a:pt x="7716" y="611"/>
                  </a:cubicBezTo>
                  <a:cubicBezTo>
                    <a:pt x="7696" y="607"/>
                    <a:pt x="7676" y="605"/>
                    <a:pt x="7656" y="605"/>
                  </a:cubicBezTo>
                  <a:cubicBezTo>
                    <a:pt x="7500" y="605"/>
                    <a:pt x="7360" y="721"/>
                    <a:pt x="7275" y="837"/>
                  </a:cubicBezTo>
                  <a:cubicBezTo>
                    <a:pt x="7204" y="944"/>
                    <a:pt x="7168" y="1063"/>
                    <a:pt x="7156" y="1194"/>
                  </a:cubicBezTo>
                  <a:cubicBezTo>
                    <a:pt x="7109" y="1349"/>
                    <a:pt x="7133" y="1504"/>
                    <a:pt x="7180" y="1659"/>
                  </a:cubicBezTo>
                  <a:cubicBezTo>
                    <a:pt x="7228" y="1778"/>
                    <a:pt x="7311" y="1921"/>
                    <a:pt x="7430" y="1992"/>
                  </a:cubicBezTo>
                  <a:cubicBezTo>
                    <a:pt x="7427" y="2007"/>
                    <a:pt x="7411" y="2013"/>
                    <a:pt x="7389" y="2013"/>
                  </a:cubicBezTo>
                  <a:cubicBezTo>
                    <a:pt x="7325" y="2013"/>
                    <a:pt x="7207" y="1965"/>
                    <a:pt x="7180" y="1956"/>
                  </a:cubicBezTo>
                  <a:cubicBezTo>
                    <a:pt x="7085" y="1909"/>
                    <a:pt x="7002" y="1849"/>
                    <a:pt x="6942" y="1754"/>
                  </a:cubicBezTo>
                  <a:cubicBezTo>
                    <a:pt x="6799" y="1587"/>
                    <a:pt x="6763" y="1373"/>
                    <a:pt x="6787" y="1159"/>
                  </a:cubicBezTo>
                  <a:cubicBezTo>
                    <a:pt x="6834" y="840"/>
                    <a:pt x="7147" y="396"/>
                    <a:pt x="7499" y="396"/>
                  </a:cubicBezTo>
                  <a:close/>
                  <a:moveTo>
                    <a:pt x="6546" y="236"/>
                  </a:moveTo>
                  <a:cubicBezTo>
                    <a:pt x="6708" y="236"/>
                    <a:pt x="6870" y="297"/>
                    <a:pt x="7013" y="432"/>
                  </a:cubicBezTo>
                  <a:cubicBezTo>
                    <a:pt x="6990" y="456"/>
                    <a:pt x="6954" y="492"/>
                    <a:pt x="6930" y="516"/>
                  </a:cubicBezTo>
                  <a:cubicBezTo>
                    <a:pt x="6930" y="516"/>
                    <a:pt x="6930" y="504"/>
                    <a:pt x="6918" y="504"/>
                  </a:cubicBezTo>
                  <a:cubicBezTo>
                    <a:pt x="6855" y="461"/>
                    <a:pt x="6777" y="443"/>
                    <a:pt x="6697" y="443"/>
                  </a:cubicBezTo>
                  <a:cubicBezTo>
                    <a:pt x="6551" y="443"/>
                    <a:pt x="6395" y="503"/>
                    <a:pt x="6287" y="587"/>
                  </a:cubicBezTo>
                  <a:cubicBezTo>
                    <a:pt x="6132" y="718"/>
                    <a:pt x="6049" y="968"/>
                    <a:pt x="6109" y="1171"/>
                  </a:cubicBezTo>
                  <a:cubicBezTo>
                    <a:pt x="6073" y="1444"/>
                    <a:pt x="6228" y="1718"/>
                    <a:pt x="6430" y="1897"/>
                  </a:cubicBezTo>
                  <a:cubicBezTo>
                    <a:pt x="6430" y="1897"/>
                    <a:pt x="6430" y="1909"/>
                    <a:pt x="6430" y="1909"/>
                  </a:cubicBezTo>
                  <a:cubicBezTo>
                    <a:pt x="6418" y="1944"/>
                    <a:pt x="6418" y="1980"/>
                    <a:pt x="6406" y="2016"/>
                  </a:cubicBezTo>
                  <a:lnTo>
                    <a:pt x="6132" y="2064"/>
                  </a:lnTo>
                  <a:cubicBezTo>
                    <a:pt x="6073" y="2016"/>
                    <a:pt x="6013" y="1968"/>
                    <a:pt x="5954" y="1921"/>
                  </a:cubicBezTo>
                  <a:cubicBezTo>
                    <a:pt x="5859" y="1825"/>
                    <a:pt x="5763" y="1683"/>
                    <a:pt x="5716" y="1552"/>
                  </a:cubicBezTo>
                  <a:cubicBezTo>
                    <a:pt x="5632" y="1302"/>
                    <a:pt x="5656" y="1028"/>
                    <a:pt x="5775" y="790"/>
                  </a:cubicBezTo>
                  <a:cubicBezTo>
                    <a:pt x="5939" y="454"/>
                    <a:pt x="6241" y="236"/>
                    <a:pt x="6546" y="236"/>
                  </a:cubicBezTo>
                  <a:close/>
                  <a:moveTo>
                    <a:pt x="5299" y="174"/>
                  </a:moveTo>
                  <a:cubicBezTo>
                    <a:pt x="5490" y="174"/>
                    <a:pt x="5684" y="246"/>
                    <a:pt x="5847" y="409"/>
                  </a:cubicBezTo>
                  <a:cubicBezTo>
                    <a:pt x="5835" y="420"/>
                    <a:pt x="5823" y="432"/>
                    <a:pt x="5811" y="456"/>
                  </a:cubicBezTo>
                  <a:cubicBezTo>
                    <a:pt x="5744" y="375"/>
                    <a:pt x="5643" y="342"/>
                    <a:pt x="5535" y="342"/>
                  </a:cubicBezTo>
                  <a:cubicBezTo>
                    <a:pt x="5373" y="342"/>
                    <a:pt x="5196" y="416"/>
                    <a:pt x="5097" y="516"/>
                  </a:cubicBezTo>
                  <a:cubicBezTo>
                    <a:pt x="4930" y="682"/>
                    <a:pt x="4835" y="932"/>
                    <a:pt x="4847" y="1182"/>
                  </a:cubicBezTo>
                  <a:cubicBezTo>
                    <a:pt x="4847" y="1182"/>
                    <a:pt x="4847" y="1182"/>
                    <a:pt x="4847" y="1194"/>
                  </a:cubicBezTo>
                  <a:cubicBezTo>
                    <a:pt x="4823" y="1540"/>
                    <a:pt x="4989" y="1968"/>
                    <a:pt x="5287" y="2194"/>
                  </a:cubicBezTo>
                  <a:cubicBezTo>
                    <a:pt x="5287" y="2194"/>
                    <a:pt x="5287" y="2194"/>
                    <a:pt x="5287" y="2206"/>
                  </a:cubicBezTo>
                  <a:cubicBezTo>
                    <a:pt x="5252" y="2219"/>
                    <a:pt x="5217" y="2225"/>
                    <a:pt x="5182" y="2225"/>
                  </a:cubicBezTo>
                  <a:cubicBezTo>
                    <a:pt x="4931" y="2225"/>
                    <a:pt x="4691" y="1917"/>
                    <a:pt x="4597" y="1718"/>
                  </a:cubicBezTo>
                  <a:cubicBezTo>
                    <a:pt x="4454" y="1456"/>
                    <a:pt x="4382" y="1159"/>
                    <a:pt x="4466" y="861"/>
                  </a:cubicBezTo>
                  <a:cubicBezTo>
                    <a:pt x="4568" y="445"/>
                    <a:pt x="4928" y="174"/>
                    <a:pt x="5299" y="174"/>
                  </a:cubicBezTo>
                  <a:close/>
                  <a:moveTo>
                    <a:pt x="4258" y="327"/>
                  </a:moveTo>
                  <a:cubicBezTo>
                    <a:pt x="4341" y="327"/>
                    <a:pt x="4426" y="341"/>
                    <a:pt x="4513" y="373"/>
                  </a:cubicBezTo>
                  <a:lnTo>
                    <a:pt x="4561" y="373"/>
                  </a:lnTo>
                  <a:cubicBezTo>
                    <a:pt x="4525" y="409"/>
                    <a:pt x="4489" y="444"/>
                    <a:pt x="4466" y="492"/>
                  </a:cubicBezTo>
                  <a:cubicBezTo>
                    <a:pt x="4410" y="476"/>
                    <a:pt x="4356" y="468"/>
                    <a:pt x="4302" y="468"/>
                  </a:cubicBezTo>
                  <a:cubicBezTo>
                    <a:pt x="3919" y="468"/>
                    <a:pt x="3605" y="855"/>
                    <a:pt x="3668" y="1242"/>
                  </a:cubicBezTo>
                  <a:cubicBezTo>
                    <a:pt x="3656" y="1397"/>
                    <a:pt x="3668" y="1540"/>
                    <a:pt x="3727" y="1694"/>
                  </a:cubicBezTo>
                  <a:cubicBezTo>
                    <a:pt x="3751" y="1766"/>
                    <a:pt x="3846" y="1897"/>
                    <a:pt x="3870" y="1956"/>
                  </a:cubicBezTo>
                  <a:cubicBezTo>
                    <a:pt x="3894" y="1992"/>
                    <a:pt x="3918" y="2028"/>
                    <a:pt x="3954" y="2064"/>
                  </a:cubicBezTo>
                  <a:cubicBezTo>
                    <a:pt x="3846" y="2189"/>
                    <a:pt x="3751" y="2251"/>
                    <a:pt x="3669" y="2251"/>
                  </a:cubicBezTo>
                  <a:cubicBezTo>
                    <a:pt x="3587" y="2251"/>
                    <a:pt x="3519" y="2189"/>
                    <a:pt x="3465" y="2064"/>
                  </a:cubicBezTo>
                  <a:cubicBezTo>
                    <a:pt x="3239" y="1706"/>
                    <a:pt x="3156" y="1135"/>
                    <a:pt x="3442" y="801"/>
                  </a:cubicBezTo>
                  <a:cubicBezTo>
                    <a:pt x="3650" y="545"/>
                    <a:pt x="3934" y="327"/>
                    <a:pt x="4258" y="327"/>
                  </a:cubicBezTo>
                  <a:close/>
                  <a:moveTo>
                    <a:pt x="3170" y="276"/>
                  </a:moveTo>
                  <a:cubicBezTo>
                    <a:pt x="3323" y="276"/>
                    <a:pt x="3480" y="314"/>
                    <a:pt x="3632" y="397"/>
                  </a:cubicBezTo>
                  <a:cubicBezTo>
                    <a:pt x="3561" y="456"/>
                    <a:pt x="3489" y="528"/>
                    <a:pt x="3418" y="599"/>
                  </a:cubicBezTo>
                  <a:cubicBezTo>
                    <a:pt x="3418" y="575"/>
                    <a:pt x="3394" y="575"/>
                    <a:pt x="3370" y="563"/>
                  </a:cubicBezTo>
                  <a:cubicBezTo>
                    <a:pt x="3324" y="554"/>
                    <a:pt x="3278" y="550"/>
                    <a:pt x="3231" y="550"/>
                  </a:cubicBezTo>
                  <a:cubicBezTo>
                    <a:pt x="2838" y="550"/>
                    <a:pt x="2433" y="850"/>
                    <a:pt x="2465" y="1254"/>
                  </a:cubicBezTo>
                  <a:cubicBezTo>
                    <a:pt x="2394" y="1528"/>
                    <a:pt x="2441" y="1813"/>
                    <a:pt x="2584" y="2040"/>
                  </a:cubicBezTo>
                  <a:cubicBezTo>
                    <a:pt x="2572" y="2087"/>
                    <a:pt x="2584" y="2147"/>
                    <a:pt x="2644" y="2171"/>
                  </a:cubicBezTo>
                  <a:cubicBezTo>
                    <a:pt x="2692" y="2206"/>
                    <a:pt x="2680" y="2254"/>
                    <a:pt x="2632" y="2302"/>
                  </a:cubicBezTo>
                  <a:cubicBezTo>
                    <a:pt x="2549" y="2302"/>
                    <a:pt x="2453" y="2266"/>
                    <a:pt x="2430" y="2254"/>
                  </a:cubicBezTo>
                  <a:cubicBezTo>
                    <a:pt x="2287" y="2171"/>
                    <a:pt x="2168" y="2040"/>
                    <a:pt x="2096" y="1885"/>
                  </a:cubicBezTo>
                  <a:cubicBezTo>
                    <a:pt x="1953" y="1575"/>
                    <a:pt x="2013" y="1206"/>
                    <a:pt x="2180" y="909"/>
                  </a:cubicBezTo>
                  <a:cubicBezTo>
                    <a:pt x="2394" y="530"/>
                    <a:pt x="2771" y="276"/>
                    <a:pt x="3170" y="276"/>
                  </a:cubicBezTo>
                  <a:close/>
                  <a:moveTo>
                    <a:pt x="1829" y="253"/>
                  </a:moveTo>
                  <a:cubicBezTo>
                    <a:pt x="2003" y="253"/>
                    <a:pt x="2174" y="307"/>
                    <a:pt x="2322" y="432"/>
                  </a:cubicBezTo>
                  <a:cubicBezTo>
                    <a:pt x="2334" y="444"/>
                    <a:pt x="2346" y="444"/>
                    <a:pt x="2358" y="444"/>
                  </a:cubicBezTo>
                  <a:cubicBezTo>
                    <a:pt x="2311" y="492"/>
                    <a:pt x="2263" y="540"/>
                    <a:pt x="2215" y="587"/>
                  </a:cubicBezTo>
                  <a:cubicBezTo>
                    <a:pt x="2144" y="543"/>
                    <a:pt x="2060" y="525"/>
                    <a:pt x="1974" y="525"/>
                  </a:cubicBezTo>
                  <a:cubicBezTo>
                    <a:pt x="1801" y="525"/>
                    <a:pt x="1616" y="599"/>
                    <a:pt x="1489" y="694"/>
                  </a:cubicBezTo>
                  <a:cubicBezTo>
                    <a:pt x="1275" y="849"/>
                    <a:pt x="1156" y="1111"/>
                    <a:pt x="1191" y="1385"/>
                  </a:cubicBezTo>
                  <a:cubicBezTo>
                    <a:pt x="1191" y="1397"/>
                    <a:pt x="1203" y="1409"/>
                    <a:pt x="1215" y="1409"/>
                  </a:cubicBezTo>
                  <a:cubicBezTo>
                    <a:pt x="1203" y="1623"/>
                    <a:pt x="1251" y="1861"/>
                    <a:pt x="1370" y="2040"/>
                  </a:cubicBezTo>
                  <a:cubicBezTo>
                    <a:pt x="1358" y="2075"/>
                    <a:pt x="1370" y="2099"/>
                    <a:pt x="1394" y="2135"/>
                  </a:cubicBezTo>
                  <a:cubicBezTo>
                    <a:pt x="1453" y="2183"/>
                    <a:pt x="1465" y="2254"/>
                    <a:pt x="1441" y="2314"/>
                  </a:cubicBezTo>
                  <a:cubicBezTo>
                    <a:pt x="1430" y="2314"/>
                    <a:pt x="1419" y="2315"/>
                    <a:pt x="1408" y="2315"/>
                  </a:cubicBezTo>
                  <a:cubicBezTo>
                    <a:pt x="1068" y="2315"/>
                    <a:pt x="820" y="1969"/>
                    <a:pt x="751" y="1635"/>
                  </a:cubicBezTo>
                  <a:cubicBezTo>
                    <a:pt x="691" y="1349"/>
                    <a:pt x="739" y="1051"/>
                    <a:pt x="894" y="813"/>
                  </a:cubicBezTo>
                  <a:cubicBezTo>
                    <a:pt x="1080" y="497"/>
                    <a:pt x="1459" y="253"/>
                    <a:pt x="1829" y="253"/>
                  </a:cubicBezTo>
                  <a:close/>
                  <a:moveTo>
                    <a:pt x="9526" y="921"/>
                  </a:moveTo>
                  <a:lnTo>
                    <a:pt x="9526" y="921"/>
                  </a:lnTo>
                  <a:cubicBezTo>
                    <a:pt x="9442" y="1849"/>
                    <a:pt x="9514" y="2802"/>
                    <a:pt x="9526" y="3742"/>
                  </a:cubicBezTo>
                  <a:cubicBezTo>
                    <a:pt x="9538" y="4754"/>
                    <a:pt x="9538" y="5778"/>
                    <a:pt x="9550" y="6802"/>
                  </a:cubicBezTo>
                  <a:cubicBezTo>
                    <a:pt x="9550" y="7743"/>
                    <a:pt x="9550" y="8695"/>
                    <a:pt x="9573" y="9648"/>
                  </a:cubicBezTo>
                  <a:cubicBezTo>
                    <a:pt x="9597" y="10445"/>
                    <a:pt x="10038" y="11934"/>
                    <a:pt x="9288" y="12517"/>
                  </a:cubicBezTo>
                  <a:cubicBezTo>
                    <a:pt x="9335" y="12434"/>
                    <a:pt x="9371" y="12327"/>
                    <a:pt x="9395" y="12208"/>
                  </a:cubicBezTo>
                  <a:cubicBezTo>
                    <a:pt x="9597" y="11196"/>
                    <a:pt x="9383" y="10064"/>
                    <a:pt x="9335" y="9052"/>
                  </a:cubicBezTo>
                  <a:cubicBezTo>
                    <a:pt x="9204" y="6385"/>
                    <a:pt x="9192" y="3707"/>
                    <a:pt x="9288" y="1040"/>
                  </a:cubicBezTo>
                  <a:cubicBezTo>
                    <a:pt x="9299" y="1028"/>
                    <a:pt x="9323" y="1028"/>
                    <a:pt x="9335" y="1016"/>
                  </a:cubicBezTo>
                  <a:cubicBezTo>
                    <a:pt x="9383" y="1004"/>
                    <a:pt x="9430" y="980"/>
                    <a:pt x="9478" y="956"/>
                  </a:cubicBezTo>
                  <a:cubicBezTo>
                    <a:pt x="9502" y="956"/>
                    <a:pt x="9514" y="932"/>
                    <a:pt x="9526" y="921"/>
                  </a:cubicBezTo>
                  <a:close/>
                  <a:moveTo>
                    <a:pt x="8156" y="1063"/>
                  </a:moveTo>
                  <a:cubicBezTo>
                    <a:pt x="8311" y="1087"/>
                    <a:pt x="8478" y="1087"/>
                    <a:pt x="8633" y="1087"/>
                  </a:cubicBezTo>
                  <a:cubicBezTo>
                    <a:pt x="8788" y="1087"/>
                    <a:pt x="8930" y="1087"/>
                    <a:pt x="9085" y="1075"/>
                  </a:cubicBezTo>
                  <a:lnTo>
                    <a:pt x="9085" y="1075"/>
                  </a:lnTo>
                  <a:cubicBezTo>
                    <a:pt x="8978" y="3647"/>
                    <a:pt x="8978" y="6231"/>
                    <a:pt x="9097" y="8802"/>
                  </a:cubicBezTo>
                  <a:cubicBezTo>
                    <a:pt x="9133" y="9445"/>
                    <a:pt x="9169" y="10088"/>
                    <a:pt x="9204" y="10731"/>
                  </a:cubicBezTo>
                  <a:cubicBezTo>
                    <a:pt x="9228" y="11207"/>
                    <a:pt x="9359" y="11946"/>
                    <a:pt x="9133" y="12362"/>
                  </a:cubicBezTo>
                  <a:cubicBezTo>
                    <a:pt x="8943" y="12718"/>
                    <a:pt x="8541" y="12817"/>
                    <a:pt x="8106" y="12817"/>
                  </a:cubicBezTo>
                  <a:cubicBezTo>
                    <a:pt x="7638" y="12817"/>
                    <a:pt x="7132" y="12703"/>
                    <a:pt x="6811" y="12672"/>
                  </a:cubicBezTo>
                  <a:cubicBezTo>
                    <a:pt x="6360" y="12629"/>
                    <a:pt x="5910" y="12623"/>
                    <a:pt x="5459" y="12623"/>
                  </a:cubicBezTo>
                  <a:cubicBezTo>
                    <a:pt x="5279" y="12623"/>
                    <a:pt x="5098" y="12624"/>
                    <a:pt x="4918" y="12624"/>
                  </a:cubicBezTo>
                  <a:lnTo>
                    <a:pt x="3013" y="12624"/>
                  </a:lnTo>
                  <a:cubicBezTo>
                    <a:pt x="2600" y="12624"/>
                    <a:pt x="2161" y="12656"/>
                    <a:pt x="1734" y="12656"/>
                  </a:cubicBezTo>
                  <a:cubicBezTo>
                    <a:pt x="1521" y="12656"/>
                    <a:pt x="1310" y="12648"/>
                    <a:pt x="1108" y="12624"/>
                  </a:cubicBezTo>
                  <a:cubicBezTo>
                    <a:pt x="1068" y="12629"/>
                    <a:pt x="1028" y="12632"/>
                    <a:pt x="990" y="12632"/>
                  </a:cubicBezTo>
                  <a:cubicBezTo>
                    <a:pt x="743" y="12632"/>
                    <a:pt x="533" y="12533"/>
                    <a:pt x="358" y="12327"/>
                  </a:cubicBezTo>
                  <a:cubicBezTo>
                    <a:pt x="334" y="12136"/>
                    <a:pt x="322" y="11946"/>
                    <a:pt x="322" y="11755"/>
                  </a:cubicBezTo>
                  <a:cubicBezTo>
                    <a:pt x="322" y="11505"/>
                    <a:pt x="322" y="11267"/>
                    <a:pt x="322" y="11017"/>
                  </a:cubicBezTo>
                  <a:cubicBezTo>
                    <a:pt x="322" y="10374"/>
                    <a:pt x="322" y="9719"/>
                    <a:pt x="322" y="9076"/>
                  </a:cubicBezTo>
                  <a:cubicBezTo>
                    <a:pt x="322" y="6505"/>
                    <a:pt x="453" y="3897"/>
                    <a:pt x="298" y="1325"/>
                  </a:cubicBezTo>
                  <a:cubicBezTo>
                    <a:pt x="346" y="1313"/>
                    <a:pt x="406" y="1302"/>
                    <a:pt x="453" y="1302"/>
                  </a:cubicBezTo>
                  <a:cubicBezTo>
                    <a:pt x="489" y="1302"/>
                    <a:pt x="536" y="1302"/>
                    <a:pt x="572" y="1290"/>
                  </a:cubicBezTo>
                  <a:lnTo>
                    <a:pt x="572" y="1290"/>
                  </a:lnTo>
                  <a:cubicBezTo>
                    <a:pt x="536" y="1623"/>
                    <a:pt x="620" y="1968"/>
                    <a:pt x="822" y="2218"/>
                  </a:cubicBezTo>
                  <a:cubicBezTo>
                    <a:pt x="727" y="2337"/>
                    <a:pt x="810" y="2504"/>
                    <a:pt x="929" y="2587"/>
                  </a:cubicBezTo>
                  <a:cubicBezTo>
                    <a:pt x="1009" y="2651"/>
                    <a:pt x="1115" y="2677"/>
                    <a:pt x="1219" y="2677"/>
                  </a:cubicBezTo>
                  <a:cubicBezTo>
                    <a:pt x="1271" y="2677"/>
                    <a:pt x="1322" y="2671"/>
                    <a:pt x="1370" y="2659"/>
                  </a:cubicBezTo>
                  <a:cubicBezTo>
                    <a:pt x="1525" y="2611"/>
                    <a:pt x="1644" y="2468"/>
                    <a:pt x="1668" y="2314"/>
                  </a:cubicBezTo>
                  <a:cubicBezTo>
                    <a:pt x="1679" y="2302"/>
                    <a:pt x="1679" y="2290"/>
                    <a:pt x="1679" y="2290"/>
                  </a:cubicBezTo>
                  <a:cubicBezTo>
                    <a:pt x="1679" y="2278"/>
                    <a:pt x="1679" y="2278"/>
                    <a:pt x="1679" y="2266"/>
                  </a:cubicBezTo>
                  <a:cubicBezTo>
                    <a:pt x="1679" y="2254"/>
                    <a:pt x="1679" y="2254"/>
                    <a:pt x="1679" y="2242"/>
                  </a:cubicBezTo>
                  <a:cubicBezTo>
                    <a:pt x="1679" y="2147"/>
                    <a:pt x="1632" y="2052"/>
                    <a:pt x="1549" y="1980"/>
                  </a:cubicBezTo>
                  <a:cubicBezTo>
                    <a:pt x="1537" y="1968"/>
                    <a:pt x="1513" y="1956"/>
                    <a:pt x="1501" y="1956"/>
                  </a:cubicBezTo>
                  <a:cubicBezTo>
                    <a:pt x="1453" y="1897"/>
                    <a:pt x="1418" y="1825"/>
                    <a:pt x="1394" y="1754"/>
                  </a:cubicBezTo>
                  <a:cubicBezTo>
                    <a:pt x="1346" y="1599"/>
                    <a:pt x="1322" y="1432"/>
                    <a:pt x="1334" y="1266"/>
                  </a:cubicBezTo>
                  <a:lnTo>
                    <a:pt x="1346" y="1266"/>
                  </a:lnTo>
                  <a:cubicBezTo>
                    <a:pt x="1377" y="1270"/>
                    <a:pt x="1410" y="1272"/>
                    <a:pt x="1443" y="1272"/>
                  </a:cubicBezTo>
                  <a:cubicBezTo>
                    <a:pt x="1587" y="1272"/>
                    <a:pt x="1746" y="1235"/>
                    <a:pt x="1882" y="1206"/>
                  </a:cubicBezTo>
                  <a:lnTo>
                    <a:pt x="1882" y="1206"/>
                  </a:lnTo>
                  <a:cubicBezTo>
                    <a:pt x="1858" y="1325"/>
                    <a:pt x="1834" y="1444"/>
                    <a:pt x="1846" y="1563"/>
                  </a:cubicBezTo>
                  <a:cubicBezTo>
                    <a:pt x="1858" y="1790"/>
                    <a:pt x="1941" y="2016"/>
                    <a:pt x="2084" y="2194"/>
                  </a:cubicBezTo>
                  <a:cubicBezTo>
                    <a:pt x="2004" y="2445"/>
                    <a:pt x="2253" y="2645"/>
                    <a:pt x="2490" y="2645"/>
                  </a:cubicBezTo>
                  <a:cubicBezTo>
                    <a:pt x="2535" y="2645"/>
                    <a:pt x="2579" y="2638"/>
                    <a:pt x="2620" y="2623"/>
                  </a:cubicBezTo>
                  <a:cubicBezTo>
                    <a:pt x="2870" y="2528"/>
                    <a:pt x="3049" y="2123"/>
                    <a:pt x="2763" y="1956"/>
                  </a:cubicBezTo>
                  <a:cubicBezTo>
                    <a:pt x="2739" y="1944"/>
                    <a:pt x="2715" y="1944"/>
                    <a:pt x="2703" y="1944"/>
                  </a:cubicBezTo>
                  <a:cubicBezTo>
                    <a:pt x="2572" y="1730"/>
                    <a:pt x="2537" y="1480"/>
                    <a:pt x="2572" y="1230"/>
                  </a:cubicBezTo>
                  <a:cubicBezTo>
                    <a:pt x="2739" y="1230"/>
                    <a:pt x="2942" y="1206"/>
                    <a:pt x="3108" y="1159"/>
                  </a:cubicBezTo>
                  <a:lnTo>
                    <a:pt x="3108" y="1159"/>
                  </a:lnTo>
                  <a:cubicBezTo>
                    <a:pt x="3061" y="1444"/>
                    <a:pt x="3132" y="1754"/>
                    <a:pt x="3275" y="2040"/>
                  </a:cubicBezTo>
                  <a:cubicBezTo>
                    <a:pt x="3299" y="2087"/>
                    <a:pt x="3334" y="2147"/>
                    <a:pt x="3382" y="2206"/>
                  </a:cubicBezTo>
                  <a:cubicBezTo>
                    <a:pt x="3335" y="2486"/>
                    <a:pt x="3603" y="2649"/>
                    <a:pt x="3859" y="2649"/>
                  </a:cubicBezTo>
                  <a:cubicBezTo>
                    <a:pt x="3929" y="2649"/>
                    <a:pt x="3999" y="2637"/>
                    <a:pt x="4061" y="2611"/>
                  </a:cubicBezTo>
                  <a:cubicBezTo>
                    <a:pt x="4216" y="2552"/>
                    <a:pt x="4323" y="2409"/>
                    <a:pt x="4323" y="2242"/>
                  </a:cubicBezTo>
                  <a:cubicBezTo>
                    <a:pt x="4312" y="2115"/>
                    <a:pt x="4245" y="1960"/>
                    <a:pt x="4114" y="1960"/>
                  </a:cubicBezTo>
                  <a:cubicBezTo>
                    <a:pt x="4097" y="1960"/>
                    <a:pt x="4079" y="1963"/>
                    <a:pt x="4061" y="1968"/>
                  </a:cubicBezTo>
                  <a:lnTo>
                    <a:pt x="4049" y="1968"/>
                  </a:lnTo>
                  <a:cubicBezTo>
                    <a:pt x="3858" y="1718"/>
                    <a:pt x="3787" y="1468"/>
                    <a:pt x="3775" y="1171"/>
                  </a:cubicBezTo>
                  <a:cubicBezTo>
                    <a:pt x="3775" y="1159"/>
                    <a:pt x="3775" y="1159"/>
                    <a:pt x="3775" y="1159"/>
                  </a:cubicBezTo>
                  <a:cubicBezTo>
                    <a:pt x="3870" y="1182"/>
                    <a:pt x="3965" y="1182"/>
                    <a:pt x="4061" y="1182"/>
                  </a:cubicBezTo>
                  <a:cubicBezTo>
                    <a:pt x="4144" y="1182"/>
                    <a:pt x="4216" y="1182"/>
                    <a:pt x="4275" y="1147"/>
                  </a:cubicBezTo>
                  <a:cubicBezTo>
                    <a:pt x="4275" y="1492"/>
                    <a:pt x="4430" y="1849"/>
                    <a:pt x="4668" y="2111"/>
                  </a:cubicBezTo>
                  <a:cubicBezTo>
                    <a:pt x="4573" y="2206"/>
                    <a:pt x="4656" y="2361"/>
                    <a:pt x="4751" y="2444"/>
                  </a:cubicBezTo>
                  <a:cubicBezTo>
                    <a:pt x="4852" y="2528"/>
                    <a:pt x="4982" y="2583"/>
                    <a:pt x="5112" y="2583"/>
                  </a:cubicBezTo>
                  <a:cubicBezTo>
                    <a:pt x="5167" y="2583"/>
                    <a:pt x="5222" y="2573"/>
                    <a:pt x="5275" y="2552"/>
                  </a:cubicBezTo>
                  <a:cubicBezTo>
                    <a:pt x="5430" y="2480"/>
                    <a:pt x="5537" y="2337"/>
                    <a:pt x="5537" y="2171"/>
                  </a:cubicBezTo>
                  <a:cubicBezTo>
                    <a:pt x="5526" y="2021"/>
                    <a:pt x="5414" y="1849"/>
                    <a:pt x="5266" y="1849"/>
                  </a:cubicBezTo>
                  <a:cubicBezTo>
                    <a:pt x="5261" y="1849"/>
                    <a:pt x="5256" y="1849"/>
                    <a:pt x="5251" y="1849"/>
                  </a:cubicBezTo>
                  <a:cubicBezTo>
                    <a:pt x="5228" y="1849"/>
                    <a:pt x="5204" y="1861"/>
                    <a:pt x="5180" y="1873"/>
                  </a:cubicBezTo>
                  <a:cubicBezTo>
                    <a:pt x="5156" y="1825"/>
                    <a:pt x="5120" y="1778"/>
                    <a:pt x="5097" y="1718"/>
                  </a:cubicBezTo>
                  <a:cubicBezTo>
                    <a:pt x="5049" y="1635"/>
                    <a:pt x="5013" y="1528"/>
                    <a:pt x="4989" y="1432"/>
                  </a:cubicBezTo>
                  <a:cubicBezTo>
                    <a:pt x="4989" y="1421"/>
                    <a:pt x="5001" y="1421"/>
                    <a:pt x="4989" y="1409"/>
                  </a:cubicBezTo>
                  <a:cubicBezTo>
                    <a:pt x="4978" y="1337"/>
                    <a:pt x="4966" y="1278"/>
                    <a:pt x="4966" y="1206"/>
                  </a:cubicBezTo>
                  <a:lnTo>
                    <a:pt x="4966" y="1206"/>
                  </a:lnTo>
                  <a:cubicBezTo>
                    <a:pt x="5005" y="1211"/>
                    <a:pt x="5044" y="1214"/>
                    <a:pt x="5085" y="1214"/>
                  </a:cubicBezTo>
                  <a:cubicBezTo>
                    <a:pt x="5227" y="1214"/>
                    <a:pt x="5374" y="1184"/>
                    <a:pt x="5513" y="1147"/>
                  </a:cubicBezTo>
                  <a:cubicBezTo>
                    <a:pt x="5513" y="1218"/>
                    <a:pt x="5513" y="1278"/>
                    <a:pt x="5513" y="1337"/>
                  </a:cubicBezTo>
                  <a:cubicBezTo>
                    <a:pt x="5537" y="1575"/>
                    <a:pt x="5644" y="1825"/>
                    <a:pt x="5811" y="2016"/>
                  </a:cubicBezTo>
                  <a:cubicBezTo>
                    <a:pt x="5811" y="2028"/>
                    <a:pt x="5811" y="2040"/>
                    <a:pt x="5811" y="2040"/>
                  </a:cubicBezTo>
                  <a:cubicBezTo>
                    <a:pt x="5770" y="2288"/>
                    <a:pt x="5989" y="2482"/>
                    <a:pt x="6219" y="2482"/>
                  </a:cubicBezTo>
                  <a:cubicBezTo>
                    <a:pt x="6253" y="2482"/>
                    <a:pt x="6288" y="2478"/>
                    <a:pt x="6323" y="2468"/>
                  </a:cubicBezTo>
                  <a:cubicBezTo>
                    <a:pt x="6454" y="2444"/>
                    <a:pt x="6597" y="2302"/>
                    <a:pt x="6656" y="2147"/>
                  </a:cubicBezTo>
                  <a:cubicBezTo>
                    <a:pt x="6704" y="2087"/>
                    <a:pt x="6728" y="2016"/>
                    <a:pt x="6656" y="1968"/>
                  </a:cubicBezTo>
                  <a:cubicBezTo>
                    <a:pt x="6644" y="1921"/>
                    <a:pt x="6632" y="1885"/>
                    <a:pt x="6597" y="1861"/>
                  </a:cubicBezTo>
                  <a:cubicBezTo>
                    <a:pt x="6579" y="1844"/>
                    <a:pt x="6562" y="1833"/>
                    <a:pt x="6544" y="1833"/>
                  </a:cubicBezTo>
                  <a:cubicBezTo>
                    <a:pt x="6538" y="1833"/>
                    <a:pt x="6532" y="1834"/>
                    <a:pt x="6525" y="1837"/>
                  </a:cubicBezTo>
                  <a:cubicBezTo>
                    <a:pt x="6335" y="1635"/>
                    <a:pt x="6263" y="1397"/>
                    <a:pt x="6240" y="1123"/>
                  </a:cubicBezTo>
                  <a:cubicBezTo>
                    <a:pt x="6371" y="1123"/>
                    <a:pt x="6490" y="1123"/>
                    <a:pt x="6609" y="1111"/>
                  </a:cubicBezTo>
                  <a:lnTo>
                    <a:pt x="6609" y="1111"/>
                  </a:lnTo>
                  <a:cubicBezTo>
                    <a:pt x="6561" y="1421"/>
                    <a:pt x="6668" y="1766"/>
                    <a:pt x="6883" y="1968"/>
                  </a:cubicBezTo>
                  <a:cubicBezTo>
                    <a:pt x="6883" y="1980"/>
                    <a:pt x="6883" y="1992"/>
                    <a:pt x="6883" y="1992"/>
                  </a:cubicBezTo>
                  <a:cubicBezTo>
                    <a:pt x="6872" y="2227"/>
                    <a:pt x="7115" y="2348"/>
                    <a:pt x="7327" y="2348"/>
                  </a:cubicBezTo>
                  <a:cubicBezTo>
                    <a:pt x="7363" y="2348"/>
                    <a:pt x="7398" y="2344"/>
                    <a:pt x="7430" y="2337"/>
                  </a:cubicBezTo>
                  <a:cubicBezTo>
                    <a:pt x="7549" y="2314"/>
                    <a:pt x="7668" y="2230"/>
                    <a:pt x="7692" y="2099"/>
                  </a:cubicBezTo>
                  <a:cubicBezTo>
                    <a:pt x="7716" y="1968"/>
                    <a:pt x="7656" y="1825"/>
                    <a:pt x="7525" y="1813"/>
                  </a:cubicBezTo>
                  <a:cubicBezTo>
                    <a:pt x="7514" y="1813"/>
                    <a:pt x="7502" y="1825"/>
                    <a:pt x="7490" y="1825"/>
                  </a:cubicBezTo>
                  <a:cubicBezTo>
                    <a:pt x="7430" y="1754"/>
                    <a:pt x="7371" y="1683"/>
                    <a:pt x="7335" y="1587"/>
                  </a:cubicBezTo>
                  <a:cubicBezTo>
                    <a:pt x="7287" y="1456"/>
                    <a:pt x="7287" y="1313"/>
                    <a:pt x="7299" y="1182"/>
                  </a:cubicBezTo>
                  <a:cubicBezTo>
                    <a:pt x="7299" y="1159"/>
                    <a:pt x="7311" y="1147"/>
                    <a:pt x="7311" y="1135"/>
                  </a:cubicBezTo>
                  <a:cubicBezTo>
                    <a:pt x="7323" y="1136"/>
                    <a:pt x="7335" y="1137"/>
                    <a:pt x="7347" y="1137"/>
                  </a:cubicBezTo>
                  <a:cubicBezTo>
                    <a:pt x="7421" y="1137"/>
                    <a:pt x="7500" y="1109"/>
                    <a:pt x="7561" y="1099"/>
                  </a:cubicBezTo>
                  <a:lnTo>
                    <a:pt x="7561" y="1099"/>
                  </a:lnTo>
                  <a:cubicBezTo>
                    <a:pt x="7549" y="1373"/>
                    <a:pt x="7645" y="1659"/>
                    <a:pt x="7823" y="1861"/>
                  </a:cubicBezTo>
                  <a:cubicBezTo>
                    <a:pt x="7787" y="1885"/>
                    <a:pt x="7775" y="1933"/>
                    <a:pt x="7811" y="1968"/>
                  </a:cubicBezTo>
                  <a:cubicBezTo>
                    <a:pt x="7930" y="2077"/>
                    <a:pt x="8105" y="2185"/>
                    <a:pt x="8284" y="2185"/>
                  </a:cubicBezTo>
                  <a:cubicBezTo>
                    <a:pt x="8321" y="2185"/>
                    <a:pt x="8358" y="2181"/>
                    <a:pt x="8395" y="2171"/>
                  </a:cubicBezTo>
                  <a:cubicBezTo>
                    <a:pt x="8561" y="2111"/>
                    <a:pt x="8692" y="1921"/>
                    <a:pt x="8633" y="1742"/>
                  </a:cubicBezTo>
                  <a:cubicBezTo>
                    <a:pt x="8633" y="1718"/>
                    <a:pt x="8621" y="1706"/>
                    <a:pt x="8621" y="1694"/>
                  </a:cubicBezTo>
                  <a:cubicBezTo>
                    <a:pt x="8621" y="1694"/>
                    <a:pt x="8621" y="1683"/>
                    <a:pt x="8621" y="1671"/>
                  </a:cubicBezTo>
                  <a:cubicBezTo>
                    <a:pt x="8621" y="1671"/>
                    <a:pt x="8621" y="1659"/>
                    <a:pt x="8621" y="1659"/>
                  </a:cubicBezTo>
                  <a:cubicBezTo>
                    <a:pt x="8621" y="1647"/>
                    <a:pt x="8621" y="1647"/>
                    <a:pt x="8633" y="1647"/>
                  </a:cubicBezTo>
                  <a:cubicBezTo>
                    <a:pt x="8657" y="1611"/>
                    <a:pt x="8645" y="1575"/>
                    <a:pt x="8609" y="1563"/>
                  </a:cubicBezTo>
                  <a:cubicBezTo>
                    <a:pt x="8587" y="1555"/>
                    <a:pt x="8565" y="1552"/>
                    <a:pt x="8542" y="1552"/>
                  </a:cubicBezTo>
                  <a:cubicBezTo>
                    <a:pt x="8518" y="1552"/>
                    <a:pt x="8492" y="1555"/>
                    <a:pt x="8465" y="1555"/>
                  </a:cubicBezTo>
                  <a:cubicBezTo>
                    <a:pt x="8450" y="1555"/>
                    <a:pt x="8435" y="1554"/>
                    <a:pt x="8418" y="1552"/>
                  </a:cubicBezTo>
                  <a:cubicBezTo>
                    <a:pt x="8347" y="1540"/>
                    <a:pt x="8276" y="1516"/>
                    <a:pt x="8216" y="1456"/>
                  </a:cubicBezTo>
                  <a:cubicBezTo>
                    <a:pt x="8121" y="1349"/>
                    <a:pt x="8109" y="1194"/>
                    <a:pt x="8156" y="1063"/>
                  </a:cubicBezTo>
                  <a:close/>
                  <a:moveTo>
                    <a:pt x="5324" y="0"/>
                  </a:moveTo>
                  <a:cubicBezTo>
                    <a:pt x="5061" y="0"/>
                    <a:pt x="4801" y="120"/>
                    <a:pt x="4608" y="313"/>
                  </a:cubicBezTo>
                  <a:cubicBezTo>
                    <a:pt x="4620" y="278"/>
                    <a:pt x="4597" y="230"/>
                    <a:pt x="4549" y="218"/>
                  </a:cubicBezTo>
                  <a:cubicBezTo>
                    <a:pt x="4451" y="180"/>
                    <a:pt x="4353" y="163"/>
                    <a:pt x="4257" y="163"/>
                  </a:cubicBezTo>
                  <a:cubicBezTo>
                    <a:pt x="4085" y="163"/>
                    <a:pt x="3920" y="217"/>
                    <a:pt x="3775" y="301"/>
                  </a:cubicBezTo>
                  <a:cubicBezTo>
                    <a:pt x="3583" y="170"/>
                    <a:pt x="3380" y="111"/>
                    <a:pt x="3181" y="111"/>
                  </a:cubicBezTo>
                  <a:cubicBezTo>
                    <a:pt x="2911" y="111"/>
                    <a:pt x="2649" y="219"/>
                    <a:pt x="2430" y="397"/>
                  </a:cubicBezTo>
                  <a:cubicBezTo>
                    <a:pt x="2430" y="373"/>
                    <a:pt x="2430" y="361"/>
                    <a:pt x="2406" y="337"/>
                  </a:cubicBezTo>
                  <a:cubicBezTo>
                    <a:pt x="2252" y="148"/>
                    <a:pt x="2059" y="69"/>
                    <a:pt x="1856" y="69"/>
                  </a:cubicBezTo>
                  <a:cubicBezTo>
                    <a:pt x="1448" y="69"/>
                    <a:pt x="1001" y="388"/>
                    <a:pt x="763" y="754"/>
                  </a:cubicBezTo>
                  <a:cubicBezTo>
                    <a:pt x="749" y="751"/>
                    <a:pt x="734" y="750"/>
                    <a:pt x="720" y="750"/>
                  </a:cubicBezTo>
                  <a:cubicBezTo>
                    <a:pt x="613" y="750"/>
                    <a:pt x="503" y="822"/>
                    <a:pt x="429" y="885"/>
                  </a:cubicBezTo>
                  <a:cubicBezTo>
                    <a:pt x="322" y="968"/>
                    <a:pt x="239" y="1075"/>
                    <a:pt x="191" y="1194"/>
                  </a:cubicBezTo>
                  <a:cubicBezTo>
                    <a:pt x="179" y="1206"/>
                    <a:pt x="179" y="1206"/>
                    <a:pt x="179" y="1218"/>
                  </a:cubicBezTo>
                  <a:cubicBezTo>
                    <a:pt x="155" y="1230"/>
                    <a:pt x="144" y="1254"/>
                    <a:pt x="132" y="1290"/>
                  </a:cubicBezTo>
                  <a:cubicBezTo>
                    <a:pt x="1" y="3623"/>
                    <a:pt x="120" y="6004"/>
                    <a:pt x="132" y="8350"/>
                  </a:cubicBezTo>
                  <a:cubicBezTo>
                    <a:pt x="132" y="9517"/>
                    <a:pt x="120" y="10696"/>
                    <a:pt x="132" y="11874"/>
                  </a:cubicBezTo>
                  <a:cubicBezTo>
                    <a:pt x="144" y="12624"/>
                    <a:pt x="382" y="12803"/>
                    <a:pt x="1108" y="12815"/>
                  </a:cubicBezTo>
                  <a:cubicBezTo>
                    <a:pt x="2251" y="12827"/>
                    <a:pt x="3406" y="12827"/>
                    <a:pt x="4561" y="12827"/>
                  </a:cubicBezTo>
                  <a:cubicBezTo>
                    <a:pt x="5704" y="12827"/>
                    <a:pt x="6811" y="12958"/>
                    <a:pt x="7942" y="13005"/>
                  </a:cubicBezTo>
                  <a:cubicBezTo>
                    <a:pt x="8027" y="13010"/>
                    <a:pt x="8110" y="13013"/>
                    <a:pt x="8192" y="13013"/>
                  </a:cubicBezTo>
                  <a:cubicBezTo>
                    <a:pt x="8510" y="13013"/>
                    <a:pt x="8798" y="12969"/>
                    <a:pt x="9026" y="12827"/>
                  </a:cubicBezTo>
                  <a:cubicBezTo>
                    <a:pt x="9026" y="12827"/>
                    <a:pt x="9038" y="12827"/>
                    <a:pt x="9061" y="12815"/>
                  </a:cubicBezTo>
                  <a:cubicBezTo>
                    <a:pt x="9740" y="12565"/>
                    <a:pt x="9895" y="11898"/>
                    <a:pt x="9859" y="11231"/>
                  </a:cubicBezTo>
                  <a:cubicBezTo>
                    <a:pt x="9800" y="10160"/>
                    <a:pt x="9716" y="9100"/>
                    <a:pt x="9704" y="8029"/>
                  </a:cubicBezTo>
                  <a:cubicBezTo>
                    <a:pt x="9704" y="6838"/>
                    <a:pt x="9692" y="5659"/>
                    <a:pt x="9680" y="4469"/>
                  </a:cubicBezTo>
                  <a:cubicBezTo>
                    <a:pt x="9680" y="3254"/>
                    <a:pt x="9764" y="2004"/>
                    <a:pt x="9621" y="801"/>
                  </a:cubicBezTo>
                  <a:cubicBezTo>
                    <a:pt x="9621" y="772"/>
                    <a:pt x="9600" y="757"/>
                    <a:pt x="9579" y="757"/>
                  </a:cubicBezTo>
                  <a:cubicBezTo>
                    <a:pt x="9558" y="757"/>
                    <a:pt x="9538" y="772"/>
                    <a:pt x="9538" y="801"/>
                  </a:cubicBezTo>
                  <a:cubicBezTo>
                    <a:pt x="9526" y="825"/>
                    <a:pt x="9526" y="861"/>
                    <a:pt x="9526" y="885"/>
                  </a:cubicBezTo>
                  <a:cubicBezTo>
                    <a:pt x="9515" y="853"/>
                    <a:pt x="9485" y="811"/>
                    <a:pt x="9445" y="811"/>
                  </a:cubicBezTo>
                  <a:cubicBezTo>
                    <a:pt x="9440" y="811"/>
                    <a:pt x="9436" y="812"/>
                    <a:pt x="9430" y="813"/>
                  </a:cubicBezTo>
                  <a:cubicBezTo>
                    <a:pt x="9442" y="790"/>
                    <a:pt x="9442" y="766"/>
                    <a:pt x="9419" y="754"/>
                  </a:cubicBezTo>
                  <a:cubicBezTo>
                    <a:pt x="9359" y="706"/>
                    <a:pt x="9264" y="706"/>
                    <a:pt x="9169" y="706"/>
                  </a:cubicBezTo>
                  <a:cubicBezTo>
                    <a:pt x="9133" y="706"/>
                    <a:pt x="9097" y="694"/>
                    <a:pt x="9049" y="694"/>
                  </a:cubicBezTo>
                  <a:cubicBezTo>
                    <a:pt x="9026" y="432"/>
                    <a:pt x="8752" y="230"/>
                    <a:pt x="8478" y="218"/>
                  </a:cubicBezTo>
                  <a:cubicBezTo>
                    <a:pt x="8462" y="217"/>
                    <a:pt x="8447" y="217"/>
                    <a:pt x="8432" y="217"/>
                  </a:cubicBezTo>
                  <a:cubicBezTo>
                    <a:pt x="8235" y="217"/>
                    <a:pt x="8050" y="287"/>
                    <a:pt x="7906" y="409"/>
                  </a:cubicBezTo>
                  <a:cubicBezTo>
                    <a:pt x="7906" y="409"/>
                    <a:pt x="7895" y="397"/>
                    <a:pt x="7895" y="397"/>
                  </a:cubicBezTo>
                  <a:cubicBezTo>
                    <a:pt x="7774" y="276"/>
                    <a:pt x="7641" y="225"/>
                    <a:pt x="7506" y="225"/>
                  </a:cubicBezTo>
                  <a:cubicBezTo>
                    <a:pt x="7376" y="225"/>
                    <a:pt x="7244" y="273"/>
                    <a:pt x="7121" y="349"/>
                  </a:cubicBezTo>
                  <a:cubicBezTo>
                    <a:pt x="6997" y="160"/>
                    <a:pt x="6783" y="67"/>
                    <a:pt x="6561" y="67"/>
                  </a:cubicBezTo>
                  <a:cubicBezTo>
                    <a:pt x="6461" y="67"/>
                    <a:pt x="6359" y="86"/>
                    <a:pt x="6263" y="123"/>
                  </a:cubicBezTo>
                  <a:cubicBezTo>
                    <a:pt x="6156" y="159"/>
                    <a:pt x="6049" y="218"/>
                    <a:pt x="5966" y="289"/>
                  </a:cubicBezTo>
                  <a:cubicBezTo>
                    <a:pt x="5774" y="87"/>
                    <a:pt x="5548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20875" y="1393450"/>
              <a:ext cx="154800" cy="77475"/>
            </a:xfrm>
            <a:custGeom>
              <a:avLst/>
              <a:gdLst/>
              <a:ahLst/>
              <a:cxnLst/>
              <a:rect l="l" t="t" r="r" b="b"/>
              <a:pathLst>
                <a:path w="6192" h="3099" extrusionOk="0">
                  <a:moveTo>
                    <a:pt x="3084" y="167"/>
                  </a:moveTo>
                  <a:cubicBezTo>
                    <a:pt x="4072" y="167"/>
                    <a:pt x="5060" y="215"/>
                    <a:pt x="6049" y="263"/>
                  </a:cubicBezTo>
                  <a:cubicBezTo>
                    <a:pt x="5989" y="1168"/>
                    <a:pt x="5918" y="2061"/>
                    <a:pt x="5977" y="2965"/>
                  </a:cubicBezTo>
                  <a:cubicBezTo>
                    <a:pt x="4587" y="2931"/>
                    <a:pt x="3191" y="2883"/>
                    <a:pt x="1798" y="2883"/>
                  </a:cubicBezTo>
                  <a:cubicBezTo>
                    <a:pt x="1282" y="2883"/>
                    <a:pt x="765" y="2890"/>
                    <a:pt x="250" y="2906"/>
                  </a:cubicBezTo>
                  <a:cubicBezTo>
                    <a:pt x="179" y="2775"/>
                    <a:pt x="226" y="2418"/>
                    <a:pt x="214" y="2275"/>
                  </a:cubicBezTo>
                  <a:cubicBezTo>
                    <a:pt x="203" y="2037"/>
                    <a:pt x="191" y="1799"/>
                    <a:pt x="179" y="1560"/>
                  </a:cubicBezTo>
                  <a:cubicBezTo>
                    <a:pt x="155" y="1120"/>
                    <a:pt x="143" y="679"/>
                    <a:pt x="131" y="239"/>
                  </a:cubicBezTo>
                  <a:cubicBezTo>
                    <a:pt x="131" y="227"/>
                    <a:pt x="131" y="215"/>
                    <a:pt x="131" y="215"/>
                  </a:cubicBezTo>
                  <a:cubicBezTo>
                    <a:pt x="367" y="235"/>
                    <a:pt x="604" y="243"/>
                    <a:pt x="842" y="243"/>
                  </a:cubicBezTo>
                  <a:cubicBezTo>
                    <a:pt x="1589" y="243"/>
                    <a:pt x="2343" y="167"/>
                    <a:pt x="3084" y="167"/>
                  </a:cubicBezTo>
                  <a:close/>
                  <a:moveTo>
                    <a:pt x="2003" y="1"/>
                  </a:moveTo>
                  <a:cubicBezTo>
                    <a:pt x="1352" y="1"/>
                    <a:pt x="691" y="17"/>
                    <a:pt x="72" y="144"/>
                  </a:cubicBezTo>
                  <a:cubicBezTo>
                    <a:pt x="60" y="144"/>
                    <a:pt x="48" y="156"/>
                    <a:pt x="48" y="167"/>
                  </a:cubicBezTo>
                  <a:cubicBezTo>
                    <a:pt x="24" y="179"/>
                    <a:pt x="0" y="191"/>
                    <a:pt x="0" y="239"/>
                  </a:cubicBezTo>
                  <a:cubicBezTo>
                    <a:pt x="0" y="775"/>
                    <a:pt x="12" y="1322"/>
                    <a:pt x="36" y="1870"/>
                  </a:cubicBezTo>
                  <a:cubicBezTo>
                    <a:pt x="48" y="2191"/>
                    <a:pt x="0" y="2668"/>
                    <a:pt x="143" y="2965"/>
                  </a:cubicBezTo>
                  <a:cubicBezTo>
                    <a:pt x="155" y="2989"/>
                    <a:pt x="191" y="3001"/>
                    <a:pt x="214" y="3001"/>
                  </a:cubicBezTo>
                  <a:lnTo>
                    <a:pt x="226" y="2989"/>
                  </a:lnTo>
                  <a:cubicBezTo>
                    <a:pt x="226" y="3001"/>
                    <a:pt x="238" y="3001"/>
                    <a:pt x="238" y="3001"/>
                  </a:cubicBezTo>
                  <a:cubicBezTo>
                    <a:pt x="2155" y="3073"/>
                    <a:pt x="4084" y="3049"/>
                    <a:pt x="6001" y="3096"/>
                  </a:cubicBezTo>
                  <a:cubicBezTo>
                    <a:pt x="6006" y="3098"/>
                    <a:pt x="6010" y="3099"/>
                    <a:pt x="6015" y="3099"/>
                  </a:cubicBezTo>
                  <a:cubicBezTo>
                    <a:pt x="6043" y="3099"/>
                    <a:pt x="6060" y="3069"/>
                    <a:pt x="6060" y="3049"/>
                  </a:cubicBezTo>
                  <a:cubicBezTo>
                    <a:pt x="6084" y="3037"/>
                    <a:pt x="6108" y="3025"/>
                    <a:pt x="6108" y="2989"/>
                  </a:cubicBezTo>
                  <a:cubicBezTo>
                    <a:pt x="6144" y="2061"/>
                    <a:pt x="6108" y="1144"/>
                    <a:pt x="6168" y="215"/>
                  </a:cubicBezTo>
                  <a:cubicBezTo>
                    <a:pt x="6191" y="167"/>
                    <a:pt x="6168" y="84"/>
                    <a:pt x="6096" y="84"/>
                  </a:cubicBezTo>
                  <a:cubicBezTo>
                    <a:pt x="5048" y="25"/>
                    <a:pt x="4013" y="1"/>
                    <a:pt x="2965" y="1"/>
                  </a:cubicBezTo>
                  <a:cubicBezTo>
                    <a:pt x="2860" y="2"/>
                    <a:pt x="2755" y="3"/>
                    <a:pt x="2648" y="3"/>
                  </a:cubicBezTo>
                  <a:cubicBezTo>
                    <a:pt x="2436" y="3"/>
                    <a:pt x="2220" y="1"/>
                    <a:pt x="20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5144975" y="1422975"/>
              <a:ext cx="104500" cy="4025"/>
            </a:xfrm>
            <a:custGeom>
              <a:avLst/>
              <a:gdLst/>
              <a:ahLst/>
              <a:cxnLst/>
              <a:rect l="l" t="t" r="r" b="b"/>
              <a:pathLst>
                <a:path w="4180" h="161" extrusionOk="0">
                  <a:moveTo>
                    <a:pt x="2455" y="1"/>
                  </a:moveTo>
                  <a:cubicBezTo>
                    <a:pt x="1655" y="1"/>
                    <a:pt x="851" y="11"/>
                    <a:pt x="48" y="46"/>
                  </a:cubicBezTo>
                  <a:cubicBezTo>
                    <a:pt x="1" y="46"/>
                    <a:pt x="1" y="129"/>
                    <a:pt x="48" y="129"/>
                  </a:cubicBezTo>
                  <a:cubicBezTo>
                    <a:pt x="679" y="152"/>
                    <a:pt x="1310" y="161"/>
                    <a:pt x="1940" y="161"/>
                  </a:cubicBezTo>
                  <a:cubicBezTo>
                    <a:pt x="2665" y="161"/>
                    <a:pt x="3388" y="149"/>
                    <a:pt x="4108" y="129"/>
                  </a:cubicBezTo>
                  <a:cubicBezTo>
                    <a:pt x="4180" y="129"/>
                    <a:pt x="4180" y="10"/>
                    <a:pt x="4108" y="10"/>
                  </a:cubicBezTo>
                  <a:cubicBezTo>
                    <a:pt x="3559" y="5"/>
                    <a:pt x="3008" y="1"/>
                    <a:pt x="24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5142900" y="1446725"/>
              <a:ext cx="110450" cy="5700"/>
            </a:xfrm>
            <a:custGeom>
              <a:avLst/>
              <a:gdLst/>
              <a:ahLst/>
              <a:cxnLst/>
              <a:rect l="l" t="t" r="r" b="b"/>
              <a:pathLst>
                <a:path w="4418" h="228" extrusionOk="0">
                  <a:moveTo>
                    <a:pt x="4310" y="1"/>
                  </a:moveTo>
                  <a:cubicBezTo>
                    <a:pt x="2893" y="25"/>
                    <a:pt x="1465" y="49"/>
                    <a:pt x="48" y="96"/>
                  </a:cubicBezTo>
                  <a:cubicBezTo>
                    <a:pt x="12" y="96"/>
                    <a:pt x="0" y="132"/>
                    <a:pt x="24" y="156"/>
                  </a:cubicBezTo>
                  <a:cubicBezTo>
                    <a:pt x="24" y="156"/>
                    <a:pt x="24" y="168"/>
                    <a:pt x="24" y="168"/>
                  </a:cubicBezTo>
                  <a:cubicBezTo>
                    <a:pt x="30" y="174"/>
                    <a:pt x="39" y="177"/>
                    <a:pt x="46" y="177"/>
                  </a:cubicBezTo>
                  <a:cubicBezTo>
                    <a:pt x="54" y="177"/>
                    <a:pt x="60" y="174"/>
                    <a:pt x="60" y="168"/>
                  </a:cubicBezTo>
                  <a:cubicBezTo>
                    <a:pt x="61" y="167"/>
                    <a:pt x="66" y="166"/>
                    <a:pt x="75" y="166"/>
                  </a:cubicBezTo>
                  <a:cubicBezTo>
                    <a:pt x="179" y="166"/>
                    <a:pt x="803" y="227"/>
                    <a:pt x="869" y="227"/>
                  </a:cubicBezTo>
                  <a:cubicBezTo>
                    <a:pt x="1262" y="227"/>
                    <a:pt x="1655" y="215"/>
                    <a:pt x="2048" y="203"/>
                  </a:cubicBezTo>
                  <a:cubicBezTo>
                    <a:pt x="2810" y="191"/>
                    <a:pt x="3560" y="180"/>
                    <a:pt x="4310" y="168"/>
                  </a:cubicBezTo>
                  <a:cubicBezTo>
                    <a:pt x="4417" y="168"/>
                    <a:pt x="4417" y="1"/>
                    <a:pt x="43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4"/>
          <p:cNvSpPr/>
          <p:nvPr/>
        </p:nvSpPr>
        <p:spPr>
          <a:xfrm rot="4499989">
            <a:off x="1650988" y="1614250"/>
            <a:ext cx="597539" cy="661251"/>
          </a:xfrm>
          <a:custGeom>
            <a:avLst/>
            <a:gdLst/>
            <a:ahLst/>
            <a:cxnLst/>
            <a:rect l="l" t="t" r="r" b="b"/>
            <a:pathLst>
              <a:path w="15850" h="17540" extrusionOk="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5832765" y="2898725"/>
            <a:ext cx="2543774" cy="151825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xfrm>
            <a:off x="5445350" y="2571750"/>
            <a:ext cx="29832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nosso Site</a:t>
            </a:r>
            <a:endParaRPr dirty="0"/>
          </a:p>
        </p:txBody>
      </p:sp>
      <p:sp>
        <p:nvSpPr>
          <p:cNvPr id="315" name="Google Shape;315;p35"/>
          <p:cNvSpPr/>
          <p:nvPr/>
        </p:nvSpPr>
        <p:spPr>
          <a:xfrm>
            <a:off x="7714050" y="1489999"/>
            <a:ext cx="620580" cy="829053"/>
          </a:xfrm>
          <a:custGeom>
            <a:avLst/>
            <a:gdLst/>
            <a:ahLst/>
            <a:cxnLst/>
            <a:rect l="l" t="t" r="r" b="b"/>
            <a:pathLst>
              <a:path w="11157" h="14905" extrusionOk="0">
                <a:moveTo>
                  <a:pt x="8085" y="2446"/>
                </a:moveTo>
                <a:cubicBezTo>
                  <a:pt x="8156" y="2506"/>
                  <a:pt x="8228" y="2566"/>
                  <a:pt x="8299" y="2625"/>
                </a:cubicBezTo>
                <a:cubicBezTo>
                  <a:pt x="9061" y="3292"/>
                  <a:pt x="9478" y="4220"/>
                  <a:pt x="9597" y="5209"/>
                </a:cubicBezTo>
                <a:cubicBezTo>
                  <a:pt x="9528" y="5186"/>
                  <a:pt x="9451" y="5165"/>
                  <a:pt x="9377" y="5165"/>
                </a:cubicBezTo>
                <a:cubicBezTo>
                  <a:pt x="9298" y="5165"/>
                  <a:pt x="9224" y="5189"/>
                  <a:pt x="9168" y="5256"/>
                </a:cubicBezTo>
                <a:cubicBezTo>
                  <a:pt x="9121" y="5316"/>
                  <a:pt x="9121" y="5411"/>
                  <a:pt x="9073" y="5471"/>
                </a:cubicBezTo>
                <a:cubicBezTo>
                  <a:pt x="9013" y="5534"/>
                  <a:pt x="8968" y="5558"/>
                  <a:pt x="8934" y="5558"/>
                </a:cubicBezTo>
                <a:cubicBezTo>
                  <a:pt x="8846" y="5558"/>
                  <a:pt x="8832" y="5400"/>
                  <a:pt x="8823" y="5340"/>
                </a:cubicBezTo>
                <a:cubicBezTo>
                  <a:pt x="8811" y="5304"/>
                  <a:pt x="8811" y="5268"/>
                  <a:pt x="8799" y="5232"/>
                </a:cubicBezTo>
                <a:cubicBezTo>
                  <a:pt x="8757" y="5127"/>
                  <a:pt x="8640" y="4975"/>
                  <a:pt x="8514" y="4975"/>
                </a:cubicBezTo>
                <a:cubicBezTo>
                  <a:pt x="8498" y="4975"/>
                  <a:pt x="8482" y="4977"/>
                  <a:pt x="8466" y="4982"/>
                </a:cubicBezTo>
                <a:cubicBezTo>
                  <a:pt x="8406" y="5006"/>
                  <a:pt x="8383" y="5054"/>
                  <a:pt x="8395" y="5102"/>
                </a:cubicBezTo>
                <a:cubicBezTo>
                  <a:pt x="8388" y="5095"/>
                  <a:pt x="8373" y="5088"/>
                  <a:pt x="8359" y="5088"/>
                </a:cubicBezTo>
                <a:cubicBezTo>
                  <a:pt x="8349" y="5088"/>
                  <a:pt x="8340" y="5091"/>
                  <a:pt x="8335" y="5102"/>
                </a:cubicBezTo>
                <a:cubicBezTo>
                  <a:pt x="8275" y="5173"/>
                  <a:pt x="8287" y="5221"/>
                  <a:pt x="8264" y="5304"/>
                </a:cubicBezTo>
                <a:cubicBezTo>
                  <a:pt x="8209" y="5512"/>
                  <a:pt x="8114" y="5644"/>
                  <a:pt x="7952" y="5644"/>
                </a:cubicBezTo>
                <a:cubicBezTo>
                  <a:pt x="7900" y="5644"/>
                  <a:pt x="7842" y="5630"/>
                  <a:pt x="7775" y="5602"/>
                </a:cubicBezTo>
                <a:cubicBezTo>
                  <a:pt x="7644" y="5542"/>
                  <a:pt x="7561" y="5387"/>
                  <a:pt x="7454" y="5292"/>
                </a:cubicBezTo>
                <a:cubicBezTo>
                  <a:pt x="7323" y="5197"/>
                  <a:pt x="7132" y="5113"/>
                  <a:pt x="7073" y="4959"/>
                </a:cubicBezTo>
                <a:cubicBezTo>
                  <a:pt x="7097" y="4947"/>
                  <a:pt x="7121" y="4923"/>
                  <a:pt x="7109" y="4899"/>
                </a:cubicBezTo>
                <a:cubicBezTo>
                  <a:pt x="7025" y="4744"/>
                  <a:pt x="7228" y="4435"/>
                  <a:pt x="7323" y="4328"/>
                </a:cubicBezTo>
                <a:cubicBezTo>
                  <a:pt x="7371" y="4256"/>
                  <a:pt x="7466" y="4220"/>
                  <a:pt x="7513" y="4161"/>
                </a:cubicBezTo>
                <a:cubicBezTo>
                  <a:pt x="7597" y="4066"/>
                  <a:pt x="7633" y="3982"/>
                  <a:pt x="7668" y="3863"/>
                </a:cubicBezTo>
                <a:cubicBezTo>
                  <a:pt x="7704" y="3673"/>
                  <a:pt x="7644" y="3470"/>
                  <a:pt x="7633" y="3280"/>
                </a:cubicBezTo>
                <a:cubicBezTo>
                  <a:pt x="7633" y="2911"/>
                  <a:pt x="7775" y="2625"/>
                  <a:pt x="8085" y="2446"/>
                </a:cubicBezTo>
                <a:close/>
                <a:moveTo>
                  <a:pt x="8042" y="5949"/>
                </a:moveTo>
                <a:cubicBezTo>
                  <a:pt x="8237" y="5949"/>
                  <a:pt x="8444" y="5985"/>
                  <a:pt x="8668" y="6030"/>
                </a:cubicBezTo>
                <a:cubicBezTo>
                  <a:pt x="8841" y="6066"/>
                  <a:pt x="9011" y="6096"/>
                  <a:pt x="9171" y="6096"/>
                </a:cubicBezTo>
                <a:cubicBezTo>
                  <a:pt x="9332" y="6096"/>
                  <a:pt x="9484" y="6066"/>
                  <a:pt x="9621" y="5983"/>
                </a:cubicBezTo>
                <a:lnTo>
                  <a:pt x="9621" y="5983"/>
                </a:lnTo>
                <a:cubicBezTo>
                  <a:pt x="9597" y="6768"/>
                  <a:pt x="9407" y="7542"/>
                  <a:pt x="9061" y="8221"/>
                </a:cubicBezTo>
                <a:cubicBezTo>
                  <a:pt x="8609" y="9078"/>
                  <a:pt x="7930" y="9721"/>
                  <a:pt x="7132" y="10150"/>
                </a:cubicBezTo>
                <a:cubicBezTo>
                  <a:pt x="7132" y="10150"/>
                  <a:pt x="7132" y="10150"/>
                  <a:pt x="7132" y="10138"/>
                </a:cubicBezTo>
                <a:cubicBezTo>
                  <a:pt x="7121" y="9614"/>
                  <a:pt x="7906" y="9257"/>
                  <a:pt x="7752" y="8721"/>
                </a:cubicBezTo>
                <a:cubicBezTo>
                  <a:pt x="7692" y="8542"/>
                  <a:pt x="7585" y="8471"/>
                  <a:pt x="7430" y="8388"/>
                </a:cubicBezTo>
                <a:cubicBezTo>
                  <a:pt x="7299" y="8316"/>
                  <a:pt x="7144" y="8340"/>
                  <a:pt x="7025" y="8245"/>
                </a:cubicBezTo>
                <a:cubicBezTo>
                  <a:pt x="6763" y="8030"/>
                  <a:pt x="6704" y="7697"/>
                  <a:pt x="6740" y="7388"/>
                </a:cubicBezTo>
                <a:cubicBezTo>
                  <a:pt x="6775" y="7018"/>
                  <a:pt x="6918" y="6661"/>
                  <a:pt x="7156" y="6375"/>
                </a:cubicBezTo>
                <a:cubicBezTo>
                  <a:pt x="7431" y="6049"/>
                  <a:pt x="7720" y="5949"/>
                  <a:pt x="8042" y="5949"/>
                </a:cubicBezTo>
                <a:close/>
                <a:moveTo>
                  <a:pt x="4037" y="1387"/>
                </a:moveTo>
                <a:cubicBezTo>
                  <a:pt x="4204" y="1542"/>
                  <a:pt x="4418" y="1589"/>
                  <a:pt x="4632" y="1649"/>
                </a:cubicBezTo>
                <a:cubicBezTo>
                  <a:pt x="4787" y="1708"/>
                  <a:pt x="4942" y="1756"/>
                  <a:pt x="5049" y="1887"/>
                </a:cubicBezTo>
                <a:cubicBezTo>
                  <a:pt x="5299" y="2185"/>
                  <a:pt x="5049" y="2458"/>
                  <a:pt x="4763" y="2566"/>
                </a:cubicBezTo>
                <a:cubicBezTo>
                  <a:pt x="4751" y="2566"/>
                  <a:pt x="4739" y="2577"/>
                  <a:pt x="4739" y="2577"/>
                </a:cubicBezTo>
                <a:cubicBezTo>
                  <a:pt x="4739" y="2577"/>
                  <a:pt x="4727" y="2589"/>
                  <a:pt x="4727" y="2589"/>
                </a:cubicBezTo>
                <a:cubicBezTo>
                  <a:pt x="4346" y="2792"/>
                  <a:pt x="3608" y="2494"/>
                  <a:pt x="3382" y="3006"/>
                </a:cubicBezTo>
                <a:cubicBezTo>
                  <a:pt x="3299" y="3185"/>
                  <a:pt x="3406" y="3268"/>
                  <a:pt x="3442" y="3435"/>
                </a:cubicBezTo>
                <a:cubicBezTo>
                  <a:pt x="3596" y="4042"/>
                  <a:pt x="3072" y="3923"/>
                  <a:pt x="2870" y="4268"/>
                </a:cubicBezTo>
                <a:cubicBezTo>
                  <a:pt x="2846" y="4304"/>
                  <a:pt x="2882" y="4351"/>
                  <a:pt x="2930" y="4351"/>
                </a:cubicBezTo>
                <a:cubicBezTo>
                  <a:pt x="2489" y="4768"/>
                  <a:pt x="1715" y="4542"/>
                  <a:pt x="1275" y="5030"/>
                </a:cubicBezTo>
                <a:cubicBezTo>
                  <a:pt x="1156" y="5173"/>
                  <a:pt x="1084" y="5304"/>
                  <a:pt x="917" y="5423"/>
                </a:cubicBezTo>
                <a:cubicBezTo>
                  <a:pt x="846" y="5459"/>
                  <a:pt x="763" y="5494"/>
                  <a:pt x="715" y="5554"/>
                </a:cubicBezTo>
                <a:cubicBezTo>
                  <a:pt x="596" y="5697"/>
                  <a:pt x="584" y="5840"/>
                  <a:pt x="667" y="5983"/>
                </a:cubicBezTo>
                <a:cubicBezTo>
                  <a:pt x="644" y="6066"/>
                  <a:pt x="691" y="6125"/>
                  <a:pt x="775" y="6197"/>
                </a:cubicBezTo>
                <a:cubicBezTo>
                  <a:pt x="850" y="6250"/>
                  <a:pt x="998" y="6260"/>
                  <a:pt x="1127" y="6260"/>
                </a:cubicBezTo>
                <a:cubicBezTo>
                  <a:pt x="1200" y="6260"/>
                  <a:pt x="1267" y="6256"/>
                  <a:pt x="1310" y="6256"/>
                </a:cubicBezTo>
                <a:cubicBezTo>
                  <a:pt x="1382" y="6256"/>
                  <a:pt x="1453" y="6245"/>
                  <a:pt x="1525" y="6233"/>
                </a:cubicBezTo>
                <a:cubicBezTo>
                  <a:pt x="1679" y="6206"/>
                  <a:pt x="1757" y="6156"/>
                  <a:pt x="1839" y="6156"/>
                </a:cubicBezTo>
                <a:cubicBezTo>
                  <a:pt x="1903" y="6156"/>
                  <a:pt x="1968" y="6186"/>
                  <a:pt x="2072" y="6280"/>
                </a:cubicBezTo>
                <a:cubicBezTo>
                  <a:pt x="2382" y="6554"/>
                  <a:pt x="2108" y="7007"/>
                  <a:pt x="2215" y="7388"/>
                </a:cubicBezTo>
                <a:cubicBezTo>
                  <a:pt x="2275" y="7626"/>
                  <a:pt x="2406" y="7828"/>
                  <a:pt x="2382" y="8078"/>
                </a:cubicBezTo>
                <a:cubicBezTo>
                  <a:pt x="2370" y="8185"/>
                  <a:pt x="2299" y="8280"/>
                  <a:pt x="2287" y="8400"/>
                </a:cubicBezTo>
                <a:cubicBezTo>
                  <a:pt x="2275" y="8614"/>
                  <a:pt x="2358" y="8781"/>
                  <a:pt x="2418" y="8983"/>
                </a:cubicBezTo>
                <a:cubicBezTo>
                  <a:pt x="2418" y="9102"/>
                  <a:pt x="2430" y="9221"/>
                  <a:pt x="2477" y="9328"/>
                </a:cubicBezTo>
                <a:cubicBezTo>
                  <a:pt x="2549" y="9543"/>
                  <a:pt x="2751" y="9662"/>
                  <a:pt x="2834" y="9864"/>
                </a:cubicBezTo>
                <a:cubicBezTo>
                  <a:pt x="2930" y="10066"/>
                  <a:pt x="2811" y="10293"/>
                  <a:pt x="2894" y="10483"/>
                </a:cubicBezTo>
                <a:cubicBezTo>
                  <a:pt x="2930" y="10578"/>
                  <a:pt x="3013" y="10638"/>
                  <a:pt x="3084" y="10697"/>
                </a:cubicBezTo>
                <a:cubicBezTo>
                  <a:pt x="1620" y="10043"/>
                  <a:pt x="525" y="8721"/>
                  <a:pt x="251" y="7090"/>
                </a:cubicBezTo>
                <a:cubicBezTo>
                  <a:pt x="72" y="6090"/>
                  <a:pt x="179" y="5054"/>
                  <a:pt x="525" y="4101"/>
                </a:cubicBezTo>
                <a:cubicBezTo>
                  <a:pt x="917" y="3018"/>
                  <a:pt x="1644" y="2268"/>
                  <a:pt x="2691" y="1792"/>
                </a:cubicBezTo>
                <a:cubicBezTo>
                  <a:pt x="3120" y="1589"/>
                  <a:pt x="3584" y="1458"/>
                  <a:pt x="4037" y="1387"/>
                </a:cubicBezTo>
                <a:close/>
                <a:moveTo>
                  <a:pt x="4828" y="1335"/>
                </a:moveTo>
                <a:cubicBezTo>
                  <a:pt x="5958" y="1335"/>
                  <a:pt x="7070" y="1697"/>
                  <a:pt x="7990" y="2387"/>
                </a:cubicBezTo>
                <a:cubicBezTo>
                  <a:pt x="7502" y="2566"/>
                  <a:pt x="7537" y="3066"/>
                  <a:pt x="7537" y="3530"/>
                </a:cubicBezTo>
                <a:cubicBezTo>
                  <a:pt x="7525" y="3899"/>
                  <a:pt x="7359" y="4078"/>
                  <a:pt x="7121" y="4316"/>
                </a:cubicBezTo>
                <a:cubicBezTo>
                  <a:pt x="7061" y="4375"/>
                  <a:pt x="6990" y="4447"/>
                  <a:pt x="6954" y="4530"/>
                </a:cubicBezTo>
                <a:cubicBezTo>
                  <a:pt x="6894" y="4661"/>
                  <a:pt x="6894" y="4768"/>
                  <a:pt x="6966" y="4863"/>
                </a:cubicBezTo>
                <a:cubicBezTo>
                  <a:pt x="6942" y="4982"/>
                  <a:pt x="7002" y="5102"/>
                  <a:pt x="7085" y="5197"/>
                </a:cubicBezTo>
                <a:cubicBezTo>
                  <a:pt x="7192" y="5292"/>
                  <a:pt x="7323" y="5352"/>
                  <a:pt x="7430" y="5447"/>
                </a:cubicBezTo>
                <a:cubicBezTo>
                  <a:pt x="7513" y="5530"/>
                  <a:pt x="7549" y="5637"/>
                  <a:pt x="7656" y="5685"/>
                </a:cubicBezTo>
                <a:cubicBezTo>
                  <a:pt x="7736" y="5725"/>
                  <a:pt x="7852" y="5750"/>
                  <a:pt x="7964" y="5750"/>
                </a:cubicBezTo>
                <a:cubicBezTo>
                  <a:pt x="8054" y="5750"/>
                  <a:pt x="8141" y="5734"/>
                  <a:pt x="8204" y="5697"/>
                </a:cubicBezTo>
                <a:cubicBezTo>
                  <a:pt x="8418" y="5578"/>
                  <a:pt x="8323" y="5328"/>
                  <a:pt x="8406" y="5137"/>
                </a:cubicBezTo>
                <a:lnTo>
                  <a:pt x="8406" y="5137"/>
                </a:lnTo>
                <a:cubicBezTo>
                  <a:pt x="8406" y="5140"/>
                  <a:pt x="8406" y="5143"/>
                  <a:pt x="8406" y="5149"/>
                </a:cubicBezTo>
                <a:cubicBezTo>
                  <a:pt x="8411" y="5158"/>
                  <a:pt x="8419" y="5162"/>
                  <a:pt x="8427" y="5162"/>
                </a:cubicBezTo>
                <a:cubicBezTo>
                  <a:pt x="8439" y="5162"/>
                  <a:pt x="8450" y="5152"/>
                  <a:pt x="8442" y="5137"/>
                </a:cubicBezTo>
                <a:cubicBezTo>
                  <a:pt x="8470" y="5130"/>
                  <a:pt x="8496" y="5126"/>
                  <a:pt x="8518" y="5126"/>
                </a:cubicBezTo>
                <a:cubicBezTo>
                  <a:pt x="8602" y="5126"/>
                  <a:pt x="8650" y="5177"/>
                  <a:pt x="8668" y="5280"/>
                </a:cubicBezTo>
                <a:cubicBezTo>
                  <a:pt x="8668" y="5316"/>
                  <a:pt x="8680" y="5352"/>
                  <a:pt x="8680" y="5387"/>
                </a:cubicBezTo>
                <a:cubicBezTo>
                  <a:pt x="8692" y="5447"/>
                  <a:pt x="8704" y="5506"/>
                  <a:pt x="8728" y="5566"/>
                </a:cubicBezTo>
                <a:cubicBezTo>
                  <a:pt x="8764" y="5637"/>
                  <a:pt x="8823" y="5709"/>
                  <a:pt x="8918" y="5709"/>
                </a:cubicBezTo>
                <a:cubicBezTo>
                  <a:pt x="8928" y="5710"/>
                  <a:pt x="8938" y="5711"/>
                  <a:pt x="8947" y="5711"/>
                </a:cubicBezTo>
                <a:cubicBezTo>
                  <a:pt x="9028" y="5711"/>
                  <a:pt x="9091" y="5666"/>
                  <a:pt x="9145" y="5602"/>
                </a:cubicBezTo>
                <a:cubicBezTo>
                  <a:pt x="9180" y="5554"/>
                  <a:pt x="9192" y="5506"/>
                  <a:pt x="9216" y="5459"/>
                </a:cubicBezTo>
                <a:cubicBezTo>
                  <a:pt x="9296" y="5352"/>
                  <a:pt x="9384" y="5298"/>
                  <a:pt x="9492" y="5298"/>
                </a:cubicBezTo>
                <a:cubicBezTo>
                  <a:pt x="9529" y="5298"/>
                  <a:pt x="9567" y="5304"/>
                  <a:pt x="9609" y="5316"/>
                </a:cubicBezTo>
                <a:cubicBezTo>
                  <a:pt x="9621" y="5494"/>
                  <a:pt x="9633" y="5685"/>
                  <a:pt x="9621" y="5875"/>
                </a:cubicBezTo>
                <a:cubicBezTo>
                  <a:pt x="9482" y="5938"/>
                  <a:pt x="9341" y="5961"/>
                  <a:pt x="9199" y="5961"/>
                </a:cubicBezTo>
                <a:cubicBezTo>
                  <a:pt x="8808" y="5961"/>
                  <a:pt x="8404" y="5790"/>
                  <a:pt x="8001" y="5790"/>
                </a:cubicBezTo>
                <a:cubicBezTo>
                  <a:pt x="7854" y="5790"/>
                  <a:pt x="7707" y="5813"/>
                  <a:pt x="7561" y="5875"/>
                </a:cubicBezTo>
                <a:cubicBezTo>
                  <a:pt x="7073" y="6090"/>
                  <a:pt x="6763" y="6637"/>
                  <a:pt x="6644" y="7126"/>
                </a:cubicBezTo>
                <a:cubicBezTo>
                  <a:pt x="6549" y="7507"/>
                  <a:pt x="6513" y="7995"/>
                  <a:pt x="6835" y="8292"/>
                </a:cubicBezTo>
                <a:cubicBezTo>
                  <a:pt x="6918" y="8376"/>
                  <a:pt x="7013" y="8376"/>
                  <a:pt x="7097" y="8447"/>
                </a:cubicBezTo>
                <a:cubicBezTo>
                  <a:pt x="7442" y="8519"/>
                  <a:pt x="7537" y="8804"/>
                  <a:pt x="7359" y="9328"/>
                </a:cubicBezTo>
                <a:lnTo>
                  <a:pt x="7240" y="9459"/>
                </a:lnTo>
                <a:cubicBezTo>
                  <a:pt x="7097" y="9709"/>
                  <a:pt x="6966" y="9828"/>
                  <a:pt x="6990" y="10138"/>
                </a:cubicBezTo>
                <a:cubicBezTo>
                  <a:pt x="6990" y="10174"/>
                  <a:pt x="7013" y="10197"/>
                  <a:pt x="7049" y="10209"/>
                </a:cubicBezTo>
                <a:cubicBezTo>
                  <a:pt x="6152" y="10668"/>
                  <a:pt x="5116" y="10882"/>
                  <a:pt x="4089" y="10882"/>
                </a:cubicBezTo>
                <a:cubicBezTo>
                  <a:pt x="3917" y="10882"/>
                  <a:pt x="3744" y="10876"/>
                  <a:pt x="3573" y="10864"/>
                </a:cubicBezTo>
                <a:cubicBezTo>
                  <a:pt x="3566" y="10861"/>
                  <a:pt x="3560" y="10859"/>
                  <a:pt x="3554" y="10859"/>
                </a:cubicBezTo>
                <a:cubicBezTo>
                  <a:pt x="3542" y="10859"/>
                  <a:pt x="3533" y="10868"/>
                  <a:pt x="3525" y="10876"/>
                </a:cubicBezTo>
                <a:cubicBezTo>
                  <a:pt x="3453" y="10852"/>
                  <a:pt x="3394" y="10828"/>
                  <a:pt x="3322" y="10805"/>
                </a:cubicBezTo>
                <a:cubicBezTo>
                  <a:pt x="3322" y="10793"/>
                  <a:pt x="3322" y="10781"/>
                  <a:pt x="3322" y="10781"/>
                </a:cubicBezTo>
                <a:cubicBezTo>
                  <a:pt x="3299" y="10638"/>
                  <a:pt x="3192" y="10614"/>
                  <a:pt x="3120" y="10507"/>
                </a:cubicBezTo>
                <a:cubicBezTo>
                  <a:pt x="3001" y="10340"/>
                  <a:pt x="3108" y="10114"/>
                  <a:pt x="3049" y="9935"/>
                </a:cubicBezTo>
                <a:cubicBezTo>
                  <a:pt x="3013" y="9804"/>
                  <a:pt x="2918" y="9709"/>
                  <a:pt x="2834" y="9602"/>
                </a:cubicBezTo>
                <a:cubicBezTo>
                  <a:pt x="2680" y="9412"/>
                  <a:pt x="2596" y="9245"/>
                  <a:pt x="2549" y="9042"/>
                </a:cubicBezTo>
                <a:cubicBezTo>
                  <a:pt x="2525" y="8721"/>
                  <a:pt x="2441" y="8447"/>
                  <a:pt x="2501" y="8114"/>
                </a:cubicBezTo>
                <a:cubicBezTo>
                  <a:pt x="2537" y="7959"/>
                  <a:pt x="2608" y="7816"/>
                  <a:pt x="2572" y="7661"/>
                </a:cubicBezTo>
                <a:cubicBezTo>
                  <a:pt x="2537" y="7435"/>
                  <a:pt x="2489" y="7542"/>
                  <a:pt x="2418" y="7364"/>
                </a:cubicBezTo>
                <a:cubicBezTo>
                  <a:pt x="2310" y="7126"/>
                  <a:pt x="2334" y="6983"/>
                  <a:pt x="2370" y="6745"/>
                </a:cubicBezTo>
                <a:cubicBezTo>
                  <a:pt x="2394" y="6518"/>
                  <a:pt x="2441" y="6137"/>
                  <a:pt x="2215" y="5983"/>
                </a:cubicBezTo>
                <a:cubicBezTo>
                  <a:pt x="2156" y="5947"/>
                  <a:pt x="2084" y="5935"/>
                  <a:pt x="2025" y="5935"/>
                </a:cubicBezTo>
                <a:cubicBezTo>
                  <a:pt x="2024" y="5935"/>
                  <a:pt x="2023" y="5935"/>
                  <a:pt x="2021" y="5935"/>
                </a:cubicBezTo>
                <a:cubicBezTo>
                  <a:pt x="1966" y="5935"/>
                  <a:pt x="1375" y="6094"/>
                  <a:pt x="1016" y="6094"/>
                </a:cubicBezTo>
                <a:cubicBezTo>
                  <a:pt x="897" y="6094"/>
                  <a:pt x="803" y="6077"/>
                  <a:pt x="763" y="6030"/>
                </a:cubicBezTo>
                <a:cubicBezTo>
                  <a:pt x="775" y="6018"/>
                  <a:pt x="786" y="6006"/>
                  <a:pt x="786" y="5983"/>
                </a:cubicBezTo>
                <a:cubicBezTo>
                  <a:pt x="715" y="5661"/>
                  <a:pt x="1096" y="5518"/>
                  <a:pt x="1263" y="5328"/>
                </a:cubicBezTo>
                <a:cubicBezTo>
                  <a:pt x="1489" y="5066"/>
                  <a:pt x="1668" y="4887"/>
                  <a:pt x="2013" y="4816"/>
                </a:cubicBezTo>
                <a:cubicBezTo>
                  <a:pt x="2441" y="4721"/>
                  <a:pt x="2787" y="4697"/>
                  <a:pt x="3025" y="4304"/>
                </a:cubicBezTo>
                <a:cubicBezTo>
                  <a:pt x="3037" y="4292"/>
                  <a:pt x="3037" y="4292"/>
                  <a:pt x="3037" y="4280"/>
                </a:cubicBezTo>
                <a:cubicBezTo>
                  <a:pt x="3322" y="4101"/>
                  <a:pt x="3680" y="3982"/>
                  <a:pt x="3644" y="3554"/>
                </a:cubicBezTo>
                <a:cubicBezTo>
                  <a:pt x="3632" y="3399"/>
                  <a:pt x="3442" y="3161"/>
                  <a:pt x="3573" y="3018"/>
                </a:cubicBezTo>
                <a:cubicBezTo>
                  <a:pt x="3703" y="2863"/>
                  <a:pt x="3954" y="2839"/>
                  <a:pt x="4144" y="2827"/>
                </a:cubicBezTo>
                <a:cubicBezTo>
                  <a:pt x="4370" y="2804"/>
                  <a:pt x="4561" y="2804"/>
                  <a:pt x="4751" y="2673"/>
                </a:cubicBezTo>
                <a:cubicBezTo>
                  <a:pt x="4763" y="2673"/>
                  <a:pt x="4763" y="2685"/>
                  <a:pt x="4775" y="2685"/>
                </a:cubicBezTo>
                <a:cubicBezTo>
                  <a:pt x="4780" y="2685"/>
                  <a:pt x="4784" y="2685"/>
                  <a:pt x="4789" y="2685"/>
                </a:cubicBezTo>
                <a:cubicBezTo>
                  <a:pt x="5208" y="2685"/>
                  <a:pt x="5415" y="2145"/>
                  <a:pt x="5180" y="1827"/>
                </a:cubicBezTo>
                <a:cubicBezTo>
                  <a:pt x="4954" y="1518"/>
                  <a:pt x="4513" y="1530"/>
                  <a:pt x="4180" y="1375"/>
                </a:cubicBezTo>
                <a:cubicBezTo>
                  <a:pt x="4396" y="1348"/>
                  <a:pt x="4612" y="1335"/>
                  <a:pt x="4828" y="1335"/>
                </a:cubicBezTo>
                <a:close/>
                <a:moveTo>
                  <a:pt x="6168" y="803"/>
                </a:moveTo>
                <a:cubicBezTo>
                  <a:pt x="6692" y="911"/>
                  <a:pt x="7228" y="1006"/>
                  <a:pt x="7728" y="1220"/>
                </a:cubicBezTo>
                <a:cubicBezTo>
                  <a:pt x="8478" y="1542"/>
                  <a:pt x="9061" y="2077"/>
                  <a:pt x="9478" y="2780"/>
                </a:cubicBezTo>
                <a:cubicBezTo>
                  <a:pt x="10240" y="4113"/>
                  <a:pt x="10478" y="5875"/>
                  <a:pt x="10133" y="7364"/>
                </a:cubicBezTo>
                <a:cubicBezTo>
                  <a:pt x="9776" y="8840"/>
                  <a:pt x="8668" y="10388"/>
                  <a:pt x="7311" y="11114"/>
                </a:cubicBezTo>
                <a:cubicBezTo>
                  <a:pt x="6625" y="11477"/>
                  <a:pt x="5885" y="11625"/>
                  <a:pt x="5137" y="11625"/>
                </a:cubicBezTo>
                <a:cubicBezTo>
                  <a:pt x="4510" y="11625"/>
                  <a:pt x="3877" y="11521"/>
                  <a:pt x="3263" y="11352"/>
                </a:cubicBezTo>
                <a:cubicBezTo>
                  <a:pt x="3299" y="11209"/>
                  <a:pt x="3322" y="11078"/>
                  <a:pt x="3334" y="10947"/>
                </a:cubicBezTo>
                <a:cubicBezTo>
                  <a:pt x="3394" y="10959"/>
                  <a:pt x="3453" y="10983"/>
                  <a:pt x="3513" y="10995"/>
                </a:cubicBezTo>
                <a:cubicBezTo>
                  <a:pt x="3525" y="11007"/>
                  <a:pt x="3549" y="11031"/>
                  <a:pt x="3573" y="11031"/>
                </a:cubicBezTo>
                <a:cubicBezTo>
                  <a:pt x="3769" y="11047"/>
                  <a:pt x="3967" y="11055"/>
                  <a:pt x="4165" y="11055"/>
                </a:cubicBezTo>
                <a:cubicBezTo>
                  <a:pt x="6027" y="11055"/>
                  <a:pt x="7900" y="10337"/>
                  <a:pt x="8966" y="8733"/>
                </a:cubicBezTo>
                <a:cubicBezTo>
                  <a:pt x="9502" y="7935"/>
                  <a:pt x="9811" y="6876"/>
                  <a:pt x="9823" y="5816"/>
                </a:cubicBezTo>
                <a:cubicBezTo>
                  <a:pt x="9835" y="5804"/>
                  <a:pt x="9835" y="5780"/>
                  <a:pt x="9823" y="5768"/>
                </a:cubicBezTo>
                <a:cubicBezTo>
                  <a:pt x="9835" y="4744"/>
                  <a:pt x="9549" y="3720"/>
                  <a:pt x="8907" y="2982"/>
                </a:cubicBezTo>
                <a:cubicBezTo>
                  <a:pt x="8156" y="2101"/>
                  <a:pt x="7132" y="1518"/>
                  <a:pt x="6025" y="1280"/>
                </a:cubicBezTo>
                <a:cubicBezTo>
                  <a:pt x="6085" y="1125"/>
                  <a:pt x="6132" y="958"/>
                  <a:pt x="6168" y="803"/>
                </a:cubicBezTo>
                <a:close/>
                <a:moveTo>
                  <a:pt x="5704" y="184"/>
                </a:moveTo>
                <a:cubicBezTo>
                  <a:pt x="7454" y="458"/>
                  <a:pt x="9061" y="994"/>
                  <a:pt x="10002" y="2613"/>
                </a:cubicBezTo>
                <a:cubicBezTo>
                  <a:pt x="10883" y="4137"/>
                  <a:pt x="10954" y="6209"/>
                  <a:pt x="10597" y="7899"/>
                </a:cubicBezTo>
                <a:cubicBezTo>
                  <a:pt x="10264" y="9471"/>
                  <a:pt x="8871" y="10959"/>
                  <a:pt x="7430" y="11602"/>
                </a:cubicBezTo>
                <a:cubicBezTo>
                  <a:pt x="6697" y="11930"/>
                  <a:pt x="5942" y="12073"/>
                  <a:pt x="5184" y="12073"/>
                </a:cubicBezTo>
                <a:cubicBezTo>
                  <a:pt x="4183" y="12073"/>
                  <a:pt x="3178" y="11824"/>
                  <a:pt x="2215" y="11424"/>
                </a:cubicBezTo>
                <a:cubicBezTo>
                  <a:pt x="2239" y="11376"/>
                  <a:pt x="2263" y="11340"/>
                  <a:pt x="2299" y="11305"/>
                </a:cubicBezTo>
                <a:cubicBezTo>
                  <a:pt x="2322" y="11269"/>
                  <a:pt x="2370" y="11257"/>
                  <a:pt x="2406" y="11233"/>
                </a:cubicBezTo>
                <a:cubicBezTo>
                  <a:pt x="2418" y="11257"/>
                  <a:pt x="2430" y="11269"/>
                  <a:pt x="2453" y="11269"/>
                </a:cubicBezTo>
                <a:cubicBezTo>
                  <a:pt x="3292" y="11597"/>
                  <a:pt x="4190" y="11798"/>
                  <a:pt x="5081" y="11798"/>
                </a:cubicBezTo>
                <a:cubicBezTo>
                  <a:pt x="5874" y="11798"/>
                  <a:pt x="6660" y="11639"/>
                  <a:pt x="7394" y="11269"/>
                </a:cubicBezTo>
                <a:cubicBezTo>
                  <a:pt x="8835" y="10543"/>
                  <a:pt x="10002" y="8864"/>
                  <a:pt x="10335" y="7304"/>
                </a:cubicBezTo>
                <a:cubicBezTo>
                  <a:pt x="10669" y="5744"/>
                  <a:pt x="10407" y="3887"/>
                  <a:pt x="9538" y="2530"/>
                </a:cubicBezTo>
                <a:cubicBezTo>
                  <a:pt x="8716" y="1232"/>
                  <a:pt x="7228" y="672"/>
                  <a:pt x="5728" y="577"/>
                </a:cubicBezTo>
                <a:cubicBezTo>
                  <a:pt x="5716" y="565"/>
                  <a:pt x="5704" y="553"/>
                  <a:pt x="5680" y="553"/>
                </a:cubicBezTo>
                <a:cubicBezTo>
                  <a:pt x="5632" y="553"/>
                  <a:pt x="5680" y="315"/>
                  <a:pt x="5704" y="184"/>
                </a:cubicBezTo>
                <a:close/>
                <a:moveTo>
                  <a:pt x="4549" y="12233"/>
                </a:moveTo>
                <a:lnTo>
                  <a:pt x="4549" y="12233"/>
                </a:lnTo>
                <a:cubicBezTo>
                  <a:pt x="4680" y="12245"/>
                  <a:pt x="4823" y="12245"/>
                  <a:pt x="4954" y="12257"/>
                </a:cubicBezTo>
                <a:cubicBezTo>
                  <a:pt x="4918" y="12674"/>
                  <a:pt x="4918" y="13103"/>
                  <a:pt x="4918" y="13531"/>
                </a:cubicBezTo>
                <a:cubicBezTo>
                  <a:pt x="4870" y="13543"/>
                  <a:pt x="4823" y="13567"/>
                  <a:pt x="4775" y="13591"/>
                </a:cubicBezTo>
                <a:cubicBezTo>
                  <a:pt x="4759" y="13596"/>
                  <a:pt x="4731" y="13601"/>
                  <a:pt x="4702" y="13601"/>
                </a:cubicBezTo>
                <a:cubicBezTo>
                  <a:pt x="4666" y="13601"/>
                  <a:pt x="4628" y="13593"/>
                  <a:pt x="4608" y="13567"/>
                </a:cubicBezTo>
                <a:cubicBezTo>
                  <a:pt x="4656" y="13138"/>
                  <a:pt x="4632" y="12650"/>
                  <a:pt x="4549" y="12233"/>
                </a:cubicBezTo>
                <a:close/>
                <a:moveTo>
                  <a:pt x="4442" y="12924"/>
                </a:moveTo>
                <a:lnTo>
                  <a:pt x="4442" y="12924"/>
                </a:lnTo>
                <a:cubicBezTo>
                  <a:pt x="4430" y="13150"/>
                  <a:pt x="4442" y="13388"/>
                  <a:pt x="4477" y="13603"/>
                </a:cubicBezTo>
                <a:cubicBezTo>
                  <a:pt x="4477" y="13626"/>
                  <a:pt x="4489" y="13638"/>
                  <a:pt x="4513" y="13638"/>
                </a:cubicBezTo>
                <a:cubicBezTo>
                  <a:pt x="4537" y="13698"/>
                  <a:pt x="4596" y="13745"/>
                  <a:pt x="4668" y="13757"/>
                </a:cubicBezTo>
                <a:cubicBezTo>
                  <a:pt x="4684" y="13761"/>
                  <a:pt x="4701" y="13762"/>
                  <a:pt x="4718" y="13762"/>
                </a:cubicBezTo>
                <a:cubicBezTo>
                  <a:pt x="4833" y="13762"/>
                  <a:pt x="4977" y="13699"/>
                  <a:pt x="5049" y="13626"/>
                </a:cubicBezTo>
                <a:cubicBezTo>
                  <a:pt x="5061" y="13614"/>
                  <a:pt x="5073" y="13603"/>
                  <a:pt x="5073" y="13591"/>
                </a:cubicBezTo>
                <a:cubicBezTo>
                  <a:pt x="5073" y="13579"/>
                  <a:pt x="5073" y="13567"/>
                  <a:pt x="5073" y="13555"/>
                </a:cubicBezTo>
                <a:cubicBezTo>
                  <a:pt x="5073" y="13364"/>
                  <a:pt x="5073" y="13186"/>
                  <a:pt x="5073" y="13007"/>
                </a:cubicBezTo>
                <a:cubicBezTo>
                  <a:pt x="5478" y="12972"/>
                  <a:pt x="5870" y="12936"/>
                  <a:pt x="6275" y="12936"/>
                </a:cubicBezTo>
                <a:cubicBezTo>
                  <a:pt x="6353" y="12936"/>
                  <a:pt x="6463" y="12932"/>
                  <a:pt x="6589" y="12932"/>
                </a:cubicBezTo>
                <a:cubicBezTo>
                  <a:pt x="6965" y="12932"/>
                  <a:pt x="7472" y="12966"/>
                  <a:pt x="7597" y="13233"/>
                </a:cubicBezTo>
                <a:cubicBezTo>
                  <a:pt x="7597" y="13245"/>
                  <a:pt x="7609" y="13245"/>
                  <a:pt x="7621" y="13245"/>
                </a:cubicBezTo>
                <a:cubicBezTo>
                  <a:pt x="7692" y="13495"/>
                  <a:pt x="7525" y="13793"/>
                  <a:pt x="7335" y="13960"/>
                </a:cubicBezTo>
                <a:cubicBezTo>
                  <a:pt x="7144" y="14115"/>
                  <a:pt x="6740" y="14115"/>
                  <a:pt x="6513" y="14138"/>
                </a:cubicBezTo>
                <a:cubicBezTo>
                  <a:pt x="6025" y="14174"/>
                  <a:pt x="5537" y="14174"/>
                  <a:pt x="5061" y="14174"/>
                </a:cubicBezTo>
                <a:cubicBezTo>
                  <a:pt x="4573" y="14174"/>
                  <a:pt x="4084" y="14174"/>
                  <a:pt x="3608" y="14162"/>
                </a:cubicBezTo>
                <a:cubicBezTo>
                  <a:pt x="3585" y="14161"/>
                  <a:pt x="3557" y="14161"/>
                  <a:pt x="3525" y="14161"/>
                </a:cubicBezTo>
                <a:cubicBezTo>
                  <a:pt x="3424" y="14161"/>
                  <a:pt x="3286" y="14164"/>
                  <a:pt x="3133" y="14164"/>
                </a:cubicBezTo>
                <a:cubicBezTo>
                  <a:pt x="2646" y="14164"/>
                  <a:pt x="2007" y="14131"/>
                  <a:pt x="1906" y="13853"/>
                </a:cubicBezTo>
                <a:cubicBezTo>
                  <a:pt x="1614" y="12968"/>
                  <a:pt x="2900" y="12931"/>
                  <a:pt x="3822" y="12931"/>
                </a:cubicBezTo>
                <a:cubicBezTo>
                  <a:pt x="3904" y="12931"/>
                  <a:pt x="3984" y="12932"/>
                  <a:pt x="4060" y="12932"/>
                </a:cubicBezTo>
                <a:cubicBezTo>
                  <a:pt x="4207" y="12932"/>
                  <a:pt x="4338" y="12931"/>
                  <a:pt x="4442" y="12924"/>
                </a:cubicBezTo>
                <a:close/>
                <a:moveTo>
                  <a:pt x="7764" y="13745"/>
                </a:moveTo>
                <a:cubicBezTo>
                  <a:pt x="7775" y="13805"/>
                  <a:pt x="7775" y="13865"/>
                  <a:pt x="7775" y="13924"/>
                </a:cubicBezTo>
                <a:cubicBezTo>
                  <a:pt x="7764" y="14067"/>
                  <a:pt x="7716" y="14210"/>
                  <a:pt x="7644" y="14329"/>
                </a:cubicBezTo>
                <a:cubicBezTo>
                  <a:pt x="6751" y="14722"/>
                  <a:pt x="5751" y="14722"/>
                  <a:pt x="4787" y="14722"/>
                </a:cubicBezTo>
                <a:cubicBezTo>
                  <a:pt x="4311" y="14722"/>
                  <a:pt x="3846" y="14722"/>
                  <a:pt x="3370" y="14686"/>
                </a:cubicBezTo>
                <a:cubicBezTo>
                  <a:pt x="3049" y="14674"/>
                  <a:pt x="2072" y="14734"/>
                  <a:pt x="1882" y="14424"/>
                </a:cubicBezTo>
                <a:cubicBezTo>
                  <a:pt x="1882" y="14317"/>
                  <a:pt x="1846" y="14198"/>
                  <a:pt x="1834" y="14091"/>
                </a:cubicBezTo>
                <a:cubicBezTo>
                  <a:pt x="1822" y="14067"/>
                  <a:pt x="1822" y="14043"/>
                  <a:pt x="1822" y="14019"/>
                </a:cubicBezTo>
                <a:lnTo>
                  <a:pt x="1822" y="14019"/>
                </a:lnTo>
                <a:cubicBezTo>
                  <a:pt x="1834" y="14031"/>
                  <a:pt x="1846" y="14043"/>
                  <a:pt x="1858" y="14055"/>
                </a:cubicBezTo>
                <a:cubicBezTo>
                  <a:pt x="1882" y="14079"/>
                  <a:pt x="1894" y="14079"/>
                  <a:pt x="1918" y="14079"/>
                </a:cubicBezTo>
                <a:cubicBezTo>
                  <a:pt x="2108" y="14329"/>
                  <a:pt x="2572" y="14293"/>
                  <a:pt x="2882" y="14305"/>
                </a:cubicBezTo>
                <a:cubicBezTo>
                  <a:pt x="3580" y="14337"/>
                  <a:pt x="4279" y="14358"/>
                  <a:pt x="4977" y="14358"/>
                </a:cubicBezTo>
                <a:cubicBezTo>
                  <a:pt x="5327" y="14358"/>
                  <a:pt x="5676" y="14353"/>
                  <a:pt x="6025" y="14341"/>
                </a:cubicBezTo>
                <a:cubicBezTo>
                  <a:pt x="6549" y="14317"/>
                  <a:pt x="7335" y="14376"/>
                  <a:pt x="7692" y="13876"/>
                </a:cubicBezTo>
                <a:cubicBezTo>
                  <a:pt x="7716" y="13829"/>
                  <a:pt x="7752" y="13793"/>
                  <a:pt x="7764" y="13745"/>
                </a:cubicBezTo>
                <a:close/>
                <a:moveTo>
                  <a:pt x="5707" y="0"/>
                </a:moveTo>
                <a:cubicBezTo>
                  <a:pt x="5694" y="0"/>
                  <a:pt x="5684" y="6"/>
                  <a:pt x="5668" y="6"/>
                </a:cubicBezTo>
                <a:cubicBezTo>
                  <a:pt x="5659" y="3"/>
                  <a:pt x="5650" y="1"/>
                  <a:pt x="5641" y="1"/>
                </a:cubicBezTo>
                <a:cubicBezTo>
                  <a:pt x="5615" y="1"/>
                  <a:pt x="5591" y="15"/>
                  <a:pt x="5573" y="41"/>
                </a:cubicBezTo>
                <a:cubicBezTo>
                  <a:pt x="5489" y="160"/>
                  <a:pt x="5466" y="387"/>
                  <a:pt x="5501" y="518"/>
                </a:cubicBezTo>
                <a:cubicBezTo>
                  <a:pt x="5513" y="577"/>
                  <a:pt x="5537" y="625"/>
                  <a:pt x="5573" y="661"/>
                </a:cubicBezTo>
                <a:cubicBezTo>
                  <a:pt x="5585" y="661"/>
                  <a:pt x="5597" y="672"/>
                  <a:pt x="5608" y="672"/>
                </a:cubicBezTo>
                <a:cubicBezTo>
                  <a:pt x="5728" y="708"/>
                  <a:pt x="5859" y="732"/>
                  <a:pt x="5978" y="756"/>
                </a:cubicBezTo>
                <a:cubicBezTo>
                  <a:pt x="5942" y="922"/>
                  <a:pt x="5906" y="1089"/>
                  <a:pt x="5882" y="1256"/>
                </a:cubicBezTo>
                <a:cubicBezTo>
                  <a:pt x="5537" y="1189"/>
                  <a:pt x="5187" y="1154"/>
                  <a:pt x="4836" y="1154"/>
                </a:cubicBezTo>
                <a:cubicBezTo>
                  <a:pt x="4314" y="1154"/>
                  <a:pt x="3792" y="1230"/>
                  <a:pt x="3287" y="1387"/>
                </a:cubicBezTo>
                <a:cubicBezTo>
                  <a:pt x="2346" y="1684"/>
                  <a:pt x="1394" y="2220"/>
                  <a:pt x="846" y="3066"/>
                </a:cubicBezTo>
                <a:cubicBezTo>
                  <a:pt x="263" y="3959"/>
                  <a:pt x="1" y="5102"/>
                  <a:pt x="1" y="6161"/>
                </a:cubicBezTo>
                <a:cubicBezTo>
                  <a:pt x="1" y="8209"/>
                  <a:pt x="1239" y="10245"/>
                  <a:pt x="3215" y="10900"/>
                </a:cubicBezTo>
                <a:cubicBezTo>
                  <a:pt x="3156" y="11031"/>
                  <a:pt x="3108" y="11162"/>
                  <a:pt x="3072" y="11293"/>
                </a:cubicBezTo>
                <a:cubicBezTo>
                  <a:pt x="2882" y="11233"/>
                  <a:pt x="2691" y="11174"/>
                  <a:pt x="2501" y="11102"/>
                </a:cubicBezTo>
                <a:lnTo>
                  <a:pt x="2477" y="11102"/>
                </a:lnTo>
                <a:cubicBezTo>
                  <a:pt x="2477" y="11102"/>
                  <a:pt x="2477" y="11102"/>
                  <a:pt x="2477" y="11090"/>
                </a:cubicBezTo>
                <a:cubicBezTo>
                  <a:pt x="2454" y="11073"/>
                  <a:pt x="2427" y="11065"/>
                  <a:pt x="2400" y="11065"/>
                </a:cubicBezTo>
                <a:cubicBezTo>
                  <a:pt x="2316" y="11065"/>
                  <a:pt x="2221" y="11135"/>
                  <a:pt x="2168" y="11198"/>
                </a:cubicBezTo>
                <a:cubicBezTo>
                  <a:pt x="2096" y="11293"/>
                  <a:pt x="2060" y="11400"/>
                  <a:pt x="2096" y="11519"/>
                </a:cubicBezTo>
                <a:cubicBezTo>
                  <a:pt x="2103" y="11540"/>
                  <a:pt x="2126" y="11552"/>
                  <a:pt x="2149" y="11552"/>
                </a:cubicBezTo>
                <a:cubicBezTo>
                  <a:pt x="2165" y="11552"/>
                  <a:pt x="2181" y="11546"/>
                  <a:pt x="2191" y="11531"/>
                </a:cubicBezTo>
                <a:cubicBezTo>
                  <a:pt x="2906" y="11912"/>
                  <a:pt x="3692" y="12150"/>
                  <a:pt x="4501" y="12221"/>
                </a:cubicBezTo>
                <a:cubicBezTo>
                  <a:pt x="4465" y="12412"/>
                  <a:pt x="4454" y="12614"/>
                  <a:pt x="4442" y="12817"/>
                </a:cubicBezTo>
                <a:cubicBezTo>
                  <a:pt x="4211" y="12790"/>
                  <a:pt x="3977" y="12782"/>
                  <a:pt x="3744" y="12782"/>
                </a:cubicBezTo>
                <a:cubicBezTo>
                  <a:pt x="3555" y="12782"/>
                  <a:pt x="3366" y="12788"/>
                  <a:pt x="3180" y="12793"/>
                </a:cubicBezTo>
                <a:cubicBezTo>
                  <a:pt x="2846" y="12793"/>
                  <a:pt x="2513" y="12793"/>
                  <a:pt x="2203" y="12936"/>
                </a:cubicBezTo>
                <a:cubicBezTo>
                  <a:pt x="1882" y="13103"/>
                  <a:pt x="1644" y="13448"/>
                  <a:pt x="1715" y="13781"/>
                </a:cubicBezTo>
                <a:cubicBezTo>
                  <a:pt x="1703" y="13888"/>
                  <a:pt x="1691" y="14007"/>
                  <a:pt x="1703" y="14126"/>
                </a:cubicBezTo>
                <a:cubicBezTo>
                  <a:pt x="1715" y="14246"/>
                  <a:pt x="1727" y="14400"/>
                  <a:pt x="1798" y="14496"/>
                </a:cubicBezTo>
                <a:cubicBezTo>
                  <a:pt x="1810" y="14519"/>
                  <a:pt x="1834" y="14519"/>
                  <a:pt x="1846" y="14519"/>
                </a:cubicBezTo>
                <a:cubicBezTo>
                  <a:pt x="1906" y="14650"/>
                  <a:pt x="2025" y="14698"/>
                  <a:pt x="2191" y="14734"/>
                </a:cubicBezTo>
                <a:cubicBezTo>
                  <a:pt x="2822" y="14877"/>
                  <a:pt x="3549" y="14877"/>
                  <a:pt x="4192" y="14888"/>
                </a:cubicBezTo>
                <a:cubicBezTo>
                  <a:pt x="4474" y="14897"/>
                  <a:pt x="4763" y="14905"/>
                  <a:pt x="5056" y="14905"/>
                </a:cubicBezTo>
                <a:cubicBezTo>
                  <a:pt x="5985" y="14905"/>
                  <a:pt x="6942" y="14825"/>
                  <a:pt x="7775" y="14436"/>
                </a:cubicBezTo>
                <a:cubicBezTo>
                  <a:pt x="7835" y="14412"/>
                  <a:pt x="7823" y="14353"/>
                  <a:pt x="7775" y="14317"/>
                </a:cubicBezTo>
                <a:cubicBezTo>
                  <a:pt x="7942" y="14067"/>
                  <a:pt x="8025" y="13710"/>
                  <a:pt x="7835" y="13460"/>
                </a:cubicBezTo>
                <a:cubicBezTo>
                  <a:pt x="7835" y="13460"/>
                  <a:pt x="7835" y="13460"/>
                  <a:pt x="7823" y="13448"/>
                </a:cubicBezTo>
                <a:cubicBezTo>
                  <a:pt x="7811" y="13269"/>
                  <a:pt x="7716" y="13103"/>
                  <a:pt x="7537" y="12983"/>
                </a:cubicBezTo>
                <a:cubicBezTo>
                  <a:pt x="7525" y="12972"/>
                  <a:pt x="7525" y="12972"/>
                  <a:pt x="7525" y="12972"/>
                </a:cubicBezTo>
                <a:cubicBezTo>
                  <a:pt x="7394" y="12876"/>
                  <a:pt x="7216" y="12829"/>
                  <a:pt x="7049" y="12805"/>
                </a:cubicBezTo>
                <a:cubicBezTo>
                  <a:pt x="6800" y="12769"/>
                  <a:pt x="6548" y="12755"/>
                  <a:pt x="6296" y="12755"/>
                </a:cubicBezTo>
                <a:cubicBezTo>
                  <a:pt x="5884" y="12755"/>
                  <a:pt x="5471" y="12792"/>
                  <a:pt x="5073" y="12829"/>
                </a:cubicBezTo>
                <a:cubicBezTo>
                  <a:pt x="5061" y="12638"/>
                  <a:pt x="5061" y="12448"/>
                  <a:pt x="5049" y="12257"/>
                </a:cubicBezTo>
                <a:lnTo>
                  <a:pt x="5049" y="12257"/>
                </a:lnTo>
                <a:cubicBezTo>
                  <a:pt x="5079" y="12258"/>
                  <a:pt x="5109" y="12258"/>
                  <a:pt x="5140" y="12258"/>
                </a:cubicBezTo>
                <a:cubicBezTo>
                  <a:pt x="5895" y="12258"/>
                  <a:pt x="6649" y="12115"/>
                  <a:pt x="7359" y="11829"/>
                </a:cubicBezTo>
                <a:cubicBezTo>
                  <a:pt x="8180" y="11495"/>
                  <a:pt x="8918" y="10959"/>
                  <a:pt x="9490" y="10281"/>
                </a:cubicBezTo>
                <a:cubicBezTo>
                  <a:pt x="10002" y="9650"/>
                  <a:pt x="10550" y="8864"/>
                  <a:pt x="10740" y="8054"/>
                </a:cubicBezTo>
                <a:cubicBezTo>
                  <a:pt x="11157" y="6292"/>
                  <a:pt x="11026" y="4125"/>
                  <a:pt x="10133" y="2530"/>
                </a:cubicBezTo>
                <a:cubicBezTo>
                  <a:pt x="9180" y="863"/>
                  <a:pt x="7513" y="303"/>
                  <a:pt x="5728" y="6"/>
                </a:cubicBezTo>
                <a:cubicBezTo>
                  <a:pt x="5720" y="2"/>
                  <a:pt x="5713" y="0"/>
                  <a:pt x="5707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 rot="10800000" flipH="1">
            <a:off x="7021138" y="1600375"/>
            <a:ext cx="494175" cy="453600"/>
          </a:xfrm>
          <a:custGeom>
            <a:avLst/>
            <a:gdLst/>
            <a:ahLst/>
            <a:cxnLst/>
            <a:rect l="l" t="t" r="r" b="b"/>
            <a:pathLst>
              <a:path w="19767" h="18144" extrusionOk="0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433455" y="2855210"/>
            <a:ext cx="44196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Desafios encontrados/superados</a:t>
            </a:r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45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8"/>
          <p:cNvSpPr/>
          <p:nvPr/>
        </p:nvSpPr>
        <p:spPr>
          <a:xfrm>
            <a:off x="837999" y="820450"/>
            <a:ext cx="6564473" cy="80645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8"/>
          <p:cNvSpPr txBox="1">
            <a:spLocks noGrp="1"/>
          </p:cNvSpPr>
          <p:nvPr>
            <p:ph type="title"/>
          </p:nvPr>
        </p:nvSpPr>
        <p:spPr>
          <a:xfrm>
            <a:off x="747354" y="407597"/>
            <a:ext cx="8206877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Desafios encontrados e como foram superados</a:t>
            </a:r>
            <a:endParaRPr sz="2800" dirty="0"/>
          </a:p>
        </p:txBody>
      </p:sp>
      <p:sp>
        <p:nvSpPr>
          <p:cNvPr id="2" name="Google Shape;785;p49">
            <a:extLst>
              <a:ext uri="{FF2B5EF4-FFF2-40B4-BE49-F238E27FC236}">
                <a16:creationId xmlns:a16="http://schemas.microsoft.com/office/drawing/2014/main" id="{C777E268-05E7-72F9-A731-D76A230273AB}"/>
              </a:ext>
            </a:extLst>
          </p:cNvPr>
          <p:cNvSpPr txBox="1">
            <a:spLocks/>
          </p:cNvSpPr>
          <p:nvPr/>
        </p:nvSpPr>
        <p:spPr>
          <a:xfrm>
            <a:off x="715500" y="1442211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PT" dirty="0">
                <a:solidFill>
                  <a:schemeClr val="lt2"/>
                </a:solidFill>
              </a:rPr>
              <a:t>Base de Dados</a:t>
            </a:r>
          </a:p>
        </p:txBody>
      </p:sp>
      <p:sp>
        <p:nvSpPr>
          <p:cNvPr id="3" name="Google Shape;786;p49">
            <a:extLst>
              <a:ext uri="{FF2B5EF4-FFF2-40B4-BE49-F238E27FC236}">
                <a16:creationId xmlns:a16="http://schemas.microsoft.com/office/drawing/2014/main" id="{317E8604-BC20-A06A-FC3B-7CA1B5E5C41D}"/>
              </a:ext>
            </a:extLst>
          </p:cNvPr>
          <p:cNvSpPr txBox="1">
            <a:spLocks/>
          </p:cNvSpPr>
          <p:nvPr/>
        </p:nvSpPr>
        <p:spPr>
          <a:xfrm>
            <a:off x="715513" y="1848249"/>
            <a:ext cx="2175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……</a:t>
            </a:r>
          </a:p>
        </p:txBody>
      </p:sp>
      <p:sp>
        <p:nvSpPr>
          <p:cNvPr id="4" name="Google Shape;787;p49">
            <a:extLst>
              <a:ext uri="{FF2B5EF4-FFF2-40B4-BE49-F238E27FC236}">
                <a16:creationId xmlns:a16="http://schemas.microsoft.com/office/drawing/2014/main" id="{BE8E1357-1C7B-3BA6-B57E-DAAB4FDEC001}"/>
              </a:ext>
            </a:extLst>
          </p:cNvPr>
          <p:cNvSpPr txBox="1">
            <a:spLocks/>
          </p:cNvSpPr>
          <p:nvPr/>
        </p:nvSpPr>
        <p:spPr>
          <a:xfrm>
            <a:off x="5792725" y="1442211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 err="1">
                <a:solidFill>
                  <a:schemeClr val="dk2"/>
                </a:solidFill>
              </a:rPr>
              <a:t>Mars</a:t>
            </a:r>
            <a:endParaRPr lang="pt-PT" dirty="0">
              <a:solidFill>
                <a:schemeClr val="dk2"/>
              </a:solidFill>
            </a:endParaRPr>
          </a:p>
        </p:txBody>
      </p:sp>
      <p:sp>
        <p:nvSpPr>
          <p:cNvPr id="5" name="Google Shape;788;p49">
            <a:extLst>
              <a:ext uri="{FF2B5EF4-FFF2-40B4-BE49-F238E27FC236}">
                <a16:creationId xmlns:a16="http://schemas.microsoft.com/office/drawing/2014/main" id="{207C34F6-50CF-E31F-E7C0-2EDD5585DE9F}"/>
              </a:ext>
            </a:extLst>
          </p:cNvPr>
          <p:cNvSpPr txBox="1">
            <a:spLocks/>
          </p:cNvSpPr>
          <p:nvPr/>
        </p:nvSpPr>
        <p:spPr>
          <a:xfrm>
            <a:off x="5792738" y="1844801"/>
            <a:ext cx="2175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Despite being red, Mars is actually a cold place</a:t>
            </a:r>
          </a:p>
        </p:txBody>
      </p:sp>
      <p:sp>
        <p:nvSpPr>
          <p:cNvPr id="6" name="Google Shape;789;p49">
            <a:extLst>
              <a:ext uri="{FF2B5EF4-FFF2-40B4-BE49-F238E27FC236}">
                <a16:creationId xmlns:a16="http://schemas.microsoft.com/office/drawing/2014/main" id="{80952734-C28D-1A53-5C49-0D06E4AA0FCF}"/>
              </a:ext>
            </a:extLst>
          </p:cNvPr>
          <p:cNvSpPr txBox="1">
            <a:spLocks/>
          </p:cNvSpPr>
          <p:nvPr/>
        </p:nvSpPr>
        <p:spPr>
          <a:xfrm>
            <a:off x="715500" y="3136036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PT">
                <a:solidFill>
                  <a:schemeClr val="dk2"/>
                </a:solidFill>
              </a:rPr>
              <a:t>Jupiter</a:t>
            </a:r>
          </a:p>
        </p:txBody>
      </p:sp>
      <p:sp>
        <p:nvSpPr>
          <p:cNvPr id="7" name="Google Shape;790;p49">
            <a:extLst>
              <a:ext uri="{FF2B5EF4-FFF2-40B4-BE49-F238E27FC236}">
                <a16:creationId xmlns:a16="http://schemas.microsoft.com/office/drawing/2014/main" id="{6C4C79AB-E166-15FE-CA9D-04294FEE2E4A}"/>
              </a:ext>
            </a:extLst>
          </p:cNvPr>
          <p:cNvSpPr txBox="1">
            <a:spLocks/>
          </p:cNvSpPr>
          <p:nvPr/>
        </p:nvSpPr>
        <p:spPr>
          <a:xfrm>
            <a:off x="715513" y="3538636"/>
            <a:ext cx="2175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/>
              <a:t>Jupiter is a gas giant and the biggest planet of them all</a:t>
            </a:r>
          </a:p>
        </p:txBody>
      </p:sp>
      <p:sp>
        <p:nvSpPr>
          <p:cNvPr id="8" name="Google Shape;791;p49">
            <a:extLst>
              <a:ext uri="{FF2B5EF4-FFF2-40B4-BE49-F238E27FC236}">
                <a16:creationId xmlns:a16="http://schemas.microsoft.com/office/drawing/2014/main" id="{3B3A6B57-F8B9-3C23-DE0B-6244165FC287}"/>
              </a:ext>
            </a:extLst>
          </p:cNvPr>
          <p:cNvSpPr txBox="1">
            <a:spLocks/>
          </p:cNvSpPr>
          <p:nvPr/>
        </p:nvSpPr>
        <p:spPr>
          <a:xfrm>
            <a:off x="5792725" y="3136036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>
                <a:solidFill>
                  <a:schemeClr val="lt2"/>
                </a:solidFill>
              </a:rPr>
              <a:t>Saturn</a:t>
            </a:r>
          </a:p>
        </p:txBody>
      </p:sp>
      <p:sp>
        <p:nvSpPr>
          <p:cNvPr id="9" name="Google Shape;792;p49">
            <a:extLst>
              <a:ext uri="{FF2B5EF4-FFF2-40B4-BE49-F238E27FC236}">
                <a16:creationId xmlns:a16="http://schemas.microsoft.com/office/drawing/2014/main" id="{2D56C8A0-E84F-333B-FB88-CB77E8720CB7}"/>
              </a:ext>
            </a:extLst>
          </p:cNvPr>
          <p:cNvSpPr txBox="1">
            <a:spLocks/>
          </p:cNvSpPr>
          <p:nvPr/>
        </p:nvSpPr>
        <p:spPr>
          <a:xfrm>
            <a:off x="5792738" y="3538636"/>
            <a:ext cx="21753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Saturn is composed mostly of hydrogen and helium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PT" dirty="0"/>
            </a:br>
            <a:r>
              <a:rPr lang="pt-PT" dirty="0"/>
              <a:t>Obrigada!</a:t>
            </a:r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2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7"/>
          <p:cNvGrpSpPr/>
          <p:nvPr/>
        </p:nvGrpSpPr>
        <p:grpSpPr>
          <a:xfrm>
            <a:off x="1268795" y="1499550"/>
            <a:ext cx="936610" cy="800409"/>
            <a:chOff x="2794150" y="3804075"/>
            <a:chExt cx="936610" cy="800409"/>
          </a:xfrm>
        </p:grpSpPr>
        <p:sp>
          <p:nvSpPr>
            <p:cNvPr id="143" name="Google Shape;143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7"/>
          <p:cNvGrpSpPr/>
          <p:nvPr/>
        </p:nvGrpSpPr>
        <p:grpSpPr>
          <a:xfrm>
            <a:off x="4103645" y="1499550"/>
            <a:ext cx="936610" cy="800409"/>
            <a:chOff x="2794150" y="3804075"/>
            <a:chExt cx="936610" cy="800409"/>
          </a:xfrm>
        </p:grpSpPr>
        <p:sp>
          <p:nvSpPr>
            <p:cNvPr id="146" name="Google Shape;146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7"/>
          <p:cNvGrpSpPr/>
          <p:nvPr/>
        </p:nvGrpSpPr>
        <p:grpSpPr>
          <a:xfrm>
            <a:off x="6938495" y="1499550"/>
            <a:ext cx="936610" cy="800409"/>
            <a:chOff x="2794150" y="3804075"/>
            <a:chExt cx="936610" cy="800409"/>
          </a:xfrm>
        </p:grpSpPr>
        <p:sp>
          <p:nvSpPr>
            <p:cNvPr id="149" name="Google Shape;149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7"/>
          <p:cNvGrpSpPr/>
          <p:nvPr/>
        </p:nvGrpSpPr>
        <p:grpSpPr>
          <a:xfrm>
            <a:off x="1268795" y="3231475"/>
            <a:ext cx="936610" cy="800409"/>
            <a:chOff x="2794150" y="3804075"/>
            <a:chExt cx="936610" cy="800409"/>
          </a:xfrm>
        </p:grpSpPr>
        <p:sp>
          <p:nvSpPr>
            <p:cNvPr id="152" name="Google Shape;152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7"/>
          <p:cNvGrpSpPr/>
          <p:nvPr/>
        </p:nvGrpSpPr>
        <p:grpSpPr>
          <a:xfrm>
            <a:off x="4103645" y="3231475"/>
            <a:ext cx="936610" cy="800409"/>
            <a:chOff x="2794150" y="3804075"/>
            <a:chExt cx="936610" cy="800409"/>
          </a:xfrm>
        </p:grpSpPr>
        <p:sp>
          <p:nvSpPr>
            <p:cNvPr id="155" name="Google Shape;155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27"/>
          <p:cNvGrpSpPr/>
          <p:nvPr/>
        </p:nvGrpSpPr>
        <p:grpSpPr>
          <a:xfrm>
            <a:off x="6938495" y="3231475"/>
            <a:ext cx="936610" cy="800409"/>
            <a:chOff x="2794150" y="3804075"/>
            <a:chExt cx="936610" cy="800409"/>
          </a:xfrm>
        </p:grpSpPr>
        <p:sp>
          <p:nvSpPr>
            <p:cNvPr id="158" name="Google Shape;158;p27"/>
            <p:cNvSpPr/>
            <p:nvPr/>
          </p:nvSpPr>
          <p:spPr>
            <a:xfrm>
              <a:off x="2854033" y="3857379"/>
              <a:ext cx="816844" cy="693801"/>
            </a:xfrm>
            <a:custGeom>
              <a:avLst/>
              <a:gdLst/>
              <a:ahLst/>
              <a:cxnLst/>
              <a:rect l="l" t="t" r="r" b="b"/>
              <a:pathLst>
                <a:path w="15010" h="12749" extrusionOk="0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2794150" y="3804075"/>
              <a:ext cx="936610" cy="800409"/>
            </a:xfrm>
            <a:custGeom>
              <a:avLst/>
              <a:gdLst/>
              <a:ahLst/>
              <a:cxnLst/>
              <a:rect l="l" t="t" r="r" b="b"/>
              <a:pathLst>
                <a:path w="18459" h="14708" extrusionOk="0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27"/>
          <p:cNvSpPr/>
          <p:nvPr/>
        </p:nvSpPr>
        <p:spPr>
          <a:xfrm>
            <a:off x="838001" y="820450"/>
            <a:ext cx="3630090" cy="155736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70069" y="53740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Tabelas de Conteúdos</a:t>
            </a:r>
            <a:endParaRPr dirty="0"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715450" y="2290862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nossa Equipa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3"/>
          </p:nvPr>
        </p:nvSpPr>
        <p:spPr>
          <a:xfrm>
            <a:off x="715450" y="1598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3550300" y="2290862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PT" dirty="0"/>
              <a:t>O nosso </a:t>
            </a:r>
            <a:r>
              <a:rPr lang="pt-PT" dirty="0" err="1"/>
              <a:t>Projecto</a:t>
            </a:r>
            <a:endParaRPr lang="pt-PT"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 idx="6"/>
          </p:nvPr>
        </p:nvSpPr>
        <p:spPr>
          <a:xfrm>
            <a:off x="3550300" y="1598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7"/>
          </p:nvPr>
        </p:nvSpPr>
        <p:spPr>
          <a:xfrm>
            <a:off x="6399857" y="2426725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e Tecnologia Usada</a:t>
            </a:r>
            <a:endParaRPr dirty="0"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9"/>
          </p:nvPr>
        </p:nvSpPr>
        <p:spPr>
          <a:xfrm>
            <a:off x="6385150" y="1598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13"/>
          </p:nvPr>
        </p:nvSpPr>
        <p:spPr>
          <a:xfrm>
            <a:off x="715450" y="4033862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Fases do Projecto</a:t>
            </a: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15"/>
          </p:nvPr>
        </p:nvSpPr>
        <p:spPr>
          <a:xfrm>
            <a:off x="715450" y="3341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16"/>
          </p:nvPr>
        </p:nvSpPr>
        <p:spPr>
          <a:xfrm>
            <a:off x="3291373" y="4114681"/>
            <a:ext cx="2670391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Desafios encontrados/superados</a:t>
            </a:r>
            <a:endParaRPr dirty="0"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 idx="18"/>
          </p:nvPr>
        </p:nvSpPr>
        <p:spPr>
          <a:xfrm>
            <a:off x="3550300" y="3341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19"/>
          </p:nvPr>
        </p:nvSpPr>
        <p:spPr>
          <a:xfrm>
            <a:off x="6385150" y="4033862"/>
            <a:ext cx="20433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 idx="21"/>
          </p:nvPr>
        </p:nvSpPr>
        <p:spPr>
          <a:xfrm>
            <a:off x="6385150" y="3341275"/>
            <a:ext cx="20433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80" name="Google Shape;180;p27"/>
          <p:cNvGrpSpPr/>
          <p:nvPr/>
        </p:nvGrpSpPr>
        <p:grpSpPr>
          <a:xfrm rot="1044153">
            <a:off x="7948611" y="370456"/>
            <a:ext cx="771792" cy="609611"/>
            <a:chOff x="8411450" y="2045850"/>
            <a:chExt cx="346800" cy="273925"/>
          </a:xfrm>
        </p:grpSpPr>
        <p:sp>
          <p:nvSpPr>
            <p:cNvPr id="181" name="Google Shape;181;p27"/>
            <p:cNvSpPr/>
            <p:nvPr/>
          </p:nvSpPr>
          <p:spPr>
            <a:xfrm>
              <a:off x="8411450" y="2045850"/>
              <a:ext cx="346800" cy="273925"/>
            </a:xfrm>
            <a:custGeom>
              <a:avLst/>
              <a:gdLst/>
              <a:ahLst/>
              <a:cxnLst/>
              <a:rect l="l" t="t" r="r" b="b"/>
              <a:pathLst>
                <a:path w="13872" h="10957" extrusionOk="0">
                  <a:moveTo>
                    <a:pt x="3344" y="601"/>
                  </a:moveTo>
                  <a:cubicBezTo>
                    <a:pt x="3419" y="601"/>
                    <a:pt x="3472" y="672"/>
                    <a:pt x="3501" y="813"/>
                  </a:cubicBezTo>
                  <a:cubicBezTo>
                    <a:pt x="3608" y="932"/>
                    <a:pt x="3668" y="1170"/>
                    <a:pt x="3739" y="1325"/>
                  </a:cubicBezTo>
                  <a:cubicBezTo>
                    <a:pt x="3763" y="1360"/>
                    <a:pt x="3775" y="1396"/>
                    <a:pt x="3787" y="1432"/>
                  </a:cubicBezTo>
                  <a:cubicBezTo>
                    <a:pt x="3561" y="1396"/>
                    <a:pt x="3382" y="1396"/>
                    <a:pt x="3204" y="1218"/>
                  </a:cubicBezTo>
                  <a:cubicBezTo>
                    <a:pt x="3073" y="1075"/>
                    <a:pt x="3001" y="896"/>
                    <a:pt x="3025" y="706"/>
                  </a:cubicBezTo>
                  <a:cubicBezTo>
                    <a:pt x="3061" y="694"/>
                    <a:pt x="3108" y="682"/>
                    <a:pt x="3180" y="682"/>
                  </a:cubicBezTo>
                  <a:cubicBezTo>
                    <a:pt x="3243" y="628"/>
                    <a:pt x="3298" y="601"/>
                    <a:pt x="3344" y="601"/>
                  </a:cubicBezTo>
                  <a:close/>
                  <a:moveTo>
                    <a:pt x="3825" y="5354"/>
                  </a:moveTo>
                  <a:cubicBezTo>
                    <a:pt x="3892" y="5378"/>
                    <a:pt x="3959" y="5411"/>
                    <a:pt x="4037" y="5444"/>
                  </a:cubicBezTo>
                  <a:cubicBezTo>
                    <a:pt x="4382" y="5849"/>
                    <a:pt x="4370" y="6087"/>
                    <a:pt x="4013" y="6159"/>
                  </a:cubicBezTo>
                  <a:cubicBezTo>
                    <a:pt x="3966" y="6194"/>
                    <a:pt x="3906" y="6218"/>
                    <a:pt x="3846" y="6254"/>
                  </a:cubicBezTo>
                  <a:cubicBezTo>
                    <a:pt x="3846" y="6206"/>
                    <a:pt x="3823" y="6171"/>
                    <a:pt x="3775" y="6159"/>
                  </a:cubicBezTo>
                  <a:cubicBezTo>
                    <a:pt x="3608" y="6147"/>
                    <a:pt x="3430" y="5956"/>
                    <a:pt x="3501" y="5778"/>
                  </a:cubicBezTo>
                  <a:cubicBezTo>
                    <a:pt x="3561" y="5599"/>
                    <a:pt x="3727" y="5623"/>
                    <a:pt x="3846" y="5528"/>
                  </a:cubicBezTo>
                  <a:cubicBezTo>
                    <a:pt x="3894" y="5504"/>
                    <a:pt x="3894" y="5409"/>
                    <a:pt x="3846" y="5373"/>
                  </a:cubicBezTo>
                  <a:cubicBezTo>
                    <a:pt x="3839" y="5366"/>
                    <a:pt x="3832" y="5359"/>
                    <a:pt x="3825" y="5354"/>
                  </a:cubicBezTo>
                  <a:close/>
                  <a:moveTo>
                    <a:pt x="2249" y="5148"/>
                  </a:moveTo>
                  <a:cubicBezTo>
                    <a:pt x="2372" y="5148"/>
                    <a:pt x="2496" y="5151"/>
                    <a:pt x="2620" y="5159"/>
                  </a:cubicBezTo>
                  <a:cubicBezTo>
                    <a:pt x="2906" y="5170"/>
                    <a:pt x="3215" y="5182"/>
                    <a:pt x="3501" y="5254"/>
                  </a:cubicBezTo>
                  <a:cubicBezTo>
                    <a:pt x="3573" y="5266"/>
                    <a:pt x="3656" y="5290"/>
                    <a:pt x="3727" y="5325"/>
                  </a:cubicBezTo>
                  <a:cubicBezTo>
                    <a:pt x="3712" y="5322"/>
                    <a:pt x="3696" y="5320"/>
                    <a:pt x="3679" y="5320"/>
                  </a:cubicBezTo>
                  <a:cubicBezTo>
                    <a:pt x="3464" y="5320"/>
                    <a:pt x="3226" y="5602"/>
                    <a:pt x="3215" y="5802"/>
                  </a:cubicBezTo>
                  <a:cubicBezTo>
                    <a:pt x="3204" y="6087"/>
                    <a:pt x="3418" y="6290"/>
                    <a:pt x="3668" y="6302"/>
                  </a:cubicBezTo>
                  <a:cubicBezTo>
                    <a:pt x="3668" y="6313"/>
                    <a:pt x="3656" y="6313"/>
                    <a:pt x="3656" y="6325"/>
                  </a:cubicBezTo>
                  <a:cubicBezTo>
                    <a:pt x="3192" y="6468"/>
                    <a:pt x="2584" y="6456"/>
                    <a:pt x="2156" y="6468"/>
                  </a:cubicBezTo>
                  <a:cubicBezTo>
                    <a:pt x="1997" y="6468"/>
                    <a:pt x="1844" y="6474"/>
                    <a:pt x="1688" y="6474"/>
                  </a:cubicBezTo>
                  <a:cubicBezTo>
                    <a:pt x="1611" y="6474"/>
                    <a:pt x="1533" y="6472"/>
                    <a:pt x="1453" y="6468"/>
                  </a:cubicBezTo>
                  <a:cubicBezTo>
                    <a:pt x="1433" y="6469"/>
                    <a:pt x="1413" y="6470"/>
                    <a:pt x="1392" y="6470"/>
                  </a:cubicBezTo>
                  <a:cubicBezTo>
                    <a:pt x="1175" y="6470"/>
                    <a:pt x="959" y="6413"/>
                    <a:pt x="763" y="6325"/>
                  </a:cubicBezTo>
                  <a:cubicBezTo>
                    <a:pt x="441" y="6111"/>
                    <a:pt x="441" y="5861"/>
                    <a:pt x="751" y="5551"/>
                  </a:cubicBezTo>
                  <a:cubicBezTo>
                    <a:pt x="894" y="5516"/>
                    <a:pt x="870" y="5325"/>
                    <a:pt x="763" y="5278"/>
                  </a:cubicBezTo>
                  <a:cubicBezTo>
                    <a:pt x="1258" y="5201"/>
                    <a:pt x="1753" y="5148"/>
                    <a:pt x="2249" y="5148"/>
                  </a:cubicBezTo>
                  <a:close/>
                  <a:moveTo>
                    <a:pt x="3799" y="6575"/>
                  </a:moveTo>
                  <a:lnTo>
                    <a:pt x="3799" y="6575"/>
                  </a:lnTo>
                  <a:cubicBezTo>
                    <a:pt x="4335" y="6945"/>
                    <a:pt x="4096" y="7445"/>
                    <a:pt x="3644" y="7707"/>
                  </a:cubicBezTo>
                  <a:cubicBezTo>
                    <a:pt x="3644" y="7707"/>
                    <a:pt x="3644" y="7707"/>
                    <a:pt x="3632" y="7695"/>
                  </a:cubicBezTo>
                  <a:cubicBezTo>
                    <a:pt x="3430" y="7587"/>
                    <a:pt x="3346" y="7361"/>
                    <a:pt x="3370" y="7135"/>
                  </a:cubicBezTo>
                  <a:cubicBezTo>
                    <a:pt x="3382" y="7040"/>
                    <a:pt x="3418" y="6933"/>
                    <a:pt x="3465" y="6861"/>
                  </a:cubicBezTo>
                  <a:cubicBezTo>
                    <a:pt x="3525" y="6778"/>
                    <a:pt x="3620" y="6730"/>
                    <a:pt x="3668" y="6647"/>
                  </a:cubicBezTo>
                  <a:cubicBezTo>
                    <a:pt x="3680" y="6635"/>
                    <a:pt x="3680" y="6623"/>
                    <a:pt x="3680" y="6611"/>
                  </a:cubicBezTo>
                  <a:cubicBezTo>
                    <a:pt x="3727" y="6599"/>
                    <a:pt x="3763" y="6587"/>
                    <a:pt x="3799" y="6575"/>
                  </a:cubicBezTo>
                  <a:close/>
                  <a:moveTo>
                    <a:pt x="608" y="6611"/>
                  </a:moveTo>
                  <a:lnTo>
                    <a:pt x="608" y="6611"/>
                  </a:lnTo>
                  <a:cubicBezTo>
                    <a:pt x="889" y="6778"/>
                    <a:pt x="1227" y="6809"/>
                    <a:pt x="1558" y="6809"/>
                  </a:cubicBezTo>
                  <a:cubicBezTo>
                    <a:pt x="1676" y="6809"/>
                    <a:pt x="1793" y="6805"/>
                    <a:pt x="1906" y="6802"/>
                  </a:cubicBezTo>
                  <a:cubicBezTo>
                    <a:pt x="2346" y="6802"/>
                    <a:pt x="2799" y="6778"/>
                    <a:pt x="3227" y="6706"/>
                  </a:cubicBezTo>
                  <a:lnTo>
                    <a:pt x="3227" y="6706"/>
                  </a:lnTo>
                  <a:cubicBezTo>
                    <a:pt x="3156" y="6849"/>
                    <a:pt x="3108" y="7016"/>
                    <a:pt x="3096" y="7147"/>
                  </a:cubicBezTo>
                  <a:cubicBezTo>
                    <a:pt x="3096" y="7409"/>
                    <a:pt x="3204" y="7671"/>
                    <a:pt x="3418" y="7826"/>
                  </a:cubicBezTo>
                  <a:cubicBezTo>
                    <a:pt x="3406" y="7826"/>
                    <a:pt x="3394" y="7826"/>
                    <a:pt x="3382" y="7837"/>
                  </a:cubicBezTo>
                  <a:cubicBezTo>
                    <a:pt x="3013" y="7957"/>
                    <a:pt x="2549" y="7945"/>
                    <a:pt x="2168" y="7957"/>
                  </a:cubicBezTo>
                  <a:cubicBezTo>
                    <a:pt x="2037" y="7961"/>
                    <a:pt x="1901" y="7967"/>
                    <a:pt x="1763" y="7967"/>
                  </a:cubicBezTo>
                  <a:cubicBezTo>
                    <a:pt x="1523" y="7967"/>
                    <a:pt x="1280" y="7949"/>
                    <a:pt x="1060" y="7873"/>
                  </a:cubicBezTo>
                  <a:cubicBezTo>
                    <a:pt x="489" y="7671"/>
                    <a:pt x="167" y="7075"/>
                    <a:pt x="608" y="6611"/>
                  </a:cubicBezTo>
                  <a:close/>
                  <a:moveTo>
                    <a:pt x="3799" y="8052"/>
                  </a:moveTo>
                  <a:cubicBezTo>
                    <a:pt x="3799" y="8052"/>
                    <a:pt x="3811" y="8064"/>
                    <a:pt x="3823" y="8064"/>
                  </a:cubicBezTo>
                  <a:cubicBezTo>
                    <a:pt x="4216" y="8314"/>
                    <a:pt x="4204" y="8623"/>
                    <a:pt x="3787" y="9016"/>
                  </a:cubicBezTo>
                  <a:cubicBezTo>
                    <a:pt x="3751" y="9028"/>
                    <a:pt x="3715" y="9052"/>
                    <a:pt x="3692" y="9064"/>
                  </a:cubicBezTo>
                  <a:cubicBezTo>
                    <a:pt x="3525" y="9016"/>
                    <a:pt x="3370" y="8873"/>
                    <a:pt x="3358" y="8707"/>
                  </a:cubicBezTo>
                  <a:cubicBezTo>
                    <a:pt x="3334" y="8516"/>
                    <a:pt x="3477" y="8397"/>
                    <a:pt x="3585" y="8266"/>
                  </a:cubicBezTo>
                  <a:cubicBezTo>
                    <a:pt x="3608" y="8230"/>
                    <a:pt x="3596" y="8171"/>
                    <a:pt x="3561" y="8135"/>
                  </a:cubicBezTo>
                  <a:cubicBezTo>
                    <a:pt x="3644" y="8111"/>
                    <a:pt x="3715" y="8088"/>
                    <a:pt x="3799" y="8052"/>
                  </a:cubicBezTo>
                  <a:close/>
                  <a:moveTo>
                    <a:pt x="894" y="8147"/>
                  </a:moveTo>
                  <a:cubicBezTo>
                    <a:pt x="1208" y="8258"/>
                    <a:pt x="1565" y="8283"/>
                    <a:pt x="1893" y="8283"/>
                  </a:cubicBezTo>
                  <a:cubicBezTo>
                    <a:pt x="1987" y="8283"/>
                    <a:pt x="2080" y="8281"/>
                    <a:pt x="2168" y="8278"/>
                  </a:cubicBezTo>
                  <a:cubicBezTo>
                    <a:pt x="2477" y="8266"/>
                    <a:pt x="2894" y="8266"/>
                    <a:pt x="3287" y="8195"/>
                  </a:cubicBezTo>
                  <a:lnTo>
                    <a:pt x="3287" y="8195"/>
                  </a:lnTo>
                  <a:cubicBezTo>
                    <a:pt x="3108" y="8338"/>
                    <a:pt x="3037" y="8611"/>
                    <a:pt x="3096" y="8826"/>
                  </a:cubicBezTo>
                  <a:cubicBezTo>
                    <a:pt x="3144" y="9004"/>
                    <a:pt x="3263" y="9111"/>
                    <a:pt x="3406" y="9171"/>
                  </a:cubicBezTo>
                  <a:cubicBezTo>
                    <a:pt x="3358" y="9195"/>
                    <a:pt x="3311" y="9207"/>
                    <a:pt x="3251" y="9219"/>
                  </a:cubicBezTo>
                  <a:cubicBezTo>
                    <a:pt x="2953" y="9290"/>
                    <a:pt x="2644" y="9314"/>
                    <a:pt x="2334" y="9326"/>
                  </a:cubicBezTo>
                  <a:cubicBezTo>
                    <a:pt x="2072" y="9326"/>
                    <a:pt x="1810" y="9326"/>
                    <a:pt x="1560" y="9290"/>
                  </a:cubicBezTo>
                  <a:cubicBezTo>
                    <a:pt x="1322" y="9278"/>
                    <a:pt x="1108" y="9219"/>
                    <a:pt x="894" y="9111"/>
                  </a:cubicBezTo>
                  <a:cubicBezTo>
                    <a:pt x="477" y="8802"/>
                    <a:pt x="453" y="8492"/>
                    <a:pt x="834" y="8195"/>
                  </a:cubicBezTo>
                  <a:cubicBezTo>
                    <a:pt x="858" y="8183"/>
                    <a:pt x="882" y="8171"/>
                    <a:pt x="894" y="8147"/>
                  </a:cubicBezTo>
                  <a:close/>
                  <a:moveTo>
                    <a:pt x="11942" y="4510"/>
                  </a:moveTo>
                  <a:cubicBezTo>
                    <a:pt x="12087" y="4510"/>
                    <a:pt x="12143" y="4590"/>
                    <a:pt x="12109" y="4742"/>
                  </a:cubicBezTo>
                  <a:cubicBezTo>
                    <a:pt x="12228" y="4980"/>
                    <a:pt x="12133" y="5516"/>
                    <a:pt x="12133" y="5778"/>
                  </a:cubicBezTo>
                  <a:cubicBezTo>
                    <a:pt x="12145" y="6552"/>
                    <a:pt x="12133" y="7337"/>
                    <a:pt x="12121" y="8123"/>
                  </a:cubicBezTo>
                  <a:cubicBezTo>
                    <a:pt x="12109" y="8421"/>
                    <a:pt x="12097" y="8707"/>
                    <a:pt x="12086" y="9004"/>
                  </a:cubicBezTo>
                  <a:cubicBezTo>
                    <a:pt x="12086" y="9207"/>
                    <a:pt x="12169" y="10028"/>
                    <a:pt x="12038" y="10183"/>
                  </a:cubicBezTo>
                  <a:cubicBezTo>
                    <a:pt x="11918" y="10314"/>
                    <a:pt x="11651" y="10350"/>
                    <a:pt x="11354" y="10350"/>
                  </a:cubicBezTo>
                  <a:cubicBezTo>
                    <a:pt x="10975" y="10350"/>
                    <a:pt x="10545" y="10290"/>
                    <a:pt x="10312" y="10290"/>
                  </a:cubicBezTo>
                  <a:cubicBezTo>
                    <a:pt x="10173" y="10290"/>
                    <a:pt x="9992" y="10315"/>
                    <a:pt x="9816" y="10315"/>
                  </a:cubicBezTo>
                  <a:cubicBezTo>
                    <a:pt x="9584" y="10315"/>
                    <a:pt x="9360" y="10272"/>
                    <a:pt x="9252" y="10076"/>
                  </a:cubicBezTo>
                  <a:cubicBezTo>
                    <a:pt x="9133" y="9862"/>
                    <a:pt x="9264" y="9183"/>
                    <a:pt x="9264" y="8921"/>
                  </a:cubicBezTo>
                  <a:cubicBezTo>
                    <a:pt x="9288" y="7599"/>
                    <a:pt x="9288" y="6266"/>
                    <a:pt x="9276" y="4932"/>
                  </a:cubicBezTo>
                  <a:cubicBezTo>
                    <a:pt x="9907" y="4837"/>
                    <a:pt x="10538" y="4730"/>
                    <a:pt x="11169" y="4635"/>
                  </a:cubicBezTo>
                  <a:cubicBezTo>
                    <a:pt x="11359" y="4611"/>
                    <a:pt x="11538" y="4575"/>
                    <a:pt x="11716" y="4551"/>
                  </a:cubicBezTo>
                  <a:cubicBezTo>
                    <a:pt x="11807" y="4524"/>
                    <a:pt x="11882" y="4510"/>
                    <a:pt x="11942" y="4510"/>
                  </a:cubicBezTo>
                  <a:close/>
                  <a:moveTo>
                    <a:pt x="3715" y="9421"/>
                  </a:moveTo>
                  <a:lnTo>
                    <a:pt x="3715" y="9421"/>
                  </a:lnTo>
                  <a:cubicBezTo>
                    <a:pt x="3966" y="9612"/>
                    <a:pt x="3942" y="9814"/>
                    <a:pt x="3644" y="10040"/>
                  </a:cubicBezTo>
                  <a:cubicBezTo>
                    <a:pt x="3620" y="10195"/>
                    <a:pt x="3561" y="10302"/>
                    <a:pt x="3489" y="10385"/>
                  </a:cubicBezTo>
                  <a:cubicBezTo>
                    <a:pt x="3394" y="10314"/>
                    <a:pt x="3334" y="10195"/>
                    <a:pt x="3323" y="10064"/>
                  </a:cubicBezTo>
                  <a:cubicBezTo>
                    <a:pt x="3311" y="9993"/>
                    <a:pt x="3323" y="9921"/>
                    <a:pt x="3346" y="9850"/>
                  </a:cubicBezTo>
                  <a:cubicBezTo>
                    <a:pt x="3382" y="9778"/>
                    <a:pt x="3465" y="9742"/>
                    <a:pt x="3489" y="9659"/>
                  </a:cubicBezTo>
                  <a:cubicBezTo>
                    <a:pt x="3525" y="9600"/>
                    <a:pt x="3501" y="9540"/>
                    <a:pt x="3465" y="9516"/>
                  </a:cubicBezTo>
                  <a:cubicBezTo>
                    <a:pt x="3549" y="9492"/>
                    <a:pt x="3644" y="9457"/>
                    <a:pt x="3715" y="9421"/>
                  </a:cubicBezTo>
                  <a:close/>
                  <a:moveTo>
                    <a:pt x="989" y="9504"/>
                  </a:moveTo>
                  <a:lnTo>
                    <a:pt x="989" y="9504"/>
                  </a:lnTo>
                  <a:cubicBezTo>
                    <a:pt x="1325" y="9626"/>
                    <a:pt x="1726" y="9652"/>
                    <a:pt x="2067" y="9652"/>
                  </a:cubicBezTo>
                  <a:cubicBezTo>
                    <a:pt x="2162" y="9652"/>
                    <a:pt x="2252" y="9650"/>
                    <a:pt x="2334" y="9647"/>
                  </a:cubicBezTo>
                  <a:cubicBezTo>
                    <a:pt x="2584" y="9647"/>
                    <a:pt x="2882" y="9623"/>
                    <a:pt x="3180" y="9576"/>
                  </a:cubicBezTo>
                  <a:lnTo>
                    <a:pt x="3180" y="9576"/>
                  </a:lnTo>
                  <a:cubicBezTo>
                    <a:pt x="3061" y="9719"/>
                    <a:pt x="3025" y="9981"/>
                    <a:pt x="3049" y="10123"/>
                  </a:cubicBezTo>
                  <a:cubicBezTo>
                    <a:pt x="3073" y="10278"/>
                    <a:pt x="3156" y="10421"/>
                    <a:pt x="3275" y="10504"/>
                  </a:cubicBezTo>
                  <a:cubicBezTo>
                    <a:pt x="3233" y="10518"/>
                    <a:pt x="3187" y="10524"/>
                    <a:pt x="3135" y="10524"/>
                  </a:cubicBezTo>
                  <a:cubicBezTo>
                    <a:pt x="3098" y="10524"/>
                    <a:pt x="3057" y="10521"/>
                    <a:pt x="3013" y="10516"/>
                  </a:cubicBezTo>
                  <a:cubicBezTo>
                    <a:pt x="2965" y="10519"/>
                    <a:pt x="2918" y="10520"/>
                    <a:pt x="2870" y="10520"/>
                  </a:cubicBezTo>
                  <a:cubicBezTo>
                    <a:pt x="2679" y="10520"/>
                    <a:pt x="2487" y="10504"/>
                    <a:pt x="2287" y="10504"/>
                  </a:cubicBezTo>
                  <a:cubicBezTo>
                    <a:pt x="2241" y="10502"/>
                    <a:pt x="2195" y="10502"/>
                    <a:pt x="2149" y="10502"/>
                  </a:cubicBezTo>
                  <a:cubicBezTo>
                    <a:pt x="2057" y="10502"/>
                    <a:pt x="1963" y="10504"/>
                    <a:pt x="1870" y="10504"/>
                  </a:cubicBezTo>
                  <a:cubicBezTo>
                    <a:pt x="1730" y="10504"/>
                    <a:pt x="1590" y="10499"/>
                    <a:pt x="1453" y="10469"/>
                  </a:cubicBezTo>
                  <a:cubicBezTo>
                    <a:pt x="1037" y="10374"/>
                    <a:pt x="656" y="9850"/>
                    <a:pt x="989" y="9504"/>
                  </a:cubicBezTo>
                  <a:close/>
                  <a:moveTo>
                    <a:pt x="2942" y="1277"/>
                  </a:moveTo>
                  <a:cubicBezTo>
                    <a:pt x="2953" y="1301"/>
                    <a:pt x="2977" y="1337"/>
                    <a:pt x="3001" y="1360"/>
                  </a:cubicBezTo>
                  <a:cubicBezTo>
                    <a:pt x="3125" y="1520"/>
                    <a:pt x="3374" y="1692"/>
                    <a:pt x="3601" y="1692"/>
                  </a:cubicBezTo>
                  <a:cubicBezTo>
                    <a:pt x="3679" y="1692"/>
                    <a:pt x="3755" y="1671"/>
                    <a:pt x="3823" y="1622"/>
                  </a:cubicBezTo>
                  <a:cubicBezTo>
                    <a:pt x="3835" y="1611"/>
                    <a:pt x="3846" y="1599"/>
                    <a:pt x="3858" y="1587"/>
                  </a:cubicBezTo>
                  <a:cubicBezTo>
                    <a:pt x="3989" y="1872"/>
                    <a:pt x="4120" y="2170"/>
                    <a:pt x="4299" y="2432"/>
                  </a:cubicBezTo>
                  <a:cubicBezTo>
                    <a:pt x="4704" y="3063"/>
                    <a:pt x="5299" y="3373"/>
                    <a:pt x="5954" y="3706"/>
                  </a:cubicBezTo>
                  <a:cubicBezTo>
                    <a:pt x="6609" y="4039"/>
                    <a:pt x="7085" y="4468"/>
                    <a:pt x="7335" y="5040"/>
                  </a:cubicBezTo>
                  <a:cubicBezTo>
                    <a:pt x="7264" y="5051"/>
                    <a:pt x="7252" y="5170"/>
                    <a:pt x="7335" y="5182"/>
                  </a:cubicBezTo>
                  <a:cubicBezTo>
                    <a:pt x="7359" y="5182"/>
                    <a:pt x="7371" y="5182"/>
                    <a:pt x="7395" y="5194"/>
                  </a:cubicBezTo>
                  <a:cubicBezTo>
                    <a:pt x="7502" y="5492"/>
                    <a:pt x="7549" y="5813"/>
                    <a:pt x="7525" y="6194"/>
                  </a:cubicBezTo>
                  <a:cubicBezTo>
                    <a:pt x="7520" y="6302"/>
                    <a:pt x="7600" y="6355"/>
                    <a:pt x="7685" y="6355"/>
                  </a:cubicBezTo>
                  <a:cubicBezTo>
                    <a:pt x="7770" y="6355"/>
                    <a:pt x="7859" y="6302"/>
                    <a:pt x="7871" y="6194"/>
                  </a:cubicBezTo>
                  <a:cubicBezTo>
                    <a:pt x="7906" y="5861"/>
                    <a:pt x="7871" y="5540"/>
                    <a:pt x="7799" y="5242"/>
                  </a:cubicBezTo>
                  <a:lnTo>
                    <a:pt x="7799" y="5242"/>
                  </a:lnTo>
                  <a:cubicBezTo>
                    <a:pt x="7901" y="5252"/>
                    <a:pt x="8003" y="5257"/>
                    <a:pt x="8106" y="5257"/>
                  </a:cubicBezTo>
                  <a:cubicBezTo>
                    <a:pt x="8364" y="5257"/>
                    <a:pt x="8624" y="5223"/>
                    <a:pt x="8871" y="5147"/>
                  </a:cubicBezTo>
                  <a:cubicBezTo>
                    <a:pt x="8954" y="5123"/>
                    <a:pt x="8978" y="5040"/>
                    <a:pt x="8954" y="4980"/>
                  </a:cubicBezTo>
                  <a:lnTo>
                    <a:pt x="9002" y="4980"/>
                  </a:lnTo>
                  <a:cubicBezTo>
                    <a:pt x="9014" y="4968"/>
                    <a:pt x="9026" y="4968"/>
                    <a:pt x="9038" y="4968"/>
                  </a:cubicBezTo>
                  <a:cubicBezTo>
                    <a:pt x="8990" y="5956"/>
                    <a:pt x="8954" y="6933"/>
                    <a:pt x="8930" y="7921"/>
                  </a:cubicBezTo>
                  <a:cubicBezTo>
                    <a:pt x="8919" y="8445"/>
                    <a:pt x="8907" y="8969"/>
                    <a:pt x="8895" y="9504"/>
                  </a:cubicBezTo>
                  <a:cubicBezTo>
                    <a:pt x="8895" y="9564"/>
                    <a:pt x="8895" y="9635"/>
                    <a:pt x="8883" y="9707"/>
                  </a:cubicBezTo>
                  <a:cubicBezTo>
                    <a:pt x="8612" y="9657"/>
                    <a:pt x="8335" y="9631"/>
                    <a:pt x="8060" y="9631"/>
                  </a:cubicBezTo>
                  <a:cubicBezTo>
                    <a:pt x="7937" y="9631"/>
                    <a:pt x="7814" y="9636"/>
                    <a:pt x="7692" y="9647"/>
                  </a:cubicBezTo>
                  <a:cubicBezTo>
                    <a:pt x="7811" y="9397"/>
                    <a:pt x="7859" y="9123"/>
                    <a:pt x="7799" y="8850"/>
                  </a:cubicBezTo>
                  <a:cubicBezTo>
                    <a:pt x="7782" y="8786"/>
                    <a:pt x="7730" y="8756"/>
                    <a:pt x="7678" y="8756"/>
                  </a:cubicBezTo>
                  <a:cubicBezTo>
                    <a:pt x="7623" y="8756"/>
                    <a:pt x="7568" y="8789"/>
                    <a:pt x="7549" y="8850"/>
                  </a:cubicBezTo>
                  <a:cubicBezTo>
                    <a:pt x="7311" y="9540"/>
                    <a:pt x="7133" y="10064"/>
                    <a:pt x="6418" y="10397"/>
                  </a:cubicBezTo>
                  <a:cubicBezTo>
                    <a:pt x="6075" y="10555"/>
                    <a:pt x="5717" y="10616"/>
                    <a:pt x="5356" y="10616"/>
                  </a:cubicBezTo>
                  <a:cubicBezTo>
                    <a:pt x="4928" y="10616"/>
                    <a:pt x="4498" y="10531"/>
                    <a:pt x="4085" y="10421"/>
                  </a:cubicBezTo>
                  <a:cubicBezTo>
                    <a:pt x="4120" y="10362"/>
                    <a:pt x="4156" y="10314"/>
                    <a:pt x="4192" y="10254"/>
                  </a:cubicBezTo>
                  <a:cubicBezTo>
                    <a:pt x="4358" y="9921"/>
                    <a:pt x="4287" y="9457"/>
                    <a:pt x="3954" y="9302"/>
                  </a:cubicBezTo>
                  <a:cubicBezTo>
                    <a:pt x="4132" y="9183"/>
                    <a:pt x="4275" y="9040"/>
                    <a:pt x="4370" y="8838"/>
                  </a:cubicBezTo>
                  <a:cubicBezTo>
                    <a:pt x="4525" y="8469"/>
                    <a:pt x="4406" y="8064"/>
                    <a:pt x="4108" y="7861"/>
                  </a:cubicBezTo>
                  <a:cubicBezTo>
                    <a:pt x="4192" y="7778"/>
                    <a:pt x="4275" y="7695"/>
                    <a:pt x="4335" y="7587"/>
                  </a:cubicBezTo>
                  <a:cubicBezTo>
                    <a:pt x="4549" y="7195"/>
                    <a:pt x="4442" y="6742"/>
                    <a:pt x="4144" y="6456"/>
                  </a:cubicBezTo>
                  <a:cubicBezTo>
                    <a:pt x="4751" y="6159"/>
                    <a:pt x="4978" y="5635"/>
                    <a:pt x="4192" y="5170"/>
                  </a:cubicBezTo>
                  <a:cubicBezTo>
                    <a:pt x="3954" y="5028"/>
                    <a:pt x="3680" y="4932"/>
                    <a:pt x="3382" y="4873"/>
                  </a:cubicBezTo>
                  <a:cubicBezTo>
                    <a:pt x="3334" y="4659"/>
                    <a:pt x="3477" y="4468"/>
                    <a:pt x="3668" y="4361"/>
                  </a:cubicBezTo>
                  <a:cubicBezTo>
                    <a:pt x="3835" y="4278"/>
                    <a:pt x="4049" y="4266"/>
                    <a:pt x="4192" y="4147"/>
                  </a:cubicBezTo>
                  <a:cubicBezTo>
                    <a:pt x="4251" y="4087"/>
                    <a:pt x="4227" y="3944"/>
                    <a:pt x="4132" y="3932"/>
                  </a:cubicBezTo>
                  <a:cubicBezTo>
                    <a:pt x="4110" y="3929"/>
                    <a:pt x="4086" y="3928"/>
                    <a:pt x="4061" y="3928"/>
                  </a:cubicBezTo>
                  <a:cubicBezTo>
                    <a:pt x="3992" y="3928"/>
                    <a:pt x="3916" y="3939"/>
                    <a:pt x="3846" y="3956"/>
                  </a:cubicBezTo>
                  <a:cubicBezTo>
                    <a:pt x="3442" y="3242"/>
                    <a:pt x="2906" y="2170"/>
                    <a:pt x="2942" y="1277"/>
                  </a:cubicBezTo>
                  <a:close/>
                  <a:moveTo>
                    <a:pt x="3155" y="1"/>
                  </a:moveTo>
                  <a:cubicBezTo>
                    <a:pt x="3140" y="1"/>
                    <a:pt x="3124" y="1"/>
                    <a:pt x="3108" y="3"/>
                  </a:cubicBezTo>
                  <a:cubicBezTo>
                    <a:pt x="2775" y="51"/>
                    <a:pt x="2680" y="360"/>
                    <a:pt x="2632" y="646"/>
                  </a:cubicBezTo>
                  <a:cubicBezTo>
                    <a:pt x="2465" y="1801"/>
                    <a:pt x="2953" y="3135"/>
                    <a:pt x="3656" y="4039"/>
                  </a:cubicBezTo>
                  <a:cubicBezTo>
                    <a:pt x="3549" y="4099"/>
                    <a:pt x="3442" y="4182"/>
                    <a:pt x="3370" y="4242"/>
                  </a:cubicBezTo>
                  <a:cubicBezTo>
                    <a:pt x="3215" y="4408"/>
                    <a:pt x="3120" y="4623"/>
                    <a:pt x="3144" y="4837"/>
                  </a:cubicBezTo>
                  <a:cubicBezTo>
                    <a:pt x="2953" y="4811"/>
                    <a:pt x="2758" y="4799"/>
                    <a:pt x="2561" y="4799"/>
                  </a:cubicBezTo>
                  <a:cubicBezTo>
                    <a:pt x="1858" y="4799"/>
                    <a:pt x="1137" y="4949"/>
                    <a:pt x="560" y="5135"/>
                  </a:cubicBezTo>
                  <a:cubicBezTo>
                    <a:pt x="453" y="5159"/>
                    <a:pt x="489" y="5290"/>
                    <a:pt x="572" y="5301"/>
                  </a:cubicBezTo>
                  <a:cubicBezTo>
                    <a:pt x="96" y="5504"/>
                    <a:pt x="84" y="6123"/>
                    <a:pt x="429" y="6480"/>
                  </a:cubicBezTo>
                  <a:cubicBezTo>
                    <a:pt x="72" y="6671"/>
                    <a:pt x="1" y="7147"/>
                    <a:pt x="167" y="7528"/>
                  </a:cubicBezTo>
                  <a:cubicBezTo>
                    <a:pt x="275" y="7766"/>
                    <a:pt x="429" y="7921"/>
                    <a:pt x="632" y="8040"/>
                  </a:cubicBezTo>
                  <a:cubicBezTo>
                    <a:pt x="310" y="8195"/>
                    <a:pt x="179" y="8611"/>
                    <a:pt x="334" y="8957"/>
                  </a:cubicBezTo>
                  <a:cubicBezTo>
                    <a:pt x="417" y="9171"/>
                    <a:pt x="584" y="9326"/>
                    <a:pt x="798" y="9433"/>
                  </a:cubicBezTo>
                  <a:cubicBezTo>
                    <a:pt x="548" y="9588"/>
                    <a:pt x="453" y="9909"/>
                    <a:pt x="572" y="10207"/>
                  </a:cubicBezTo>
                  <a:cubicBezTo>
                    <a:pt x="858" y="10874"/>
                    <a:pt x="1703" y="10814"/>
                    <a:pt x="2287" y="10826"/>
                  </a:cubicBezTo>
                  <a:cubicBezTo>
                    <a:pt x="2450" y="10830"/>
                    <a:pt x="2631" y="10839"/>
                    <a:pt x="2817" y="10839"/>
                  </a:cubicBezTo>
                  <a:cubicBezTo>
                    <a:pt x="3202" y="10839"/>
                    <a:pt x="3605" y="10800"/>
                    <a:pt x="3894" y="10600"/>
                  </a:cubicBezTo>
                  <a:cubicBezTo>
                    <a:pt x="3906" y="10600"/>
                    <a:pt x="3918" y="10612"/>
                    <a:pt x="3930" y="10612"/>
                  </a:cubicBezTo>
                  <a:cubicBezTo>
                    <a:pt x="4420" y="10819"/>
                    <a:pt x="4952" y="10957"/>
                    <a:pt x="5478" y="10957"/>
                  </a:cubicBezTo>
                  <a:cubicBezTo>
                    <a:pt x="5948" y="10957"/>
                    <a:pt x="6413" y="10846"/>
                    <a:pt x="6835" y="10576"/>
                  </a:cubicBezTo>
                  <a:cubicBezTo>
                    <a:pt x="7109" y="10409"/>
                    <a:pt x="7371" y="10171"/>
                    <a:pt x="7549" y="9885"/>
                  </a:cubicBezTo>
                  <a:cubicBezTo>
                    <a:pt x="8002" y="9897"/>
                    <a:pt x="8430" y="9933"/>
                    <a:pt x="8871" y="10016"/>
                  </a:cubicBezTo>
                  <a:cubicBezTo>
                    <a:pt x="8871" y="10159"/>
                    <a:pt x="8883" y="10302"/>
                    <a:pt x="8954" y="10409"/>
                  </a:cubicBezTo>
                  <a:cubicBezTo>
                    <a:pt x="9101" y="10645"/>
                    <a:pt x="9440" y="10700"/>
                    <a:pt x="9785" y="10700"/>
                  </a:cubicBezTo>
                  <a:cubicBezTo>
                    <a:pt x="10083" y="10700"/>
                    <a:pt x="10386" y="10659"/>
                    <a:pt x="10573" y="10659"/>
                  </a:cubicBezTo>
                  <a:cubicBezTo>
                    <a:pt x="10797" y="10659"/>
                    <a:pt x="11193" y="10721"/>
                    <a:pt x="11560" y="10721"/>
                  </a:cubicBezTo>
                  <a:cubicBezTo>
                    <a:pt x="11875" y="10721"/>
                    <a:pt x="12169" y="10675"/>
                    <a:pt x="12312" y="10504"/>
                  </a:cubicBezTo>
                  <a:cubicBezTo>
                    <a:pt x="12407" y="10374"/>
                    <a:pt x="12419" y="10195"/>
                    <a:pt x="12431" y="10028"/>
                  </a:cubicBezTo>
                  <a:cubicBezTo>
                    <a:pt x="12463" y="10032"/>
                    <a:pt x="12494" y="10034"/>
                    <a:pt x="12527" y="10034"/>
                  </a:cubicBezTo>
                  <a:cubicBezTo>
                    <a:pt x="12591" y="10034"/>
                    <a:pt x="12657" y="10028"/>
                    <a:pt x="12729" y="10028"/>
                  </a:cubicBezTo>
                  <a:cubicBezTo>
                    <a:pt x="12904" y="10028"/>
                    <a:pt x="13090" y="10039"/>
                    <a:pt x="13277" y="10039"/>
                  </a:cubicBezTo>
                  <a:cubicBezTo>
                    <a:pt x="13433" y="10039"/>
                    <a:pt x="13589" y="10031"/>
                    <a:pt x="13741" y="10004"/>
                  </a:cubicBezTo>
                  <a:cubicBezTo>
                    <a:pt x="13872" y="9981"/>
                    <a:pt x="13872" y="9754"/>
                    <a:pt x="13741" y="9742"/>
                  </a:cubicBezTo>
                  <a:cubicBezTo>
                    <a:pt x="13642" y="9725"/>
                    <a:pt x="13543" y="9718"/>
                    <a:pt x="13444" y="9718"/>
                  </a:cubicBezTo>
                  <a:cubicBezTo>
                    <a:pt x="13281" y="9718"/>
                    <a:pt x="13118" y="9735"/>
                    <a:pt x="12955" y="9742"/>
                  </a:cubicBezTo>
                  <a:cubicBezTo>
                    <a:pt x="12830" y="9742"/>
                    <a:pt x="12691" y="9763"/>
                    <a:pt x="12560" y="9763"/>
                  </a:cubicBezTo>
                  <a:cubicBezTo>
                    <a:pt x="12516" y="9763"/>
                    <a:pt x="12473" y="9760"/>
                    <a:pt x="12431" y="9754"/>
                  </a:cubicBezTo>
                  <a:cubicBezTo>
                    <a:pt x="12431" y="9742"/>
                    <a:pt x="12431" y="9742"/>
                    <a:pt x="12431" y="9742"/>
                  </a:cubicBezTo>
                  <a:cubicBezTo>
                    <a:pt x="12455" y="9207"/>
                    <a:pt x="12478" y="8659"/>
                    <a:pt x="12490" y="8123"/>
                  </a:cubicBezTo>
                  <a:cubicBezTo>
                    <a:pt x="12514" y="7064"/>
                    <a:pt x="12526" y="5992"/>
                    <a:pt x="12490" y="4920"/>
                  </a:cubicBezTo>
                  <a:cubicBezTo>
                    <a:pt x="12669" y="4920"/>
                    <a:pt x="12836" y="4920"/>
                    <a:pt x="13014" y="4932"/>
                  </a:cubicBezTo>
                  <a:cubicBezTo>
                    <a:pt x="13190" y="4954"/>
                    <a:pt x="13376" y="5017"/>
                    <a:pt x="13563" y="5017"/>
                  </a:cubicBezTo>
                  <a:cubicBezTo>
                    <a:pt x="13579" y="5017"/>
                    <a:pt x="13594" y="5017"/>
                    <a:pt x="13610" y="5016"/>
                  </a:cubicBezTo>
                  <a:cubicBezTo>
                    <a:pt x="13729" y="5004"/>
                    <a:pt x="13800" y="4825"/>
                    <a:pt x="13681" y="4766"/>
                  </a:cubicBezTo>
                  <a:cubicBezTo>
                    <a:pt x="13510" y="4680"/>
                    <a:pt x="13296" y="4648"/>
                    <a:pt x="13078" y="4648"/>
                  </a:cubicBezTo>
                  <a:cubicBezTo>
                    <a:pt x="12870" y="4648"/>
                    <a:pt x="12659" y="4677"/>
                    <a:pt x="12478" y="4718"/>
                  </a:cubicBezTo>
                  <a:cubicBezTo>
                    <a:pt x="12467" y="4370"/>
                    <a:pt x="12387" y="4146"/>
                    <a:pt x="11975" y="4146"/>
                  </a:cubicBezTo>
                  <a:cubicBezTo>
                    <a:pt x="11965" y="4146"/>
                    <a:pt x="11954" y="4146"/>
                    <a:pt x="11943" y="4147"/>
                  </a:cubicBezTo>
                  <a:cubicBezTo>
                    <a:pt x="11074" y="4147"/>
                    <a:pt x="10133" y="4385"/>
                    <a:pt x="9252" y="4551"/>
                  </a:cubicBezTo>
                  <a:cubicBezTo>
                    <a:pt x="9232" y="4527"/>
                    <a:pt x="9200" y="4514"/>
                    <a:pt x="9167" y="4514"/>
                  </a:cubicBezTo>
                  <a:cubicBezTo>
                    <a:pt x="9122" y="4514"/>
                    <a:pt x="9075" y="4538"/>
                    <a:pt x="9061" y="4587"/>
                  </a:cubicBezTo>
                  <a:cubicBezTo>
                    <a:pt x="9002" y="4599"/>
                    <a:pt x="8954" y="4611"/>
                    <a:pt x="8895" y="4611"/>
                  </a:cubicBezTo>
                  <a:cubicBezTo>
                    <a:pt x="8740" y="4635"/>
                    <a:pt x="8740" y="4801"/>
                    <a:pt x="8811" y="4897"/>
                  </a:cubicBezTo>
                  <a:cubicBezTo>
                    <a:pt x="8442" y="4932"/>
                    <a:pt x="8085" y="4992"/>
                    <a:pt x="7728" y="5016"/>
                  </a:cubicBezTo>
                  <a:cubicBezTo>
                    <a:pt x="7514" y="4444"/>
                    <a:pt x="7097" y="3956"/>
                    <a:pt x="6537" y="3623"/>
                  </a:cubicBezTo>
                  <a:cubicBezTo>
                    <a:pt x="5894" y="3242"/>
                    <a:pt x="5180" y="3039"/>
                    <a:pt x="4704" y="2420"/>
                  </a:cubicBezTo>
                  <a:cubicBezTo>
                    <a:pt x="4263" y="1861"/>
                    <a:pt x="4073" y="1158"/>
                    <a:pt x="3727" y="539"/>
                  </a:cubicBezTo>
                  <a:cubicBezTo>
                    <a:pt x="3603" y="313"/>
                    <a:pt x="3446" y="1"/>
                    <a:pt x="3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8658800" y="2261800"/>
              <a:ext cx="34850" cy="29675"/>
            </a:xfrm>
            <a:custGeom>
              <a:avLst/>
              <a:gdLst/>
              <a:ahLst/>
              <a:cxnLst/>
              <a:rect l="l" t="t" r="r" b="b"/>
              <a:pathLst>
                <a:path w="1394" h="1187" extrusionOk="0">
                  <a:moveTo>
                    <a:pt x="714" y="390"/>
                  </a:moveTo>
                  <a:cubicBezTo>
                    <a:pt x="766" y="390"/>
                    <a:pt x="820" y="403"/>
                    <a:pt x="858" y="426"/>
                  </a:cubicBezTo>
                  <a:cubicBezTo>
                    <a:pt x="1049" y="497"/>
                    <a:pt x="1049" y="700"/>
                    <a:pt x="894" y="819"/>
                  </a:cubicBezTo>
                  <a:cubicBezTo>
                    <a:pt x="827" y="870"/>
                    <a:pt x="744" y="900"/>
                    <a:pt x="664" y="900"/>
                  </a:cubicBezTo>
                  <a:cubicBezTo>
                    <a:pt x="559" y="900"/>
                    <a:pt x="460" y="850"/>
                    <a:pt x="406" y="735"/>
                  </a:cubicBezTo>
                  <a:cubicBezTo>
                    <a:pt x="382" y="688"/>
                    <a:pt x="370" y="628"/>
                    <a:pt x="370" y="557"/>
                  </a:cubicBezTo>
                  <a:cubicBezTo>
                    <a:pt x="394" y="557"/>
                    <a:pt x="418" y="557"/>
                    <a:pt x="429" y="545"/>
                  </a:cubicBezTo>
                  <a:cubicBezTo>
                    <a:pt x="513" y="509"/>
                    <a:pt x="537" y="426"/>
                    <a:pt x="632" y="402"/>
                  </a:cubicBezTo>
                  <a:cubicBezTo>
                    <a:pt x="657" y="394"/>
                    <a:pt x="685" y="390"/>
                    <a:pt x="714" y="390"/>
                  </a:cubicBezTo>
                  <a:close/>
                  <a:moveTo>
                    <a:pt x="536" y="1"/>
                  </a:moveTo>
                  <a:cubicBezTo>
                    <a:pt x="525" y="1"/>
                    <a:pt x="513" y="3"/>
                    <a:pt x="501" y="9"/>
                  </a:cubicBezTo>
                  <a:cubicBezTo>
                    <a:pt x="168" y="152"/>
                    <a:pt x="1" y="593"/>
                    <a:pt x="179" y="914"/>
                  </a:cubicBezTo>
                  <a:cubicBezTo>
                    <a:pt x="289" y="1101"/>
                    <a:pt x="475" y="1186"/>
                    <a:pt x="665" y="1186"/>
                  </a:cubicBezTo>
                  <a:cubicBezTo>
                    <a:pt x="828" y="1186"/>
                    <a:pt x="994" y="1124"/>
                    <a:pt x="1120" y="1009"/>
                  </a:cubicBezTo>
                  <a:cubicBezTo>
                    <a:pt x="1394" y="759"/>
                    <a:pt x="1346" y="331"/>
                    <a:pt x="1001" y="164"/>
                  </a:cubicBezTo>
                  <a:cubicBezTo>
                    <a:pt x="920" y="123"/>
                    <a:pt x="833" y="105"/>
                    <a:pt x="744" y="105"/>
                  </a:cubicBezTo>
                  <a:cubicBezTo>
                    <a:pt x="703" y="105"/>
                    <a:pt x="661" y="109"/>
                    <a:pt x="620" y="116"/>
                  </a:cubicBezTo>
                  <a:cubicBezTo>
                    <a:pt x="640" y="67"/>
                    <a:pt x="59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8636450" y="2285825"/>
              <a:ext cx="31850" cy="25075"/>
            </a:xfrm>
            <a:custGeom>
              <a:avLst/>
              <a:gdLst/>
              <a:ahLst/>
              <a:cxnLst/>
              <a:rect l="l" t="t" r="r" b="b"/>
              <a:pathLst>
                <a:path w="1274" h="1003" extrusionOk="0">
                  <a:moveTo>
                    <a:pt x="55" y="0"/>
                  </a:moveTo>
                  <a:cubicBezTo>
                    <a:pt x="0" y="0"/>
                    <a:pt x="4" y="110"/>
                    <a:pt x="61" y="167"/>
                  </a:cubicBezTo>
                  <a:cubicBezTo>
                    <a:pt x="192" y="310"/>
                    <a:pt x="407" y="429"/>
                    <a:pt x="573" y="548"/>
                  </a:cubicBezTo>
                  <a:cubicBezTo>
                    <a:pt x="788" y="691"/>
                    <a:pt x="990" y="858"/>
                    <a:pt x="1216" y="1001"/>
                  </a:cubicBezTo>
                  <a:cubicBezTo>
                    <a:pt x="1219" y="1002"/>
                    <a:pt x="1222" y="1003"/>
                    <a:pt x="1224" y="1003"/>
                  </a:cubicBezTo>
                  <a:cubicBezTo>
                    <a:pt x="1247" y="1003"/>
                    <a:pt x="1273" y="964"/>
                    <a:pt x="1252" y="953"/>
                  </a:cubicBezTo>
                  <a:cubicBezTo>
                    <a:pt x="1062" y="798"/>
                    <a:pt x="871" y="679"/>
                    <a:pt x="681" y="536"/>
                  </a:cubicBezTo>
                  <a:cubicBezTo>
                    <a:pt x="561" y="465"/>
                    <a:pt x="61" y="179"/>
                    <a:pt x="85" y="60"/>
                  </a:cubicBezTo>
                  <a:lnTo>
                    <a:pt x="85" y="60"/>
                  </a:lnTo>
                  <a:cubicBezTo>
                    <a:pt x="85" y="67"/>
                    <a:pt x="93" y="74"/>
                    <a:pt x="100" y="74"/>
                  </a:cubicBezTo>
                  <a:cubicBezTo>
                    <a:pt x="105" y="74"/>
                    <a:pt x="109" y="70"/>
                    <a:pt x="109" y="60"/>
                  </a:cubicBezTo>
                  <a:cubicBezTo>
                    <a:pt x="109" y="60"/>
                    <a:pt x="109" y="48"/>
                    <a:pt x="121" y="36"/>
                  </a:cubicBezTo>
                  <a:cubicBezTo>
                    <a:pt x="121" y="36"/>
                    <a:pt x="121" y="36"/>
                    <a:pt x="109" y="24"/>
                  </a:cubicBezTo>
                  <a:cubicBezTo>
                    <a:pt x="87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8634700" y="2277400"/>
              <a:ext cx="40125" cy="26675"/>
            </a:xfrm>
            <a:custGeom>
              <a:avLst/>
              <a:gdLst/>
              <a:ahLst/>
              <a:cxnLst/>
              <a:rect l="l" t="t" r="r" b="b"/>
              <a:pathLst>
                <a:path w="1605" h="1067" extrusionOk="0">
                  <a:moveTo>
                    <a:pt x="7" y="1"/>
                  </a:moveTo>
                  <a:cubicBezTo>
                    <a:pt x="0" y="1"/>
                    <a:pt x="0" y="18"/>
                    <a:pt x="0" y="28"/>
                  </a:cubicBezTo>
                  <a:cubicBezTo>
                    <a:pt x="500" y="385"/>
                    <a:pt x="1024" y="766"/>
                    <a:pt x="1560" y="1064"/>
                  </a:cubicBezTo>
                  <a:cubicBezTo>
                    <a:pt x="1565" y="1066"/>
                    <a:pt x="1569" y="1066"/>
                    <a:pt x="1573" y="1066"/>
                  </a:cubicBezTo>
                  <a:cubicBezTo>
                    <a:pt x="1598" y="1066"/>
                    <a:pt x="1605" y="1037"/>
                    <a:pt x="1584" y="1016"/>
                  </a:cubicBezTo>
                  <a:cubicBezTo>
                    <a:pt x="1096" y="647"/>
                    <a:pt x="548" y="314"/>
                    <a:pt x="12" y="4"/>
                  </a:cubicBezTo>
                  <a:cubicBezTo>
                    <a:pt x="10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8635950" y="2261050"/>
              <a:ext cx="57825" cy="46700"/>
            </a:xfrm>
            <a:custGeom>
              <a:avLst/>
              <a:gdLst/>
              <a:ahLst/>
              <a:cxnLst/>
              <a:rect l="l" t="t" r="r" b="b"/>
              <a:pathLst>
                <a:path w="2313" h="1868" extrusionOk="0">
                  <a:moveTo>
                    <a:pt x="26" y="0"/>
                  </a:moveTo>
                  <a:cubicBezTo>
                    <a:pt x="14" y="0"/>
                    <a:pt x="0" y="18"/>
                    <a:pt x="10" y="27"/>
                  </a:cubicBezTo>
                  <a:cubicBezTo>
                    <a:pt x="748" y="646"/>
                    <a:pt x="1486" y="1254"/>
                    <a:pt x="2236" y="1861"/>
                  </a:cubicBezTo>
                  <a:cubicBezTo>
                    <a:pt x="2243" y="1865"/>
                    <a:pt x="2250" y="1867"/>
                    <a:pt x="2258" y="1867"/>
                  </a:cubicBezTo>
                  <a:cubicBezTo>
                    <a:pt x="2287" y="1867"/>
                    <a:pt x="2313" y="1832"/>
                    <a:pt x="2284" y="1813"/>
                  </a:cubicBezTo>
                  <a:cubicBezTo>
                    <a:pt x="1546" y="1206"/>
                    <a:pt x="796" y="599"/>
                    <a:pt x="34" y="3"/>
                  </a:cubicBezTo>
                  <a:cubicBezTo>
                    <a:pt x="31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638975" y="2253300"/>
              <a:ext cx="31350" cy="20525"/>
            </a:xfrm>
            <a:custGeom>
              <a:avLst/>
              <a:gdLst/>
              <a:ahLst/>
              <a:cxnLst/>
              <a:rect l="l" t="t" r="r" b="b"/>
              <a:pathLst>
                <a:path w="1254" h="821" extrusionOk="0">
                  <a:moveTo>
                    <a:pt x="20" y="1"/>
                  </a:moveTo>
                  <a:cubicBezTo>
                    <a:pt x="5" y="1"/>
                    <a:pt x="1" y="18"/>
                    <a:pt x="20" y="28"/>
                  </a:cubicBezTo>
                  <a:cubicBezTo>
                    <a:pt x="401" y="290"/>
                    <a:pt x="794" y="587"/>
                    <a:pt x="1211" y="813"/>
                  </a:cubicBezTo>
                  <a:cubicBezTo>
                    <a:pt x="1215" y="818"/>
                    <a:pt x="1220" y="820"/>
                    <a:pt x="1224" y="820"/>
                  </a:cubicBezTo>
                  <a:cubicBezTo>
                    <a:pt x="1242" y="820"/>
                    <a:pt x="1254" y="787"/>
                    <a:pt x="1234" y="778"/>
                  </a:cubicBezTo>
                  <a:cubicBezTo>
                    <a:pt x="853" y="492"/>
                    <a:pt x="425" y="254"/>
                    <a:pt x="32" y="4"/>
                  </a:cubicBezTo>
                  <a:cubicBezTo>
                    <a:pt x="27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8683275" y="2280675"/>
              <a:ext cx="29625" cy="22775"/>
            </a:xfrm>
            <a:custGeom>
              <a:avLst/>
              <a:gdLst/>
              <a:ahLst/>
              <a:cxnLst/>
              <a:rect l="l" t="t" r="r" b="b"/>
              <a:pathLst>
                <a:path w="1185" h="911" extrusionOk="0">
                  <a:moveTo>
                    <a:pt x="15" y="1"/>
                  </a:moveTo>
                  <a:cubicBezTo>
                    <a:pt x="6" y="1"/>
                    <a:pt x="0" y="18"/>
                    <a:pt x="10" y="28"/>
                  </a:cubicBezTo>
                  <a:cubicBezTo>
                    <a:pt x="320" y="361"/>
                    <a:pt x="736" y="683"/>
                    <a:pt x="1129" y="909"/>
                  </a:cubicBezTo>
                  <a:cubicBezTo>
                    <a:pt x="1133" y="910"/>
                    <a:pt x="1137" y="911"/>
                    <a:pt x="1140" y="911"/>
                  </a:cubicBezTo>
                  <a:cubicBezTo>
                    <a:pt x="1169" y="911"/>
                    <a:pt x="1185" y="871"/>
                    <a:pt x="1153" y="850"/>
                  </a:cubicBezTo>
                  <a:cubicBezTo>
                    <a:pt x="974" y="707"/>
                    <a:pt x="772" y="588"/>
                    <a:pt x="582" y="445"/>
                  </a:cubicBezTo>
                  <a:cubicBezTo>
                    <a:pt x="391" y="302"/>
                    <a:pt x="212" y="147"/>
                    <a:pt x="22" y="4"/>
                  </a:cubicBezTo>
                  <a:cubicBezTo>
                    <a:pt x="20" y="2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641250" y="2238800"/>
              <a:ext cx="69600" cy="46225"/>
            </a:xfrm>
            <a:custGeom>
              <a:avLst/>
              <a:gdLst/>
              <a:ahLst/>
              <a:cxnLst/>
              <a:rect l="l" t="t" r="r" b="b"/>
              <a:pathLst>
                <a:path w="2784" h="1849" extrusionOk="0">
                  <a:moveTo>
                    <a:pt x="24" y="0"/>
                  </a:moveTo>
                  <a:cubicBezTo>
                    <a:pt x="12" y="0"/>
                    <a:pt x="0" y="12"/>
                    <a:pt x="12" y="24"/>
                  </a:cubicBezTo>
                  <a:cubicBezTo>
                    <a:pt x="846" y="679"/>
                    <a:pt x="1798" y="1322"/>
                    <a:pt x="2739" y="1846"/>
                  </a:cubicBezTo>
                  <a:cubicBezTo>
                    <a:pt x="2740" y="1848"/>
                    <a:pt x="2743" y="1848"/>
                    <a:pt x="2745" y="1848"/>
                  </a:cubicBezTo>
                  <a:cubicBezTo>
                    <a:pt x="2760" y="1848"/>
                    <a:pt x="2783" y="1820"/>
                    <a:pt x="2763" y="1810"/>
                  </a:cubicBezTo>
                  <a:cubicBezTo>
                    <a:pt x="1917" y="1155"/>
                    <a:pt x="953" y="512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8641025" y="2216125"/>
              <a:ext cx="74825" cy="52300"/>
            </a:xfrm>
            <a:custGeom>
              <a:avLst/>
              <a:gdLst/>
              <a:ahLst/>
              <a:cxnLst/>
              <a:rect l="l" t="t" r="r" b="b"/>
              <a:pathLst>
                <a:path w="2993" h="2092" extrusionOk="0">
                  <a:moveTo>
                    <a:pt x="28" y="0"/>
                  </a:moveTo>
                  <a:cubicBezTo>
                    <a:pt x="16" y="0"/>
                    <a:pt x="1" y="28"/>
                    <a:pt x="21" y="38"/>
                  </a:cubicBezTo>
                  <a:cubicBezTo>
                    <a:pt x="986" y="729"/>
                    <a:pt x="1950" y="1419"/>
                    <a:pt x="2926" y="2086"/>
                  </a:cubicBezTo>
                  <a:cubicBezTo>
                    <a:pt x="2932" y="2090"/>
                    <a:pt x="2938" y="2092"/>
                    <a:pt x="2943" y="2092"/>
                  </a:cubicBezTo>
                  <a:cubicBezTo>
                    <a:pt x="2972" y="2092"/>
                    <a:pt x="2992" y="2047"/>
                    <a:pt x="2962" y="2027"/>
                  </a:cubicBezTo>
                  <a:cubicBezTo>
                    <a:pt x="1998" y="1336"/>
                    <a:pt x="1009" y="681"/>
                    <a:pt x="33" y="3"/>
                  </a:cubicBezTo>
                  <a:cubicBezTo>
                    <a:pt x="32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8645875" y="2198975"/>
              <a:ext cx="74450" cy="57275"/>
            </a:xfrm>
            <a:custGeom>
              <a:avLst/>
              <a:gdLst/>
              <a:ahLst/>
              <a:cxnLst/>
              <a:rect l="l" t="t" r="r" b="b"/>
              <a:pathLst>
                <a:path w="2978" h="2291" extrusionOk="0">
                  <a:moveTo>
                    <a:pt x="22" y="0"/>
                  </a:moveTo>
                  <a:cubicBezTo>
                    <a:pt x="8" y="0"/>
                    <a:pt x="1" y="17"/>
                    <a:pt x="18" y="34"/>
                  </a:cubicBezTo>
                  <a:cubicBezTo>
                    <a:pt x="958" y="808"/>
                    <a:pt x="1911" y="1593"/>
                    <a:pt x="2923" y="2284"/>
                  </a:cubicBezTo>
                  <a:cubicBezTo>
                    <a:pt x="2927" y="2289"/>
                    <a:pt x="2932" y="2290"/>
                    <a:pt x="2937" y="2290"/>
                  </a:cubicBezTo>
                  <a:cubicBezTo>
                    <a:pt x="2958" y="2290"/>
                    <a:pt x="2978" y="2256"/>
                    <a:pt x="2959" y="2236"/>
                  </a:cubicBezTo>
                  <a:cubicBezTo>
                    <a:pt x="1994" y="1486"/>
                    <a:pt x="1006" y="760"/>
                    <a:pt x="42" y="10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8644550" y="2180100"/>
              <a:ext cx="68625" cy="50850"/>
            </a:xfrm>
            <a:custGeom>
              <a:avLst/>
              <a:gdLst/>
              <a:ahLst/>
              <a:cxnLst/>
              <a:rect l="l" t="t" r="r" b="b"/>
              <a:pathLst>
                <a:path w="2745" h="2034" extrusionOk="0">
                  <a:moveTo>
                    <a:pt x="26" y="0"/>
                  </a:moveTo>
                  <a:cubicBezTo>
                    <a:pt x="8" y="0"/>
                    <a:pt x="1" y="28"/>
                    <a:pt x="11" y="39"/>
                  </a:cubicBezTo>
                  <a:cubicBezTo>
                    <a:pt x="904" y="705"/>
                    <a:pt x="1785" y="1396"/>
                    <a:pt x="2690" y="2027"/>
                  </a:cubicBezTo>
                  <a:cubicBezTo>
                    <a:pt x="2695" y="2032"/>
                    <a:pt x="2700" y="2034"/>
                    <a:pt x="2705" y="2034"/>
                  </a:cubicBezTo>
                  <a:cubicBezTo>
                    <a:pt x="2726" y="2034"/>
                    <a:pt x="2745" y="2001"/>
                    <a:pt x="2726" y="1991"/>
                  </a:cubicBezTo>
                  <a:cubicBezTo>
                    <a:pt x="1845" y="1301"/>
                    <a:pt x="928" y="658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8649400" y="2167875"/>
              <a:ext cx="68175" cy="47875"/>
            </a:xfrm>
            <a:custGeom>
              <a:avLst/>
              <a:gdLst/>
              <a:ahLst/>
              <a:cxnLst/>
              <a:rect l="l" t="t" r="r" b="b"/>
              <a:pathLst>
                <a:path w="2727" h="1915" extrusionOk="0">
                  <a:moveTo>
                    <a:pt x="24" y="0"/>
                  </a:moveTo>
                  <a:cubicBezTo>
                    <a:pt x="12" y="0"/>
                    <a:pt x="0" y="18"/>
                    <a:pt x="20" y="28"/>
                  </a:cubicBezTo>
                  <a:cubicBezTo>
                    <a:pt x="460" y="337"/>
                    <a:pt x="913" y="647"/>
                    <a:pt x="1341" y="956"/>
                  </a:cubicBezTo>
                  <a:cubicBezTo>
                    <a:pt x="1567" y="1111"/>
                    <a:pt x="1782" y="1266"/>
                    <a:pt x="2008" y="1421"/>
                  </a:cubicBezTo>
                  <a:cubicBezTo>
                    <a:pt x="2054" y="1466"/>
                    <a:pt x="2387" y="1755"/>
                    <a:pt x="2496" y="1755"/>
                  </a:cubicBezTo>
                  <a:cubicBezTo>
                    <a:pt x="2501" y="1755"/>
                    <a:pt x="2505" y="1755"/>
                    <a:pt x="2508" y="1754"/>
                  </a:cubicBezTo>
                  <a:cubicBezTo>
                    <a:pt x="2544" y="1813"/>
                    <a:pt x="2579" y="1849"/>
                    <a:pt x="2651" y="1909"/>
                  </a:cubicBezTo>
                  <a:cubicBezTo>
                    <a:pt x="2659" y="1913"/>
                    <a:pt x="2666" y="1914"/>
                    <a:pt x="2672" y="1914"/>
                  </a:cubicBezTo>
                  <a:cubicBezTo>
                    <a:pt x="2708" y="1914"/>
                    <a:pt x="2727" y="1867"/>
                    <a:pt x="2687" y="1837"/>
                  </a:cubicBezTo>
                  <a:cubicBezTo>
                    <a:pt x="2639" y="1802"/>
                    <a:pt x="2579" y="1766"/>
                    <a:pt x="2532" y="1730"/>
                  </a:cubicBezTo>
                  <a:cubicBezTo>
                    <a:pt x="2544" y="1706"/>
                    <a:pt x="2532" y="1671"/>
                    <a:pt x="2520" y="1611"/>
                  </a:cubicBezTo>
                  <a:cubicBezTo>
                    <a:pt x="2516" y="1603"/>
                    <a:pt x="2507" y="1599"/>
                    <a:pt x="2498" y="1599"/>
                  </a:cubicBezTo>
                  <a:cubicBezTo>
                    <a:pt x="2482" y="1599"/>
                    <a:pt x="2465" y="1612"/>
                    <a:pt x="2472" y="1635"/>
                  </a:cubicBezTo>
                  <a:cubicBezTo>
                    <a:pt x="2472" y="1659"/>
                    <a:pt x="2484" y="1671"/>
                    <a:pt x="2484" y="1694"/>
                  </a:cubicBezTo>
                  <a:cubicBezTo>
                    <a:pt x="1675" y="1123"/>
                    <a:pt x="865" y="540"/>
                    <a:pt x="32" y="4"/>
                  </a:cubicBezTo>
                  <a:cubicBezTo>
                    <a:pt x="29" y="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8671150" y="2165725"/>
              <a:ext cx="42075" cy="30600"/>
            </a:xfrm>
            <a:custGeom>
              <a:avLst/>
              <a:gdLst/>
              <a:ahLst/>
              <a:cxnLst/>
              <a:rect l="l" t="t" r="r" b="b"/>
              <a:pathLst>
                <a:path w="1683" h="1224" extrusionOk="0">
                  <a:moveTo>
                    <a:pt x="49" y="1"/>
                  </a:moveTo>
                  <a:cubicBezTo>
                    <a:pt x="21" y="1"/>
                    <a:pt x="1" y="46"/>
                    <a:pt x="31" y="66"/>
                  </a:cubicBezTo>
                  <a:cubicBezTo>
                    <a:pt x="102" y="114"/>
                    <a:pt x="162" y="173"/>
                    <a:pt x="221" y="233"/>
                  </a:cubicBezTo>
                  <a:cubicBezTo>
                    <a:pt x="221" y="237"/>
                    <a:pt x="223" y="238"/>
                    <a:pt x="224" y="238"/>
                  </a:cubicBezTo>
                  <a:cubicBezTo>
                    <a:pt x="228" y="238"/>
                    <a:pt x="233" y="233"/>
                    <a:pt x="233" y="233"/>
                  </a:cubicBezTo>
                  <a:cubicBezTo>
                    <a:pt x="269" y="245"/>
                    <a:pt x="305" y="268"/>
                    <a:pt x="328" y="292"/>
                  </a:cubicBezTo>
                  <a:cubicBezTo>
                    <a:pt x="471" y="399"/>
                    <a:pt x="626" y="506"/>
                    <a:pt x="769" y="614"/>
                  </a:cubicBezTo>
                  <a:cubicBezTo>
                    <a:pt x="1055" y="816"/>
                    <a:pt x="1328" y="1030"/>
                    <a:pt x="1626" y="1221"/>
                  </a:cubicBezTo>
                  <a:cubicBezTo>
                    <a:pt x="1629" y="1222"/>
                    <a:pt x="1633" y="1223"/>
                    <a:pt x="1636" y="1223"/>
                  </a:cubicBezTo>
                  <a:cubicBezTo>
                    <a:pt x="1659" y="1223"/>
                    <a:pt x="1682" y="1194"/>
                    <a:pt x="1662" y="1173"/>
                  </a:cubicBezTo>
                  <a:cubicBezTo>
                    <a:pt x="1162" y="745"/>
                    <a:pt x="602" y="375"/>
                    <a:pt x="66" y="6"/>
                  </a:cubicBez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8683600" y="2158375"/>
              <a:ext cx="41725" cy="28225"/>
            </a:xfrm>
            <a:custGeom>
              <a:avLst/>
              <a:gdLst/>
              <a:ahLst/>
              <a:cxnLst/>
              <a:rect l="l" t="t" r="r" b="b"/>
              <a:pathLst>
                <a:path w="1669" h="1129" extrusionOk="0">
                  <a:moveTo>
                    <a:pt x="35" y="0"/>
                  </a:moveTo>
                  <a:cubicBezTo>
                    <a:pt x="15" y="0"/>
                    <a:pt x="0" y="28"/>
                    <a:pt x="21" y="38"/>
                  </a:cubicBezTo>
                  <a:cubicBezTo>
                    <a:pt x="545" y="408"/>
                    <a:pt x="1069" y="800"/>
                    <a:pt x="1616" y="1122"/>
                  </a:cubicBezTo>
                  <a:cubicBezTo>
                    <a:pt x="1623" y="1126"/>
                    <a:pt x="1630" y="1128"/>
                    <a:pt x="1635" y="1128"/>
                  </a:cubicBezTo>
                  <a:cubicBezTo>
                    <a:pt x="1659" y="1128"/>
                    <a:pt x="1669" y="1094"/>
                    <a:pt x="1640" y="1074"/>
                  </a:cubicBezTo>
                  <a:cubicBezTo>
                    <a:pt x="1140" y="681"/>
                    <a:pt x="580" y="348"/>
                    <a:pt x="45" y="3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nossa Equipa</a:t>
            </a:r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51"/>
          <p:cNvPicPr preferRelativeResize="0"/>
          <p:nvPr/>
        </p:nvPicPr>
        <p:blipFill rotWithShape="1">
          <a:blip r:embed="rId3">
            <a:alphaModFix/>
          </a:blip>
          <a:srcRect l="43422" t="10752" b="4379"/>
          <a:stretch/>
        </p:blipFill>
        <p:spPr>
          <a:xfrm>
            <a:off x="4827750" y="1096400"/>
            <a:ext cx="3345000" cy="3345000"/>
          </a:xfrm>
          <a:prstGeom prst="roundRect">
            <a:avLst>
              <a:gd name="adj" fmla="val 7192"/>
            </a:avLst>
          </a:prstGeom>
          <a:noFill/>
          <a:ln>
            <a:noFill/>
          </a:ln>
        </p:spPr>
      </p:pic>
      <p:sp>
        <p:nvSpPr>
          <p:cNvPr id="908" name="Google Shape;908;p51"/>
          <p:cNvSpPr/>
          <p:nvPr/>
        </p:nvSpPr>
        <p:spPr>
          <a:xfrm>
            <a:off x="838000" y="820451"/>
            <a:ext cx="2535582" cy="137016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1"/>
          <p:cNvSpPr txBox="1">
            <a:spLocks noGrp="1"/>
          </p:cNvSpPr>
          <p:nvPr>
            <p:ph type="title"/>
          </p:nvPr>
        </p:nvSpPr>
        <p:spPr>
          <a:xfrm>
            <a:off x="838000" y="497061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nossa Equipa</a:t>
            </a:r>
            <a:endParaRPr dirty="0"/>
          </a:p>
        </p:txBody>
      </p:sp>
      <p:sp>
        <p:nvSpPr>
          <p:cNvPr id="910" name="Google Shape;910;p51"/>
          <p:cNvSpPr txBox="1">
            <a:spLocks noGrp="1"/>
          </p:cNvSpPr>
          <p:nvPr>
            <p:ph type="subTitle" idx="1"/>
          </p:nvPr>
        </p:nvSpPr>
        <p:spPr>
          <a:xfrm>
            <a:off x="1041375" y="1300213"/>
            <a:ext cx="32055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Jenna Patterson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11" name="Google Shape;911;p51"/>
          <p:cNvSpPr txBox="1">
            <a:spLocks noGrp="1"/>
          </p:cNvSpPr>
          <p:nvPr>
            <p:ph type="subTitle" idx="2"/>
          </p:nvPr>
        </p:nvSpPr>
        <p:spPr>
          <a:xfrm>
            <a:off x="1041375" y="1684529"/>
            <a:ext cx="32055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sp>
        <p:nvSpPr>
          <p:cNvPr id="912" name="Google Shape;912;p51"/>
          <p:cNvSpPr txBox="1">
            <a:spLocks noGrp="1"/>
          </p:cNvSpPr>
          <p:nvPr>
            <p:ph type="subTitle" idx="3"/>
          </p:nvPr>
        </p:nvSpPr>
        <p:spPr>
          <a:xfrm>
            <a:off x="1041375" y="3498988"/>
            <a:ext cx="32055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 Dawson</a:t>
            </a:r>
            <a:endParaRPr/>
          </a:p>
        </p:txBody>
      </p:sp>
      <p:sp>
        <p:nvSpPr>
          <p:cNvPr id="913" name="Google Shape;913;p51"/>
          <p:cNvSpPr txBox="1">
            <a:spLocks noGrp="1"/>
          </p:cNvSpPr>
          <p:nvPr>
            <p:ph type="subTitle" idx="4"/>
          </p:nvPr>
        </p:nvSpPr>
        <p:spPr>
          <a:xfrm>
            <a:off x="1041375" y="3883304"/>
            <a:ext cx="32055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914" name="Google Shape;914;p51"/>
          <p:cNvSpPr txBox="1">
            <a:spLocks noGrp="1"/>
          </p:cNvSpPr>
          <p:nvPr>
            <p:ph type="subTitle" idx="5"/>
          </p:nvPr>
        </p:nvSpPr>
        <p:spPr>
          <a:xfrm>
            <a:off x="1041375" y="2399600"/>
            <a:ext cx="32055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John Doe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15" name="Google Shape;915;p51"/>
          <p:cNvSpPr txBox="1">
            <a:spLocks noGrp="1"/>
          </p:cNvSpPr>
          <p:nvPr>
            <p:ph type="subTitle" idx="6"/>
          </p:nvPr>
        </p:nvSpPr>
        <p:spPr>
          <a:xfrm>
            <a:off x="1041375" y="2783897"/>
            <a:ext cx="32055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916" name="Google Shape;916;p51"/>
          <p:cNvSpPr/>
          <p:nvPr/>
        </p:nvSpPr>
        <p:spPr>
          <a:xfrm rot="-3729469" flipH="1">
            <a:off x="3753574" y="2373552"/>
            <a:ext cx="429616" cy="362285"/>
          </a:xfrm>
          <a:custGeom>
            <a:avLst/>
            <a:gdLst/>
            <a:ahLst/>
            <a:cxnLst/>
            <a:rect l="l" t="t" r="r" b="b"/>
            <a:pathLst>
              <a:path w="17955" h="15141" extrusionOk="0">
                <a:moveTo>
                  <a:pt x="16002" y="651"/>
                </a:moveTo>
                <a:lnTo>
                  <a:pt x="16002" y="651"/>
                </a:lnTo>
                <a:cubicBezTo>
                  <a:pt x="16478" y="854"/>
                  <a:pt x="16990" y="1115"/>
                  <a:pt x="17276" y="1508"/>
                </a:cubicBezTo>
                <a:cubicBezTo>
                  <a:pt x="17110" y="1490"/>
                  <a:pt x="16940" y="1485"/>
                  <a:pt x="16770" y="1485"/>
                </a:cubicBezTo>
                <a:cubicBezTo>
                  <a:pt x="16601" y="1485"/>
                  <a:pt x="16431" y="1490"/>
                  <a:pt x="16264" y="1496"/>
                </a:cubicBezTo>
                <a:cubicBezTo>
                  <a:pt x="16228" y="1187"/>
                  <a:pt x="16157" y="901"/>
                  <a:pt x="16002" y="651"/>
                </a:cubicBezTo>
                <a:close/>
                <a:moveTo>
                  <a:pt x="16276" y="1616"/>
                </a:moveTo>
                <a:lnTo>
                  <a:pt x="16276" y="1616"/>
                </a:lnTo>
                <a:cubicBezTo>
                  <a:pt x="16657" y="1627"/>
                  <a:pt x="17026" y="1663"/>
                  <a:pt x="17395" y="1699"/>
                </a:cubicBezTo>
                <a:cubicBezTo>
                  <a:pt x="17491" y="1889"/>
                  <a:pt x="17550" y="2104"/>
                  <a:pt x="17526" y="2354"/>
                </a:cubicBezTo>
                <a:cubicBezTo>
                  <a:pt x="17494" y="2353"/>
                  <a:pt x="17462" y="2352"/>
                  <a:pt x="17430" y="2352"/>
                </a:cubicBezTo>
                <a:cubicBezTo>
                  <a:pt x="17032" y="2352"/>
                  <a:pt x="16627" y="2418"/>
                  <a:pt x="16252" y="2473"/>
                </a:cubicBezTo>
                <a:cubicBezTo>
                  <a:pt x="16276" y="2199"/>
                  <a:pt x="16288" y="1901"/>
                  <a:pt x="16276" y="1616"/>
                </a:cubicBezTo>
                <a:close/>
                <a:moveTo>
                  <a:pt x="17514" y="2532"/>
                </a:moveTo>
                <a:lnTo>
                  <a:pt x="17514" y="2532"/>
                </a:lnTo>
                <a:cubicBezTo>
                  <a:pt x="17491" y="2759"/>
                  <a:pt x="17455" y="2997"/>
                  <a:pt x="17419" y="3223"/>
                </a:cubicBezTo>
                <a:cubicBezTo>
                  <a:pt x="17002" y="3223"/>
                  <a:pt x="16562" y="3270"/>
                  <a:pt x="16133" y="3294"/>
                </a:cubicBezTo>
                <a:cubicBezTo>
                  <a:pt x="16145" y="3259"/>
                  <a:pt x="16157" y="3211"/>
                  <a:pt x="16157" y="3163"/>
                </a:cubicBezTo>
                <a:cubicBezTo>
                  <a:pt x="16181" y="2997"/>
                  <a:pt x="16217" y="2794"/>
                  <a:pt x="16240" y="2592"/>
                </a:cubicBezTo>
                <a:cubicBezTo>
                  <a:pt x="16657" y="2544"/>
                  <a:pt x="17086" y="2544"/>
                  <a:pt x="17514" y="2532"/>
                </a:cubicBezTo>
                <a:close/>
                <a:moveTo>
                  <a:pt x="17395" y="3401"/>
                </a:moveTo>
                <a:cubicBezTo>
                  <a:pt x="17360" y="3592"/>
                  <a:pt x="17324" y="3794"/>
                  <a:pt x="17276" y="3997"/>
                </a:cubicBezTo>
                <a:cubicBezTo>
                  <a:pt x="17172" y="3991"/>
                  <a:pt x="17063" y="3988"/>
                  <a:pt x="16953" y="3988"/>
                </a:cubicBezTo>
                <a:cubicBezTo>
                  <a:pt x="16635" y="3988"/>
                  <a:pt x="16302" y="4012"/>
                  <a:pt x="16002" y="4056"/>
                </a:cubicBezTo>
                <a:cubicBezTo>
                  <a:pt x="16050" y="3842"/>
                  <a:pt x="16086" y="3628"/>
                  <a:pt x="16121" y="3413"/>
                </a:cubicBezTo>
                <a:cubicBezTo>
                  <a:pt x="16330" y="3419"/>
                  <a:pt x="16544" y="3425"/>
                  <a:pt x="16758" y="3425"/>
                </a:cubicBezTo>
                <a:cubicBezTo>
                  <a:pt x="16973" y="3425"/>
                  <a:pt x="17187" y="3419"/>
                  <a:pt x="17395" y="3401"/>
                </a:cubicBezTo>
                <a:close/>
                <a:moveTo>
                  <a:pt x="17252" y="4152"/>
                </a:moveTo>
                <a:lnTo>
                  <a:pt x="17252" y="4152"/>
                </a:lnTo>
                <a:cubicBezTo>
                  <a:pt x="17205" y="4342"/>
                  <a:pt x="17157" y="4533"/>
                  <a:pt x="17110" y="4723"/>
                </a:cubicBezTo>
                <a:cubicBezTo>
                  <a:pt x="17044" y="4719"/>
                  <a:pt x="16978" y="4718"/>
                  <a:pt x="16912" y="4718"/>
                </a:cubicBezTo>
                <a:cubicBezTo>
                  <a:pt x="16555" y="4718"/>
                  <a:pt x="16185" y="4766"/>
                  <a:pt x="15824" y="4806"/>
                </a:cubicBezTo>
                <a:cubicBezTo>
                  <a:pt x="15883" y="4592"/>
                  <a:pt x="15931" y="4378"/>
                  <a:pt x="15978" y="4163"/>
                </a:cubicBezTo>
                <a:cubicBezTo>
                  <a:pt x="16166" y="4180"/>
                  <a:pt x="16364" y="4189"/>
                  <a:pt x="16564" y="4189"/>
                </a:cubicBezTo>
                <a:cubicBezTo>
                  <a:pt x="16795" y="4189"/>
                  <a:pt x="17029" y="4177"/>
                  <a:pt x="17252" y="4152"/>
                </a:cubicBezTo>
                <a:close/>
                <a:moveTo>
                  <a:pt x="17086" y="4854"/>
                </a:moveTo>
                <a:lnTo>
                  <a:pt x="17086" y="4854"/>
                </a:lnTo>
                <a:cubicBezTo>
                  <a:pt x="17050" y="4973"/>
                  <a:pt x="17014" y="5104"/>
                  <a:pt x="16979" y="5223"/>
                </a:cubicBezTo>
                <a:cubicBezTo>
                  <a:pt x="16967" y="5283"/>
                  <a:pt x="16955" y="5342"/>
                  <a:pt x="16931" y="5402"/>
                </a:cubicBezTo>
                <a:cubicBezTo>
                  <a:pt x="16490" y="5473"/>
                  <a:pt x="16038" y="5556"/>
                  <a:pt x="15597" y="5640"/>
                </a:cubicBezTo>
                <a:cubicBezTo>
                  <a:pt x="15669" y="5402"/>
                  <a:pt x="15728" y="5164"/>
                  <a:pt x="15800" y="4925"/>
                </a:cubicBezTo>
                <a:cubicBezTo>
                  <a:pt x="16228" y="4902"/>
                  <a:pt x="16657" y="4902"/>
                  <a:pt x="17086" y="4854"/>
                </a:cubicBezTo>
                <a:close/>
                <a:moveTo>
                  <a:pt x="16883" y="5556"/>
                </a:moveTo>
                <a:cubicBezTo>
                  <a:pt x="16812" y="5795"/>
                  <a:pt x="16740" y="6033"/>
                  <a:pt x="16657" y="6271"/>
                </a:cubicBezTo>
                <a:cubicBezTo>
                  <a:pt x="16228" y="6283"/>
                  <a:pt x="15776" y="6342"/>
                  <a:pt x="15347" y="6402"/>
                </a:cubicBezTo>
                <a:cubicBezTo>
                  <a:pt x="15419" y="6188"/>
                  <a:pt x="15490" y="5973"/>
                  <a:pt x="15562" y="5747"/>
                </a:cubicBezTo>
                <a:cubicBezTo>
                  <a:pt x="16002" y="5723"/>
                  <a:pt x="16455" y="5664"/>
                  <a:pt x="16883" y="5556"/>
                </a:cubicBezTo>
                <a:close/>
                <a:moveTo>
                  <a:pt x="16598" y="6449"/>
                </a:moveTo>
                <a:cubicBezTo>
                  <a:pt x="16538" y="6604"/>
                  <a:pt x="16490" y="6747"/>
                  <a:pt x="16431" y="6890"/>
                </a:cubicBezTo>
                <a:cubicBezTo>
                  <a:pt x="16002" y="6890"/>
                  <a:pt x="15550" y="6950"/>
                  <a:pt x="15121" y="7021"/>
                </a:cubicBezTo>
                <a:cubicBezTo>
                  <a:pt x="15193" y="6854"/>
                  <a:pt x="15252" y="6688"/>
                  <a:pt x="15312" y="6521"/>
                </a:cubicBezTo>
                <a:cubicBezTo>
                  <a:pt x="15728" y="6509"/>
                  <a:pt x="16169" y="6509"/>
                  <a:pt x="16598" y="6449"/>
                </a:cubicBezTo>
                <a:close/>
                <a:moveTo>
                  <a:pt x="16371" y="7045"/>
                </a:moveTo>
                <a:lnTo>
                  <a:pt x="16371" y="7045"/>
                </a:lnTo>
                <a:cubicBezTo>
                  <a:pt x="16300" y="7200"/>
                  <a:pt x="16240" y="7366"/>
                  <a:pt x="16169" y="7521"/>
                </a:cubicBezTo>
                <a:cubicBezTo>
                  <a:pt x="16089" y="7516"/>
                  <a:pt x="16006" y="7514"/>
                  <a:pt x="15921" y="7514"/>
                </a:cubicBezTo>
                <a:cubicBezTo>
                  <a:pt x="15568" y="7514"/>
                  <a:pt x="15191" y="7556"/>
                  <a:pt x="14883" y="7652"/>
                </a:cubicBezTo>
                <a:cubicBezTo>
                  <a:pt x="14919" y="7557"/>
                  <a:pt x="14966" y="7461"/>
                  <a:pt x="14990" y="7378"/>
                </a:cubicBezTo>
                <a:cubicBezTo>
                  <a:pt x="15026" y="7295"/>
                  <a:pt x="15062" y="7200"/>
                  <a:pt x="15085" y="7116"/>
                </a:cubicBezTo>
                <a:cubicBezTo>
                  <a:pt x="15514" y="7104"/>
                  <a:pt x="15943" y="7080"/>
                  <a:pt x="16371" y="7045"/>
                </a:cubicBezTo>
                <a:close/>
                <a:moveTo>
                  <a:pt x="11525" y="7116"/>
                </a:moveTo>
                <a:cubicBezTo>
                  <a:pt x="11656" y="7295"/>
                  <a:pt x="11799" y="7497"/>
                  <a:pt x="11966" y="7700"/>
                </a:cubicBezTo>
                <a:cubicBezTo>
                  <a:pt x="11930" y="7700"/>
                  <a:pt x="11895" y="7723"/>
                  <a:pt x="11859" y="7759"/>
                </a:cubicBezTo>
                <a:cubicBezTo>
                  <a:pt x="11835" y="7783"/>
                  <a:pt x="11811" y="7819"/>
                  <a:pt x="11787" y="7854"/>
                </a:cubicBezTo>
                <a:cubicBezTo>
                  <a:pt x="11776" y="7831"/>
                  <a:pt x="11752" y="7807"/>
                  <a:pt x="11728" y="7807"/>
                </a:cubicBezTo>
                <a:cubicBezTo>
                  <a:pt x="11686" y="7805"/>
                  <a:pt x="11643" y="7804"/>
                  <a:pt x="11601" y="7804"/>
                </a:cubicBezTo>
                <a:cubicBezTo>
                  <a:pt x="11319" y="7804"/>
                  <a:pt x="11031" y="7837"/>
                  <a:pt x="10752" y="7878"/>
                </a:cubicBezTo>
                <a:cubicBezTo>
                  <a:pt x="11002" y="7616"/>
                  <a:pt x="11264" y="7366"/>
                  <a:pt x="11525" y="7116"/>
                </a:cubicBezTo>
                <a:close/>
                <a:moveTo>
                  <a:pt x="16097" y="7688"/>
                </a:moveTo>
                <a:cubicBezTo>
                  <a:pt x="16074" y="7723"/>
                  <a:pt x="16062" y="7771"/>
                  <a:pt x="16038" y="7819"/>
                </a:cubicBezTo>
                <a:cubicBezTo>
                  <a:pt x="16002" y="7890"/>
                  <a:pt x="15967" y="7962"/>
                  <a:pt x="15919" y="8033"/>
                </a:cubicBezTo>
                <a:cubicBezTo>
                  <a:pt x="15490" y="8045"/>
                  <a:pt x="15050" y="8116"/>
                  <a:pt x="14621" y="8176"/>
                </a:cubicBezTo>
                <a:cubicBezTo>
                  <a:pt x="14716" y="8033"/>
                  <a:pt x="14788" y="7878"/>
                  <a:pt x="14847" y="7735"/>
                </a:cubicBezTo>
                <a:cubicBezTo>
                  <a:pt x="14881" y="7737"/>
                  <a:pt x="14914" y="7738"/>
                  <a:pt x="14948" y="7738"/>
                </a:cubicBezTo>
                <a:cubicBezTo>
                  <a:pt x="15155" y="7738"/>
                  <a:pt x="15369" y="7710"/>
                  <a:pt x="15574" y="7700"/>
                </a:cubicBezTo>
                <a:cubicBezTo>
                  <a:pt x="15752" y="7688"/>
                  <a:pt x="15919" y="7688"/>
                  <a:pt x="16097" y="7688"/>
                </a:cubicBezTo>
                <a:close/>
                <a:moveTo>
                  <a:pt x="11716" y="7938"/>
                </a:moveTo>
                <a:cubicBezTo>
                  <a:pt x="11597" y="8092"/>
                  <a:pt x="11478" y="8247"/>
                  <a:pt x="11359" y="8402"/>
                </a:cubicBezTo>
                <a:cubicBezTo>
                  <a:pt x="11347" y="8390"/>
                  <a:pt x="11335" y="8378"/>
                  <a:pt x="11311" y="8378"/>
                </a:cubicBezTo>
                <a:cubicBezTo>
                  <a:pt x="10930" y="8390"/>
                  <a:pt x="10525" y="8438"/>
                  <a:pt x="10132" y="8497"/>
                </a:cubicBezTo>
                <a:cubicBezTo>
                  <a:pt x="10299" y="8331"/>
                  <a:pt x="10466" y="8164"/>
                  <a:pt x="10621" y="7997"/>
                </a:cubicBezTo>
                <a:cubicBezTo>
                  <a:pt x="10990" y="7997"/>
                  <a:pt x="11359" y="7997"/>
                  <a:pt x="11716" y="7938"/>
                </a:cubicBezTo>
                <a:close/>
                <a:moveTo>
                  <a:pt x="15764" y="8223"/>
                </a:moveTo>
                <a:cubicBezTo>
                  <a:pt x="15423" y="8586"/>
                  <a:pt x="14955" y="8669"/>
                  <a:pt x="14448" y="8669"/>
                </a:cubicBezTo>
                <a:cubicBezTo>
                  <a:pt x="14372" y="8669"/>
                  <a:pt x="14294" y="8667"/>
                  <a:pt x="14216" y="8664"/>
                </a:cubicBezTo>
                <a:cubicBezTo>
                  <a:pt x="14347" y="8569"/>
                  <a:pt x="14454" y="8438"/>
                  <a:pt x="14550" y="8295"/>
                </a:cubicBezTo>
                <a:cubicBezTo>
                  <a:pt x="14943" y="8295"/>
                  <a:pt x="15359" y="8283"/>
                  <a:pt x="15764" y="8223"/>
                </a:cubicBezTo>
                <a:close/>
                <a:moveTo>
                  <a:pt x="11275" y="8509"/>
                </a:moveTo>
                <a:lnTo>
                  <a:pt x="11275" y="8509"/>
                </a:lnTo>
                <a:cubicBezTo>
                  <a:pt x="11109" y="8712"/>
                  <a:pt x="10954" y="8926"/>
                  <a:pt x="10787" y="9128"/>
                </a:cubicBezTo>
                <a:lnTo>
                  <a:pt x="10763" y="9128"/>
                </a:lnTo>
                <a:cubicBezTo>
                  <a:pt x="10299" y="9188"/>
                  <a:pt x="9835" y="9271"/>
                  <a:pt x="9359" y="9331"/>
                </a:cubicBezTo>
                <a:cubicBezTo>
                  <a:pt x="9573" y="9093"/>
                  <a:pt x="9787" y="8866"/>
                  <a:pt x="10001" y="8640"/>
                </a:cubicBezTo>
                <a:cubicBezTo>
                  <a:pt x="10430" y="8616"/>
                  <a:pt x="10859" y="8593"/>
                  <a:pt x="11275" y="8509"/>
                </a:cubicBezTo>
                <a:close/>
                <a:moveTo>
                  <a:pt x="10668" y="9271"/>
                </a:moveTo>
                <a:cubicBezTo>
                  <a:pt x="10561" y="9426"/>
                  <a:pt x="10442" y="9569"/>
                  <a:pt x="10335" y="9712"/>
                </a:cubicBezTo>
                <a:cubicBezTo>
                  <a:pt x="9847" y="9759"/>
                  <a:pt x="9359" y="9831"/>
                  <a:pt x="8870" y="9867"/>
                </a:cubicBezTo>
                <a:cubicBezTo>
                  <a:pt x="9001" y="9724"/>
                  <a:pt x="9132" y="9581"/>
                  <a:pt x="9263" y="9438"/>
                </a:cubicBezTo>
                <a:cubicBezTo>
                  <a:pt x="9728" y="9426"/>
                  <a:pt x="10216" y="9390"/>
                  <a:pt x="10668" y="9271"/>
                </a:cubicBezTo>
                <a:close/>
                <a:moveTo>
                  <a:pt x="10204" y="9878"/>
                </a:moveTo>
                <a:lnTo>
                  <a:pt x="10204" y="9878"/>
                </a:lnTo>
                <a:cubicBezTo>
                  <a:pt x="10109" y="10009"/>
                  <a:pt x="10001" y="10128"/>
                  <a:pt x="9906" y="10259"/>
                </a:cubicBezTo>
                <a:cubicBezTo>
                  <a:pt x="9394" y="10295"/>
                  <a:pt x="8882" y="10378"/>
                  <a:pt x="8370" y="10438"/>
                </a:cubicBezTo>
                <a:cubicBezTo>
                  <a:pt x="8501" y="10283"/>
                  <a:pt x="8632" y="10128"/>
                  <a:pt x="8775" y="9986"/>
                </a:cubicBezTo>
                <a:cubicBezTo>
                  <a:pt x="9239" y="9986"/>
                  <a:pt x="9740" y="9974"/>
                  <a:pt x="10204" y="9878"/>
                </a:cubicBezTo>
                <a:close/>
                <a:moveTo>
                  <a:pt x="9787" y="10414"/>
                </a:moveTo>
                <a:lnTo>
                  <a:pt x="9787" y="10414"/>
                </a:lnTo>
                <a:cubicBezTo>
                  <a:pt x="9620" y="10629"/>
                  <a:pt x="9454" y="10843"/>
                  <a:pt x="9287" y="11045"/>
                </a:cubicBezTo>
                <a:cubicBezTo>
                  <a:pt x="8775" y="11057"/>
                  <a:pt x="8251" y="11129"/>
                  <a:pt x="7739" y="11176"/>
                </a:cubicBezTo>
                <a:cubicBezTo>
                  <a:pt x="7918" y="10962"/>
                  <a:pt x="8096" y="10759"/>
                  <a:pt x="8275" y="10545"/>
                </a:cubicBezTo>
                <a:cubicBezTo>
                  <a:pt x="8775" y="10533"/>
                  <a:pt x="9299" y="10498"/>
                  <a:pt x="9787" y="10414"/>
                </a:cubicBezTo>
                <a:close/>
                <a:moveTo>
                  <a:pt x="9144" y="11224"/>
                </a:moveTo>
                <a:lnTo>
                  <a:pt x="9144" y="11224"/>
                </a:lnTo>
                <a:cubicBezTo>
                  <a:pt x="9025" y="11379"/>
                  <a:pt x="8894" y="11533"/>
                  <a:pt x="8775" y="11688"/>
                </a:cubicBezTo>
                <a:cubicBezTo>
                  <a:pt x="8684" y="11684"/>
                  <a:pt x="8592" y="11682"/>
                  <a:pt x="8499" y="11682"/>
                </a:cubicBezTo>
                <a:cubicBezTo>
                  <a:pt x="8096" y="11682"/>
                  <a:pt x="7681" y="11719"/>
                  <a:pt x="7275" y="11748"/>
                </a:cubicBezTo>
                <a:cubicBezTo>
                  <a:pt x="7394" y="11605"/>
                  <a:pt x="7513" y="11450"/>
                  <a:pt x="7644" y="11295"/>
                </a:cubicBezTo>
                <a:cubicBezTo>
                  <a:pt x="8144" y="11283"/>
                  <a:pt x="8644" y="11271"/>
                  <a:pt x="9144" y="11224"/>
                </a:cubicBezTo>
                <a:close/>
                <a:moveTo>
                  <a:pt x="8644" y="11855"/>
                </a:moveTo>
                <a:lnTo>
                  <a:pt x="8644" y="11855"/>
                </a:lnTo>
                <a:cubicBezTo>
                  <a:pt x="8561" y="11950"/>
                  <a:pt x="8477" y="12045"/>
                  <a:pt x="8406" y="12153"/>
                </a:cubicBezTo>
                <a:cubicBezTo>
                  <a:pt x="8347" y="12224"/>
                  <a:pt x="8287" y="12295"/>
                  <a:pt x="8227" y="12367"/>
                </a:cubicBezTo>
                <a:cubicBezTo>
                  <a:pt x="8100" y="12360"/>
                  <a:pt x="7969" y="12357"/>
                  <a:pt x="7836" y="12357"/>
                </a:cubicBezTo>
                <a:cubicBezTo>
                  <a:pt x="7473" y="12357"/>
                  <a:pt x="7097" y="12380"/>
                  <a:pt x="6739" y="12414"/>
                </a:cubicBezTo>
                <a:cubicBezTo>
                  <a:pt x="6882" y="12236"/>
                  <a:pt x="7025" y="12057"/>
                  <a:pt x="7180" y="11879"/>
                </a:cubicBezTo>
                <a:cubicBezTo>
                  <a:pt x="7354" y="11883"/>
                  <a:pt x="7532" y="11886"/>
                  <a:pt x="7710" y="11886"/>
                </a:cubicBezTo>
                <a:cubicBezTo>
                  <a:pt x="8020" y="11886"/>
                  <a:pt x="8335" y="11878"/>
                  <a:pt x="8644" y="11855"/>
                </a:cubicBezTo>
                <a:close/>
                <a:moveTo>
                  <a:pt x="8085" y="12534"/>
                </a:moveTo>
                <a:lnTo>
                  <a:pt x="8085" y="12534"/>
                </a:lnTo>
                <a:cubicBezTo>
                  <a:pt x="7966" y="12688"/>
                  <a:pt x="7846" y="12831"/>
                  <a:pt x="7727" y="12986"/>
                </a:cubicBezTo>
                <a:cubicBezTo>
                  <a:pt x="7531" y="12966"/>
                  <a:pt x="7331" y="12958"/>
                  <a:pt x="7129" y="12958"/>
                </a:cubicBezTo>
                <a:cubicBezTo>
                  <a:pt x="6853" y="12958"/>
                  <a:pt x="6574" y="12972"/>
                  <a:pt x="6299" y="12986"/>
                </a:cubicBezTo>
                <a:cubicBezTo>
                  <a:pt x="6418" y="12843"/>
                  <a:pt x="6525" y="12700"/>
                  <a:pt x="6644" y="12545"/>
                </a:cubicBezTo>
                <a:cubicBezTo>
                  <a:pt x="6865" y="12562"/>
                  <a:pt x="7091" y="12571"/>
                  <a:pt x="7316" y="12571"/>
                </a:cubicBezTo>
                <a:cubicBezTo>
                  <a:pt x="7577" y="12571"/>
                  <a:pt x="7836" y="12559"/>
                  <a:pt x="8085" y="12534"/>
                </a:cubicBezTo>
                <a:close/>
                <a:moveTo>
                  <a:pt x="6227" y="13093"/>
                </a:moveTo>
                <a:cubicBezTo>
                  <a:pt x="6547" y="13110"/>
                  <a:pt x="6879" y="13127"/>
                  <a:pt x="7210" y="13127"/>
                </a:cubicBezTo>
                <a:cubicBezTo>
                  <a:pt x="7347" y="13127"/>
                  <a:pt x="7484" y="13124"/>
                  <a:pt x="7620" y="13117"/>
                </a:cubicBezTo>
                <a:lnTo>
                  <a:pt x="7620" y="13117"/>
                </a:lnTo>
                <a:cubicBezTo>
                  <a:pt x="7489" y="13272"/>
                  <a:pt x="7358" y="13426"/>
                  <a:pt x="7227" y="13581"/>
                </a:cubicBezTo>
                <a:cubicBezTo>
                  <a:pt x="6991" y="13556"/>
                  <a:pt x="6741" y="13544"/>
                  <a:pt x="6493" y="13544"/>
                </a:cubicBezTo>
                <a:cubicBezTo>
                  <a:pt x="6277" y="13544"/>
                  <a:pt x="6063" y="13553"/>
                  <a:pt x="5858" y="13569"/>
                </a:cubicBezTo>
                <a:cubicBezTo>
                  <a:pt x="5953" y="13450"/>
                  <a:pt x="6037" y="13343"/>
                  <a:pt x="6132" y="13224"/>
                </a:cubicBezTo>
                <a:cubicBezTo>
                  <a:pt x="6156" y="13176"/>
                  <a:pt x="6191" y="13141"/>
                  <a:pt x="6227" y="13093"/>
                </a:cubicBezTo>
                <a:close/>
                <a:moveTo>
                  <a:pt x="5775" y="13688"/>
                </a:moveTo>
                <a:cubicBezTo>
                  <a:pt x="6080" y="13723"/>
                  <a:pt x="6410" y="13745"/>
                  <a:pt x="6738" y="13745"/>
                </a:cubicBezTo>
                <a:cubicBezTo>
                  <a:pt x="6859" y="13745"/>
                  <a:pt x="6978" y="13742"/>
                  <a:pt x="7096" y="13736"/>
                </a:cubicBezTo>
                <a:lnTo>
                  <a:pt x="7096" y="13736"/>
                </a:lnTo>
                <a:cubicBezTo>
                  <a:pt x="6953" y="13891"/>
                  <a:pt x="6823" y="14046"/>
                  <a:pt x="6680" y="14177"/>
                </a:cubicBezTo>
                <a:cubicBezTo>
                  <a:pt x="6555" y="14218"/>
                  <a:pt x="6373" y="14227"/>
                  <a:pt x="6199" y="14227"/>
                </a:cubicBezTo>
                <a:cubicBezTo>
                  <a:pt x="6068" y="14227"/>
                  <a:pt x="5942" y="14222"/>
                  <a:pt x="5847" y="14222"/>
                </a:cubicBezTo>
                <a:cubicBezTo>
                  <a:pt x="5815" y="14222"/>
                  <a:pt x="5787" y="14223"/>
                  <a:pt x="5763" y="14224"/>
                </a:cubicBezTo>
                <a:cubicBezTo>
                  <a:pt x="5596" y="14236"/>
                  <a:pt x="5418" y="14248"/>
                  <a:pt x="5239" y="14260"/>
                </a:cubicBezTo>
                <a:cubicBezTo>
                  <a:pt x="5429" y="14093"/>
                  <a:pt x="5608" y="13891"/>
                  <a:pt x="5775" y="13688"/>
                </a:cubicBezTo>
                <a:close/>
                <a:moveTo>
                  <a:pt x="14237" y="407"/>
                </a:moveTo>
                <a:cubicBezTo>
                  <a:pt x="14673" y="407"/>
                  <a:pt x="15096" y="473"/>
                  <a:pt x="15407" y="711"/>
                </a:cubicBezTo>
                <a:cubicBezTo>
                  <a:pt x="16121" y="1258"/>
                  <a:pt x="15859" y="2580"/>
                  <a:pt x="15728" y="3378"/>
                </a:cubicBezTo>
                <a:cubicBezTo>
                  <a:pt x="15609" y="4199"/>
                  <a:pt x="15383" y="5021"/>
                  <a:pt x="15133" y="5818"/>
                </a:cubicBezTo>
                <a:cubicBezTo>
                  <a:pt x="14931" y="6461"/>
                  <a:pt x="14645" y="8152"/>
                  <a:pt x="13931" y="8426"/>
                </a:cubicBezTo>
                <a:cubicBezTo>
                  <a:pt x="13857" y="8453"/>
                  <a:pt x="13781" y="8466"/>
                  <a:pt x="13703" y="8466"/>
                </a:cubicBezTo>
                <a:cubicBezTo>
                  <a:pt x="12949" y="8466"/>
                  <a:pt x="12077" y="7246"/>
                  <a:pt x="11764" y="6771"/>
                </a:cubicBezTo>
                <a:cubicBezTo>
                  <a:pt x="11723" y="6702"/>
                  <a:pt x="11666" y="6677"/>
                  <a:pt x="11607" y="6677"/>
                </a:cubicBezTo>
                <a:cubicBezTo>
                  <a:pt x="11563" y="6677"/>
                  <a:pt x="11518" y="6691"/>
                  <a:pt x="11478" y="6711"/>
                </a:cubicBezTo>
                <a:cubicBezTo>
                  <a:pt x="11470" y="6709"/>
                  <a:pt x="11461" y="6708"/>
                  <a:pt x="11452" y="6708"/>
                </a:cubicBezTo>
                <a:cubicBezTo>
                  <a:pt x="11410" y="6708"/>
                  <a:pt x="11363" y="6731"/>
                  <a:pt x="11323" y="6771"/>
                </a:cubicBezTo>
                <a:cubicBezTo>
                  <a:pt x="9847" y="8164"/>
                  <a:pt x="8442" y="9616"/>
                  <a:pt x="7144" y="11188"/>
                </a:cubicBezTo>
                <a:cubicBezTo>
                  <a:pt x="6549" y="11914"/>
                  <a:pt x="6001" y="12688"/>
                  <a:pt x="5418" y="13415"/>
                </a:cubicBezTo>
                <a:cubicBezTo>
                  <a:pt x="5025" y="13890"/>
                  <a:pt x="4470" y="14456"/>
                  <a:pt x="3808" y="14456"/>
                </a:cubicBezTo>
                <a:cubicBezTo>
                  <a:pt x="3708" y="14456"/>
                  <a:pt x="3605" y="14443"/>
                  <a:pt x="3501" y="14415"/>
                </a:cubicBezTo>
                <a:cubicBezTo>
                  <a:pt x="2965" y="14260"/>
                  <a:pt x="2524" y="13617"/>
                  <a:pt x="2155" y="13236"/>
                </a:cubicBezTo>
                <a:cubicBezTo>
                  <a:pt x="1381" y="12426"/>
                  <a:pt x="0" y="11438"/>
                  <a:pt x="1060" y="10307"/>
                </a:cubicBezTo>
                <a:cubicBezTo>
                  <a:pt x="1774" y="9545"/>
                  <a:pt x="2846" y="8974"/>
                  <a:pt x="3703" y="8366"/>
                </a:cubicBezTo>
                <a:cubicBezTo>
                  <a:pt x="5477" y="7128"/>
                  <a:pt x="7263" y="5926"/>
                  <a:pt x="8954" y="4592"/>
                </a:cubicBezTo>
                <a:lnTo>
                  <a:pt x="8978" y="4592"/>
                </a:lnTo>
                <a:cubicBezTo>
                  <a:pt x="8991" y="4605"/>
                  <a:pt x="9005" y="4611"/>
                  <a:pt x="9018" y="4611"/>
                </a:cubicBezTo>
                <a:cubicBezTo>
                  <a:pt x="9064" y="4611"/>
                  <a:pt x="9101" y="4543"/>
                  <a:pt x="9073" y="4497"/>
                </a:cubicBezTo>
                <a:cubicBezTo>
                  <a:pt x="9073" y="4485"/>
                  <a:pt x="9061" y="4473"/>
                  <a:pt x="9061" y="4461"/>
                </a:cubicBezTo>
                <a:cubicBezTo>
                  <a:pt x="9061" y="4449"/>
                  <a:pt x="9061" y="4449"/>
                  <a:pt x="9049" y="4449"/>
                </a:cubicBezTo>
                <a:cubicBezTo>
                  <a:pt x="8632" y="3663"/>
                  <a:pt x="7168" y="2628"/>
                  <a:pt x="8108" y="1699"/>
                </a:cubicBezTo>
                <a:cubicBezTo>
                  <a:pt x="8597" y="1223"/>
                  <a:pt x="9775" y="1056"/>
                  <a:pt x="10418" y="901"/>
                </a:cubicBezTo>
                <a:cubicBezTo>
                  <a:pt x="11275" y="699"/>
                  <a:pt x="12157" y="556"/>
                  <a:pt x="13038" y="496"/>
                </a:cubicBezTo>
                <a:cubicBezTo>
                  <a:pt x="13392" y="467"/>
                  <a:pt x="13821" y="407"/>
                  <a:pt x="14237" y="407"/>
                </a:cubicBezTo>
                <a:close/>
                <a:moveTo>
                  <a:pt x="6501" y="14343"/>
                </a:moveTo>
                <a:cubicBezTo>
                  <a:pt x="6132" y="14653"/>
                  <a:pt x="5799" y="14712"/>
                  <a:pt x="5287" y="14724"/>
                </a:cubicBezTo>
                <a:cubicBezTo>
                  <a:pt x="5203" y="14736"/>
                  <a:pt x="4846" y="14760"/>
                  <a:pt x="4501" y="14760"/>
                </a:cubicBezTo>
                <a:cubicBezTo>
                  <a:pt x="4727" y="14665"/>
                  <a:pt x="4918" y="14534"/>
                  <a:pt x="5108" y="14391"/>
                </a:cubicBezTo>
                <a:cubicBezTo>
                  <a:pt x="5549" y="14379"/>
                  <a:pt x="6001" y="14367"/>
                  <a:pt x="6453" y="14343"/>
                </a:cubicBezTo>
                <a:close/>
                <a:moveTo>
                  <a:pt x="14389" y="1"/>
                </a:moveTo>
                <a:cubicBezTo>
                  <a:pt x="13903" y="1"/>
                  <a:pt x="13410" y="72"/>
                  <a:pt x="13038" y="103"/>
                </a:cubicBezTo>
                <a:cubicBezTo>
                  <a:pt x="11728" y="211"/>
                  <a:pt x="10418" y="461"/>
                  <a:pt x="9168" y="854"/>
                </a:cubicBezTo>
                <a:cubicBezTo>
                  <a:pt x="8477" y="1080"/>
                  <a:pt x="7418" y="1365"/>
                  <a:pt x="7323" y="2223"/>
                </a:cubicBezTo>
                <a:cubicBezTo>
                  <a:pt x="7239" y="3032"/>
                  <a:pt x="8204" y="3997"/>
                  <a:pt x="8835" y="4485"/>
                </a:cubicBezTo>
                <a:cubicBezTo>
                  <a:pt x="6299" y="5890"/>
                  <a:pt x="3953" y="7616"/>
                  <a:pt x="1608" y="9307"/>
                </a:cubicBezTo>
                <a:cubicBezTo>
                  <a:pt x="1000" y="9747"/>
                  <a:pt x="179" y="10283"/>
                  <a:pt x="131" y="11117"/>
                </a:cubicBezTo>
                <a:cubicBezTo>
                  <a:pt x="72" y="12069"/>
                  <a:pt x="1167" y="12855"/>
                  <a:pt x="1739" y="13450"/>
                </a:cubicBezTo>
                <a:cubicBezTo>
                  <a:pt x="2322" y="14069"/>
                  <a:pt x="2893" y="14891"/>
                  <a:pt x="3810" y="14891"/>
                </a:cubicBezTo>
                <a:cubicBezTo>
                  <a:pt x="4048" y="15141"/>
                  <a:pt x="4763" y="15093"/>
                  <a:pt x="4965" y="15105"/>
                </a:cubicBezTo>
                <a:cubicBezTo>
                  <a:pt x="5067" y="15110"/>
                  <a:pt x="5163" y="15112"/>
                  <a:pt x="5254" y="15112"/>
                </a:cubicBezTo>
                <a:cubicBezTo>
                  <a:pt x="6151" y="15112"/>
                  <a:pt x="6602" y="14885"/>
                  <a:pt x="7239" y="14129"/>
                </a:cubicBezTo>
                <a:cubicBezTo>
                  <a:pt x="8918" y="12129"/>
                  <a:pt x="10609" y="10093"/>
                  <a:pt x="12145" y="7973"/>
                </a:cubicBezTo>
                <a:cubicBezTo>
                  <a:pt x="12145" y="7962"/>
                  <a:pt x="12157" y="7938"/>
                  <a:pt x="12157" y="7926"/>
                </a:cubicBezTo>
                <a:cubicBezTo>
                  <a:pt x="12585" y="8402"/>
                  <a:pt x="13097" y="8819"/>
                  <a:pt x="13609" y="8854"/>
                </a:cubicBezTo>
                <a:cubicBezTo>
                  <a:pt x="13617" y="8858"/>
                  <a:pt x="13625" y="8860"/>
                  <a:pt x="13632" y="8860"/>
                </a:cubicBezTo>
                <a:cubicBezTo>
                  <a:pt x="13647" y="8860"/>
                  <a:pt x="13661" y="8854"/>
                  <a:pt x="13669" y="8854"/>
                </a:cubicBezTo>
                <a:cubicBezTo>
                  <a:pt x="14036" y="8971"/>
                  <a:pt x="14483" y="9070"/>
                  <a:pt x="14906" y="9070"/>
                </a:cubicBezTo>
                <a:cubicBezTo>
                  <a:pt x="15348" y="9070"/>
                  <a:pt x="15764" y="8962"/>
                  <a:pt x="16038" y="8652"/>
                </a:cubicBezTo>
                <a:cubicBezTo>
                  <a:pt x="16383" y="8247"/>
                  <a:pt x="16550" y="7640"/>
                  <a:pt x="16752" y="7152"/>
                </a:cubicBezTo>
                <a:cubicBezTo>
                  <a:pt x="16848" y="6890"/>
                  <a:pt x="16943" y="6628"/>
                  <a:pt x="17026" y="6366"/>
                </a:cubicBezTo>
                <a:cubicBezTo>
                  <a:pt x="17026" y="6354"/>
                  <a:pt x="17026" y="6354"/>
                  <a:pt x="17026" y="6354"/>
                </a:cubicBezTo>
                <a:cubicBezTo>
                  <a:pt x="17157" y="5973"/>
                  <a:pt x="17276" y="5580"/>
                  <a:pt x="17383" y="5175"/>
                </a:cubicBezTo>
                <a:cubicBezTo>
                  <a:pt x="17538" y="4592"/>
                  <a:pt x="17657" y="3997"/>
                  <a:pt x="17741" y="3390"/>
                </a:cubicBezTo>
                <a:cubicBezTo>
                  <a:pt x="17741" y="3378"/>
                  <a:pt x="17741" y="3366"/>
                  <a:pt x="17741" y="3342"/>
                </a:cubicBezTo>
                <a:cubicBezTo>
                  <a:pt x="17788" y="3330"/>
                  <a:pt x="17788" y="3282"/>
                  <a:pt x="17752" y="3247"/>
                </a:cubicBezTo>
                <a:cubicBezTo>
                  <a:pt x="17836" y="2770"/>
                  <a:pt x="17955" y="2211"/>
                  <a:pt x="17860" y="1758"/>
                </a:cubicBezTo>
                <a:cubicBezTo>
                  <a:pt x="17657" y="865"/>
                  <a:pt x="16312" y="365"/>
                  <a:pt x="15574" y="92"/>
                </a:cubicBezTo>
                <a:cubicBezTo>
                  <a:pt x="15554" y="87"/>
                  <a:pt x="15534" y="84"/>
                  <a:pt x="15515" y="84"/>
                </a:cubicBezTo>
                <a:cubicBezTo>
                  <a:pt x="15489" y="84"/>
                  <a:pt x="15464" y="89"/>
                  <a:pt x="15443" y="103"/>
                </a:cubicBezTo>
                <a:cubicBezTo>
                  <a:pt x="15407" y="80"/>
                  <a:pt x="15383" y="68"/>
                  <a:pt x="15347" y="44"/>
                </a:cubicBezTo>
                <a:cubicBezTo>
                  <a:pt x="15320" y="32"/>
                  <a:pt x="15293" y="27"/>
                  <a:pt x="15268" y="27"/>
                </a:cubicBezTo>
                <a:cubicBezTo>
                  <a:pt x="15219" y="27"/>
                  <a:pt x="15177" y="48"/>
                  <a:pt x="15145" y="80"/>
                </a:cubicBezTo>
                <a:cubicBezTo>
                  <a:pt x="14908" y="21"/>
                  <a:pt x="14650" y="1"/>
                  <a:pt x="143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51"/>
          <p:cNvGrpSpPr/>
          <p:nvPr/>
        </p:nvGrpSpPr>
        <p:grpSpPr>
          <a:xfrm rot="10385012" flipH="1">
            <a:off x="3802239" y="1253735"/>
            <a:ext cx="558300" cy="330848"/>
            <a:chOff x="8815975" y="3982375"/>
            <a:chExt cx="446425" cy="232625"/>
          </a:xfrm>
        </p:grpSpPr>
        <p:sp>
          <p:nvSpPr>
            <p:cNvPr id="918" name="Google Shape;918;p51"/>
            <p:cNvSpPr/>
            <p:nvPr/>
          </p:nvSpPr>
          <p:spPr>
            <a:xfrm>
              <a:off x="8815975" y="3982375"/>
              <a:ext cx="446425" cy="232625"/>
            </a:xfrm>
            <a:custGeom>
              <a:avLst/>
              <a:gdLst/>
              <a:ahLst/>
              <a:cxnLst/>
              <a:rect l="l" t="t" r="r" b="b"/>
              <a:pathLst>
                <a:path w="17857" h="9305" extrusionOk="0">
                  <a:moveTo>
                    <a:pt x="6954" y="814"/>
                  </a:moveTo>
                  <a:cubicBezTo>
                    <a:pt x="7156" y="1147"/>
                    <a:pt x="7263" y="1504"/>
                    <a:pt x="7263" y="1909"/>
                  </a:cubicBezTo>
                  <a:cubicBezTo>
                    <a:pt x="7263" y="1921"/>
                    <a:pt x="7275" y="1933"/>
                    <a:pt x="7275" y="1945"/>
                  </a:cubicBezTo>
                  <a:cubicBezTo>
                    <a:pt x="7168" y="2064"/>
                    <a:pt x="7073" y="2183"/>
                    <a:pt x="6965" y="2302"/>
                  </a:cubicBezTo>
                  <a:cubicBezTo>
                    <a:pt x="6846" y="2457"/>
                    <a:pt x="6680" y="2623"/>
                    <a:pt x="6608" y="2814"/>
                  </a:cubicBezTo>
                  <a:cubicBezTo>
                    <a:pt x="6346" y="2695"/>
                    <a:pt x="6084" y="2588"/>
                    <a:pt x="5811" y="2492"/>
                  </a:cubicBezTo>
                  <a:cubicBezTo>
                    <a:pt x="5858" y="2481"/>
                    <a:pt x="5894" y="2445"/>
                    <a:pt x="5918" y="2397"/>
                  </a:cubicBezTo>
                  <a:cubicBezTo>
                    <a:pt x="6180" y="1814"/>
                    <a:pt x="6525" y="1290"/>
                    <a:pt x="6954" y="814"/>
                  </a:cubicBezTo>
                  <a:close/>
                  <a:moveTo>
                    <a:pt x="6186" y="375"/>
                  </a:moveTo>
                  <a:cubicBezTo>
                    <a:pt x="6431" y="375"/>
                    <a:pt x="6674" y="396"/>
                    <a:pt x="6882" y="468"/>
                  </a:cubicBezTo>
                  <a:cubicBezTo>
                    <a:pt x="6846" y="492"/>
                    <a:pt x="6835" y="516"/>
                    <a:pt x="6823" y="540"/>
                  </a:cubicBezTo>
                  <a:cubicBezTo>
                    <a:pt x="6251" y="980"/>
                    <a:pt x="5834" y="1576"/>
                    <a:pt x="5572" y="2254"/>
                  </a:cubicBezTo>
                  <a:cubicBezTo>
                    <a:pt x="5537" y="2350"/>
                    <a:pt x="5584" y="2433"/>
                    <a:pt x="5668" y="2469"/>
                  </a:cubicBezTo>
                  <a:cubicBezTo>
                    <a:pt x="5632" y="2492"/>
                    <a:pt x="5620" y="2552"/>
                    <a:pt x="5656" y="2588"/>
                  </a:cubicBezTo>
                  <a:cubicBezTo>
                    <a:pt x="6442" y="3302"/>
                    <a:pt x="7620" y="3683"/>
                    <a:pt x="8620" y="3981"/>
                  </a:cubicBezTo>
                  <a:cubicBezTo>
                    <a:pt x="9680" y="4290"/>
                    <a:pt x="10775" y="4481"/>
                    <a:pt x="11871" y="4588"/>
                  </a:cubicBezTo>
                  <a:cubicBezTo>
                    <a:pt x="12785" y="4680"/>
                    <a:pt x="13698" y="4715"/>
                    <a:pt x="14618" y="4715"/>
                  </a:cubicBezTo>
                  <a:cubicBezTo>
                    <a:pt x="14884" y="4715"/>
                    <a:pt x="15151" y="4712"/>
                    <a:pt x="15419" y="4707"/>
                  </a:cubicBezTo>
                  <a:cubicBezTo>
                    <a:pt x="16026" y="4695"/>
                    <a:pt x="16812" y="4755"/>
                    <a:pt x="17372" y="4433"/>
                  </a:cubicBezTo>
                  <a:lnTo>
                    <a:pt x="17372" y="4433"/>
                  </a:lnTo>
                  <a:cubicBezTo>
                    <a:pt x="17050" y="5481"/>
                    <a:pt x="15478" y="5648"/>
                    <a:pt x="14538" y="5802"/>
                  </a:cubicBezTo>
                  <a:cubicBezTo>
                    <a:pt x="13489" y="5974"/>
                    <a:pt x="12430" y="6068"/>
                    <a:pt x="11371" y="6068"/>
                  </a:cubicBezTo>
                  <a:cubicBezTo>
                    <a:pt x="11252" y="6068"/>
                    <a:pt x="11133" y="6067"/>
                    <a:pt x="11014" y="6064"/>
                  </a:cubicBezTo>
                  <a:cubicBezTo>
                    <a:pt x="9835" y="6041"/>
                    <a:pt x="8668" y="5910"/>
                    <a:pt x="7513" y="5671"/>
                  </a:cubicBezTo>
                  <a:cubicBezTo>
                    <a:pt x="6680" y="5493"/>
                    <a:pt x="4965" y="5314"/>
                    <a:pt x="4513" y="4445"/>
                  </a:cubicBezTo>
                  <a:cubicBezTo>
                    <a:pt x="4525" y="4433"/>
                    <a:pt x="4537" y="4409"/>
                    <a:pt x="4537" y="4397"/>
                  </a:cubicBezTo>
                  <a:cubicBezTo>
                    <a:pt x="4628" y="4264"/>
                    <a:pt x="4510" y="4143"/>
                    <a:pt x="4386" y="4143"/>
                  </a:cubicBezTo>
                  <a:cubicBezTo>
                    <a:pt x="4333" y="4143"/>
                    <a:pt x="4278" y="4165"/>
                    <a:pt x="4239" y="4219"/>
                  </a:cubicBezTo>
                  <a:cubicBezTo>
                    <a:pt x="3775" y="4886"/>
                    <a:pt x="3382" y="5612"/>
                    <a:pt x="3084" y="6374"/>
                  </a:cubicBezTo>
                  <a:cubicBezTo>
                    <a:pt x="2858" y="5981"/>
                    <a:pt x="2703" y="5493"/>
                    <a:pt x="2536" y="5112"/>
                  </a:cubicBezTo>
                  <a:cubicBezTo>
                    <a:pt x="2298" y="4588"/>
                    <a:pt x="2060" y="4076"/>
                    <a:pt x="1834" y="3552"/>
                  </a:cubicBezTo>
                  <a:cubicBezTo>
                    <a:pt x="1381" y="2516"/>
                    <a:pt x="953" y="1469"/>
                    <a:pt x="536" y="421"/>
                  </a:cubicBezTo>
                  <a:lnTo>
                    <a:pt x="3667" y="421"/>
                  </a:lnTo>
                  <a:cubicBezTo>
                    <a:pt x="4203" y="421"/>
                    <a:pt x="4751" y="409"/>
                    <a:pt x="5299" y="409"/>
                  </a:cubicBezTo>
                  <a:cubicBezTo>
                    <a:pt x="5553" y="409"/>
                    <a:pt x="5872" y="375"/>
                    <a:pt x="6186" y="375"/>
                  </a:cubicBezTo>
                  <a:close/>
                  <a:moveTo>
                    <a:pt x="274" y="826"/>
                  </a:moveTo>
                  <a:cubicBezTo>
                    <a:pt x="679" y="1850"/>
                    <a:pt x="1108" y="2862"/>
                    <a:pt x="1560" y="3874"/>
                  </a:cubicBezTo>
                  <a:cubicBezTo>
                    <a:pt x="1834" y="4481"/>
                    <a:pt x="2120" y="5076"/>
                    <a:pt x="2417" y="5671"/>
                  </a:cubicBezTo>
                  <a:cubicBezTo>
                    <a:pt x="2632" y="6112"/>
                    <a:pt x="2798" y="6612"/>
                    <a:pt x="3191" y="6922"/>
                  </a:cubicBezTo>
                  <a:cubicBezTo>
                    <a:pt x="3213" y="6937"/>
                    <a:pt x="3234" y="6943"/>
                    <a:pt x="3254" y="6943"/>
                  </a:cubicBezTo>
                  <a:cubicBezTo>
                    <a:pt x="3347" y="6943"/>
                    <a:pt x="3414" y="6807"/>
                    <a:pt x="3346" y="6719"/>
                  </a:cubicBezTo>
                  <a:cubicBezTo>
                    <a:pt x="3310" y="6695"/>
                    <a:pt x="3286" y="6660"/>
                    <a:pt x="3263" y="6624"/>
                  </a:cubicBezTo>
                  <a:cubicBezTo>
                    <a:pt x="3608" y="5957"/>
                    <a:pt x="3965" y="5314"/>
                    <a:pt x="4358" y="4683"/>
                  </a:cubicBezTo>
                  <a:cubicBezTo>
                    <a:pt x="4787" y="5445"/>
                    <a:pt x="5977" y="5660"/>
                    <a:pt x="6739" y="5850"/>
                  </a:cubicBezTo>
                  <a:cubicBezTo>
                    <a:pt x="8228" y="6231"/>
                    <a:pt x="9763" y="6410"/>
                    <a:pt x="11287" y="6422"/>
                  </a:cubicBezTo>
                  <a:cubicBezTo>
                    <a:pt x="11340" y="6422"/>
                    <a:pt x="11393" y="6422"/>
                    <a:pt x="11447" y="6422"/>
                  </a:cubicBezTo>
                  <a:cubicBezTo>
                    <a:pt x="12882" y="6422"/>
                    <a:pt x="14316" y="6266"/>
                    <a:pt x="15717" y="5933"/>
                  </a:cubicBezTo>
                  <a:cubicBezTo>
                    <a:pt x="16074" y="5850"/>
                    <a:pt x="16443" y="5731"/>
                    <a:pt x="16764" y="5564"/>
                  </a:cubicBezTo>
                  <a:lnTo>
                    <a:pt x="16764" y="5564"/>
                  </a:lnTo>
                  <a:cubicBezTo>
                    <a:pt x="15514" y="6910"/>
                    <a:pt x="13181" y="7053"/>
                    <a:pt x="11407" y="7148"/>
                  </a:cubicBezTo>
                  <a:cubicBezTo>
                    <a:pt x="10764" y="7188"/>
                    <a:pt x="10117" y="7213"/>
                    <a:pt x="9472" y="7213"/>
                  </a:cubicBezTo>
                  <a:cubicBezTo>
                    <a:pt x="8957" y="7213"/>
                    <a:pt x="8442" y="7197"/>
                    <a:pt x="7930" y="7160"/>
                  </a:cubicBezTo>
                  <a:cubicBezTo>
                    <a:pt x="7239" y="7100"/>
                    <a:pt x="6549" y="7017"/>
                    <a:pt x="5870" y="6862"/>
                  </a:cubicBezTo>
                  <a:cubicBezTo>
                    <a:pt x="5493" y="6781"/>
                    <a:pt x="5134" y="6621"/>
                    <a:pt x="4763" y="6621"/>
                  </a:cubicBezTo>
                  <a:cubicBezTo>
                    <a:pt x="4700" y="6621"/>
                    <a:pt x="4636" y="6625"/>
                    <a:pt x="4572" y="6636"/>
                  </a:cubicBezTo>
                  <a:cubicBezTo>
                    <a:pt x="4584" y="6612"/>
                    <a:pt x="4596" y="6576"/>
                    <a:pt x="4608" y="6553"/>
                  </a:cubicBezTo>
                  <a:cubicBezTo>
                    <a:pt x="4665" y="6422"/>
                    <a:pt x="4548" y="6296"/>
                    <a:pt x="4439" y="6296"/>
                  </a:cubicBezTo>
                  <a:cubicBezTo>
                    <a:pt x="4389" y="6296"/>
                    <a:pt x="4340" y="6322"/>
                    <a:pt x="4310" y="6386"/>
                  </a:cubicBezTo>
                  <a:cubicBezTo>
                    <a:pt x="3917" y="7219"/>
                    <a:pt x="3477" y="8029"/>
                    <a:pt x="2965" y="8815"/>
                  </a:cubicBezTo>
                  <a:cubicBezTo>
                    <a:pt x="2465" y="7981"/>
                    <a:pt x="2001" y="7136"/>
                    <a:pt x="1584" y="6255"/>
                  </a:cubicBezTo>
                  <a:cubicBezTo>
                    <a:pt x="1167" y="5398"/>
                    <a:pt x="869" y="4433"/>
                    <a:pt x="417" y="3588"/>
                  </a:cubicBezTo>
                  <a:cubicBezTo>
                    <a:pt x="441" y="3564"/>
                    <a:pt x="465" y="3540"/>
                    <a:pt x="465" y="3493"/>
                  </a:cubicBezTo>
                  <a:cubicBezTo>
                    <a:pt x="524" y="2635"/>
                    <a:pt x="405" y="1707"/>
                    <a:pt x="274" y="826"/>
                  </a:cubicBezTo>
                  <a:close/>
                  <a:moveTo>
                    <a:pt x="5796" y="0"/>
                  </a:moveTo>
                  <a:cubicBezTo>
                    <a:pt x="5332" y="0"/>
                    <a:pt x="4866" y="16"/>
                    <a:pt x="4406" y="16"/>
                  </a:cubicBezTo>
                  <a:cubicBezTo>
                    <a:pt x="3025" y="16"/>
                    <a:pt x="1631" y="28"/>
                    <a:pt x="250" y="28"/>
                  </a:cubicBezTo>
                  <a:cubicBezTo>
                    <a:pt x="143" y="28"/>
                    <a:pt x="36" y="135"/>
                    <a:pt x="48" y="242"/>
                  </a:cubicBezTo>
                  <a:cubicBezTo>
                    <a:pt x="24" y="254"/>
                    <a:pt x="12" y="278"/>
                    <a:pt x="12" y="314"/>
                  </a:cubicBezTo>
                  <a:cubicBezTo>
                    <a:pt x="12" y="1302"/>
                    <a:pt x="0" y="2385"/>
                    <a:pt x="179" y="3362"/>
                  </a:cubicBezTo>
                  <a:cubicBezTo>
                    <a:pt x="179" y="3374"/>
                    <a:pt x="167" y="3385"/>
                    <a:pt x="167" y="3397"/>
                  </a:cubicBezTo>
                  <a:cubicBezTo>
                    <a:pt x="298" y="4362"/>
                    <a:pt x="774" y="5314"/>
                    <a:pt x="1179" y="6195"/>
                  </a:cubicBezTo>
                  <a:cubicBezTo>
                    <a:pt x="1655" y="7231"/>
                    <a:pt x="2203" y="8243"/>
                    <a:pt x="2810" y="9220"/>
                  </a:cubicBezTo>
                  <a:cubicBezTo>
                    <a:pt x="2845" y="9277"/>
                    <a:pt x="2900" y="9304"/>
                    <a:pt x="2955" y="9304"/>
                  </a:cubicBezTo>
                  <a:cubicBezTo>
                    <a:pt x="3013" y="9304"/>
                    <a:pt x="3071" y="9274"/>
                    <a:pt x="3108" y="9220"/>
                  </a:cubicBezTo>
                  <a:cubicBezTo>
                    <a:pt x="3644" y="8422"/>
                    <a:pt x="4132" y="7588"/>
                    <a:pt x="4537" y="6719"/>
                  </a:cubicBezTo>
                  <a:cubicBezTo>
                    <a:pt x="4894" y="7112"/>
                    <a:pt x="5525" y="7172"/>
                    <a:pt x="6037" y="7279"/>
                  </a:cubicBezTo>
                  <a:cubicBezTo>
                    <a:pt x="6704" y="7410"/>
                    <a:pt x="7382" y="7493"/>
                    <a:pt x="8061" y="7541"/>
                  </a:cubicBezTo>
                  <a:cubicBezTo>
                    <a:pt x="8541" y="7572"/>
                    <a:pt x="9023" y="7585"/>
                    <a:pt x="9505" y="7585"/>
                  </a:cubicBezTo>
                  <a:cubicBezTo>
                    <a:pt x="10494" y="7585"/>
                    <a:pt x="11486" y="7529"/>
                    <a:pt x="12478" y="7457"/>
                  </a:cubicBezTo>
                  <a:cubicBezTo>
                    <a:pt x="14609" y="7291"/>
                    <a:pt x="17324" y="6695"/>
                    <a:pt x="17824" y="4231"/>
                  </a:cubicBezTo>
                  <a:cubicBezTo>
                    <a:pt x="17836" y="4171"/>
                    <a:pt x="17812" y="4112"/>
                    <a:pt x="17764" y="4076"/>
                  </a:cubicBezTo>
                  <a:cubicBezTo>
                    <a:pt x="17776" y="4076"/>
                    <a:pt x="17776" y="4076"/>
                    <a:pt x="17776" y="4064"/>
                  </a:cubicBezTo>
                  <a:cubicBezTo>
                    <a:pt x="17857" y="3957"/>
                    <a:pt x="17756" y="3863"/>
                    <a:pt x="17651" y="3863"/>
                  </a:cubicBezTo>
                  <a:cubicBezTo>
                    <a:pt x="17616" y="3863"/>
                    <a:pt x="17580" y="3874"/>
                    <a:pt x="17550" y="3897"/>
                  </a:cubicBezTo>
                  <a:cubicBezTo>
                    <a:pt x="17048" y="4304"/>
                    <a:pt x="16339" y="4385"/>
                    <a:pt x="15637" y="4385"/>
                  </a:cubicBezTo>
                  <a:cubicBezTo>
                    <a:pt x="15208" y="4385"/>
                    <a:pt x="14782" y="4354"/>
                    <a:pt x="14407" y="4350"/>
                  </a:cubicBezTo>
                  <a:cubicBezTo>
                    <a:pt x="13431" y="4350"/>
                    <a:pt x="12454" y="4302"/>
                    <a:pt x="11490" y="4183"/>
                  </a:cubicBezTo>
                  <a:cubicBezTo>
                    <a:pt x="10478" y="4064"/>
                    <a:pt x="9466" y="3874"/>
                    <a:pt x="8478" y="3564"/>
                  </a:cubicBezTo>
                  <a:cubicBezTo>
                    <a:pt x="7930" y="3397"/>
                    <a:pt x="7418" y="3159"/>
                    <a:pt x="6906" y="2933"/>
                  </a:cubicBezTo>
                  <a:cubicBezTo>
                    <a:pt x="7025" y="2814"/>
                    <a:pt x="7120" y="2647"/>
                    <a:pt x="7216" y="2492"/>
                  </a:cubicBezTo>
                  <a:cubicBezTo>
                    <a:pt x="7335" y="2326"/>
                    <a:pt x="7442" y="2147"/>
                    <a:pt x="7561" y="1969"/>
                  </a:cubicBezTo>
                  <a:cubicBezTo>
                    <a:pt x="7585" y="1933"/>
                    <a:pt x="7608" y="1897"/>
                    <a:pt x="7632" y="1861"/>
                  </a:cubicBezTo>
                  <a:cubicBezTo>
                    <a:pt x="7680" y="1802"/>
                    <a:pt x="7632" y="1719"/>
                    <a:pt x="7561" y="1695"/>
                  </a:cubicBezTo>
                  <a:cubicBezTo>
                    <a:pt x="7525" y="1302"/>
                    <a:pt x="7394" y="921"/>
                    <a:pt x="7168" y="587"/>
                  </a:cubicBezTo>
                  <a:cubicBezTo>
                    <a:pt x="7311" y="576"/>
                    <a:pt x="7418" y="385"/>
                    <a:pt x="7287" y="266"/>
                  </a:cubicBezTo>
                  <a:cubicBezTo>
                    <a:pt x="7049" y="52"/>
                    <a:pt x="6811" y="28"/>
                    <a:pt x="6489" y="16"/>
                  </a:cubicBezTo>
                  <a:cubicBezTo>
                    <a:pt x="6259" y="4"/>
                    <a:pt x="6028" y="0"/>
                    <a:pt x="5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8886525" y="4145975"/>
              <a:ext cx="8050" cy="65825"/>
            </a:xfrm>
            <a:custGeom>
              <a:avLst/>
              <a:gdLst/>
              <a:ahLst/>
              <a:cxnLst/>
              <a:rect l="l" t="t" r="r" b="b"/>
              <a:pathLst>
                <a:path w="322" h="2633" extrusionOk="0">
                  <a:moveTo>
                    <a:pt x="295" y="1"/>
                  </a:moveTo>
                  <a:cubicBezTo>
                    <a:pt x="279" y="1"/>
                    <a:pt x="262" y="13"/>
                    <a:pt x="262" y="32"/>
                  </a:cubicBezTo>
                  <a:cubicBezTo>
                    <a:pt x="203" y="556"/>
                    <a:pt x="179" y="1092"/>
                    <a:pt x="155" y="1616"/>
                  </a:cubicBezTo>
                  <a:cubicBezTo>
                    <a:pt x="131" y="1914"/>
                    <a:pt x="0" y="2366"/>
                    <a:pt x="167" y="2616"/>
                  </a:cubicBezTo>
                  <a:cubicBezTo>
                    <a:pt x="175" y="2624"/>
                    <a:pt x="184" y="2633"/>
                    <a:pt x="192" y="2633"/>
                  </a:cubicBezTo>
                  <a:cubicBezTo>
                    <a:pt x="196" y="2633"/>
                    <a:pt x="199" y="2631"/>
                    <a:pt x="203" y="2628"/>
                  </a:cubicBezTo>
                  <a:cubicBezTo>
                    <a:pt x="274" y="2616"/>
                    <a:pt x="250" y="2628"/>
                    <a:pt x="310" y="2568"/>
                  </a:cubicBezTo>
                  <a:cubicBezTo>
                    <a:pt x="310" y="2556"/>
                    <a:pt x="310" y="2556"/>
                    <a:pt x="310" y="2545"/>
                  </a:cubicBezTo>
                  <a:lnTo>
                    <a:pt x="286" y="2509"/>
                  </a:lnTo>
                  <a:cubicBezTo>
                    <a:pt x="281" y="2500"/>
                    <a:pt x="277" y="2496"/>
                    <a:pt x="273" y="2496"/>
                  </a:cubicBezTo>
                  <a:cubicBezTo>
                    <a:pt x="267" y="2496"/>
                    <a:pt x="262" y="2506"/>
                    <a:pt x="262" y="2521"/>
                  </a:cubicBezTo>
                  <a:cubicBezTo>
                    <a:pt x="143" y="2449"/>
                    <a:pt x="119" y="2354"/>
                    <a:pt x="179" y="2211"/>
                  </a:cubicBezTo>
                  <a:cubicBezTo>
                    <a:pt x="179" y="2152"/>
                    <a:pt x="179" y="2080"/>
                    <a:pt x="191" y="2021"/>
                  </a:cubicBezTo>
                  <a:cubicBezTo>
                    <a:pt x="203" y="1783"/>
                    <a:pt x="226" y="1556"/>
                    <a:pt x="238" y="1318"/>
                  </a:cubicBezTo>
                  <a:cubicBezTo>
                    <a:pt x="262" y="890"/>
                    <a:pt x="310" y="461"/>
                    <a:pt x="322" y="32"/>
                  </a:cubicBezTo>
                  <a:cubicBezTo>
                    <a:pt x="322" y="10"/>
                    <a:pt x="30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8878475" y="4123475"/>
              <a:ext cx="3900" cy="70800"/>
            </a:xfrm>
            <a:custGeom>
              <a:avLst/>
              <a:gdLst/>
              <a:ahLst/>
              <a:cxnLst/>
              <a:rect l="l" t="t" r="r" b="b"/>
              <a:pathLst>
                <a:path w="156" h="2832" extrusionOk="0">
                  <a:moveTo>
                    <a:pt x="82" y="1"/>
                  </a:moveTo>
                  <a:cubicBezTo>
                    <a:pt x="66" y="1"/>
                    <a:pt x="48" y="10"/>
                    <a:pt x="48" y="27"/>
                  </a:cubicBezTo>
                  <a:cubicBezTo>
                    <a:pt x="1" y="956"/>
                    <a:pt x="24" y="1885"/>
                    <a:pt x="108" y="2814"/>
                  </a:cubicBezTo>
                  <a:cubicBezTo>
                    <a:pt x="108" y="2825"/>
                    <a:pt x="120" y="2831"/>
                    <a:pt x="132" y="2831"/>
                  </a:cubicBezTo>
                  <a:cubicBezTo>
                    <a:pt x="144" y="2831"/>
                    <a:pt x="155" y="2825"/>
                    <a:pt x="155" y="2814"/>
                  </a:cubicBezTo>
                  <a:cubicBezTo>
                    <a:pt x="84" y="1885"/>
                    <a:pt x="72" y="956"/>
                    <a:pt x="108" y="27"/>
                  </a:cubicBezTo>
                  <a:cubicBezTo>
                    <a:pt x="114" y="10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8866575" y="4098775"/>
              <a:ext cx="2400" cy="72950"/>
            </a:xfrm>
            <a:custGeom>
              <a:avLst/>
              <a:gdLst/>
              <a:ahLst/>
              <a:cxnLst/>
              <a:rect l="l" t="t" r="r" b="b"/>
              <a:pathLst>
                <a:path w="96" h="2918" extrusionOk="0">
                  <a:moveTo>
                    <a:pt x="48" y="0"/>
                  </a:moveTo>
                  <a:cubicBezTo>
                    <a:pt x="36" y="0"/>
                    <a:pt x="24" y="9"/>
                    <a:pt x="24" y="27"/>
                  </a:cubicBezTo>
                  <a:cubicBezTo>
                    <a:pt x="0" y="980"/>
                    <a:pt x="12" y="1944"/>
                    <a:pt x="36" y="2909"/>
                  </a:cubicBezTo>
                  <a:cubicBezTo>
                    <a:pt x="36" y="2914"/>
                    <a:pt x="42" y="2917"/>
                    <a:pt x="48" y="2917"/>
                  </a:cubicBezTo>
                  <a:cubicBezTo>
                    <a:pt x="54" y="2917"/>
                    <a:pt x="60" y="2914"/>
                    <a:pt x="60" y="2909"/>
                  </a:cubicBezTo>
                  <a:cubicBezTo>
                    <a:pt x="96" y="1944"/>
                    <a:pt x="96" y="980"/>
                    <a:pt x="72" y="27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8848725" y="4078825"/>
              <a:ext cx="5375" cy="60900"/>
            </a:xfrm>
            <a:custGeom>
              <a:avLst/>
              <a:gdLst/>
              <a:ahLst/>
              <a:cxnLst/>
              <a:rect l="l" t="t" r="r" b="b"/>
              <a:pathLst>
                <a:path w="215" h="2436" extrusionOk="0">
                  <a:moveTo>
                    <a:pt x="173" y="1"/>
                  </a:moveTo>
                  <a:cubicBezTo>
                    <a:pt x="160" y="1"/>
                    <a:pt x="148" y="8"/>
                    <a:pt x="143" y="28"/>
                  </a:cubicBezTo>
                  <a:cubicBezTo>
                    <a:pt x="36" y="813"/>
                    <a:pt x="0" y="1611"/>
                    <a:pt x="48" y="2409"/>
                  </a:cubicBezTo>
                  <a:cubicBezTo>
                    <a:pt x="48" y="2427"/>
                    <a:pt x="63" y="2436"/>
                    <a:pt x="76" y="2436"/>
                  </a:cubicBezTo>
                  <a:cubicBezTo>
                    <a:pt x="89" y="2436"/>
                    <a:pt x="101" y="2427"/>
                    <a:pt x="95" y="2409"/>
                  </a:cubicBezTo>
                  <a:cubicBezTo>
                    <a:pt x="60" y="1611"/>
                    <a:pt x="95" y="825"/>
                    <a:pt x="214" y="39"/>
                  </a:cubicBezTo>
                  <a:cubicBezTo>
                    <a:pt x="214" y="18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8837400" y="4039250"/>
              <a:ext cx="4200" cy="70475"/>
            </a:xfrm>
            <a:custGeom>
              <a:avLst/>
              <a:gdLst/>
              <a:ahLst/>
              <a:cxnLst/>
              <a:rect l="l" t="t" r="r" b="b"/>
              <a:pathLst>
                <a:path w="168" h="2819" extrusionOk="0">
                  <a:moveTo>
                    <a:pt x="138" y="0"/>
                  </a:moveTo>
                  <a:cubicBezTo>
                    <a:pt x="123" y="0"/>
                    <a:pt x="108" y="9"/>
                    <a:pt x="108" y="27"/>
                  </a:cubicBezTo>
                  <a:cubicBezTo>
                    <a:pt x="60" y="956"/>
                    <a:pt x="24" y="1872"/>
                    <a:pt x="1" y="2801"/>
                  </a:cubicBezTo>
                  <a:cubicBezTo>
                    <a:pt x="1" y="2813"/>
                    <a:pt x="7" y="2819"/>
                    <a:pt x="12" y="2819"/>
                  </a:cubicBezTo>
                  <a:cubicBezTo>
                    <a:pt x="18" y="2819"/>
                    <a:pt x="24" y="2813"/>
                    <a:pt x="24" y="2801"/>
                  </a:cubicBezTo>
                  <a:cubicBezTo>
                    <a:pt x="96" y="1884"/>
                    <a:pt x="132" y="956"/>
                    <a:pt x="167" y="27"/>
                  </a:cubicBezTo>
                  <a:cubicBezTo>
                    <a:pt x="167" y="9"/>
                    <a:pt x="152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8901100" y="4118600"/>
              <a:ext cx="5850" cy="63175"/>
            </a:xfrm>
            <a:custGeom>
              <a:avLst/>
              <a:gdLst/>
              <a:ahLst/>
              <a:cxnLst/>
              <a:rect l="l" t="t" r="r" b="b"/>
              <a:pathLst>
                <a:path w="234" h="2527" extrusionOk="0">
                  <a:moveTo>
                    <a:pt x="208" y="0"/>
                  </a:moveTo>
                  <a:cubicBezTo>
                    <a:pt x="199" y="0"/>
                    <a:pt x="191" y="3"/>
                    <a:pt x="191" y="8"/>
                  </a:cubicBezTo>
                  <a:cubicBezTo>
                    <a:pt x="36" y="830"/>
                    <a:pt x="1" y="1675"/>
                    <a:pt x="1" y="2508"/>
                  </a:cubicBezTo>
                  <a:cubicBezTo>
                    <a:pt x="1" y="2520"/>
                    <a:pt x="9" y="2526"/>
                    <a:pt x="18" y="2526"/>
                  </a:cubicBezTo>
                  <a:cubicBezTo>
                    <a:pt x="27" y="2526"/>
                    <a:pt x="36" y="2520"/>
                    <a:pt x="36" y="2508"/>
                  </a:cubicBezTo>
                  <a:cubicBezTo>
                    <a:pt x="48" y="1675"/>
                    <a:pt x="131" y="853"/>
                    <a:pt x="227" y="20"/>
                  </a:cubicBezTo>
                  <a:cubicBezTo>
                    <a:pt x="234" y="6"/>
                    <a:pt x="220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8913300" y="4098600"/>
              <a:ext cx="5975" cy="63225"/>
            </a:xfrm>
            <a:custGeom>
              <a:avLst/>
              <a:gdLst/>
              <a:ahLst/>
              <a:cxnLst/>
              <a:rect l="l" t="t" r="r" b="b"/>
              <a:pathLst>
                <a:path w="239" h="2529" extrusionOk="0">
                  <a:moveTo>
                    <a:pt x="214" y="1"/>
                  </a:moveTo>
                  <a:cubicBezTo>
                    <a:pt x="205" y="1"/>
                    <a:pt x="196" y="7"/>
                    <a:pt x="191" y="22"/>
                  </a:cubicBezTo>
                  <a:cubicBezTo>
                    <a:pt x="24" y="844"/>
                    <a:pt x="1" y="1677"/>
                    <a:pt x="48" y="2511"/>
                  </a:cubicBezTo>
                  <a:cubicBezTo>
                    <a:pt x="54" y="2523"/>
                    <a:pt x="66" y="2529"/>
                    <a:pt x="77" y="2529"/>
                  </a:cubicBezTo>
                  <a:cubicBezTo>
                    <a:pt x="87" y="2529"/>
                    <a:pt x="96" y="2523"/>
                    <a:pt x="96" y="2511"/>
                  </a:cubicBezTo>
                  <a:cubicBezTo>
                    <a:pt x="48" y="1677"/>
                    <a:pt x="108" y="856"/>
                    <a:pt x="239" y="34"/>
                  </a:cubicBezTo>
                  <a:cubicBezTo>
                    <a:pt x="239" y="13"/>
                    <a:pt x="227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8923425" y="4093725"/>
              <a:ext cx="3900" cy="55900"/>
            </a:xfrm>
            <a:custGeom>
              <a:avLst/>
              <a:gdLst/>
              <a:ahLst/>
              <a:cxnLst/>
              <a:rect l="l" t="t" r="r" b="b"/>
              <a:pathLst>
                <a:path w="156" h="2236" extrusionOk="0">
                  <a:moveTo>
                    <a:pt x="124" y="0"/>
                  </a:moveTo>
                  <a:cubicBezTo>
                    <a:pt x="108" y="0"/>
                    <a:pt x="90" y="9"/>
                    <a:pt x="84" y="27"/>
                  </a:cubicBezTo>
                  <a:cubicBezTo>
                    <a:pt x="0" y="753"/>
                    <a:pt x="0" y="1479"/>
                    <a:pt x="48" y="2218"/>
                  </a:cubicBezTo>
                  <a:cubicBezTo>
                    <a:pt x="48" y="2229"/>
                    <a:pt x="60" y="2235"/>
                    <a:pt x="72" y="2235"/>
                  </a:cubicBezTo>
                  <a:cubicBezTo>
                    <a:pt x="84" y="2235"/>
                    <a:pt x="96" y="2229"/>
                    <a:pt x="96" y="2218"/>
                  </a:cubicBezTo>
                  <a:cubicBezTo>
                    <a:pt x="48" y="1479"/>
                    <a:pt x="72" y="753"/>
                    <a:pt x="155" y="27"/>
                  </a:cubicBezTo>
                  <a:cubicBezTo>
                    <a:pt x="155" y="9"/>
                    <a:pt x="140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8939500" y="4111025"/>
              <a:ext cx="5850" cy="36100"/>
            </a:xfrm>
            <a:custGeom>
              <a:avLst/>
              <a:gdLst/>
              <a:ahLst/>
              <a:cxnLst/>
              <a:rect l="l" t="t" r="r" b="b"/>
              <a:pathLst>
                <a:path w="234" h="1444" extrusionOk="0">
                  <a:moveTo>
                    <a:pt x="175" y="0"/>
                  </a:moveTo>
                  <a:cubicBezTo>
                    <a:pt x="168" y="0"/>
                    <a:pt x="160" y="4"/>
                    <a:pt x="155" y="13"/>
                  </a:cubicBezTo>
                  <a:cubicBezTo>
                    <a:pt x="0" y="466"/>
                    <a:pt x="48" y="978"/>
                    <a:pt x="191" y="1430"/>
                  </a:cubicBezTo>
                  <a:cubicBezTo>
                    <a:pt x="191" y="1439"/>
                    <a:pt x="198" y="1443"/>
                    <a:pt x="206" y="1443"/>
                  </a:cubicBezTo>
                  <a:cubicBezTo>
                    <a:pt x="219" y="1443"/>
                    <a:pt x="234" y="1433"/>
                    <a:pt x="227" y="1418"/>
                  </a:cubicBezTo>
                  <a:cubicBezTo>
                    <a:pt x="84" y="930"/>
                    <a:pt x="119" y="514"/>
                    <a:pt x="191" y="25"/>
                  </a:cubicBezTo>
                  <a:cubicBezTo>
                    <a:pt x="198" y="11"/>
                    <a:pt x="18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8957650" y="4113700"/>
              <a:ext cx="3900" cy="40900"/>
            </a:xfrm>
            <a:custGeom>
              <a:avLst/>
              <a:gdLst/>
              <a:ahLst/>
              <a:cxnLst/>
              <a:rect l="l" t="t" r="r" b="b"/>
              <a:pathLst>
                <a:path w="156" h="1636" extrusionOk="0">
                  <a:moveTo>
                    <a:pt x="120" y="1"/>
                  </a:moveTo>
                  <a:cubicBezTo>
                    <a:pt x="113" y="1"/>
                    <a:pt x="108" y="5"/>
                    <a:pt x="108" y="14"/>
                  </a:cubicBezTo>
                  <a:cubicBezTo>
                    <a:pt x="25" y="538"/>
                    <a:pt x="25" y="1085"/>
                    <a:pt x="1" y="1609"/>
                  </a:cubicBezTo>
                  <a:cubicBezTo>
                    <a:pt x="1" y="1627"/>
                    <a:pt x="13" y="1636"/>
                    <a:pt x="25" y="1636"/>
                  </a:cubicBezTo>
                  <a:cubicBezTo>
                    <a:pt x="36" y="1636"/>
                    <a:pt x="48" y="1627"/>
                    <a:pt x="48" y="1609"/>
                  </a:cubicBezTo>
                  <a:cubicBezTo>
                    <a:pt x="84" y="1085"/>
                    <a:pt x="155" y="549"/>
                    <a:pt x="144" y="26"/>
                  </a:cubicBezTo>
                  <a:cubicBezTo>
                    <a:pt x="144" y="11"/>
                    <a:pt x="130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8972550" y="4121025"/>
              <a:ext cx="4175" cy="33250"/>
            </a:xfrm>
            <a:custGeom>
              <a:avLst/>
              <a:gdLst/>
              <a:ahLst/>
              <a:cxnLst/>
              <a:rect l="l" t="t" r="r" b="b"/>
              <a:pathLst>
                <a:path w="167" h="1330" extrusionOk="0">
                  <a:moveTo>
                    <a:pt x="149" y="0"/>
                  </a:moveTo>
                  <a:cubicBezTo>
                    <a:pt x="140" y="0"/>
                    <a:pt x="131" y="6"/>
                    <a:pt x="131" y="18"/>
                  </a:cubicBezTo>
                  <a:cubicBezTo>
                    <a:pt x="0" y="435"/>
                    <a:pt x="24" y="899"/>
                    <a:pt x="95" y="1316"/>
                  </a:cubicBezTo>
                  <a:cubicBezTo>
                    <a:pt x="100" y="1325"/>
                    <a:pt x="108" y="1329"/>
                    <a:pt x="115" y="1329"/>
                  </a:cubicBezTo>
                  <a:cubicBezTo>
                    <a:pt x="128" y="1329"/>
                    <a:pt x="138" y="1319"/>
                    <a:pt x="131" y="1304"/>
                  </a:cubicBezTo>
                  <a:cubicBezTo>
                    <a:pt x="71" y="864"/>
                    <a:pt x="107" y="459"/>
                    <a:pt x="167" y="18"/>
                  </a:cubicBezTo>
                  <a:cubicBezTo>
                    <a:pt x="167" y="6"/>
                    <a:pt x="158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8990700" y="4131150"/>
              <a:ext cx="2400" cy="30900"/>
            </a:xfrm>
            <a:custGeom>
              <a:avLst/>
              <a:gdLst/>
              <a:ahLst/>
              <a:cxnLst/>
              <a:rect l="l" t="t" r="r" b="b"/>
              <a:pathLst>
                <a:path w="96" h="1236" extrusionOk="0">
                  <a:moveTo>
                    <a:pt x="48" y="0"/>
                  </a:moveTo>
                  <a:cubicBezTo>
                    <a:pt x="36" y="0"/>
                    <a:pt x="24" y="6"/>
                    <a:pt x="24" y="18"/>
                  </a:cubicBezTo>
                  <a:cubicBezTo>
                    <a:pt x="0" y="411"/>
                    <a:pt x="24" y="816"/>
                    <a:pt x="24" y="1209"/>
                  </a:cubicBezTo>
                  <a:cubicBezTo>
                    <a:pt x="24" y="1227"/>
                    <a:pt x="36" y="1236"/>
                    <a:pt x="48" y="1236"/>
                  </a:cubicBezTo>
                  <a:cubicBezTo>
                    <a:pt x="60" y="1236"/>
                    <a:pt x="72" y="1227"/>
                    <a:pt x="72" y="1209"/>
                  </a:cubicBezTo>
                  <a:cubicBezTo>
                    <a:pt x="72" y="816"/>
                    <a:pt x="96" y="411"/>
                    <a:pt x="72" y="18"/>
                  </a:cubicBezTo>
                  <a:cubicBezTo>
                    <a:pt x="72" y="6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9010650" y="4133600"/>
              <a:ext cx="2100" cy="35675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42" y="0"/>
                  </a:moveTo>
                  <a:cubicBezTo>
                    <a:pt x="33" y="0"/>
                    <a:pt x="24" y="9"/>
                    <a:pt x="24" y="27"/>
                  </a:cubicBezTo>
                  <a:cubicBezTo>
                    <a:pt x="0" y="480"/>
                    <a:pt x="24" y="944"/>
                    <a:pt x="24" y="1408"/>
                  </a:cubicBezTo>
                  <a:cubicBezTo>
                    <a:pt x="24" y="1420"/>
                    <a:pt x="33" y="1426"/>
                    <a:pt x="42" y="1426"/>
                  </a:cubicBezTo>
                  <a:cubicBezTo>
                    <a:pt x="51" y="1426"/>
                    <a:pt x="60" y="1420"/>
                    <a:pt x="60" y="1408"/>
                  </a:cubicBezTo>
                  <a:cubicBezTo>
                    <a:pt x="60" y="944"/>
                    <a:pt x="83" y="480"/>
                    <a:pt x="60" y="27"/>
                  </a:cubicBezTo>
                  <a:cubicBezTo>
                    <a:pt x="60" y="9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9028500" y="4141050"/>
              <a:ext cx="4200" cy="30825"/>
            </a:xfrm>
            <a:custGeom>
              <a:avLst/>
              <a:gdLst/>
              <a:ahLst/>
              <a:cxnLst/>
              <a:rect l="l" t="t" r="r" b="b"/>
              <a:pathLst>
                <a:path w="168" h="1233" extrusionOk="0">
                  <a:moveTo>
                    <a:pt x="26" y="0"/>
                  </a:moveTo>
                  <a:cubicBezTo>
                    <a:pt x="12" y="0"/>
                    <a:pt x="0" y="9"/>
                    <a:pt x="0" y="27"/>
                  </a:cubicBezTo>
                  <a:cubicBezTo>
                    <a:pt x="24" y="420"/>
                    <a:pt x="84" y="813"/>
                    <a:pt x="119" y="1206"/>
                  </a:cubicBezTo>
                  <a:cubicBezTo>
                    <a:pt x="119" y="1223"/>
                    <a:pt x="131" y="1232"/>
                    <a:pt x="143" y="1232"/>
                  </a:cubicBezTo>
                  <a:cubicBezTo>
                    <a:pt x="155" y="1232"/>
                    <a:pt x="167" y="1223"/>
                    <a:pt x="167" y="1206"/>
                  </a:cubicBezTo>
                  <a:cubicBezTo>
                    <a:pt x="131" y="813"/>
                    <a:pt x="108" y="420"/>
                    <a:pt x="60" y="27"/>
                  </a:cubicBezTo>
                  <a:cubicBezTo>
                    <a:pt x="54" y="9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9048250" y="4138400"/>
              <a:ext cx="5575" cy="31050"/>
            </a:xfrm>
            <a:custGeom>
              <a:avLst/>
              <a:gdLst/>
              <a:ahLst/>
              <a:cxnLst/>
              <a:rect l="l" t="t" r="r" b="b"/>
              <a:pathLst>
                <a:path w="223" h="1242" extrusionOk="0">
                  <a:moveTo>
                    <a:pt x="44" y="1"/>
                  </a:moveTo>
                  <a:cubicBezTo>
                    <a:pt x="28" y="1"/>
                    <a:pt x="13" y="11"/>
                    <a:pt x="20" y="26"/>
                  </a:cubicBezTo>
                  <a:cubicBezTo>
                    <a:pt x="127" y="431"/>
                    <a:pt x="151" y="812"/>
                    <a:pt x="8" y="1216"/>
                  </a:cubicBezTo>
                  <a:cubicBezTo>
                    <a:pt x="1" y="1231"/>
                    <a:pt x="16" y="1241"/>
                    <a:pt x="29" y="1241"/>
                  </a:cubicBezTo>
                  <a:cubicBezTo>
                    <a:pt x="37" y="1241"/>
                    <a:pt x="44" y="1237"/>
                    <a:pt x="44" y="1228"/>
                  </a:cubicBezTo>
                  <a:cubicBezTo>
                    <a:pt x="199" y="835"/>
                    <a:pt x="222" y="407"/>
                    <a:pt x="68" y="14"/>
                  </a:cubicBezTo>
                  <a:cubicBezTo>
                    <a:pt x="63" y="5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9069275" y="4135825"/>
              <a:ext cx="3900" cy="28900"/>
            </a:xfrm>
            <a:custGeom>
              <a:avLst/>
              <a:gdLst/>
              <a:ahLst/>
              <a:cxnLst/>
              <a:rect l="l" t="t" r="r" b="b"/>
              <a:pathLst>
                <a:path w="156" h="1156" extrusionOk="0">
                  <a:moveTo>
                    <a:pt x="126" y="0"/>
                  </a:moveTo>
                  <a:cubicBezTo>
                    <a:pt x="116" y="0"/>
                    <a:pt x="108" y="7"/>
                    <a:pt x="108" y="22"/>
                  </a:cubicBezTo>
                  <a:cubicBezTo>
                    <a:pt x="48" y="391"/>
                    <a:pt x="24" y="760"/>
                    <a:pt x="1" y="1129"/>
                  </a:cubicBezTo>
                  <a:cubicBezTo>
                    <a:pt x="1" y="1147"/>
                    <a:pt x="12" y="1156"/>
                    <a:pt x="24" y="1156"/>
                  </a:cubicBezTo>
                  <a:cubicBezTo>
                    <a:pt x="36" y="1156"/>
                    <a:pt x="48" y="1147"/>
                    <a:pt x="48" y="1129"/>
                  </a:cubicBezTo>
                  <a:cubicBezTo>
                    <a:pt x="84" y="760"/>
                    <a:pt x="143" y="391"/>
                    <a:pt x="155" y="34"/>
                  </a:cubicBezTo>
                  <a:cubicBezTo>
                    <a:pt x="155" y="13"/>
                    <a:pt x="13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9087850" y="4138475"/>
              <a:ext cx="5275" cy="23750"/>
            </a:xfrm>
            <a:custGeom>
              <a:avLst/>
              <a:gdLst/>
              <a:ahLst/>
              <a:cxnLst/>
              <a:rect l="l" t="t" r="r" b="b"/>
              <a:pathLst>
                <a:path w="211" h="950" extrusionOk="0">
                  <a:moveTo>
                    <a:pt x="130" y="0"/>
                  </a:moveTo>
                  <a:cubicBezTo>
                    <a:pt x="117" y="0"/>
                    <a:pt x="103" y="10"/>
                    <a:pt x="103" y="23"/>
                  </a:cubicBezTo>
                  <a:cubicBezTo>
                    <a:pt x="115" y="332"/>
                    <a:pt x="103" y="618"/>
                    <a:pt x="8" y="916"/>
                  </a:cubicBezTo>
                  <a:cubicBezTo>
                    <a:pt x="1" y="936"/>
                    <a:pt x="14" y="949"/>
                    <a:pt x="29" y="949"/>
                  </a:cubicBezTo>
                  <a:cubicBezTo>
                    <a:pt x="39" y="949"/>
                    <a:pt x="50" y="943"/>
                    <a:pt x="55" y="928"/>
                  </a:cubicBezTo>
                  <a:cubicBezTo>
                    <a:pt x="151" y="642"/>
                    <a:pt x="210" y="320"/>
                    <a:pt x="151" y="23"/>
                  </a:cubicBezTo>
                  <a:cubicBezTo>
                    <a:pt x="151" y="7"/>
                    <a:pt x="141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9106775" y="4140800"/>
              <a:ext cx="4075" cy="25975"/>
            </a:xfrm>
            <a:custGeom>
              <a:avLst/>
              <a:gdLst/>
              <a:ahLst/>
              <a:cxnLst/>
              <a:rect l="l" t="t" r="r" b="b"/>
              <a:pathLst>
                <a:path w="163" h="1039" extrusionOk="0">
                  <a:moveTo>
                    <a:pt x="132" y="0"/>
                  </a:moveTo>
                  <a:cubicBezTo>
                    <a:pt x="122" y="0"/>
                    <a:pt x="112" y="4"/>
                    <a:pt x="108" y="13"/>
                  </a:cubicBezTo>
                  <a:cubicBezTo>
                    <a:pt x="13" y="346"/>
                    <a:pt x="1" y="692"/>
                    <a:pt x="60" y="1025"/>
                  </a:cubicBezTo>
                  <a:cubicBezTo>
                    <a:pt x="60" y="1034"/>
                    <a:pt x="65" y="1038"/>
                    <a:pt x="72" y="1038"/>
                  </a:cubicBezTo>
                  <a:cubicBezTo>
                    <a:pt x="82" y="1038"/>
                    <a:pt x="96" y="1028"/>
                    <a:pt x="96" y="1013"/>
                  </a:cubicBezTo>
                  <a:cubicBezTo>
                    <a:pt x="48" y="680"/>
                    <a:pt x="84" y="358"/>
                    <a:pt x="156" y="25"/>
                  </a:cubicBezTo>
                  <a:cubicBezTo>
                    <a:pt x="163" y="10"/>
                    <a:pt x="14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9125625" y="4140950"/>
              <a:ext cx="5000" cy="18600"/>
            </a:xfrm>
            <a:custGeom>
              <a:avLst/>
              <a:gdLst/>
              <a:ahLst/>
              <a:cxnLst/>
              <a:rect l="l" t="t" r="r" b="b"/>
              <a:pathLst>
                <a:path w="200" h="744" extrusionOk="0">
                  <a:moveTo>
                    <a:pt x="105" y="1"/>
                  </a:moveTo>
                  <a:cubicBezTo>
                    <a:pt x="89" y="1"/>
                    <a:pt x="73" y="16"/>
                    <a:pt x="80" y="31"/>
                  </a:cubicBezTo>
                  <a:cubicBezTo>
                    <a:pt x="116" y="281"/>
                    <a:pt x="104" y="495"/>
                    <a:pt x="9" y="721"/>
                  </a:cubicBezTo>
                  <a:cubicBezTo>
                    <a:pt x="1" y="730"/>
                    <a:pt x="9" y="744"/>
                    <a:pt x="19" y="744"/>
                  </a:cubicBezTo>
                  <a:cubicBezTo>
                    <a:pt x="24" y="744"/>
                    <a:pt x="29" y="741"/>
                    <a:pt x="33" y="733"/>
                  </a:cubicBezTo>
                  <a:cubicBezTo>
                    <a:pt x="140" y="519"/>
                    <a:pt x="199" y="257"/>
                    <a:pt x="128" y="19"/>
                  </a:cubicBezTo>
                  <a:cubicBezTo>
                    <a:pt x="123" y="6"/>
                    <a:pt x="114" y="1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9148450" y="4138400"/>
              <a:ext cx="4200" cy="28700"/>
            </a:xfrm>
            <a:custGeom>
              <a:avLst/>
              <a:gdLst/>
              <a:ahLst/>
              <a:cxnLst/>
              <a:rect l="l" t="t" r="r" b="b"/>
              <a:pathLst>
                <a:path w="168" h="1148" extrusionOk="0">
                  <a:moveTo>
                    <a:pt x="135" y="1"/>
                  </a:moveTo>
                  <a:cubicBezTo>
                    <a:pt x="127" y="1"/>
                    <a:pt x="120" y="5"/>
                    <a:pt x="120" y="14"/>
                  </a:cubicBezTo>
                  <a:cubicBezTo>
                    <a:pt x="48" y="383"/>
                    <a:pt x="36" y="764"/>
                    <a:pt x="1" y="1121"/>
                  </a:cubicBezTo>
                  <a:cubicBezTo>
                    <a:pt x="1" y="1139"/>
                    <a:pt x="13" y="1148"/>
                    <a:pt x="24" y="1148"/>
                  </a:cubicBezTo>
                  <a:cubicBezTo>
                    <a:pt x="36" y="1148"/>
                    <a:pt x="48" y="1139"/>
                    <a:pt x="48" y="1121"/>
                  </a:cubicBezTo>
                  <a:cubicBezTo>
                    <a:pt x="96" y="764"/>
                    <a:pt x="155" y="395"/>
                    <a:pt x="167" y="26"/>
                  </a:cubicBezTo>
                  <a:cubicBezTo>
                    <a:pt x="167" y="11"/>
                    <a:pt x="149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9166725" y="4133400"/>
              <a:ext cx="6150" cy="28525"/>
            </a:xfrm>
            <a:custGeom>
              <a:avLst/>
              <a:gdLst/>
              <a:ahLst/>
              <a:cxnLst/>
              <a:rect l="l" t="t" r="r" b="b"/>
              <a:pathLst>
                <a:path w="246" h="1141" extrusionOk="0">
                  <a:moveTo>
                    <a:pt x="219" y="1"/>
                  </a:moveTo>
                  <a:cubicBezTo>
                    <a:pt x="208" y="1"/>
                    <a:pt x="198" y="7"/>
                    <a:pt x="198" y="23"/>
                  </a:cubicBezTo>
                  <a:cubicBezTo>
                    <a:pt x="103" y="369"/>
                    <a:pt x="67" y="750"/>
                    <a:pt x="8" y="1107"/>
                  </a:cubicBezTo>
                  <a:cubicBezTo>
                    <a:pt x="1" y="1128"/>
                    <a:pt x="14" y="1140"/>
                    <a:pt x="26" y="1140"/>
                  </a:cubicBezTo>
                  <a:cubicBezTo>
                    <a:pt x="35" y="1140"/>
                    <a:pt x="44" y="1134"/>
                    <a:pt x="44" y="1119"/>
                  </a:cubicBezTo>
                  <a:cubicBezTo>
                    <a:pt x="115" y="762"/>
                    <a:pt x="210" y="392"/>
                    <a:pt x="246" y="23"/>
                  </a:cubicBezTo>
                  <a:cubicBezTo>
                    <a:pt x="246" y="10"/>
                    <a:pt x="232" y="1"/>
                    <a:pt x="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9185650" y="4130800"/>
              <a:ext cx="7925" cy="23900"/>
            </a:xfrm>
            <a:custGeom>
              <a:avLst/>
              <a:gdLst/>
              <a:ahLst/>
              <a:cxnLst/>
              <a:rect l="l" t="t" r="r" b="b"/>
              <a:pathLst>
                <a:path w="317" h="956" extrusionOk="0">
                  <a:moveTo>
                    <a:pt x="276" y="0"/>
                  </a:moveTo>
                  <a:cubicBezTo>
                    <a:pt x="270" y="0"/>
                    <a:pt x="266" y="3"/>
                    <a:pt x="263" y="8"/>
                  </a:cubicBezTo>
                  <a:cubicBezTo>
                    <a:pt x="60" y="270"/>
                    <a:pt x="1" y="616"/>
                    <a:pt x="72" y="937"/>
                  </a:cubicBezTo>
                  <a:cubicBezTo>
                    <a:pt x="72" y="950"/>
                    <a:pt x="79" y="955"/>
                    <a:pt x="87" y="955"/>
                  </a:cubicBezTo>
                  <a:cubicBezTo>
                    <a:pt x="101" y="955"/>
                    <a:pt x="120" y="940"/>
                    <a:pt x="120" y="925"/>
                  </a:cubicBezTo>
                  <a:cubicBezTo>
                    <a:pt x="60" y="604"/>
                    <a:pt x="144" y="318"/>
                    <a:pt x="299" y="44"/>
                  </a:cubicBezTo>
                  <a:cubicBezTo>
                    <a:pt x="317" y="26"/>
                    <a:pt x="293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9203225" y="4123525"/>
              <a:ext cx="4475" cy="28525"/>
            </a:xfrm>
            <a:custGeom>
              <a:avLst/>
              <a:gdLst/>
              <a:ahLst/>
              <a:cxnLst/>
              <a:rect l="l" t="t" r="r" b="b"/>
              <a:pathLst>
                <a:path w="179" h="1141" extrusionOk="0">
                  <a:moveTo>
                    <a:pt x="147" y="1"/>
                  </a:moveTo>
                  <a:cubicBezTo>
                    <a:pt x="138" y="1"/>
                    <a:pt x="131" y="4"/>
                    <a:pt x="131" y="14"/>
                  </a:cubicBezTo>
                  <a:cubicBezTo>
                    <a:pt x="60" y="383"/>
                    <a:pt x="36" y="752"/>
                    <a:pt x="0" y="1121"/>
                  </a:cubicBezTo>
                  <a:cubicBezTo>
                    <a:pt x="0" y="1135"/>
                    <a:pt x="9" y="1141"/>
                    <a:pt x="15" y="1141"/>
                  </a:cubicBezTo>
                  <a:cubicBezTo>
                    <a:pt x="20" y="1141"/>
                    <a:pt x="24" y="1138"/>
                    <a:pt x="24" y="1133"/>
                  </a:cubicBezTo>
                  <a:cubicBezTo>
                    <a:pt x="84" y="764"/>
                    <a:pt x="155" y="395"/>
                    <a:pt x="179" y="25"/>
                  </a:cubicBezTo>
                  <a:cubicBezTo>
                    <a:pt x="179" y="11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8965700" y="4026275"/>
              <a:ext cx="18075" cy="27600"/>
            </a:xfrm>
            <a:custGeom>
              <a:avLst/>
              <a:gdLst/>
              <a:ahLst/>
              <a:cxnLst/>
              <a:rect l="l" t="t" r="r" b="b"/>
              <a:pathLst>
                <a:path w="723" h="1104" extrusionOk="0">
                  <a:moveTo>
                    <a:pt x="22" y="0"/>
                  </a:moveTo>
                  <a:cubicBezTo>
                    <a:pt x="12" y="0"/>
                    <a:pt x="0" y="14"/>
                    <a:pt x="0" y="22"/>
                  </a:cubicBezTo>
                  <a:cubicBezTo>
                    <a:pt x="179" y="391"/>
                    <a:pt x="405" y="784"/>
                    <a:pt x="679" y="1094"/>
                  </a:cubicBezTo>
                  <a:cubicBezTo>
                    <a:pt x="686" y="1101"/>
                    <a:pt x="693" y="1104"/>
                    <a:pt x="699" y="1104"/>
                  </a:cubicBezTo>
                  <a:cubicBezTo>
                    <a:pt x="714" y="1104"/>
                    <a:pt x="723" y="1087"/>
                    <a:pt x="715" y="1070"/>
                  </a:cubicBezTo>
                  <a:cubicBezTo>
                    <a:pt x="512" y="713"/>
                    <a:pt x="262" y="355"/>
                    <a:pt x="36" y="10"/>
                  </a:cubicBezTo>
                  <a:cubicBezTo>
                    <a:pt x="32" y="3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8976100" y="4017625"/>
              <a:ext cx="15100" cy="23800"/>
            </a:xfrm>
            <a:custGeom>
              <a:avLst/>
              <a:gdLst/>
              <a:ahLst/>
              <a:cxnLst/>
              <a:rect l="l" t="t" r="r" b="b"/>
              <a:pathLst>
                <a:path w="604" h="952" extrusionOk="0">
                  <a:moveTo>
                    <a:pt x="76" y="1"/>
                  </a:moveTo>
                  <a:cubicBezTo>
                    <a:pt x="59" y="1"/>
                    <a:pt x="44" y="7"/>
                    <a:pt x="37" y="23"/>
                  </a:cubicBezTo>
                  <a:cubicBezTo>
                    <a:pt x="1" y="82"/>
                    <a:pt x="168" y="309"/>
                    <a:pt x="191" y="356"/>
                  </a:cubicBezTo>
                  <a:cubicBezTo>
                    <a:pt x="299" y="559"/>
                    <a:pt x="406" y="761"/>
                    <a:pt x="549" y="940"/>
                  </a:cubicBezTo>
                  <a:cubicBezTo>
                    <a:pt x="557" y="948"/>
                    <a:pt x="567" y="952"/>
                    <a:pt x="576" y="952"/>
                  </a:cubicBezTo>
                  <a:cubicBezTo>
                    <a:pt x="592" y="952"/>
                    <a:pt x="604" y="939"/>
                    <a:pt x="596" y="916"/>
                  </a:cubicBezTo>
                  <a:cubicBezTo>
                    <a:pt x="513" y="749"/>
                    <a:pt x="406" y="606"/>
                    <a:pt x="310" y="451"/>
                  </a:cubicBezTo>
                  <a:cubicBezTo>
                    <a:pt x="264" y="382"/>
                    <a:pt x="85" y="158"/>
                    <a:pt x="105" y="67"/>
                  </a:cubicBezTo>
                  <a:lnTo>
                    <a:pt x="105" y="67"/>
                  </a:lnTo>
                  <a:cubicBezTo>
                    <a:pt x="107" y="72"/>
                    <a:pt x="113" y="75"/>
                    <a:pt x="120" y="75"/>
                  </a:cubicBezTo>
                  <a:cubicBezTo>
                    <a:pt x="124" y="75"/>
                    <a:pt x="128" y="74"/>
                    <a:pt x="132" y="70"/>
                  </a:cubicBezTo>
                  <a:cubicBezTo>
                    <a:pt x="148" y="30"/>
                    <a:pt x="110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8983550" y="3997325"/>
              <a:ext cx="13650" cy="31200"/>
            </a:xfrm>
            <a:custGeom>
              <a:avLst/>
              <a:gdLst/>
              <a:ahLst/>
              <a:cxnLst/>
              <a:rect l="l" t="t" r="r" b="b"/>
              <a:pathLst>
                <a:path w="546" h="1248" extrusionOk="0">
                  <a:moveTo>
                    <a:pt x="25" y="0"/>
                  </a:moveTo>
                  <a:cubicBezTo>
                    <a:pt x="14" y="0"/>
                    <a:pt x="1" y="10"/>
                    <a:pt x="1" y="25"/>
                  </a:cubicBezTo>
                  <a:cubicBezTo>
                    <a:pt x="60" y="466"/>
                    <a:pt x="227" y="882"/>
                    <a:pt x="501" y="1240"/>
                  </a:cubicBezTo>
                  <a:cubicBezTo>
                    <a:pt x="503" y="1245"/>
                    <a:pt x="507" y="1247"/>
                    <a:pt x="512" y="1247"/>
                  </a:cubicBezTo>
                  <a:cubicBezTo>
                    <a:pt x="527" y="1247"/>
                    <a:pt x="545" y="1222"/>
                    <a:pt x="536" y="1204"/>
                  </a:cubicBezTo>
                  <a:cubicBezTo>
                    <a:pt x="286" y="835"/>
                    <a:pt x="108" y="454"/>
                    <a:pt x="36" y="13"/>
                  </a:cubicBezTo>
                  <a:cubicBezTo>
                    <a:pt x="36" y="4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51"/>
          <p:cNvSpPr/>
          <p:nvPr/>
        </p:nvSpPr>
        <p:spPr>
          <a:xfrm rot="-9286699">
            <a:off x="3799715" y="3358249"/>
            <a:ext cx="337337" cy="480515"/>
          </a:xfrm>
          <a:custGeom>
            <a:avLst/>
            <a:gdLst/>
            <a:ahLst/>
            <a:cxnLst/>
            <a:rect l="l" t="t" r="r" b="b"/>
            <a:pathLst>
              <a:path w="11228" h="15993" extrusionOk="0">
                <a:moveTo>
                  <a:pt x="4453" y="4217"/>
                </a:moveTo>
                <a:cubicBezTo>
                  <a:pt x="4477" y="4265"/>
                  <a:pt x="4524" y="4313"/>
                  <a:pt x="4560" y="4360"/>
                </a:cubicBezTo>
                <a:cubicBezTo>
                  <a:pt x="4489" y="4444"/>
                  <a:pt x="4429" y="4551"/>
                  <a:pt x="4382" y="4646"/>
                </a:cubicBezTo>
                <a:cubicBezTo>
                  <a:pt x="4382" y="4503"/>
                  <a:pt x="4405" y="4360"/>
                  <a:pt x="4453" y="4217"/>
                </a:cubicBezTo>
                <a:close/>
                <a:moveTo>
                  <a:pt x="4644" y="4456"/>
                </a:moveTo>
                <a:cubicBezTo>
                  <a:pt x="4715" y="4515"/>
                  <a:pt x="4786" y="4575"/>
                  <a:pt x="4870" y="4622"/>
                </a:cubicBezTo>
                <a:cubicBezTo>
                  <a:pt x="4739" y="4789"/>
                  <a:pt x="4644" y="5003"/>
                  <a:pt x="4644" y="5194"/>
                </a:cubicBezTo>
                <a:cubicBezTo>
                  <a:pt x="4644" y="5194"/>
                  <a:pt x="4644" y="5194"/>
                  <a:pt x="4644" y="5206"/>
                </a:cubicBezTo>
                <a:cubicBezTo>
                  <a:pt x="4524" y="5110"/>
                  <a:pt x="4429" y="5003"/>
                  <a:pt x="4405" y="4848"/>
                </a:cubicBezTo>
                <a:cubicBezTo>
                  <a:pt x="4465" y="4706"/>
                  <a:pt x="4548" y="4575"/>
                  <a:pt x="4644" y="4456"/>
                </a:cubicBezTo>
                <a:close/>
                <a:moveTo>
                  <a:pt x="4977" y="4694"/>
                </a:moveTo>
                <a:cubicBezTo>
                  <a:pt x="5060" y="4741"/>
                  <a:pt x="5156" y="4789"/>
                  <a:pt x="5239" y="4837"/>
                </a:cubicBezTo>
                <a:cubicBezTo>
                  <a:pt x="5096" y="4968"/>
                  <a:pt x="4977" y="5158"/>
                  <a:pt x="4905" y="5325"/>
                </a:cubicBezTo>
                <a:cubicBezTo>
                  <a:pt x="4899" y="5338"/>
                  <a:pt x="4900" y="5348"/>
                  <a:pt x="4904" y="5354"/>
                </a:cubicBezTo>
                <a:lnTo>
                  <a:pt x="4904" y="5354"/>
                </a:lnTo>
                <a:cubicBezTo>
                  <a:pt x="4814" y="5308"/>
                  <a:pt x="4735" y="5263"/>
                  <a:pt x="4667" y="5218"/>
                </a:cubicBezTo>
                <a:cubicBezTo>
                  <a:pt x="4679" y="5218"/>
                  <a:pt x="4691" y="5218"/>
                  <a:pt x="4691" y="5206"/>
                </a:cubicBezTo>
                <a:cubicBezTo>
                  <a:pt x="4763" y="5087"/>
                  <a:pt x="4798" y="4956"/>
                  <a:pt x="4870" y="4837"/>
                </a:cubicBezTo>
                <a:cubicBezTo>
                  <a:pt x="4905" y="4789"/>
                  <a:pt x="4941" y="4741"/>
                  <a:pt x="4977" y="4694"/>
                </a:cubicBezTo>
                <a:close/>
                <a:moveTo>
                  <a:pt x="5358" y="4896"/>
                </a:moveTo>
                <a:cubicBezTo>
                  <a:pt x="5489" y="4944"/>
                  <a:pt x="5608" y="4991"/>
                  <a:pt x="5715" y="5027"/>
                </a:cubicBezTo>
                <a:cubicBezTo>
                  <a:pt x="5525" y="5182"/>
                  <a:pt x="5346" y="5349"/>
                  <a:pt x="5156" y="5515"/>
                </a:cubicBezTo>
                <a:cubicBezTo>
                  <a:pt x="5084" y="5468"/>
                  <a:pt x="5013" y="5420"/>
                  <a:pt x="4941" y="5384"/>
                </a:cubicBezTo>
                <a:cubicBezTo>
                  <a:pt x="4953" y="5384"/>
                  <a:pt x="4977" y="5384"/>
                  <a:pt x="4989" y="5360"/>
                </a:cubicBezTo>
                <a:cubicBezTo>
                  <a:pt x="5084" y="5170"/>
                  <a:pt x="5215" y="5039"/>
                  <a:pt x="5358" y="4896"/>
                </a:cubicBezTo>
                <a:close/>
                <a:moveTo>
                  <a:pt x="9454" y="7039"/>
                </a:moveTo>
                <a:cubicBezTo>
                  <a:pt x="9537" y="7099"/>
                  <a:pt x="9632" y="7158"/>
                  <a:pt x="9739" y="7218"/>
                </a:cubicBezTo>
                <a:cubicBezTo>
                  <a:pt x="9608" y="7396"/>
                  <a:pt x="9489" y="7611"/>
                  <a:pt x="9382" y="7813"/>
                </a:cubicBezTo>
                <a:cubicBezTo>
                  <a:pt x="9382" y="7825"/>
                  <a:pt x="9382" y="7825"/>
                  <a:pt x="9382" y="7837"/>
                </a:cubicBezTo>
                <a:cubicBezTo>
                  <a:pt x="9358" y="7825"/>
                  <a:pt x="9335" y="7813"/>
                  <a:pt x="9311" y="7801"/>
                </a:cubicBezTo>
                <a:cubicBezTo>
                  <a:pt x="9358" y="7539"/>
                  <a:pt x="9406" y="7289"/>
                  <a:pt x="9454" y="7039"/>
                </a:cubicBezTo>
                <a:close/>
                <a:moveTo>
                  <a:pt x="9835" y="7265"/>
                </a:moveTo>
                <a:cubicBezTo>
                  <a:pt x="9894" y="7289"/>
                  <a:pt x="9966" y="7313"/>
                  <a:pt x="10025" y="7337"/>
                </a:cubicBezTo>
                <a:cubicBezTo>
                  <a:pt x="9894" y="7527"/>
                  <a:pt x="9787" y="7754"/>
                  <a:pt x="9680" y="7956"/>
                </a:cubicBezTo>
                <a:cubicBezTo>
                  <a:pt x="9608" y="7944"/>
                  <a:pt x="9525" y="7908"/>
                  <a:pt x="9454" y="7861"/>
                </a:cubicBezTo>
                <a:cubicBezTo>
                  <a:pt x="9597" y="7670"/>
                  <a:pt x="9728" y="7468"/>
                  <a:pt x="9835" y="7265"/>
                </a:cubicBezTo>
                <a:close/>
                <a:moveTo>
                  <a:pt x="10525" y="7325"/>
                </a:moveTo>
                <a:cubicBezTo>
                  <a:pt x="10442" y="7432"/>
                  <a:pt x="10359" y="7539"/>
                  <a:pt x="10263" y="7646"/>
                </a:cubicBezTo>
                <a:cubicBezTo>
                  <a:pt x="10192" y="7718"/>
                  <a:pt x="10097" y="7837"/>
                  <a:pt x="10013" y="7885"/>
                </a:cubicBezTo>
                <a:cubicBezTo>
                  <a:pt x="9930" y="7944"/>
                  <a:pt x="9847" y="7968"/>
                  <a:pt x="9775" y="7968"/>
                </a:cubicBezTo>
                <a:cubicBezTo>
                  <a:pt x="9906" y="7777"/>
                  <a:pt x="10049" y="7575"/>
                  <a:pt x="10168" y="7361"/>
                </a:cubicBezTo>
                <a:cubicBezTo>
                  <a:pt x="10208" y="7369"/>
                  <a:pt x="10247" y="7373"/>
                  <a:pt x="10287" y="7373"/>
                </a:cubicBezTo>
                <a:cubicBezTo>
                  <a:pt x="10366" y="7373"/>
                  <a:pt x="10446" y="7357"/>
                  <a:pt x="10525" y="7325"/>
                </a:cubicBezTo>
                <a:close/>
                <a:moveTo>
                  <a:pt x="345" y="11718"/>
                </a:moveTo>
                <a:lnTo>
                  <a:pt x="345" y="11718"/>
                </a:lnTo>
                <a:cubicBezTo>
                  <a:pt x="453" y="11957"/>
                  <a:pt x="643" y="12183"/>
                  <a:pt x="869" y="12397"/>
                </a:cubicBezTo>
                <a:cubicBezTo>
                  <a:pt x="786" y="12588"/>
                  <a:pt x="714" y="12790"/>
                  <a:pt x="643" y="12992"/>
                </a:cubicBezTo>
                <a:cubicBezTo>
                  <a:pt x="441" y="12599"/>
                  <a:pt x="369" y="12159"/>
                  <a:pt x="345" y="11718"/>
                </a:cubicBezTo>
                <a:close/>
                <a:moveTo>
                  <a:pt x="953" y="12468"/>
                </a:moveTo>
                <a:cubicBezTo>
                  <a:pt x="1048" y="12552"/>
                  <a:pt x="1167" y="12635"/>
                  <a:pt x="1274" y="12719"/>
                </a:cubicBezTo>
                <a:cubicBezTo>
                  <a:pt x="1131" y="12933"/>
                  <a:pt x="1024" y="13159"/>
                  <a:pt x="929" y="13397"/>
                </a:cubicBezTo>
                <a:cubicBezTo>
                  <a:pt x="834" y="13290"/>
                  <a:pt x="738" y="13171"/>
                  <a:pt x="667" y="13028"/>
                </a:cubicBezTo>
                <a:lnTo>
                  <a:pt x="667" y="13028"/>
                </a:lnTo>
                <a:cubicBezTo>
                  <a:pt x="673" y="13031"/>
                  <a:pt x="680" y="13033"/>
                  <a:pt x="686" y="13033"/>
                </a:cubicBezTo>
                <a:cubicBezTo>
                  <a:pt x="702" y="13033"/>
                  <a:pt x="714" y="13022"/>
                  <a:pt x="714" y="13004"/>
                </a:cubicBezTo>
                <a:cubicBezTo>
                  <a:pt x="786" y="12826"/>
                  <a:pt x="869" y="12647"/>
                  <a:pt x="953" y="12468"/>
                </a:cubicBezTo>
                <a:close/>
                <a:moveTo>
                  <a:pt x="1357" y="12778"/>
                </a:moveTo>
                <a:cubicBezTo>
                  <a:pt x="1476" y="12861"/>
                  <a:pt x="1596" y="12945"/>
                  <a:pt x="1715" y="13016"/>
                </a:cubicBezTo>
                <a:cubicBezTo>
                  <a:pt x="1572" y="13254"/>
                  <a:pt x="1453" y="13504"/>
                  <a:pt x="1357" y="13766"/>
                </a:cubicBezTo>
                <a:cubicBezTo>
                  <a:pt x="1238" y="13683"/>
                  <a:pt x="1119" y="13576"/>
                  <a:pt x="1000" y="13469"/>
                </a:cubicBezTo>
                <a:cubicBezTo>
                  <a:pt x="1107" y="13230"/>
                  <a:pt x="1226" y="13004"/>
                  <a:pt x="1357" y="12778"/>
                </a:cubicBezTo>
                <a:close/>
                <a:moveTo>
                  <a:pt x="1810" y="13064"/>
                </a:moveTo>
                <a:cubicBezTo>
                  <a:pt x="1929" y="13147"/>
                  <a:pt x="2060" y="13219"/>
                  <a:pt x="2191" y="13290"/>
                </a:cubicBezTo>
                <a:cubicBezTo>
                  <a:pt x="2048" y="13540"/>
                  <a:pt x="1941" y="13814"/>
                  <a:pt x="1834" y="14076"/>
                </a:cubicBezTo>
                <a:cubicBezTo>
                  <a:pt x="1703" y="13992"/>
                  <a:pt x="1572" y="13909"/>
                  <a:pt x="1441" y="13826"/>
                </a:cubicBezTo>
                <a:cubicBezTo>
                  <a:pt x="1560" y="13576"/>
                  <a:pt x="1691" y="13326"/>
                  <a:pt x="1810" y="13064"/>
                </a:cubicBezTo>
                <a:close/>
                <a:moveTo>
                  <a:pt x="2286" y="13350"/>
                </a:moveTo>
                <a:cubicBezTo>
                  <a:pt x="2369" y="13385"/>
                  <a:pt x="2453" y="13433"/>
                  <a:pt x="2536" y="13481"/>
                </a:cubicBezTo>
                <a:cubicBezTo>
                  <a:pt x="2381" y="13719"/>
                  <a:pt x="2250" y="13981"/>
                  <a:pt x="2119" y="14243"/>
                </a:cubicBezTo>
                <a:cubicBezTo>
                  <a:pt x="2048" y="14195"/>
                  <a:pt x="1977" y="14159"/>
                  <a:pt x="1893" y="14112"/>
                </a:cubicBezTo>
                <a:cubicBezTo>
                  <a:pt x="2036" y="13862"/>
                  <a:pt x="2179" y="13611"/>
                  <a:pt x="2286" y="13350"/>
                </a:cubicBezTo>
                <a:close/>
                <a:moveTo>
                  <a:pt x="2643" y="13528"/>
                </a:moveTo>
                <a:cubicBezTo>
                  <a:pt x="2786" y="13600"/>
                  <a:pt x="2917" y="13671"/>
                  <a:pt x="3036" y="13731"/>
                </a:cubicBezTo>
                <a:cubicBezTo>
                  <a:pt x="2905" y="13992"/>
                  <a:pt x="2774" y="14266"/>
                  <a:pt x="2667" y="14540"/>
                </a:cubicBezTo>
                <a:cubicBezTo>
                  <a:pt x="2548" y="14481"/>
                  <a:pt x="2429" y="14421"/>
                  <a:pt x="2322" y="14350"/>
                </a:cubicBezTo>
                <a:cubicBezTo>
                  <a:pt x="2286" y="14338"/>
                  <a:pt x="2262" y="14314"/>
                  <a:pt x="2227" y="14302"/>
                </a:cubicBezTo>
                <a:cubicBezTo>
                  <a:pt x="2381" y="14052"/>
                  <a:pt x="2524" y="13790"/>
                  <a:pt x="2643" y="13528"/>
                </a:cubicBezTo>
                <a:close/>
                <a:moveTo>
                  <a:pt x="9919" y="461"/>
                </a:moveTo>
                <a:cubicBezTo>
                  <a:pt x="10644" y="461"/>
                  <a:pt x="10733" y="1270"/>
                  <a:pt x="10775" y="1967"/>
                </a:cubicBezTo>
                <a:cubicBezTo>
                  <a:pt x="10811" y="2443"/>
                  <a:pt x="10787" y="2932"/>
                  <a:pt x="10775" y="3408"/>
                </a:cubicBezTo>
                <a:cubicBezTo>
                  <a:pt x="10775" y="3967"/>
                  <a:pt x="10751" y="4515"/>
                  <a:pt x="10728" y="5063"/>
                </a:cubicBezTo>
                <a:cubicBezTo>
                  <a:pt x="10698" y="5466"/>
                  <a:pt x="10660" y="6837"/>
                  <a:pt x="10057" y="6837"/>
                </a:cubicBezTo>
                <a:cubicBezTo>
                  <a:pt x="9930" y="6837"/>
                  <a:pt x="9778" y="6777"/>
                  <a:pt x="9597" y="6634"/>
                </a:cubicBezTo>
                <a:cubicBezTo>
                  <a:pt x="9560" y="6607"/>
                  <a:pt x="9522" y="6595"/>
                  <a:pt x="9486" y="6595"/>
                </a:cubicBezTo>
                <a:cubicBezTo>
                  <a:pt x="9428" y="6595"/>
                  <a:pt x="9376" y="6626"/>
                  <a:pt x="9347" y="6670"/>
                </a:cubicBezTo>
                <a:cubicBezTo>
                  <a:pt x="9323" y="6661"/>
                  <a:pt x="9299" y="6657"/>
                  <a:pt x="9276" y="6657"/>
                </a:cubicBezTo>
                <a:cubicBezTo>
                  <a:pt x="9204" y="6657"/>
                  <a:pt x="9138" y="6699"/>
                  <a:pt x="9120" y="6789"/>
                </a:cubicBezTo>
                <a:cubicBezTo>
                  <a:pt x="8846" y="8539"/>
                  <a:pt x="8346" y="10230"/>
                  <a:pt x="7751" y="11897"/>
                </a:cubicBezTo>
                <a:cubicBezTo>
                  <a:pt x="7442" y="12742"/>
                  <a:pt x="7025" y="14683"/>
                  <a:pt x="6013" y="14754"/>
                </a:cubicBezTo>
                <a:cubicBezTo>
                  <a:pt x="5993" y="14756"/>
                  <a:pt x="5973" y="14756"/>
                  <a:pt x="5953" y="14756"/>
                </a:cubicBezTo>
                <a:cubicBezTo>
                  <a:pt x="5141" y="14756"/>
                  <a:pt x="4138" y="13840"/>
                  <a:pt x="3453" y="13469"/>
                </a:cubicBezTo>
                <a:cubicBezTo>
                  <a:pt x="2655" y="13028"/>
                  <a:pt x="1738" y="12623"/>
                  <a:pt x="1060" y="11992"/>
                </a:cubicBezTo>
                <a:cubicBezTo>
                  <a:pt x="0" y="10980"/>
                  <a:pt x="1441" y="9897"/>
                  <a:pt x="2143" y="9170"/>
                </a:cubicBezTo>
                <a:cubicBezTo>
                  <a:pt x="3429" y="7861"/>
                  <a:pt x="4917" y="6587"/>
                  <a:pt x="6013" y="5099"/>
                </a:cubicBezTo>
                <a:cubicBezTo>
                  <a:pt x="6020" y="5101"/>
                  <a:pt x="6028" y="5102"/>
                  <a:pt x="6036" y="5102"/>
                </a:cubicBezTo>
                <a:cubicBezTo>
                  <a:pt x="6100" y="5102"/>
                  <a:pt x="6160" y="5019"/>
                  <a:pt x="6096" y="4956"/>
                </a:cubicBezTo>
                <a:cubicBezTo>
                  <a:pt x="5691" y="4610"/>
                  <a:pt x="4679" y="4253"/>
                  <a:pt x="5013" y="3515"/>
                </a:cubicBezTo>
                <a:cubicBezTo>
                  <a:pt x="5084" y="3348"/>
                  <a:pt x="5489" y="3158"/>
                  <a:pt x="5632" y="3051"/>
                </a:cubicBezTo>
                <a:cubicBezTo>
                  <a:pt x="5918" y="2836"/>
                  <a:pt x="6203" y="2634"/>
                  <a:pt x="6489" y="2432"/>
                </a:cubicBezTo>
                <a:cubicBezTo>
                  <a:pt x="7013" y="2074"/>
                  <a:pt x="7525" y="1729"/>
                  <a:pt x="8061" y="1384"/>
                </a:cubicBezTo>
                <a:cubicBezTo>
                  <a:pt x="8525" y="1086"/>
                  <a:pt x="9061" y="646"/>
                  <a:pt x="9608" y="503"/>
                </a:cubicBezTo>
                <a:cubicBezTo>
                  <a:pt x="9723" y="474"/>
                  <a:pt x="9826" y="461"/>
                  <a:pt x="9919" y="461"/>
                </a:cubicBezTo>
                <a:close/>
                <a:moveTo>
                  <a:pt x="3131" y="13790"/>
                </a:moveTo>
                <a:cubicBezTo>
                  <a:pt x="3215" y="13826"/>
                  <a:pt x="3298" y="13873"/>
                  <a:pt x="3370" y="13909"/>
                </a:cubicBezTo>
                <a:cubicBezTo>
                  <a:pt x="3465" y="13957"/>
                  <a:pt x="3548" y="14016"/>
                  <a:pt x="3643" y="14064"/>
                </a:cubicBezTo>
                <a:cubicBezTo>
                  <a:pt x="3501" y="14326"/>
                  <a:pt x="3381" y="14600"/>
                  <a:pt x="3262" y="14874"/>
                </a:cubicBezTo>
                <a:cubicBezTo>
                  <a:pt x="3084" y="14778"/>
                  <a:pt x="2917" y="14683"/>
                  <a:pt x="2739" y="14588"/>
                </a:cubicBezTo>
                <a:cubicBezTo>
                  <a:pt x="2881" y="14326"/>
                  <a:pt x="3012" y="14064"/>
                  <a:pt x="3131" y="13790"/>
                </a:cubicBezTo>
                <a:close/>
                <a:moveTo>
                  <a:pt x="3751" y="14135"/>
                </a:moveTo>
                <a:cubicBezTo>
                  <a:pt x="3893" y="14219"/>
                  <a:pt x="4048" y="14314"/>
                  <a:pt x="4203" y="14409"/>
                </a:cubicBezTo>
                <a:cubicBezTo>
                  <a:pt x="4072" y="14659"/>
                  <a:pt x="3965" y="14921"/>
                  <a:pt x="3834" y="15183"/>
                </a:cubicBezTo>
                <a:cubicBezTo>
                  <a:pt x="3667" y="15088"/>
                  <a:pt x="3512" y="15005"/>
                  <a:pt x="3358" y="14921"/>
                </a:cubicBezTo>
                <a:cubicBezTo>
                  <a:pt x="3489" y="14659"/>
                  <a:pt x="3632" y="14409"/>
                  <a:pt x="3751" y="14135"/>
                </a:cubicBezTo>
                <a:close/>
                <a:moveTo>
                  <a:pt x="4298" y="14469"/>
                </a:moveTo>
                <a:cubicBezTo>
                  <a:pt x="4441" y="14552"/>
                  <a:pt x="4596" y="14647"/>
                  <a:pt x="4739" y="14719"/>
                </a:cubicBezTo>
                <a:cubicBezTo>
                  <a:pt x="4584" y="14945"/>
                  <a:pt x="4453" y="15195"/>
                  <a:pt x="4322" y="15433"/>
                </a:cubicBezTo>
                <a:cubicBezTo>
                  <a:pt x="4251" y="15397"/>
                  <a:pt x="4167" y="15362"/>
                  <a:pt x="4096" y="15314"/>
                </a:cubicBezTo>
                <a:cubicBezTo>
                  <a:pt x="4036" y="15290"/>
                  <a:pt x="3977" y="15255"/>
                  <a:pt x="3917" y="15231"/>
                </a:cubicBezTo>
                <a:cubicBezTo>
                  <a:pt x="4072" y="14993"/>
                  <a:pt x="4215" y="14743"/>
                  <a:pt x="4298" y="14469"/>
                </a:cubicBezTo>
                <a:close/>
                <a:moveTo>
                  <a:pt x="4858" y="14790"/>
                </a:moveTo>
                <a:cubicBezTo>
                  <a:pt x="4989" y="14850"/>
                  <a:pt x="5120" y="14909"/>
                  <a:pt x="5251" y="14969"/>
                </a:cubicBezTo>
                <a:cubicBezTo>
                  <a:pt x="5096" y="15159"/>
                  <a:pt x="4977" y="15374"/>
                  <a:pt x="4882" y="15600"/>
                </a:cubicBezTo>
                <a:cubicBezTo>
                  <a:pt x="4870" y="15600"/>
                  <a:pt x="4870" y="15612"/>
                  <a:pt x="4870" y="15612"/>
                </a:cubicBezTo>
                <a:cubicBezTo>
                  <a:pt x="4715" y="15576"/>
                  <a:pt x="4572" y="15540"/>
                  <a:pt x="4429" y="15469"/>
                </a:cubicBezTo>
                <a:cubicBezTo>
                  <a:pt x="4572" y="15255"/>
                  <a:pt x="4727" y="15028"/>
                  <a:pt x="4858" y="14790"/>
                </a:cubicBezTo>
                <a:close/>
                <a:moveTo>
                  <a:pt x="6394" y="15135"/>
                </a:moveTo>
                <a:cubicBezTo>
                  <a:pt x="6156" y="15338"/>
                  <a:pt x="5894" y="15528"/>
                  <a:pt x="5644" y="15588"/>
                </a:cubicBezTo>
                <a:cubicBezTo>
                  <a:pt x="5596" y="15600"/>
                  <a:pt x="5560" y="15612"/>
                  <a:pt x="5513" y="15612"/>
                </a:cubicBezTo>
                <a:cubicBezTo>
                  <a:pt x="5644" y="15469"/>
                  <a:pt x="5739" y="15314"/>
                  <a:pt x="5822" y="15147"/>
                </a:cubicBezTo>
                <a:cubicBezTo>
                  <a:pt x="5913" y="15158"/>
                  <a:pt x="6002" y="15164"/>
                  <a:pt x="6088" y="15164"/>
                </a:cubicBezTo>
                <a:cubicBezTo>
                  <a:pt x="6194" y="15164"/>
                  <a:pt x="6295" y="15155"/>
                  <a:pt x="6394" y="15135"/>
                </a:cubicBezTo>
                <a:close/>
                <a:moveTo>
                  <a:pt x="5370" y="15016"/>
                </a:moveTo>
                <a:cubicBezTo>
                  <a:pt x="5477" y="15052"/>
                  <a:pt x="5584" y="15088"/>
                  <a:pt x="5691" y="15112"/>
                </a:cubicBezTo>
                <a:cubicBezTo>
                  <a:pt x="5584" y="15290"/>
                  <a:pt x="5465" y="15469"/>
                  <a:pt x="5334" y="15636"/>
                </a:cubicBezTo>
                <a:cubicBezTo>
                  <a:pt x="5285" y="15640"/>
                  <a:pt x="5235" y="15643"/>
                  <a:pt x="5186" y="15643"/>
                </a:cubicBezTo>
                <a:cubicBezTo>
                  <a:pt x="5116" y="15643"/>
                  <a:pt x="5047" y="15638"/>
                  <a:pt x="4977" y="15624"/>
                </a:cubicBezTo>
                <a:cubicBezTo>
                  <a:pt x="5096" y="15421"/>
                  <a:pt x="5239" y="15219"/>
                  <a:pt x="5370" y="15016"/>
                </a:cubicBezTo>
                <a:close/>
                <a:moveTo>
                  <a:pt x="10106" y="0"/>
                </a:moveTo>
                <a:cubicBezTo>
                  <a:pt x="9563" y="0"/>
                  <a:pt x="8898" y="457"/>
                  <a:pt x="8537" y="681"/>
                </a:cubicBezTo>
                <a:cubicBezTo>
                  <a:pt x="7561" y="1277"/>
                  <a:pt x="6620" y="1931"/>
                  <a:pt x="5691" y="2586"/>
                </a:cubicBezTo>
                <a:cubicBezTo>
                  <a:pt x="5322" y="2848"/>
                  <a:pt x="4382" y="3277"/>
                  <a:pt x="4346" y="3836"/>
                </a:cubicBezTo>
                <a:cubicBezTo>
                  <a:pt x="4143" y="4158"/>
                  <a:pt x="4036" y="4587"/>
                  <a:pt x="4120" y="4956"/>
                </a:cubicBezTo>
                <a:cubicBezTo>
                  <a:pt x="4191" y="5289"/>
                  <a:pt x="4572" y="5599"/>
                  <a:pt x="4917" y="5730"/>
                </a:cubicBezTo>
                <a:cubicBezTo>
                  <a:pt x="4215" y="6396"/>
                  <a:pt x="3560" y="7134"/>
                  <a:pt x="2893" y="7813"/>
                </a:cubicBezTo>
                <a:cubicBezTo>
                  <a:pt x="2108" y="8623"/>
                  <a:pt x="1119" y="9409"/>
                  <a:pt x="488" y="10349"/>
                </a:cubicBezTo>
                <a:cubicBezTo>
                  <a:pt x="369" y="10516"/>
                  <a:pt x="298" y="10683"/>
                  <a:pt x="250" y="10837"/>
                </a:cubicBezTo>
                <a:cubicBezTo>
                  <a:pt x="242" y="10835"/>
                  <a:pt x="234" y="10834"/>
                  <a:pt x="226" y="10834"/>
                </a:cubicBezTo>
                <a:cubicBezTo>
                  <a:pt x="184" y="10834"/>
                  <a:pt x="141" y="10859"/>
                  <a:pt x="131" y="10909"/>
                </a:cubicBezTo>
                <a:cubicBezTo>
                  <a:pt x="48" y="11659"/>
                  <a:pt x="12" y="12468"/>
                  <a:pt x="369" y="13159"/>
                </a:cubicBezTo>
                <a:cubicBezTo>
                  <a:pt x="774" y="13945"/>
                  <a:pt x="1679" y="14373"/>
                  <a:pt x="2417" y="14802"/>
                </a:cubicBezTo>
                <a:cubicBezTo>
                  <a:pt x="3096" y="15195"/>
                  <a:pt x="4143" y="15981"/>
                  <a:pt x="4965" y="15993"/>
                </a:cubicBezTo>
                <a:cubicBezTo>
                  <a:pt x="5560" y="15993"/>
                  <a:pt x="6191" y="15445"/>
                  <a:pt x="6680" y="15016"/>
                </a:cubicBezTo>
                <a:cubicBezTo>
                  <a:pt x="6941" y="14862"/>
                  <a:pt x="7180" y="14576"/>
                  <a:pt x="7370" y="14112"/>
                </a:cubicBezTo>
                <a:cubicBezTo>
                  <a:pt x="8156" y="12207"/>
                  <a:pt x="8811" y="10171"/>
                  <a:pt x="9239" y="8135"/>
                </a:cubicBezTo>
                <a:cubicBezTo>
                  <a:pt x="9430" y="8230"/>
                  <a:pt x="9600" y="8309"/>
                  <a:pt x="9774" y="8309"/>
                </a:cubicBezTo>
                <a:cubicBezTo>
                  <a:pt x="9905" y="8309"/>
                  <a:pt x="10037" y="8264"/>
                  <a:pt x="10180" y="8147"/>
                </a:cubicBezTo>
                <a:cubicBezTo>
                  <a:pt x="10537" y="7837"/>
                  <a:pt x="10763" y="7444"/>
                  <a:pt x="10882" y="6992"/>
                </a:cubicBezTo>
                <a:cubicBezTo>
                  <a:pt x="11216" y="6420"/>
                  <a:pt x="11097" y="5337"/>
                  <a:pt x="11109" y="4777"/>
                </a:cubicBezTo>
                <a:cubicBezTo>
                  <a:pt x="11144" y="3765"/>
                  <a:pt x="11228" y="2717"/>
                  <a:pt x="11109" y="1717"/>
                </a:cubicBezTo>
                <a:cubicBezTo>
                  <a:pt x="11061" y="1241"/>
                  <a:pt x="10942" y="324"/>
                  <a:pt x="10442" y="74"/>
                </a:cubicBezTo>
                <a:cubicBezTo>
                  <a:pt x="10339" y="23"/>
                  <a:pt x="10225" y="0"/>
                  <a:pt x="10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1"/>
          <p:cNvSpPr/>
          <p:nvPr/>
        </p:nvSpPr>
        <p:spPr>
          <a:xfrm>
            <a:off x="4389850" y="2365175"/>
            <a:ext cx="1008325" cy="208575"/>
          </a:xfrm>
          <a:custGeom>
            <a:avLst/>
            <a:gdLst/>
            <a:ahLst/>
            <a:cxnLst/>
            <a:rect l="l" t="t" r="r" b="b"/>
            <a:pathLst>
              <a:path w="45538" h="8343" extrusionOk="0">
                <a:moveTo>
                  <a:pt x="0" y="5941"/>
                </a:moveTo>
                <a:cubicBezTo>
                  <a:pt x="8361" y="8725"/>
                  <a:pt x="17173" y="-972"/>
                  <a:pt x="25865" y="476"/>
                </a:cubicBezTo>
                <a:cubicBezTo>
                  <a:pt x="28517" y="918"/>
                  <a:pt x="30912" y="7128"/>
                  <a:pt x="28416" y="8126"/>
                </a:cubicBezTo>
                <a:cubicBezTo>
                  <a:pt x="26247" y="8993"/>
                  <a:pt x="23736" y="3802"/>
                  <a:pt x="25137" y="1933"/>
                </a:cubicBezTo>
                <a:cubicBezTo>
                  <a:pt x="29247" y="-3551"/>
                  <a:pt x="38685" y="4483"/>
                  <a:pt x="45538" y="4483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947" name="Google Shape;947;p51"/>
          <p:cNvSpPr/>
          <p:nvPr/>
        </p:nvSpPr>
        <p:spPr>
          <a:xfrm rot="-9698836" flipH="1">
            <a:off x="4589817" y="1300767"/>
            <a:ext cx="1374290" cy="296649"/>
          </a:xfrm>
          <a:custGeom>
            <a:avLst/>
            <a:gdLst/>
            <a:ahLst/>
            <a:cxnLst/>
            <a:rect l="l" t="t" r="r" b="b"/>
            <a:pathLst>
              <a:path w="60839" h="13132" extrusionOk="0">
                <a:moveTo>
                  <a:pt x="0" y="2088"/>
                </a:moveTo>
                <a:cubicBezTo>
                  <a:pt x="5036" y="1079"/>
                  <a:pt x="10235" y="-580"/>
                  <a:pt x="15301" y="266"/>
                </a:cubicBezTo>
                <a:cubicBezTo>
                  <a:pt x="18706" y="834"/>
                  <a:pt x="23634" y="5321"/>
                  <a:pt x="21858" y="8281"/>
                </a:cubicBezTo>
                <a:cubicBezTo>
                  <a:pt x="20752" y="10123"/>
                  <a:pt x="16163" y="5831"/>
                  <a:pt x="17123" y="3909"/>
                </a:cubicBezTo>
                <a:cubicBezTo>
                  <a:pt x="18742" y="669"/>
                  <a:pt x="24101" y="847"/>
                  <a:pt x="27687" y="1359"/>
                </a:cubicBezTo>
                <a:cubicBezTo>
                  <a:pt x="39169" y="2998"/>
                  <a:pt x="50462" y="17105"/>
                  <a:pt x="60839" y="119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948" name="Google Shape;948;p51"/>
          <p:cNvSpPr/>
          <p:nvPr/>
        </p:nvSpPr>
        <p:spPr>
          <a:xfrm>
            <a:off x="4317000" y="3488200"/>
            <a:ext cx="1314651" cy="737078"/>
          </a:xfrm>
          <a:custGeom>
            <a:avLst/>
            <a:gdLst/>
            <a:ahLst/>
            <a:cxnLst/>
            <a:rect l="l" t="t" r="r" b="b"/>
            <a:pathLst>
              <a:path w="79053" h="39740" extrusionOk="0">
                <a:moveTo>
                  <a:pt x="79053" y="33152"/>
                </a:moveTo>
                <a:cubicBezTo>
                  <a:pt x="75381" y="44169"/>
                  <a:pt x="48118" y="40161"/>
                  <a:pt x="44444" y="29144"/>
                </a:cubicBezTo>
                <a:cubicBezTo>
                  <a:pt x="43710" y="26943"/>
                  <a:pt x="47470" y="23370"/>
                  <a:pt x="49545" y="24408"/>
                </a:cubicBezTo>
                <a:cubicBezTo>
                  <a:pt x="51527" y="25400"/>
                  <a:pt x="51867" y="29122"/>
                  <a:pt x="50638" y="30966"/>
                </a:cubicBezTo>
                <a:cubicBezTo>
                  <a:pt x="48593" y="34034"/>
                  <a:pt x="43571" y="35409"/>
                  <a:pt x="40073" y="34244"/>
                </a:cubicBezTo>
                <a:cubicBezTo>
                  <a:pt x="30280" y="30983"/>
                  <a:pt x="27494" y="17870"/>
                  <a:pt x="21493" y="9472"/>
                </a:cubicBezTo>
                <a:cubicBezTo>
                  <a:pt x="16941" y="3102"/>
                  <a:pt x="7829" y="0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PT" dirty="0"/>
              <a:t>O nosso </a:t>
            </a:r>
            <a:r>
              <a:rPr lang="pt-PT" dirty="0" err="1"/>
              <a:t>Projecto</a:t>
            </a:r>
            <a:endParaRPr lang="pt-PT" dirty="0"/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1106550" y="3159425"/>
            <a:ext cx="30747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……</a:t>
            </a:r>
            <a:endParaRPr dirty="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5058975" y="3261481"/>
            <a:ext cx="30747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…….</a:t>
            </a:r>
            <a:endParaRPr dirty="0"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3"/>
          </p:nvPr>
        </p:nvSpPr>
        <p:spPr>
          <a:xfrm>
            <a:off x="1106450" y="2622725"/>
            <a:ext cx="30747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nosso cliente</a:t>
            </a:r>
            <a:endParaRPr dirty="0"/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4"/>
          </p:nvPr>
        </p:nvSpPr>
        <p:spPr>
          <a:xfrm>
            <a:off x="4572000" y="2618433"/>
            <a:ext cx="4344934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Ideia de desenvolvimento</a:t>
            </a:r>
          </a:p>
        </p:txBody>
      </p:sp>
      <p:sp>
        <p:nvSpPr>
          <p:cNvPr id="236" name="Google Shape;236;p30"/>
          <p:cNvSpPr/>
          <p:nvPr/>
        </p:nvSpPr>
        <p:spPr>
          <a:xfrm>
            <a:off x="6174340" y="1765650"/>
            <a:ext cx="652119" cy="726636"/>
          </a:xfrm>
          <a:custGeom>
            <a:avLst/>
            <a:gdLst/>
            <a:ahLst/>
            <a:cxnLst/>
            <a:rect l="l" t="t" r="r" b="b"/>
            <a:pathLst>
              <a:path w="13372" h="14900" extrusionOk="0">
                <a:moveTo>
                  <a:pt x="6623" y="5477"/>
                </a:moveTo>
                <a:cubicBezTo>
                  <a:pt x="7023" y="5477"/>
                  <a:pt x="7427" y="5627"/>
                  <a:pt x="7788" y="5890"/>
                </a:cubicBezTo>
                <a:cubicBezTo>
                  <a:pt x="7799" y="5902"/>
                  <a:pt x="7811" y="5902"/>
                  <a:pt x="7811" y="5913"/>
                </a:cubicBezTo>
                <a:cubicBezTo>
                  <a:pt x="7704" y="6473"/>
                  <a:pt x="7764" y="7092"/>
                  <a:pt x="7776" y="7664"/>
                </a:cubicBezTo>
                <a:cubicBezTo>
                  <a:pt x="7776" y="8307"/>
                  <a:pt x="7764" y="8961"/>
                  <a:pt x="7859" y="9604"/>
                </a:cubicBezTo>
                <a:cubicBezTo>
                  <a:pt x="7461" y="9883"/>
                  <a:pt x="7072" y="10136"/>
                  <a:pt x="6587" y="10136"/>
                </a:cubicBezTo>
                <a:cubicBezTo>
                  <a:pt x="6491" y="10136"/>
                  <a:pt x="6392" y="10126"/>
                  <a:pt x="6287" y="10104"/>
                </a:cubicBezTo>
                <a:cubicBezTo>
                  <a:pt x="5335" y="9902"/>
                  <a:pt x="4978" y="9009"/>
                  <a:pt x="4906" y="8140"/>
                </a:cubicBezTo>
                <a:cubicBezTo>
                  <a:pt x="4847" y="7342"/>
                  <a:pt x="4894" y="6473"/>
                  <a:pt x="5537" y="5913"/>
                </a:cubicBezTo>
                <a:cubicBezTo>
                  <a:pt x="5868" y="5612"/>
                  <a:pt x="6243" y="5477"/>
                  <a:pt x="6623" y="5477"/>
                </a:cubicBezTo>
                <a:close/>
                <a:moveTo>
                  <a:pt x="6863" y="365"/>
                </a:moveTo>
                <a:cubicBezTo>
                  <a:pt x="8856" y="365"/>
                  <a:pt x="10865" y="1354"/>
                  <a:pt x="11967" y="3020"/>
                </a:cubicBezTo>
                <a:cubicBezTo>
                  <a:pt x="12895" y="4425"/>
                  <a:pt x="12931" y="6033"/>
                  <a:pt x="12633" y="7640"/>
                </a:cubicBezTo>
                <a:cubicBezTo>
                  <a:pt x="12502" y="8307"/>
                  <a:pt x="12312" y="8973"/>
                  <a:pt x="11931" y="9557"/>
                </a:cubicBezTo>
                <a:cubicBezTo>
                  <a:pt x="11557" y="10145"/>
                  <a:pt x="10770" y="10792"/>
                  <a:pt x="10050" y="10792"/>
                </a:cubicBezTo>
                <a:cubicBezTo>
                  <a:pt x="9692" y="10792"/>
                  <a:pt x="9350" y="10631"/>
                  <a:pt x="9085" y="10224"/>
                </a:cubicBezTo>
                <a:cubicBezTo>
                  <a:pt x="9057" y="10178"/>
                  <a:pt x="9011" y="10159"/>
                  <a:pt x="8965" y="10159"/>
                </a:cubicBezTo>
                <a:cubicBezTo>
                  <a:pt x="8878" y="10159"/>
                  <a:pt x="8792" y="10229"/>
                  <a:pt x="8823" y="10331"/>
                </a:cubicBezTo>
                <a:cubicBezTo>
                  <a:pt x="8823" y="10331"/>
                  <a:pt x="8823" y="10343"/>
                  <a:pt x="8835" y="10343"/>
                </a:cubicBezTo>
                <a:cubicBezTo>
                  <a:pt x="8419" y="10878"/>
                  <a:pt x="7942" y="11247"/>
                  <a:pt x="7371" y="11402"/>
                </a:cubicBezTo>
                <a:cubicBezTo>
                  <a:pt x="7621" y="11188"/>
                  <a:pt x="7859" y="10974"/>
                  <a:pt x="8097" y="10747"/>
                </a:cubicBezTo>
                <a:cubicBezTo>
                  <a:pt x="8116" y="10728"/>
                  <a:pt x="8089" y="10693"/>
                  <a:pt x="8065" y="10693"/>
                </a:cubicBezTo>
                <a:cubicBezTo>
                  <a:pt x="8059" y="10693"/>
                  <a:pt x="8054" y="10695"/>
                  <a:pt x="8049" y="10700"/>
                </a:cubicBezTo>
                <a:cubicBezTo>
                  <a:pt x="7764" y="10950"/>
                  <a:pt x="7490" y="11188"/>
                  <a:pt x="7216" y="11438"/>
                </a:cubicBezTo>
                <a:cubicBezTo>
                  <a:pt x="7056" y="11472"/>
                  <a:pt x="6890" y="11490"/>
                  <a:pt x="6719" y="11490"/>
                </a:cubicBezTo>
                <a:cubicBezTo>
                  <a:pt x="6534" y="11490"/>
                  <a:pt x="6342" y="11469"/>
                  <a:pt x="6144" y="11426"/>
                </a:cubicBezTo>
                <a:cubicBezTo>
                  <a:pt x="6454" y="11188"/>
                  <a:pt x="6775" y="10926"/>
                  <a:pt x="7085" y="10664"/>
                </a:cubicBezTo>
                <a:cubicBezTo>
                  <a:pt x="7103" y="10636"/>
                  <a:pt x="7079" y="10609"/>
                  <a:pt x="7056" y="10609"/>
                </a:cubicBezTo>
                <a:cubicBezTo>
                  <a:pt x="7049" y="10609"/>
                  <a:pt x="7043" y="10611"/>
                  <a:pt x="7037" y="10616"/>
                </a:cubicBezTo>
                <a:cubicBezTo>
                  <a:pt x="6704" y="10878"/>
                  <a:pt x="6383" y="11140"/>
                  <a:pt x="6073" y="11414"/>
                </a:cubicBezTo>
                <a:cubicBezTo>
                  <a:pt x="6013" y="11402"/>
                  <a:pt x="5954" y="11390"/>
                  <a:pt x="5894" y="11367"/>
                </a:cubicBezTo>
                <a:cubicBezTo>
                  <a:pt x="5644" y="11295"/>
                  <a:pt x="5430" y="11200"/>
                  <a:pt x="5228" y="11069"/>
                </a:cubicBezTo>
                <a:cubicBezTo>
                  <a:pt x="5406" y="10997"/>
                  <a:pt x="5561" y="10878"/>
                  <a:pt x="5656" y="10700"/>
                </a:cubicBezTo>
                <a:cubicBezTo>
                  <a:pt x="5665" y="10674"/>
                  <a:pt x="5643" y="10654"/>
                  <a:pt x="5620" y="10654"/>
                </a:cubicBezTo>
                <a:cubicBezTo>
                  <a:pt x="5612" y="10654"/>
                  <a:pt x="5603" y="10657"/>
                  <a:pt x="5597" y="10664"/>
                </a:cubicBezTo>
                <a:cubicBezTo>
                  <a:pt x="5502" y="10831"/>
                  <a:pt x="5347" y="10962"/>
                  <a:pt x="5168" y="11033"/>
                </a:cubicBezTo>
                <a:cubicBezTo>
                  <a:pt x="4954" y="10890"/>
                  <a:pt x="4775" y="10724"/>
                  <a:pt x="4609" y="10533"/>
                </a:cubicBezTo>
                <a:cubicBezTo>
                  <a:pt x="4751" y="10390"/>
                  <a:pt x="4882" y="10224"/>
                  <a:pt x="5001" y="10057"/>
                </a:cubicBezTo>
                <a:cubicBezTo>
                  <a:pt x="5019" y="10039"/>
                  <a:pt x="5004" y="10008"/>
                  <a:pt x="4985" y="10008"/>
                </a:cubicBezTo>
                <a:cubicBezTo>
                  <a:pt x="4979" y="10008"/>
                  <a:pt x="4972" y="10012"/>
                  <a:pt x="4966" y="10021"/>
                </a:cubicBezTo>
                <a:cubicBezTo>
                  <a:pt x="4823" y="10152"/>
                  <a:pt x="4668" y="10295"/>
                  <a:pt x="4549" y="10462"/>
                </a:cubicBezTo>
                <a:cubicBezTo>
                  <a:pt x="4359" y="10224"/>
                  <a:pt x="4204" y="9938"/>
                  <a:pt x="4073" y="9652"/>
                </a:cubicBezTo>
                <a:cubicBezTo>
                  <a:pt x="4275" y="9438"/>
                  <a:pt x="4454" y="9223"/>
                  <a:pt x="4644" y="9009"/>
                </a:cubicBezTo>
                <a:cubicBezTo>
                  <a:pt x="4653" y="8981"/>
                  <a:pt x="4634" y="8954"/>
                  <a:pt x="4614" y="8954"/>
                </a:cubicBezTo>
                <a:cubicBezTo>
                  <a:pt x="4608" y="8954"/>
                  <a:pt x="4602" y="8956"/>
                  <a:pt x="4597" y="8961"/>
                </a:cubicBezTo>
                <a:cubicBezTo>
                  <a:pt x="4418" y="9164"/>
                  <a:pt x="4228" y="9378"/>
                  <a:pt x="4049" y="9593"/>
                </a:cubicBezTo>
                <a:cubicBezTo>
                  <a:pt x="3942" y="9331"/>
                  <a:pt x="3858" y="9045"/>
                  <a:pt x="3799" y="8771"/>
                </a:cubicBezTo>
                <a:cubicBezTo>
                  <a:pt x="3954" y="8616"/>
                  <a:pt x="4108" y="8461"/>
                  <a:pt x="4263" y="8307"/>
                </a:cubicBezTo>
                <a:cubicBezTo>
                  <a:pt x="4281" y="8289"/>
                  <a:pt x="4266" y="8258"/>
                  <a:pt x="4247" y="8258"/>
                </a:cubicBezTo>
                <a:cubicBezTo>
                  <a:pt x="4241" y="8258"/>
                  <a:pt x="4234" y="8262"/>
                  <a:pt x="4228" y="8271"/>
                </a:cubicBezTo>
                <a:cubicBezTo>
                  <a:pt x="4073" y="8414"/>
                  <a:pt x="3930" y="8557"/>
                  <a:pt x="3787" y="8700"/>
                </a:cubicBezTo>
                <a:cubicBezTo>
                  <a:pt x="3775" y="8652"/>
                  <a:pt x="3763" y="8592"/>
                  <a:pt x="3763" y="8533"/>
                </a:cubicBezTo>
                <a:cubicBezTo>
                  <a:pt x="3727" y="8342"/>
                  <a:pt x="3704" y="8152"/>
                  <a:pt x="3680" y="7949"/>
                </a:cubicBezTo>
                <a:cubicBezTo>
                  <a:pt x="4013" y="7616"/>
                  <a:pt x="4335" y="7283"/>
                  <a:pt x="4656" y="6937"/>
                </a:cubicBezTo>
                <a:lnTo>
                  <a:pt x="4656" y="6937"/>
                </a:lnTo>
                <a:cubicBezTo>
                  <a:pt x="4561" y="7414"/>
                  <a:pt x="4573" y="7926"/>
                  <a:pt x="4632" y="8402"/>
                </a:cubicBezTo>
                <a:cubicBezTo>
                  <a:pt x="4740" y="9247"/>
                  <a:pt x="5132" y="10057"/>
                  <a:pt x="5978" y="10355"/>
                </a:cubicBezTo>
                <a:cubicBezTo>
                  <a:pt x="6184" y="10431"/>
                  <a:pt x="6411" y="10470"/>
                  <a:pt x="6639" y="10470"/>
                </a:cubicBezTo>
                <a:cubicBezTo>
                  <a:pt x="7187" y="10470"/>
                  <a:pt x="7740" y="10245"/>
                  <a:pt x="8026" y="9783"/>
                </a:cubicBezTo>
                <a:cubicBezTo>
                  <a:pt x="8085" y="9771"/>
                  <a:pt x="8133" y="9723"/>
                  <a:pt x="8145" y="9664"/>
                </a:cubicBezTo>
                <a:cubicBezTo>
                  <a:pt x="8145" y="9545"/>
                  <a:pt x="8157" y="9438"/>
                  <a:pt x="8157" y="9331"/>
                </a:cubicBezTo>
                <a:cubicBezTo>
                  <a:pt x="8359" y="9176"/>
                  <a:pt x="8538" y="9009"/>
                  <a:pt x="8692" y="8807"/>
                </a:cubicBezTo>
                <a:cubicBezTo>
                  <a:pt x="8702" y="8788"/>
                  <a:pt x="8683" y="8763"/>
                  <a:pt x="8668" y="8763"/>
                </a:cubicBezTo>
                <a:cubicBezTo>
                  <a:pt x="8663" y="8763"/>
                  <a:pt x="8659" y="8765"/>
                  <a:pt x="8657" y="8771"/>
                </a:cubicBezTo>
                <a:cubicBezTo>
                  <a:pt x="8502" y="8938"/>
                  <a:pt x="8335" y="9104"/>
                  <a:pt x="8157" y="9247"/>
                </a:cubicBezTo>
                <a:cubicBezTo>
                  <a:pt x="8169" y="8997"/>
                  <a:pt x="8169" y="8747"/>
                  <a:pt x="8157" y="8497"/>
                </a:cubicBezTo>
                <a:cubicBezTo>
                  <a:pt x="8335" y="8342"/>
                  <a:pt x="8514" y="8188"/>
                  <a:pt x="8680" y="8021"/>
                </a:cubicBezTo>
                <a:cubicBezTo>
                  <a:pt x="8709" y="8002"/>
                  <a:pt x="8684" y="7967"/>
                  <a:pt x="8660" y="7967"/>
                </a:cubicBezTo>
                <a:cubicBezTo>
                  <a:pt x="8655" y="7967"/>
                  <a:pt x="8649" y="7969"/>
                  <a:pt x="8645" y="7973"/>
                </a:cubicBezTo>
                <a:cubicBezTo>
                  <a:pt x="8478" y="8128"/>
                  <a:pt x="8311" y="8271"/>
                  <a:pt x="8157" y="8426"/>
                </a:cubicBezTo>
                <a:cubicBezTo>
                  <a:pt x="8145" y="8116"/>
                  <a:pt x="8133" y="7807"/>
                  <a:pt x="8121" y="7509"/>
                </a:cubicBezTo>
                <a:cubicBezTo>
                  <a:pt x="8121" y="7497"/>
                  <a:pt x="8121" y="7497"/>
                  <a:pt x="8121" y="7485"/>
                </a:cubicBezTo>
                <a:cubicBezTo>
                  <a:pt x="8311" y="7318"/>
                  <a:pt x="8502" y="7140"/>
                  <a:pt x="8692" y="6973"/>
                </a:cubicBezTo>
                <a:cubicBezTo>
                  <a:pt x="8711" y="6945"/>
                  <a:pt x="8694" y="6918"/>
                  <a:pt x="8668" y="6918"/>
                </a:cubicBezTo>
                <a:cubicBezTo>
                  <a:pt x="8661" y="6918"/>
                  <a:pt x="8653" y="6920"/>
                  <a:pt x="8645" y="6926"/>
                </a:cubicBezTo>
                <a:cubicBezTo>
                  <a:pt x="8478" y="7092"/>
                  <a:pt x="8299" y="7259"/>
                  <a:pt x="8121" y="7414"/>
                </a:cubicBezTo>
                <a:cubicBezTo>
                  <a:pt x="8121" y="7045"/>
                  <a:pt x="8145" y="6664"/>
                  <a:pt x="8121" y="6283"/>
                </a:cubicBezTo>
                <a:cubicBezTo>
                  <a:pt x="8323" y="6044"/>
                  <a:pt x="8526" y="5818"/>
                  <a:pt x="8752" y="5604"/>
                </a:cubicBezTo>
                <a:cubicBezTo>
                  <a:pt x="8771" y="5575"/>
                  <a:pt x="8743" y="5538"/>
                  <a:pt x="8720" y="5538"/>
                </a:cubicBezTo>
                <a:cubicBezTo>
                  <a:pt x="8714" y="5538"/>
                  <a:pt x="8709" y="5540"/>
                  <a:pt x="8704" y="5544"/>
                </a:cubicBezTo>
                <a:cubicBezTo>
                  <a:pt x="8490" y="5735"/>
                  <a:pt x="8299" y="5949"/>
                  <a:pt x="8121" y="6164"/>
                </a:cubicBezTo>
                <a:cubicBezTo>
                  <a:pt x="8109" y="6021"/>
                  <a:pt x="8085" y="5878"/>
                  <a:pt x="8049" y="5747"/>
                </a:cubicBezTo>
                <a:cubicBezTo>
                  <a:pt x="8061" y="5687"/>
                  <a:pt x="8038" y="5616"/>
                  <a:pt x="7978" y="5568"/>
                </a:cubicBezTo>
                <a:cubicBezTo>
                  <a:pt x="7895" y="5509"/>
                  <a:pt x="7799" y="5461"/>
                  <a:pt x="7716" y="5413"/>
                </a:cubicBezTo>
                <a:cubicBezTo>
                  <a:pt x="7835" y="5294"/>
                  <a:pt x="7966" y="5187"/>
                  <a:pt x="8085" y="5068"/>
                </a:cubicBezTo>
                <a:cubicBezTo>
                  <a:pt x="8103" y="5050"/>
                  <a:pt x="8087" y="5025"/>
                  <a:pt x="8067" y="5025"/>
                </a:cubicBezTo>
                <a:cubicBezTo>
                  <a:pt x="8061" y="5025"/>
                  <a:pt x="8055" y="5027"/>
                  <a:pt x="8049" y="5032"/>
                </a:cubicBezTo>
                <a:cubicBezTo>
                  <a:pt x="7918" y="5151"/>
                  <a:pt x="7788" y="5271"/>
                  <a:pt x="7657" y="5390"/>
                </a:cubicBezTo>
                <a:cubicBezTo>
                  <a:pt x="7360" y="5231"/>
                  <a:pt x="7036" y="5148"/>
                  <a:pt x="6717" y="5148"/>
                </a:cubicBezTo>
                <a:cubicBezTo>
                  <a:pt x="6677" y="5148"/>
                  <a:pt x="6637" y="5149"/>
                  <a:pt x="6597" y="5151"/>
                </a:cubicBezTo>
                <a:cubicBezTo>
                  <a:pt x="6740" y="5009"/>
                  <a:pt x="6895" y="4901"/>
                  <a:pt x="7073" y="4818"/>
                </a:cubicBezTo>
                <a:cubicBezTo>
                  <a:pt x="7105" y="4808"/>
                  <a:pt x="7090" y="4769"/>
                  <a:pt x="7061" y="4769"/>
                </a:cubicBezTo>
                <a:cubicBezTo>
                  <a:pt x="7057" y="4769"/>
                  <a:pt x="7053" y="4769"/>
                  <a:pt x="7049" y="4770"/>
                </a:cubicBezTo>
                <a:cubicBezTo>
                  <a:pt x="6847" y="4854"/>
                  <a:pt x="6668" y="4985"/>
                  <a:pt x="6525" y="5151"/>
                </a:cubicBezTo>
                <a:cubicBezTo>
                  <a:pt x="6180" y="5175"/>
                  <a:pt x="5823" y="5294"/>
                  <a:pt x="5513" y="5521"/>
                </a:cubicBezTo>
                <a:cubicBezTo>
                  <a:pt x="5037" y="5854"/>
                  <a:pt x="4787" y="6342"/>
                  <a:pt x="4668" y="6866"/>
                </a:cubicBezTo>
                <a:cubicBezTo>
                  <a:pt x="4656" y="6866"/>
                  <a:pt x="4644" y="6866"/>
                  <a:pt x="4632" y="6878"/>
                </a:cubicBezTo>
                <a:cubicBezTo>
                  <a:pt x="4311" y="7199"/>
                  <a:pt x="3989" y="7533"/>
                  <a:pt x="3680" y="7878"/>
                </a:cubicBezTo>
                <a:cubicBezTo>
                  <a:pt x="3656" y="7568"/>
                  <a:pt x="3644" y="7259"/>
                  <a:pt x="3668" y="6961"/>
                </a:cubicBezTo>
                <a:cubicBezTo>
                  <a:pt x="3668" y="6961"/>
                  <a:pt x="3680" y="6961"/>
                  <a:pt x="3692" y="6949"/>
                </a:cubicBezTo>
                <a:cubicBezTo>
                  <a:pt x="3930" y="6687"/>
                  <a:pt x="4180" y="6425"/>
                  <a:pt x="4454" y="6187"/>
                </a:cubicBezTo>
                <a:cubicBezTo>
                  <a:pt x="4472" y="6169"/>
                  <a:pt x="4455" y="6144"/>
                  <a:pt x="4430" y="6144"/>
                </a:cubicBezTo>
                <a:cubicBezTo>
                  <a:pt x="4423" y="6144"/>
                  <a:pt x="4414" y="6146"/>
                  <a:pt x="4406" y="6152"/>
                </a:cubicBezTo>
                <a:cubicBezTo>
                  <a:pt x="4144" y="6378"/>
                  <a:pt x="3894" y="6628"/>
                  <a:pt x="3668" y="6902"/>
                </a:cubicBezTo>
                <a:cubicBezTo>
                  <a:pt x="3692" y="6568"/>
                  <a:pt x="3751" y="6247"/>
                  <a:pt x="3847" y="5937"/>
                </a:cubicBezTo>
                <a:cubicBezTo>
                  <a:pt x="4287" y="5556"/>
                  <a:pt x="4716" y="5163"/>
                  <a:pt x="5144" y="4759"/>
                </a:cubicBezTo>
                <a:cubicBezTo>
                  <a:pt x="5173" y="4739"/>
                  <a:pt x="5148" y="4704"/>
                  <a:pt x="5118" y="4704"/>
                </a:cubicBezTo>
                <a:cubicBezTo>
                  <a:pt x="5111" y="4704"/>
                  <a:pt x="5104" y="4706"/>
                  <a:pt x="5097" y="4711"/>
                </a:cubicBezTo>
                <a:cubicBezTo>
                  <a:pt x="4680" y="5080"/>
                  <a:pt x="4275" y="5449"/>
                  <a:pt x="3882" y="5818"/>
                </a:cubicBezTo>
                <a:cubicBezTo>
                  <a:pt x="4013" y="5425"/>
                  <a:pt x="4204" y="5068"/>
                  <a:pt x="4489" y="4747"/>
                </a:cubicBezTo>
                <a:cubicBezTo>
                  <a:pt x="4968" y="4213"/>
                  <a:pt x="5592" y="3929"/>
                  <a:pt x="6212" y="3929"/>
                </a:cubicBezTo>
                <a:cubicBezTo>
                  <a:pt x="6794" y="3929"/>
                  <a:pt x="7373" y="4180"/>
                  <a:pt x="7823" y="4711"/>
                </a:cubicBezTo>
                <a:cubicBezTo>
                  <a:pt x="7850" y="4742"/>
                  <a:pt x="7882" y="4755"/>
                  <a:pt x="7914" y="4755"/>
                </a:cubicBezTo>
                <a:cubicBezTo>
                  <a:pt x="7967" y="4755"/>
                  <a:pt x="8020" y="4720"/>
                  <a:pt x="8049" y="4675"/>
                </a:cubicBezTo>
                <a:cubicBezTo>
                  <a:pt x="8169" y="4580"/>
                  <a:pt x="8240" y="4366"/>
                  <a:pt x="8359" y="4282"/>
                </a:cubicBezTo>
                <a:cubicBezTo>
                  <a:pt x="8442" y="4220"/>
                  <a:pt x="8543" y="4185"/>
                  <a:pt x="8647" y="4185"/>
                </a:cubicBezTo>
                <a:cubicBezTo>
                  <a:pt x="8662" y="4185"/>
                  <a:pt x="8677" y="4186"/>
                  <a:pt x="8692" y="4187"/>
                </a:cubicBezTo>
                <a:cubicBezTo>
                  <a:pt x="8811" y="4199"/>
                  <a:pt x="8907" y="4270"/>
                  <a:pt x="9014" y="4306"/>
                </a:cubicBezTo>
                <a:cubicBezTo>
                  <a:pt x="9564" y="5453"/>
                  <a:pt x="8348" y="9348"/>
                  <a:pt x="10256" y="9348"/>
                </a:cubicBezTo>
                <a:cubicBezTo>
                  <a:pt x="10329" y="9348"/>
                  <a:pt x="10407" y="9342"/>
                  <a:pt x="10490" y="9331"/>
                </a:cubicBezTo>
                <a:cubicBezTo>
                  <a:pt x="10505" y="9331"/>
                  <a:pt x="10519" y="9332"/>
                  <a:pt x="10533" y="9332"/>
                </a:cubicBezTo>
                <a:cubicBezTo>
                  <a:pt x="10999" y="9332"/>
                  <a:pt x="11330" y="8960"/>
                  <a:pt x="11550" y="8533"/>
                </a:cubicBezTo>
                <a:cubicBezTo>
                  <a:pt x="11752" y="8366"/>
                  <a:pt x="11955" y="8199"/>
                  <a:pt x="12145" y="8033"/>
                </a:cubicBezTo>
                <a:cubicBezTo>
                  <a:pt x="12174" y="8014"/>
                  <a:pt x="12148" y="7979"/>
                  <a:pt x="12125" y="7979"/>
                </a:cubicBezTo>
                <a:cubicBezTo>
                  <a:pt x="12119" y="7979"/>
                  <a:pt x="12114" y="7981"/>
                  <a:pt x="12109" y="7985"/>
                </a:cubicBezTo>
                <a:cubicBezTo>
                  <a:pt x="11943" y="8116"/>
                  <a:pt x="11776" y="8259"/>
                  <a:pt x="11621" y="8390"/>
                </a:cubicBezTo>
                <a:cubicBezTo>
                  <a:pt x="11705" y="8188"/>
                  <a:pt x="11776" y="7985"/>
                  <a:pt x="11824" y="7795"/>
                </a:cubicBezTo>
                <a:cubicBezTo>
                  <a:pt x="11848" y="7676"/>
                  <a:pt x="11871" y="7568"/>
                  <a:pt x="11895" y="7449"/>
                </a:cubicBezTo>
                <a:cubicBezTo>
                  <a:pt x="12098" y="7271"/>
                  <a:pt x="12312" y="7092"/>
                  <a:pt x="12514" y="6914"/>
                </a:cubicBezTo>
                <a:cubicBezTo>
                  <a:pt x="12524" y="6904"/>
                  <a:pt x="12510" y="6887"/>
                  <a:pt x="12492" y="6887"/>
                </a:cubicBezTo>
                <a:cubicBezTo>
                  <a:pt x="12488" y="6887"/>
                  <a:pt x="12483" y="6888"/>
                  <a:pt x="12479" y="6890"/>
                </a:cubicBezTo>
                <a:cubicBezTo>
                  <a:pt x="12288" y="7056"/>
                  <a:pt x="12098" y="7223"/>
                  <a:pt x="11907" y="7402"/>
                </a:cubicBezTo>
                <a:cubicBezTo>
                  <a:pt x="11967" y="7033"/>
                  <a:pt x="11979" y="6664"/>
                  <a:pt x="11943" y="6294"/>
                </a:cubicBezTo>
                <a:cubicBezTo>
                  <a:pt x="12121" y="6164"/>
                  <a:pt x="12288" y="6033"/>
                  <a:pt x="12467" y="5913"/>
                </a:cubicBezTo>
                <a:cubicBezTo>
                  <a:pt x="12497" y="5904"/>
                  <a:pt x="12476" y="5860"/>
                  <a:pt x="12455" y="5860"/>
                </a:cubicBezTo>
                <a:cubicBezTo>
                  <a:pt x="12451" y="5860"/>
                  <a:pt x="12447" y="5862"/>
                  <a:pt x="12443" y="5866"/>
                </a:cubicBezTo>
                <a:cubicBezTo>
                  <a:pt x="12264" y="5961"/>
                  <a:pt x="12086" y="6080"/>
                  <a:pt x="11943" y="6211"/>
                </a:cubicBezTo>
                <a:cubicBezTo>
                  <a:pt x="11907" y="5818"/>
                  <a:pt x="11824" y="5437"/>
                  <a:pt x="11693" y="5068"/>
                </a:cubicBezTo>
                <a:cubicBezTo>
                  <a:pt x="11824" y="4949"/>
                  <a:pt x="11967" y="4830"/>
                  <a:pt x="12098" y="4711"/>
                </a:cubicBezTo>
                <a:cubicBezTo>
                  <a:pt x="12118" y="4690"/>
                  <a:pt x="12094" y="4661"/>
                  <a:pt x="12072" y="4661"/>
                </a:cubicBezTo>
                <a:cubicBezTo>
                  <a:pt x="12069" y="4661"/>
                  <a:pt x="12065" y="4662"/>
                  <a:pt x="12062" y="4663"/>
                </a:cubicBezTo>
                <a:cubicBezTo>
                  <a:pt x="11931" y="4770"/>
                  <a:pt x="11800" y="4890"/>
                  <a:pt x="11669" y="4997"/>
                </a:cubicBezTo>
                <a:cubicBezTo>
                  <a:pt x="11621" y="4866"/>
                  <a:pt x="11562" y="4735"/>
                  <a:pt x="11502" y="4604"/>
                </a:cubicBezTo>
                <a:cubicBezTo>
                  <a:pt x="11371" y="4318"/>
                  <a:pt x="11205" y="4056"/>
                  <a:pt x="11026" y="3794"/>
                </a:cubicBezTo>
                <a:cubicBezTo>
                  <a:pt x="11217" y="3616"/>
                  <a:pt x="11407" y="3425"/>
                  <a:pt x="11598" y="3235"/>
                </a:cubicBezTo>
                <a:cubicBezTo>
                  <a:pt x="11615" y="3208"/>
                  <a:pt x="11593" y="3174"/>
                  <a:pt x="11571" y="3174"/>
                </a:cubicBezTo>
                <a:cubicBezTo>
                  <a:pt x="11563" y="3174"/>
                  <a:pt x="11556" y="3178"/>
                  <a:pt x="11550" y="3187"/>
                </a:cubicBezTo>
                <a:cubicBezTo>
                  <a:pt x="11359" y="3366"/>
                  <a:pt x="11169" y="3556"/>
                  <a:pt x="10990" y="3735"/>
                </a:cubicBezTo>
                <a:cubicBezTo>
                  <a:pt x="10752" y="3425"/>
                  <a:pt x="10490" y="3127"/>
                  <a:pt x="10193" y="2854"/>
                </a:cubicBezTo>
                <a:cubicBezTo>
                  <a:pt x="10300" y="2782"/>
                  <a:pt x="10407" y="2699"/>
                  <a:pt x="10514" y="2627"/>
                </a:cubicBezTo>
                <a:cubicBezTo>
                  <a:pt x="10533" y="2608"/>
                  <a:pt x="10521" y="2588"/>
                  <a:pt x="10510" y="2588"/>
                </a:cubicBezTo>
                <a:cubicBezTo>
                  <a:pt x="10507" y="2588"/>
                  <a:pt x="10504" y="2589"/>
                  <a:pt x="10502" y="2592"/>
                </a:cubicBezTo>
                <a:cubicBezTo>
                  <a:pt x="10383" y="2663"/>
                  <a:pt x="10276" y="2746"/>
                  <a:pt x="10157" y="2830"/>
                </a:cubicBezTo>
                <a:cubicBezTo>
                  <a:pt x="9895" y="2592"/>
                  <a:pt x="9621" y="2377"/>
                  <a:pt x="9323" y="2199"/>
                </a:cubicBezTo>
                <a:cubicBezTo>
                  <a:pt x="9407" y="2139"/>
                  <a:pt x="9478" y="2092"/>
                  <a:pt x="9550" y="2032"/>
                </a:cubicBezTo>
                <a:cubicBezTo>
                  <a:pt x="9580" y="2011"/>
                  <a:pt x="9567" y="1982"/>
                  <a:pt x="9540" y="1982"/>
                </a:cubicBezTo>
                <a:cubicBezTo>
                  <a:pt x="9535" y="1982"/>
                  <a:pt x="9531" y="1983"/>
                  <a:pt x="9526" y="1984"/>
                </a:cubicBezTo>
                <a:cubicBezTo>
                  <a:pt x="9442" y="2044"/>
                  <a:pt x="9359" y="2103"/>
                  <a:pt x="9276" y="2163"/>
                </a:cubicBezTo>
                <a:cubicBezTo>
                  <a:pt x="8966" y="1973"/>
                  <a:pt x="8633" y="1806"/>
                  <a:pt x="8276" y="1687"/>
                </a:cubicBezTo>
                <a:cubicBezTo>
                  <a:pt x="8335" y="1651"/>
                  <a:pt x="8395" y="1615"/>
                  <a:pt x="8454" y="1580"/>
                </a:cubicBezTo>
                <a:cubicBezTo>
                  <a:pt x="8474" y="1560"/>
                  <a:pt x="8462" y="1526"/>
                  <a:pt x="8437" y="1526"/>
                </a:cubicBezTo>
                <a:cubicBezTo>
                  <a:pt x="8432" y="1526"/>
                  <a:pt x="8425" y="1527"/>
                  <a:pt x="8419" y="1532"/>
                </a:cubicBezTo>
                <a:cubicBezTo>
                  <a:pt x="8347" y="1580"/>
                  <a:pt x="8276" y="1615"/>
                  <a:pt x="8204" y="1651"/>
                </a:cubicBezTo>
                <a:cubicBezTo>
                  <a:pt x="7847" y="1532"/>
                  <a:pt x="7478" y="1449"/>
                  <a:pt x="7109" y="1413"/>
                </a:cubicBezTo>
                <a:cubicBezTo>
                  <a:pt x="7240" y="1341"/>
                  <a:pt x="7383" y="1270"/>
                  <a:pt x="7526" y="1199"/>
                </a:cubicBezTo>
                <a:cubicBezTo>
                  <a:pt x="7535" y="1189"/>
                  <a:pt x="7529" y="1172"/>
                  <a:pt x="7520" y="1172"/>
                </a:cubicBezTo>
                <a:cubicBezTo>
                  <a:pt x="7518" y="1172"/>
                  <a:pt x="7516" y="1173"/>
                  <a:pt x="7514" y="1175"/>
                </a:cubicBezTo>
                <a:cubicBezTo>
                  <a:pt x="7359" y="1246"/>
                  <a:pt x="7204" y="1330"/>
                  <a:pt x="7049" y="1401"/>
                </a:cubicBezTo>
                <a:cubicBezTo>
                  <a:pt x="6926" y="1391"/>
                  <a:pt x="6801" y="1385"/>
                  <a:pt x="6675" y="1385"/>
                </a:cubicBezTo>
                <a:cubicBezTo>
                  <a:pt x="6497" y="1385"/>
                  <a:pt x="6319" y="1397"/>
                  <a:pt x="6144" y="1425"/>
                </a:cubicBezTo>
                <a:cubicBezTo>
                  <a:pt x="3858" y="1722"/>
                  <a:pt x="2299" y="3806"/>
                  <a:pt x="1930" y="5973"/>
                </a:cubicBezTo>
                <a:cubicBezTo>
                  <a:pt x="1561" y="8128"/>
                  <a:pt x="1942" y="11033"/>
                  <a:pt x="3847" y="12390"/>
                </a:cubicBezTo>
                <a:cubicBezTo>
                  <a:pt x="4869" y="13118"/>
                  <a:pt x="6093" y="13476"/>
                  <a:pt x="7319" y="13476"/>
                </a:cubicBezTo>
                <a:cubicBezTo>
                  <a:pt x="8519" y="13476"/>
                  <a:pt x="9721" y="13133"/>
                  <a:pt x="10740" y="12462"/>
                </a:cubicBezTo>
                <a:cubicBezTo>
                  <a:pt x="10764" y="12450"/>
                  <a:pt x="10788" y="12426"/>
                  <a:pt x="10800" y="12402"/>
                </a:cubicBezTo>
                <a:cubicBezTo>
                  <a:pt x="10827" y="12398"/>
                  <a:pt x="10855" y="12396"/>
                  <a:pt x="10882" y="12396"/>
                </a:cubicBezTo>
                <a:cubicBezTo>
                  <a:pt x="11023" y="12396"/>
                  <a:pt x="11159" y="12448"/>
                  <a:pt x="11228" y="12557"/>
                </a:cubicBezTo>
                <a:cubicBezTo>
                  <a:pt x="11288" y="12641"/>
                  <a:pt x="11312" y="12748"/>
                  <a:pt x="11288" y="12843"/>
                </a:cubicBezTo>
                <a:cubicBezTo>
                  <a:pt x="11276" y="12962"/>
                  <a:pt x="11193" y="13033"/>
                  <a:pt x="11133" y="13129"/>
                </a:cubicBezTo>
                <a:cubicBezTo>
                  <a:pt x="11097" y="13129"/>
                  <a:pt x="11050" y="13141"/>
                  <a:pt x="11014" y="13188"/>
                </a:cubicBezTo>
                <a:cubicBezTo>
                  <a:pt x="10478" y="13712"/>
                  <a:pt x="9657" y="14057"/>
                  <a:pt x="8788" y="14260"/>
                </a:cubicBezTo>
                <a:cubicBezTo>
                  <a:pt x="9061" y="14034"/>
                  <a:pt x="9300" y="13784"/>
                  <a:pt x="9526" y="13522"/>
                </a:cubicBezTo>
                <a:cubicBezTo>
                  <a:pt x="9544" y="13494"/>
                  <a:pt x="9519" y="13451"/>
                  <a:pt x="9490" y="13451"/>
                </a:cubicBezTo>
                <a:cubicBezTo>
                  <a:pt x="9482" y="13451"/>
                  <a:pt x="9474" y="13454"/>
                  <a:pt x="9466" y="13462"/>
                </a:cubicBezTo>
                <a:cubicBezTo>
                  <a:pt x="9192" y="13760"/>
                  <a:pt x="8895" y="14034"/>
                  <a:pt x="8597" y="14307"/>
                </a:cubicBezTo>
                <a:cubicBezTo>
                  <a:pt x="8192" y="14391"/>
                  <a:pt x="7788" y="14450"/>
                  <a:pt x="7407" y="14486"/>
                </a:cubicBezTo>
                <a:cubicBezTo>
                  <a:pt x="7692" y="14272"/>
                  <a:pt x="7954" y="14045"/>
                  <a:pt x="8192" y="13795"/>
                </a:cubicBezTo>
                <a:cubicBezTo>
                  <a:pt x="8220" y="13767"/>
                  <a:pt x="8190" y="13725"/>
                  <a:pt x="8158" y="13725"/>
                </a:cubicBezTo>
                <a:cubicBezTo>
                  <a:pt x="8149" y="13725"/>
                  <a:pt x="8141" y="13728"/>
                  <a:pt x="8133" y="13736"/>
                </a:cubicBezTo>
                <a:cubicBezTo>
                  <a:pt x="7847" y="14010"/>
                  <a:pt x="7549" y="14260"/>
                  <a:pt x="7240" y="14498"/>
                </a:cubicBezTo>
                <a:cubicBezTo>
                  <a:pt x="7073" y="14510"/>
                  <a:pt x="6918" y="14510"/>
                  <a:pt x="6764" y="14522"/>
                </a:cubicBezTo>
                <a:cubicBezTo>
                  <a:pt x="6713" y="14524"/>
                  <a:pt x="6662" y="14525"/>
                  <a:pt x="6612" y="14525"/>
                </a:cubicBezTo>
                <a:cubicBezTo>
                  <a:pt x="6377" y="14525"/>
                  <a:pt x="6144" y="14503"/>
                  <a:pt x="5918" y="14474"/>
                </a:cubicBezTo>
                <a:cubicBezTo>
                  <a:pt x="6133" y="14284"/>
                  <a:pt x="6359" y="14093"/>
                  <a:pt x="6573" y="13891"/>
                </a:cubicBezTo>
                <a:cubicBezTo>
                  <a:pt x="6602" y="13871"/>
                  <a:pt x="6576" y="13837"/>
                  <a:pt x="6547" y="13837"/>
                </a:cubicBezTo>
                <a:cubicBezTo>
                  <a:pt x="6540" y="13837"/>
                  <a:pt x="6532" y="13838"/>
                  <a:pt x="6525" y="13843"/>
                </a:cubicBezTo>
                <a:cubicBezTo>
                  <a:pt x="6299" y="14045"/>
                  <a:pt x="6073" y="14260"/>
                  <a:pt x="5847" y="14462"/>
                </a:cubicBezTo>
                <a:cubicBezTo>
                  <a:pt x="5478" y="14415"/>
                  <a:pt x="5121" y="14331"/>
                  <a:pt x="4775" y="14212"/>
                </a:cubicBezTo>
                <a:cubicBezTo>
                  <a:pt x="5037" y="14034"/>
                  <a:pt x="5287" y="13831"/>
                  <a:pt x="5513" y="13617"/>
                </a:cubicBezTo>
                <a:cubicBezTo>
                  <a:pt x="5541" y="13589"/>
                  <a:pt x="5511" y="13546"/>
                  <a:pt x="5479" y="13546"/>
                </a:cubicBezTo>
                <a:cubicBezTo>
                  <a:pt x="5470" y="13546"/>
                  <a:pt x="5462" y="13550"/>
                  <a:pt x="5454" y="13557"/>
                </a:cubicBezTo>
                <a:cubicBezTo>
                  <a:pt x="5204" y="13772"/>
                  <a:pt x="4942" y="13986"/>
                  <a:pt x="4680" y="14165"/>
                </a:cubicBezTo>
                <a:cubicBezTo>
                  <a:pt x="4359" y="14045"/>
                  <a:pt x="4049" y="13903"/>
                  <a:pt x="3763" y="13724"/>
                </a:cubicBezTo>
                <a:cubicBezTo>
                  <a:pt x="3918" y="13581"/>
                  <a:pt x="4061" y="13426"/>
                  <a:pt x="4216" y="13283"/>
                </a:cubicBezTo>
                <a:cubicBezTo>
                  <a:pt x="4234" y="13265"/>
                  <a:pt x="4217" y="13240"/>
                  <a:pt x="4198" y="13240"/>
                </a:cubicBezTo>
                <a:cubicBezTo>
                  <a:pt x="4192" y="13240"/>
                  <a:pt x="4185" y="13242"/>
                  <a:pt x="4180" y="13248"/>
                </a:cubicBezTo>
                <a:cubicBezTo>
                  <a:pt x="4025" y="13403"/>
                  <a:pt x="3882" y="13557"/>
                  <a:pt x="3727" y="13712"/>
                </a:cubicBezTo>
                <a:cubicBezTo>
                  <a:pt x="3394" y="13498"/>
                  <a:pt x="3085" y="13260"/>
                  <a:pt x="2799" y="12974"/>
                </a:cubicBezTo>
                <a:cubicBezTo>
                  <a:pt x="3073" y="12771"/>
                  <a:pt x="3323" y="12498"/>
                  <a:pt x="3549" y="12248"/>
                </a:cubicBezTo>
                <a:cubicBezTo>
                  <a:pt x="3578" y="12219"/>
                  <a:pt x="3552" y="12182"/>
                  <a:pt x="3516" y="12182"/>
                </a:cubicBezTo>
                <a:cubicBezTo>
                  <a:pt x="3507" y="12182"/>
                  <a:pt x="3498" y="12184"/>
                  <a:pt x="3489" y="12188"/>
                </a:cubicBezTo>
                <a:cubicBezTo>
                  <a:pt x="3251" y="12390"/>
                  <a:pt x="3001" y="12617"/>
                  <a:pt x="2787" y="12867"/>
                </a:cubicBezTo>
                <a:cubicBezTo>
                  <a:pt x="2787" y="12843"/>
                  <a:pt x="2787" y="12819"/>
                  <a:pt x="2799" y="12807"/>
                </a:cubicBezTo>
                <a:cubicBezTo>
                  <a:pt x="2799" y="12788"/>
                  <a:pt x="2784" y="12779"/>
                  <a:pt x="2769" y="12779"/>
                </a:cubicBezTo>
                <a:cubicBezTo>
                  <a:pt x="2757" y="12779"/>
                  <a:pt x="2745" y="12785"/>
                  <a:pt x="2739" y="12795"/>
                </a:cubicBezTo>
                <a:cubicBezTo>
                  <a:pt x="2739" y="12831"/>
                  <a:pt x="2727" y="12867"/>
                  <a:pt x="2727" y="12891"/>
                </a:cubicBezTo>
                <a:cubicBezTo>
                  <a:pt x="2513" y="12664"/>
                  <a:pt x="2311" y="12414"/>
                  <a:pt x="2132" y="12152"/>
                </a:cubicBezTo>
                <a:cubicBezTo>
                  <a:pt x="2311" y="11998"/>
                  <a:pt x="2489" y="11843"/>
                  <a:pt x="2656" y="11688"/>
                </a:cubicBezTo>
                <a:cubicBezTo>
                  <a:pt x="2692" y="11661"/>
                  <a:pt x="2666" y="11613"/>
                  <a:pt x="2631" y="11613"/>
                </a:cubicBezTo>
                <a:cubicBezTo>
                  <a:pt x="2620" y="11613"/>
                  <a:pt x="2608" y="11617"/>
                  <a:pt x="2596" y="11628"/>
                </a:cubicBezTo>
                <a:cubicBezTo>
                  <a:pt x="2430" y="11783"/>
                  <a:pt x="2263" y="11938"/>
                  <a:pt x="2096" y="12093"/>
                </a:cubicBezTo>
                <a:cubicBezTo>
                  <a:pt x="1942" y="11867"/>
                  <a:pt x="1811" y="11628"/>
                  <a:pt x="1692" y="11378"/>
                </a:cubicBezTo>
                <a:cubicBezTo>
                  <a:pt x="1894" y="11200"/>
                  <a:pt x="2096" y="11033"/>
                  <a:pt x="2287" y="10855"/>
                </a:cubicBezTo>
                <a:cubicBezTo>
                  <a:pt x="2314" y="10828"/>
                  <a:pt x="2294" y="10794"/>
                  <a:pt x="2267" y="10794"/>
                </a:cubicBezTo>
                <a:cubicBezTo>
                  <a:pt x="2258" y="10794"/>
                  <a:pt x="2248" y="10798"/>
                  <a:pt x="2239" y="10807"/>
                </a:cubicBezTo>
                <a:cubicBezTo>
                  <a:pt x="2049" y="10974"/>
                  <a:pt x="1846" y="11140"/>
                  <a:pt x="1668" y="11307"/>
                </a:cubicBezTo>
                <a:cubicBezTo>
                  <a:pt x="1537" y="11033"/>
                  <a:pt x="1430" y="10759"/>
                  <a:pt x="1334" y="10474"/>
                </a:cubicBezTo>
                <a:cubicBezTo>
                  <a:pt x="1525" y="10271"/>
                  <a:pt x="1715" y="10069"/>
                  <a:pt x="1918" y="9878"/>
                </a:cubicBezTo>
                <a:cubicBezTo>
                  <a:pt x="1947" y="9859"/>
                  <a:pt x="1921" y="9824"/>
                  <a:pt x="1891" y="9824"/>
                </a:cubicBezTo>
                <a:cubicBezTo>
                  <a:pt x="1884" y="9824"/>
                  <a:pt x="1877" y="9826"/>
                  <a:pt x="1870" y="9831"/>
                </a:cubicBezTo>
                <a:cubicBezTo>
                  <a:pt x="1668" y="10009"/>
                  <a:pt x="1489" y="10200"/>
                  <a:pt x="1311" y="10402"/>
                </a:cubicBezTo>
                <a:cubicBezTo>
                  <a:pt x="1227" y="10140"/>
                  <a:pt x="1168" y="9866"/>
                  <a:pt x="1108" y="9593"/>
                </a:cubicBezTo>
                <a:cubicBezTo>
                  <a:pt x="1251" y="9438"/>
                  <a:pt x="1394" y="9283"/>
                  <a:pt x="1549" y="9140"/>
                </a:cubicBezTo>
                <a:cubicBezTo>
                  <a:pt x="1568" y="9121"/>
                  <a:pt x="1548" y="9086"/>
                  <a:pt x="1521" y="9086"/>
                </a:cubicBezTo>
                <a:cubicBezTo>
                  <a:pt x="1515" y="9086"/>
                  <a:pt x="1508" y="9088"/>
                  <a:pt x="1501" y="9092"/>
                </a:cubicBezTo>
                <a:cubicBezTo>
                  <a:pt x="1358" y="9223"/>
                  <a:pt x="1215" y="9366"/>
                  <a:pt x="1084" y="9509"/>
                </a:cubicBezTo>
                <a:cubicBezTo>
                  <a:pt x="1037" y="9271"/>
                  <a:pt x="1001" y="9021"/>
                  <a:pt x="977" y="8783"/>
                </a:cubicBezTo>
                <a:cubicBezTo>
                  <a:pt x="1156" y="8616"/>
                  <a:pt x="1334" y="8438"/>
                  <a:pt x="1501" y="8271"/>
                </a:cubicBezTo>
                <a:cubicBezTo>
                  <a:pt x="1519" y="8243"/>
                  <a:pt x="1502" y="8216"/>
                  <a:pt x="1482" y="8216"/>
                </a:cubicBezTo>
                <a:cubicBezTo>
                  <a:pt x="1477" y="8216"/>
                  <a:pt x="1471" y="8218"/>
                  <a:pt x="1465" y="8223"/>
                </a:cubicBezTo>
                <a:cubicBezTo>
                  <a:pt x="1287" y="8378"/>
                  <a:pt x="1120" y="8545"/>
                  <a:pt x="965" y="8711"/>
                </a:cubicBezTo>
                <a:cubicBezTo>
                  <a:pt x="930" y="8461"/>
                  <a:pt x="906" y="8199"/>
                  <a:pt x="894" y="7949"/>
                </a:cubicBezTo>
                <a:lnTo>
                  <a:pt x="906" y="7949"/>
                </a:lnTo>
                <a:cubicBezTo>
                  <a:pt x="1156" y="7723"/>
                  <a:pt x="1406" y="7485"/>
                  <a:pt x="1644" y="7247"/>
                </a:cubicBezTo>
                <a:cubicBezTo>
                  <a:pt x="1662" y="7229"/>
                  <a:pt x="1645" y="7203"/>
                  <a:pt x="1620" y="7203"/>
                </a:cubicBezTo>
                <a:cubicBezTo>
                  <a:pt x="1613" y="7203"/>
                  <a:pt x="1605" y="7206"/>
                  <a:pt x="1596" y="7211"/>
                </a:cubicBezTo>
                <a:cubicBezTo>
                  <a:pt x="1358" y="7426"/>
                  <a:pt x="1120" y="7652"/>
                  <a:pt x="894" y="7878"/>
                </a:cubicBezTo>
                <a:cubicBezTo>
                  <a:pt x="882" y="7568"/>
                  <a:pt x="870" y="7247"/>
                  <a:pt x="882" y="6937"/>
                </a:cubicBezTo>
                <a:cubicBezTo>
                  <a:pt x="1096" y="6735"/>
                  <a:pt x="1299" y="6533"/>
                  <a:pt x="1501" y="6330"/>
                </a:cubicBezTo>
                <a:cubicBezTo>
                  <a:pt x="1519" y="6303"/>
                  <a:pt x="1502" y="6275"/>
                  <a:pt x="1477" y="6275"/>
                </a:cubicBezTo>
                <a:cubicBezTo>
                  <a:pt x="1469" y="6275"/>
                  <a:pt x="1461" y="6277"/>
                  <a:pt x="1453" y="6283"/>
                </a:cubicBezTo>
                <a:cubicBezTo>
                  <a:pt x="1263" y="6473"/>
                  <a:pt x="1072" y="6664"/>
                  <a:pt x="882" y="6854"/>
                </a:cubicBezTo>
                <a:cubicBezTo>
                  <a:pt x="894" y="6616"/>
                  <a:pt x="906" y="6378"/>
                  <a:pt x="918" y="6152"/>
                </a:cubicBezTo>
                <a:cubicBezTo>
                  <a:pt x="930" y="6128"/>
                  <a:pt x="930" y="6104"/>
                  <a:pt x="930" y="6080"/>
                </a:cubicBezTo>
                <a:cubicBezTo>
                  <a:pt x="1156" y="5842"/>
                  <a:pt x="1370" y="5592"/>
                  <a:pt x="1584" y="5354"/>
                </a:cubicBezTo>
                <a:cubicBezTo>
                  <a:pt x="1603" y="5336"/>
                  <a:pt x="1586" y="5310"/>
                  <a:pt x="1566" y="5310"/>
                </a:cubicBezTo>
                <a:cubicBezTo>
                  <a:pt x="1560" y="5310"/>
                  <a:pt x="1554" y="5313"/>
                  <a:pt x="1549" y="5318"/>
                </a:cubicBezTo>
                <a:cubicBezTo>
                  <a:pt x="1346" y="5544"/>
                  <a:pt x="1144" y="5759"/>
                  <a:pt x="941" y="5997"/>
                </a:cubicBezTo>
                <a:cubicBezTo>
                  <a:pt x="977" y="5616"/>
                  <a:pt x="1060" y="5235"/>
                  <a:pt x="1156" y="4878"/>
                </a:cubicBezTo>
                <a:cubicBezTo>
                  <a:pt x="1430" y="4616"/>
                  <a:pt x="1692" y="4366"/>
                  <a:pt x="1953" y="4104"/>
                </a:cubicBezTo>
                <a:cubicBezTo>
                  <a:pt x="1963" y="4085"/>
                  <a:pt x="1951" y="4060"/>
                  <a:pt x="1934" y="4060"/>
                </a:cubicBezTo>
                <a:cubicBezTo>
                  <a:pt x="1929" y="4060"/>
                  <a:pt x="1923" y="4062"/>
                  <a:pt x="1918" y="4068"/>
                </a:cubicBezTo>
                <a:cubicBezTo>
                  <a:pt x="1668" y="4306"/>
                  <a:pt x="1430" y="4544"/>
                  <a:pt x="1180" y="4794"/>
                </a:cubicBezTo>
                <a:cubicBezTo>
                  <a:pt x="1299" y="4389"/>
                  <a:pt x="1453" y="4008"/>
                  <a:pt x="1644" y="3639"/>
                </a:cubicBezTo>
                <a:cubicBezTo>
                  <a:pt x="1930" y="3318"/>
                  <a:pt x="2239" y="3008"/>
                  <a:pt x="2561" y="2735"/>
                </a:cubicBezTo>
                <a:cubicBezTo>
                  <a:pt x="2587" y="2708"/>
                  <a:pt x="2567" y="2674"/>
                  <a:pt x="2541" y="2674"/>
                </a:cubicBezTo>
                <a:cubicBezTo>
                  <a:pt x="2532" y="2674"/>
                  <a:pt x="2522" y="2678"/>
                  <a:pt x="2513" y="2687"/>
                </a:cubicBezTo>
                <a:cubicBezTo>
                  <a:pt x="2239" y="2913"/>
                  <a:pt x="1989" y="3163"/>
                  <a:pt x="1751" y="3425"/>
                </a:cubicBezTo>
                <a:cubicBezTo>
                  <a:pt x="2513" y="2080"/>
                  <a:pt x="3727" y="1020"/>
                  <a:pt x="5299" y="579"/>
                </a:cubicBezTo>
                <a:cubicBezTo>
                  <a:pt x="5808" y="435"/>
                  <a:pt x="6335" y="365"/>
                  <a:pt x="6863" y="365"/>
                </a:cubicBezTo>
                <a:close/>
                <a:moveTo>
                  <a:pt x="7005" y="0"/>
                </a:moveTo>
                <a:cubicBezTo>
                  <a:pt x="4570" y="0"/>
                  <a:pt x="2271" y="1405"/>
                  <a:pt x="1203" y="3651"/>
                </a:cubicBezTo>
                <a:cubicBezTo>
                  <a:pt x="1" y="6152"/>
                  <a:pt x="263" y="9997"/>
                  <a:pt x="1799" y="12319"/>
                </a:cubicBezTo>
                <a:cubicBezTo>
                  <a:pt x="2704" y="13700"/>
                  <a:pt x="4180" y="14653"/>
                  <a:pt x="5835" y="14855"/>
                </a:cubicBezTo>
                <a:cubicBezTo>
                  <a:pt x="6080" y="14885"/>
                  <a:pt x="6325" y="14899"/>
                  <a:pt x="6571" y="14899"/>
                </a:cubicBezTo>
                <a:cubicBezTo>
                  <a:pt x="7387" y="14899"/>
                  <a:pt x="8203" y="14747"/>
                  <a:pt x="8990" y="14546"/>
                </a:cubicBezTo>
                <a:cubicBezTo>
                  <a:pt x="9835" y="14319"/>
                  <a:pt x="10669" y="14081"/>
                  <a:pt x="11288" y="13462"/>
                </a:cubicBezTo>
                <a:cubicBezTo>
                  <a:pt x="11300" y="13450"/>
                  <a:pt x="11312" y="13438"/>
                  <a:pt x="11312" y="13426"/>
                </a:cubicBezTo>
                <a:lnTo>
                  <a:pt x="11336" y="13426"/>
                </a:lnTo>
                <a:cubicBezTo>
                  <a:pt x="11776" y="13295"/>
                  <a:pt x="11776" y="12617"/>
                  <a:pt x="11550" y="12319"/>
                </a:cubicBezTo>
                <a:cubicBezTo>
                  <a:pt x="11410" y="12135"/>
                  <a:pt x="11183" y="12032"/>
                  <a:pt x="10959" y="12032"/>
                </a:cubicBezTo>
                <a:cubicBezTo>
                  <a:pt x="10822" y="12032"/>
                  <a:pt x="10687" y="12071"/>
                  <a:pt x="10574" y="12152"/>
                </a:cubicBezTo>
                <a:lnTo>
                  <a:pt x="10562" y="12152"/>
                </a:lnTo>
                <a:cubicBezTo>
                  <a:pt x="9593" y="12786"/>
                  <a:pt x="8456" y="13111"/>
                  <a:pt x="7321" y="13111"/>
                </a:cubicBezTo>
                <a:cubicBezTo>
                  <a:pt x="6197" y="13111"/>
                  <a:pt x="5074" y="12792"/>
                  <a:pt x="4120" y="12140"/>
                </a:cubicBezTo>
                <a:cubicBezTo>
                  <a:pt x="1930" y="10652"/>
                  <a:pt x="1739" y="6735"/>
                  <a:pt x="2763" y="4497"/>
                </a:cubicBezTo>
                <a:cubicBezTo>
                  <a:pt x="3545" y="2800"/>
                  <a:pt x="5076" y="1777"/>
                  <a:pt x="6739" y="1777"/>
                </a:cubicBezTo>
                <a:cubicBezTo>
                  <a:pt x="7458" y="1777"/>
                  <a:pt x="8201" y="1968"/>
                  <a:pt x="8919" y="2377"/>
                </a:cubicBezTo>
                <a:cubicBezTo>
                  <a:pt x="9252" y="2568"/>
                  <a:pt x="9573" y="2782"/>
                  <a:pt x="9859" y="3044"/>
                </a:cubicBezTo>
                <a:lnTo>
                  <a:pt x="9847" y="3044"/>
                </a:lnTo>
                <a:cubicBezTo>
                  <a:pt x="9838" y="3062"/>
                  <a:pt x="9843" y="3088"/>
                  <a:pt x="9857" y="3088"/>
                </a:cubicBezTo>
                <a:cubicBezTo>
                  <a:pt x="9861" y="3088"/>
                  <a:pt x="9866" y="3085"/>
                  <a:pt x="9871" y="3080"/>
                </a:cubicBezTo>
                <a:cubicBezTo>
                  <a:pt x="9883" y="3080"/>
                  <a:pt x="9883" y="3080"/>
                  <a:pt x="9895" y="3068"/>
                </a:cubicBezTo>
                <a:cubicBezTo>
                  <a:pt x="10526" y="3616"/>
                  <a:pt x="11026" y="4306"/>
                  <a:pt x="11324" y="5092"/>
                </a:cubicBezTo>
                <a:cubicBezTo>
                  <a:pt x="11347" y="5140"/>
                  <a:pt x="11359" y="5199"/>
                  <a:pt x="11383" y="5259"/>
                </a:cubicBezTo>
                <a:cubicBezTo>
                  <a:pt x="11383" y="5259"/>
                  <a:pt x="11371" y="5259"/>
                  <a:pt x="11371" y="5271"/>
                </a:cubicBezTo>
                <a:cubicBezTo>
                  <a:pt x="11351" y="5281"/>
                  <a:pt x="11366" y="5309"/>
                  <a:pt x="11385" y="5309"/>
                </a:cubicBezTo>
                <a:cubicBezTo>
                  <a:pt x="11388" y="5309"/>
                  <a:pt x="11392" y="5308"/>
                  <a:pt x="11395" y="5306"/>
                </a:cubicBezTo>
                <a:cubicBezTo>
                  <a:pt x="11562" y="5830"/>
                  <a:pt x="11645" y="6390"/>
                  <a:pt x="11598" y="6937"/>
                </a:cubicBezTo>
                <a:cubicBezTo>
                  <a:pt x="11550" y="7580"/>
                  <a:pt x="11300" y="8664"/>
                  <a:pt x="10645" y="9009"/>
                </a:cubicBezTo>
                <a:cubicBezTo>
                  <a:pt x="10619" y="8974"/>
                  <a:pt x="10580" y="8952"/>
                  <a:pt x="10533" y="8952"/>
                </a:cubicBezTo>
                <a:cubicBezTo>
                  <a:pt x="10516" y="8952"/>
                  <a:pt x="10497" y="8955"/>
                  <a:pt x="10478" y="8961"/>
                </a:cubicBezTo>
                <a:cubicBezTo>
                  <a:pt x="10410" y="8974"/>
                  <a:pt x="10346" y="8980"/>
                  <a:pt x="10287" y="8980"/>
                </a:cubicBezTo>
                <a:cubicBezTo>
                  <a:pt x="8751" y="8980"/>
                  <a:pt x="10086" y="4975"/>
                  <a:pt x="9169" y="4116"/>
                </a:cubicBezTo>
                <a:cubicBezTo>
                  <a:pt x="9101" y="3937"/>
                  <a:pt x="8905" y="3870"/>
                  <a:pt x="8700" y="3870"/>
                </a:cubicBezTo>
                <a:cubicBezTo>
                  <a:pt x="8508" y="3870"/>
                  <a:pt x="8307" y="3928"/>
                  <a:pt x="8192" y="4008"/>
                </a:cubicBezTo>
                <a:cubicBezTo>
                  <a:pt x="8085" y="4080"/>
                  <a:pt x="7978" y="4199"/>
                  <a:pt x="7907" y="4330"/>
                </a:cubicBezTo>
                <a:cubicBezTo>
                  <a:pt x="7495" y="3827"/>
                  <a:pt x="6895" y="3596"/>
                  <a:pt x="6280" y="3596"/>
                </a:cubicBezTo>
                <a:cubicBezTo>
                  <a:pt x="5702" y="3596"/>
                  <a:pt x="5112" y="3800"/>
                  <a:pt x="4656" y="4175"/>
                </a:cubicBezTo>
                <a:cubicBezTo>
                  <a:pt x="3382" y="5223"/>
                  <a:pt x="3204" y="6973"/>
                  <a:pt x="3454" y="8485"/>
                </a:cubicBezTo>
                <a:cubicBezTo>
                  <a:pt x="3716" y="10057"/>
                  <a:pt x="4525" y="11462"/>
                  <a:pt x="6204" y="11748"/>
                </a:cubicBezTo>
                <a:cubicBezTo>
                  <a:pt x="6356" y="11775"/>
                  <a:pt x="6529" y="11789"/>
                  <a:pt x="6714" y="11789"/>
                </a:cubicBezTo>
                <a:cubicBezTo>
                  <a:pt x="7591" y="11789"/>
                  <a:pt x="8723" y="11468"/>
                  <a:pt x="8978" y="10652"/>
                </a:cubicBezTo>
                <a:cubicBezTo>
                  <a:pt x="9221" y="11028"/>
                  <a:pt x="9611" y="11180"/>
                  <a:pt x="10032" y="11180"/>
                </a:cubicBezTo>
                <a:cubicBezTo>
                  <a:pt x="10558" y="11180"/>
                  <a:pt x="11134" y="10942"/>
                  <a:pt x="11538" y="10605"/>
                </a:cubicBezTo>
                <a:cubicBezTo>
                  <a:pt x="12717" y="9652"/>
                  <a:pt x="13026" y="8021"/>
                  <a:pt x="13133" y="6592"/>
                </a:cubicBezTo>
                <a:cubicBezTo>
                  <a:pt x="13372" y="3508"/>
                  <a:pt x="11276" y="758"/>
                  <a:pt x="8264" y="127"/>
                </a:cubicBezTo>
                <a:cubicBezTo>
                  <a:pt x="7844" y="42"/>
                  <a:pt x="7423" y="0"/>
                  <a:pt x="70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 rot="1413234">
            <a:off x="4174071" y="1889783"/>
            <a:ext cx="795756" cy="836606"/>
            <a:chOff x="19050" y="4939475"/>
            <a:chExt cx="1386800" cy="1458225"/>
          </a:xfrm>
        </p:grpSpPr>
        <p:sp>
          <p:nvSpPr>
            <p:cNvPr id="243" name="Google Shape;243;p30"/>
            <p:cNvSpPr/>
            <p:nvPr/>
          </p:nvSpPr>
          <p:spPr>
            <a:xfrm>
              <a:off x="519400" y="4939475"/>
              <a:ext cx="886450" cy="1179300"/>
            </a:xfrm>
            <a:custGeom>
              <a:avLst/>
              <a:gdLst/>
              <a:ahLst/>
              <a:cxnLst/>
              <a:rect l="l" t="t" r="r" b="b"/>
              <a:pathLst>
                <a:path w="35458" h="47172" extrusionOk="0">
                  <a:moveTo>
                    <a:pt x="34621" y="1897"/>
                  </a:moveTo>
                  <a:cubicBezTo>
                    <a:pt x="34619" y="1903"/>
                    <a:pt x="34616" y="1910"/>
                    <a:pt x="34613" y="1916"/>
                  </a:cubicBezTo>
                  <a:lnTo>
                    <a:pt x="34613" y="1916"/>
                  </a:lnTo>
                  <a:cubicBezTo>
                    <a:pt x="34613" y="1916"/>
                    <a:pt x="34613" y="1916"/>
                    <a:pt x="34613" y="1916"/>
                  </a:cubicBezTo>
                  <a:lnTo>
                    <a:pt x="34613" y="1916"/>
                  </a:lnTo>
                  <a:cubicBezTo>
                    <a:pt x="34615" y="1910"/>
                    <a:pt x="34618" y="1904"/>
                    <a:pt x="34621" y="1897"/>
                  </a:cubicBezTo>
                  <a:close/>
                  <a:moveTo>
                    <a:pt x="34314" y="3475"/>
                  </a:moveTo>
                  <a:lnTo>
                    <a:pt x="34314" y="3475"/>
                  </a:lnTo>
                  <a:cubicBezTo>
                    <a:pt x="34319" y="3480"/>
                    <a:pt x="34321" y="3486"/>
                    <a:pt x="34324" y="3492"/>
                  </a:cubicBezTo>
                  <a:lnTo>
                    <a:pt x="34324" y="3492"/>
                  </a:lnTo>
                  <a:cubicBezTo>
                    <a:pt x="34321" y="3493"/>
                    <a:pt x="34318" y="3494"/>
                    <a:pt x="34315" y="3495"/>
                  </a:cubicBezTo>
                  <a:lnTo>
                    <a:pt x="34315" y="3495"/>
                  </a:lnTo>
                  <a:cubicBezTo>
                    <a:pt x="34315" y="3488"/>
                    <a:pt x="34314" y="3482"/>
                    <a:pt x="34314" y="3475"/>
                  </a:cubicBezTo>
                  <a:close/>
                  <a:moveTo>
                    <a:pt x="33969" y="1439"/>
                  </a:moveTo>
                  <a:lnTo>
                    <a:pt x="34017" y="1463"/>
                  </a:lnTo>
                  <a:lnTo>
                    <a:pt x="33969" y="1463"/>
                  </a:lnTo>
                  <a:cubicBezTo>
                    <a:pt x="34005" y="1546"/>
                    <a:pt x="34100" y="1654"/>
                    <a:pt x="34076" y="1701"/>
                  </a:cubicBezTo>
                  <a:cubicBezTo>
                    <a:pt x="34005" y="1880"/>
                    <a:pt x="33898" y="2046"/>
                    <a:pt x="33778" y="2213"/>
                  </a:cubicBezTo>
                  <a:cubicBezTo>
                    <a:pt x="32326" y="4404"/>
                    <a:pt x="30933" y="6630"/>
                    <a:pt x="29409" y="8762"/>
                  </a:cubicBezTo>
                  <a:cubicBezTo>
                    <a:pt x="26456" y="12917"/>
                    <a:pt x="23765" y="17239"/>
                    <a:pt x="20848" y="21418"/>
                  </a:cubicBezTo>
                  <a:cubicBezTo>
                    <a:pt x="18372" y="24966"/>
                    <a:pt x="16002" y="28597"/>
                    <a:pt x="13597" y="32205"/>
                  </a:cubicBezTo>
                  <a:cubicBezTo>
                    <a:pt x="12788" y="33443"/>
                    <a:pt x="11954" y="34658"/>
                    <a:pt x="11133" y="35884"/>
                  </a:cubicBezTo>
                  <a:cubicBezTo>
                    <a:pt x="10755" y="36447"/>
                    <a:pt x="10672" y="36618"/>
                    <a:pt x="10431" y="36618"/>
                  </a:cubicBezTo>
                  <a:cubicBezTo>
                    <a:pt x="10284" y="36618"/>
                    <a:pt x="10080" y="36556"/>
                    <a:pt x="9716" y="36479"/>
                  </a:cubicBezTo>
                  <a:cubicBezTo>
                    <a:pt x="7025" y="35908"/>
                    <a:pt x="4334" y="35312"/>
                    <a:pt x="1632" y="34717"/>
                  </a:cubicBezTo>
                  <a:cubicBezTo>
                    <a:pt x="1358" y="34658"/>
                    <a:pt x="1048" y="34646"/>
                    <a:pt x="751" y="34408"/>
                  </a:cubicBezTo>
                  <a:cubicBezTo>
                    <a:pt x="846" y="34193"/>
                    <a:pt x="1036" y="34027"/>
                    <a:pt x="1215" y="33860"/>
                  </a:cubicBezTo>
                  <a:cubicBezTo>
                    <a:pt x="2358" y="32765"/>
                    <a:pt x="3513" y="31693"/>
                    <a:pt x="4620" y="30586"/>
                  </a:cubicBezTo>
                  <a:cubicBezTo>
                    <a:pt x="6287" y="28907"/>
                    <a:pt x="7894" y="27169"/>
                    <a:pt x="9585" y="25514"/>
                  </a:cubicBezTo>
                  <a:cubicBezTo>
                    <a:pt x="12300" y="22835"/>
                    <a:pt x="15074" y="20227"/>
                    <a:pt x="17788" y="17560"/>
                  </a:cubicBezTo>
                  <a:cubicBezTo>
                    <a:pt x="21039" y="14358"/>
                    <a:pt x="24253" y="11119"/>
                    <a:pt x="27504" y="7904"/>
                  </a:cubicBezTo>
                  <a:cubicBezTo>
                    <a:pt x="29504" y="5916"/>
                    <a:pt x="31528" y="3940"/>
                    <a:pt x="33540" y="1963"/>
                  </a:cubicBezTo>
                  <a:cubicBezTo>
                    <a:pt x="33695" y="1796"/>
                    <a:pt x="33826" y="1606"/>
                    <a:pt x="33969" y="1439"/>
                  </a:cubicBezTo>
                  <a:close/>
                  <a:moveTo>
                    <a:pt x="34315" y="3508"/>
                  </a:moveTo>
                  <a:lnTo>
                    <a:pt x="34315" y="3508"/>
                  </a:lnTo>
                  <a:cubicBezTo>
                    <a:pt x="34483" y="3626"/>
                    <a:pt x="34528" y="3802"/>
                    <a:pt x="34505" y="4011"/>
                  </a:cubicBezTo>
                  <a:cubicBezTo>
                    <a:pt x="34421" y="4594"/>
                    <a:pt x="34362" y="5190"/>
                    <a:pt x="34279" y="5773"/>
                  </a:cubicBezTo>
                  <a:cubicBezTo>
                    <a:pt x="33778" y="9214"/>
                    <a:pt x="33255" y="12655"/>
                    <a:pt x="32778" y="16108"/>
                  </a:cubicBezTo>
                  <a:cubicBezTo>
                    <a:pt x="32481" y="18227"/>
                    <a:pt x="32266" y="20346"/>
                    <a:pt x="31981" y="22466"/>
                  </a:cubicBezTo>
                  <a:cubicBezTo>
                    <a:pt x="31492" y="26109"/>
                    <a:pt x="30980" y="29752"/>
                    <a:pt x="30480" y="33407"/>
                  </a:cubicBezTo>
                  <a:cubicBezTo>
                    <a:pt x="30195" y="35551"/>
                    <a:pt x="29921" y="37706"/>
                    <a:pt x="29623" y="39849"/>
                  </a:cubicBezTo>
                  <a:cubicBezTo>
                    <a:pt x="29587" y="40170"/>
                    <a:pt x="29516" y="40492"/>
                    <a:pt x="29456" y="40861"/>
                  </a:cubicBezTo>
                  <a:cubicBezTo>
                    <a:pt x="25706" y="40444"/>
                    <a:pt x="22217" y="39111"/>
                    <a:pt x="18610" y="38408"/>
                  </a:cubicBezTo>
                  <a:cubicBezTo>
                    <a:pt x="18491" y="38087"/>
                    <a:pt x="18669" y="37860"/>
                    <a:pt x="18777" y="37634"/>
                  </a:cubicBezTo>
                  <a:cubicBezTo>
                    <a:pt x="20372" y="34146"/>
                    <a:pt x="21932" y="30621"/>
                    <a:pt x="23575" y="27157"/>
                  </a:cubicBezTo>
                  <a:cubicBezTo>
                    <a:pt x="25492" y="23120"/>
                    <a:pt x="27361" y="19060"/>
                    <a:pt x="29171" y="14977"/>
                  </a:cubicBezTo>
                  <a:cubicBezTo>
                    <a:pt x="30730" y="11464"/>
                    <a:pt x="32362" y="7976"/>
                    <a:pt x="33957" y="4475"/>
                  </a:cubicBezTo>
                  <a:cubicBezTo>
                    <a:pt x="34096" y="4163"/>
                    <a:pt x="34313" y="3873"/>
                    <a:pt x="34315" y="3508"/>
                  </a:cubicBezTo>
                  <a:close/>
                  <a:moveTo>
                    <a:pt x="18743" y="38812"/>
                  </a:moveTo>
                  <a:cubicBezTo>
                    <a:pt x="18843" y="38812"/>
                    <a:pt x="18970" y="38837"/>
                    <a:pt x="19122" y="38872"/>
                  </a:cubicBezTo>
                  <a:cubicBezTo>
                    <a:pt x="19193" y="38896"/>
                    <a:pt x="19253" y="38908"/>
                    <a:pt x="19312" y="38920"/>
                  </a:cubicBezTo>
                  <a:cubicBezTo>
                    <a:pt x="19979" y="39111"/>
                    <a:pt x="20646" y="39289"/>
                    <a:pt x="21301" y="39480"/>
                  </a:cubicBezTo>
                  <a:cubicBezTo>
                    <a:pt x="21372" y="40194"/>
                    <a:pt x="21015" y="40801"/>
                    <a:pt x="20860" y="41456"/>
                  </a:cubicBezTo>
                  <a:cubicBezTo>
                    <a:pt x="20563" y="42599"/>
                    <a:pt x="20253" y="43742"/>
                    <a:pt x="19931" y="44885"/>
                  </a:cubicBezTo>
                  <a:cubicBezTo>
                    <a:pt x="19872" y="45099"/>
                    <a:pt x="19848" y="45337"/>
                    <a:pt x="19598" y="45564"/>
                  </a:cubicBezTo>
                  <a:cubicBezTo>
                    <a:pt x="19539" y="45421"/>
                    <a:pt x="19491" y="45337"/>
                    <a:pt x="19479" y="45242"/>
                  </a:cubicBezTo>
                  <a:cubicBezTo>
                    <a:pt x="19158" y="43302"/>
                    <a:pt x="18848" y="41361"/>
                    <a:pt x="18503" y="39420"/>
                  </a:cubicBezTo>
                  <a:cubicBezTo>
                    <a:pt x="18419" y="38951"/>
                    <a:pt x="18506" y="38812"/>
                    <a:pt x="18743" y="38812"/>
                  </a:cubicBezTo>
                  <a:close/>
                  <a:moveTo>
                    <a:pt x="34597" y="1954"/>
                  </a:moveTo>
                  <a:lnTo>
                    <a:pt x="34597" y="1954"/>
                  </a:lnTo>
                  <a:cubicBezTo>
                    <a:pt x="33929" y="3494"/>
                    <a:pt x="33316" y="5067"/>
                    <a:pt x="32600" y="6583"/>
                  </a:cubicBezTo>
                  <a:cubicBezTo>
                    <a:pt x="30218" y="11607"/>
                    <a:pt x="28028" y="16715"/>
                    <a:pt x="25694" y="21751"/>
                  </a:cubicBezTo>
                  <a:cubicBezTo>
                    <a:pt x="24265" y="24859"/>
                    <a:pt x="22765" y="27931"/>
                    <a:pt x="21348" y="31050"/>
                  </a:cubicBezTo>
                  <a:cubicBezTo>
                    <a:pt x="20360" y="33229"/>
                    <a:pt x="19277" y="35372"/>
                    <a:pt x="18360" y="37587"/>
                  </a:cubicBezTo>
                  <a:cubicBezTo>
                    <a:pt x="18086" y="38229"/>
                    <a:pt x="18003" y="38825"/>
                    <a:pt x="18122" y="39503"/>
                  </a:cubicBezTo>
                  <a:cubicBezTo>
                    <a:pt x="18479" y="41539"/>
                    <a:pt x="18812" y="43575"/>
                    <a:pt x="19146" y="45623"/>
                  </a:cubicBezTo>
                  <a:cubicBezTo>
                    <a:pt x="19193" y="45849"/>
                    <a:pt x="19265" y="46064"/>
                    <a:pt x="19158" y="46326"/>
                  </a:cubicBezTo>
                  <a:cubicBezTo>
                    <a:pt x="18896" y="46230"/>
                    <a:pt x="18741" y="46028"/>
                    <a:pt x="18574" y="45849"/>
                  </a:cubicBezTo>
                  <a:cubicBezTo>
                    <a:pt x="16241" y="43397"/>
                    <a:pt x="14074" y="40801"/>
                    <a:pt x="11871" y="38229"/>
                  </a:cubicBezTo>
                  <a:cubicBezTo>
                    <a:pt x="11621" y="37920"/>
                    <a:pt x="11359" y="37622"/>
                    <a:pt x="11121" y="37325"/>
                  </a:cubicBezTo>
                  <a:cubicBezTo>
                    <a:pt x="10859" y="37003"/>
                    <a:pt x="10847" y="36956"/>
                    <a:pt x="11061" y="36634"/>
                  </a:cubicBezTo>
                  <a:cubicBezTo>
                    <a:pt x="11549" y="35884"/>
                    <a:pt x="12050" y="35158"/>
                    <a:pt x="12538" y="34419"/>
                  </a:cubicBezTo>
                  <a:cubicBezTo>
                    <a:pt x="14502" y="31502"/>
                    <a:pt x="16443" y="28574"/>
                    <a:pt x="18407" y="25657"/>
                  </a:cubicBezTo>
                  <a:cubicBezTo>
                    <a:pt x="19955" y="23371"/>
                    <a:pt x="21539" y="21108"/>
                    <a:pt x="23075" y="18822"/>
                  </a:cubicBezTo>
                  <a:cubicBezTo>
                    <a:pt x="24337" y="16941"/>
                    <a:pt x="25516" y="15000"/>
                    <a:pt x="26825" y="13155"/>
                  </a:cubicBezTo>
                  <a:cubicBezTo>
                    <a:pt x="29206" y="9809"/>
                    <a:pt x="31445" y="6357"/>
                    <a:pt x="33743" y="2963"/>
                  </a:cubicBezTo>
                  <a:cubicBezTo>
                    <a:pt x="33996" y="2595"/>
                    <a:pt x="34227" y="2216"/>
                    <a:pt x="34597" y="1954"/>
                  </a:cubicBezTo>
                  <a:close/>
                  <a:moveTo>
                    <a:pt x="35176" y="0"/>
                  </a:moveTo>
                  <a:cubicBezTo>
                    <a:pt x="35136" y="0"/>
                    <a:pt x="35097" y="11"/>
                    <a:pt x="35064" y="34"/>
                  </a:cubicBezTo>
                  <a:cubicBezTo>
                    <a:pt x="34886" y="165"/>
                    <a:pt x="34707" y="308"/>
                    <a:pt x="34540" y="475"/>
                  </a:cubicBezTo>
                  <a:cubicBezTo>
                    <a:pt x="33147" y="1808"/>
                    <a:pt x="31742" y="3154"/>
                    <a:pt x="30361" y="4511"/>
                  </a:cubicBezTo>
                  <a:cubicBezTo>
                    <a:pt x="26135" y="8702"/>
                    <a:pt x="21944" y="12917"/>
                    <a:pt x="17705" y="17084"/>
                  </a:cubicBezTo>
                  <a:cubicBezTo>
                    <a:pt x="14955" y="19811"/>
                    <a:pt x="12121" y="22466"/>
                    <a:pt x="9359" y="25180"/>
                  </a:cubicBezTo>
                  <a:cubicBezTo>
                    <a:pt x="7513" y="27002"/>
                    <a:pt x="5739" y="28895"/>
                    <a:pt x="3918" y="30740"/>
                  </a:cubicBezTo>
                  <a:cubicBezTo>
                    <a:pt x="2798" y="31860"/>
                    <a:pt x="1643" y="32931"/>
                    <a:pt x="524" y="34038"/>
                  </a:cubicBezTo>
                  <a:cubicBezTo>
                    <a:pt x="358" y="34205"/>
                    <a:pt x="0" y="34348"/>
                    <a:pt x="119" y="34646"/>
                  </a:cubicBezTo>
                  <a:cubicBezTo>
                    <a:pt x="215" y="34896"/>
                    <a:pt x="572" y="34848"/>
                    <a:pt x="810" y="34931"/>
                  </a:cubicBezTo>
                  <a:cubicBezTo>
                    <a:pt x="905" y="34967"/>
                    <a:pt x="1012" y="34967"/>
                    <a:pt x="1108" y="34991"/>
                  </a:cubicBezTo>
                  <a:cubicBezTo>
                    <a:pt x="3965" y="35610"/>
                    <a:pt x="6811" y="36241"/>
                    <a:pt x="9680" y="36848"/>
                  </a:cubicBezTo>
                  <a:cubicBezTo>
                    <a:pt x="10192" y="36956"/>
                    <a:pt x="10561" y="37194"/>
                    <a:pt x="10895" y="37587"/>
                  </a:cubicBezTo>
                  <a:cubicBezTo>
                    <a:pt x="12085" y="39039"/>
                    <a:pt x="13288" y="40468"/>
                    <a:pt x="14502" y="41885"/>
                  </a:cubicBezTo>
                  <a:cubicBezTo>
                    <a:pt x="15848" y="43468"/>
                    <a:pt x="17229" y="45004"/>
                    <a:pt x="18669" y="46492"/>
                  </a:cubicBezTo>
                  <a:cubicBezTo>
                    <a:pt x="18919" y="46742"/>
                    <a:pt x="19122" y="47064"/>
                    <a:pt x="19574" y="47171"/>
                  </a:cubicBezTo>
                  <a:cubicBezTo>
                    <a:pt x="20527" y="44730"/>
                    <a:pt x="20979" y="42135"/>
                    <a:pt x="21813" y="39658"/>
                  </a:cubicBezTo>
                  <a:cubicBezTo>
                    <a:pt x="21861" y="39655"/>
                    <a:pt x="21909" y="39653"/>
                    <a:pt x="21956" y="39653"/>
                  </a:cubicBezTo>
                  <a:cubicBezTo>
                    <a:pt x="22381" y="39653"/>
                    <a:pt x="22746" y="39789"/>
                    <a:pt x="23110" y="39896"/>
                  </a:cubicBezTo>
                  <a:cubicBezTo>
                    <a:pt x="24944" y="40420"/>
                    <a:pt x="26801" y="40861"/>
                    <a:pt x="28683" y="41158"/>
                  </a:cubicBezTo>
                  <a:cubicBezTo>
                    <a:pt x="28945" y="41206"/>
                    <a:pt x="29206" y="41254"/>
                    <a:pt x="29456" y="41277"/>
                  </a:cubicBezTo>
                  <a:cubicBezTo>
                    <a:pt x="29476" y="41280"/>
                    <a:pt x="29495" y="41281"/>
                    <a:pt x="29513" y="41281"/>
                  </a:cubicBezTo>
                  <a:cubicBezTo>
                    <a:pt x="29675" y="41281"/>
                    <a:pt x="29793" y="41188"/>
                    <a:pt x="29826" y="41027"/>
                  </a:cubicBezTo>
                  <a:cubicBezTo>
                    <a:pt x="29885" y="40801"/>
                    <a:pt x="29909" y="40575"/>
                    <a:pt x="29945" y="40349"/>
                  </a:cubicBezTo>
                  <a:cubicBezTo>
                    <a:pt x="30183" y="38527"/>
                    <a:pt x="30421" y="36694"/>
                    <a:pt x="30671" y="34872"/>
                  </a:cubicBezTo>
                  <a:cubicBezTo>
                    <a:pt x="31254" y="30574"/>
                    <a:pt x="31885" y="26288"/>
                    <a:pt x="32409" y="21977"/>
                  </a:cubicBezTo>
                  <a:cubicBezTo>
                    <a:pt x="33278" y="14869"/>
                    <a:pt x="34338" y="7785"/>
                    <a:pt x="35433" y="701"/>
                  </a:cubicBezTo>
                  <a:cubicBezTo>
                    <a:pt x="35457" y="534"/>
                    <a:pt x="35457" y="380"/>
                    <a:pt x="35445" y="213"/>
                  </a:cubicBezTo>
                  <a:cubicBezTo>
                    <a:pt x="35436" y="96"/>
                    <a:pt x="35299" y="0"/>
                    <a:pt x="351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19050" y="5799950"/>
              <a:ext cx="876600" cy="597750"/>
            </a:xfrm>
            <a:custGeom>
              <a:avLst/>
              <a:gdLst/>
              <a:ahLst/>
              <a:cxnLst/>
              <a:rect l="l" t="t" r="r" b="b"/>
              <a:pathLst>
                <a:path w="35064" h="23910" extrusionOk="0">
                  <a:moveTo>
                    <a:pt x="12670" y="392"/>
                  </a:moveTo>
                  <a:cubicBezTo>
                    <a:pt x="13128" y="392"/>
                    <a:pt x="13586" y="476"/>
                    <a:pt x="14037" y="643"/>
                  </a:cubicBezTo>
                  <a:cubicBezTo>
                    <a:pt x="14859" y="953"/>
                    <a:pt x="15288" y="1584"/>
                    <a:pt x="15383" y="2429"/>
                  </a:cubicBezTo>
                  <a:cubicBezTo>
                    <a:pt x="15490" y="3549"/>
                    <a:pt x="15121" y="4501"/>
                    <a:pt x="14204" y="5204"/>
                  </a:cubicBezTo>
                  <a:cubicBezTo>
                    <a:pt x="13716" y="5585"/>
                    <a:pt x="13192" y="5918"/>
                    <a:pt x="12775" y="6096"/>
                  </a:cubicBezTo>
                  <a:cubicBezTo>
                    <a:pt x="11597" y="6696"/>
                    <a:pt x="10446" y="6945"/>
                    <a:pt x="9302" y="6945"/>
                  </a:cubicBezTo>
                  <a:cubicBezTo>
                    <a:pt x="8423" y="6945"/>
                    <a:pt x="7547" y="6797"/>
                    <a:pt x="6668" y="6549"/>
                  </a:cubicBezTo>
                  <a:cubicBezTo>
                    <a:pt x="6441" y="6477"/>
                    <a:pt x="6358" y="6311"/>
                    <a:pt x="6417" y="6096"/>
                  </a:cubicBezTo>
                  <a:cubicBezTo>
                    <a:pt x="6513" y="5739"/>
                    <a:pt x="6584" y="5382"/>
                    <a:pt x="6727" y="5049"/>
                  </a:cubicBezTo>
                  <a:cubicBezTo>
                    <a:pt x="7620" y="2810"/>
                    <a:pt x="9239" y="1322"/>
                    <a:pt x="11513" y="572"/>
                  </a:cubicBezTo>
                  <a:cubicBezTo>
                    <a:pt x="11895" y="452"/>
                    <a:pt x="12282" y="392"/>
                    <a:pt x="12670" y="392"/>
                  </a:cubicBezTo>
                  <a:close/>
                  <a:moveTo>
                    <a:pt x="19669" y="10412"/>
                  </a:moveTo>
                  <a:cubicBezTo>
                    <a:pt x="20365" y="10412"/>
                    <a:pt x="21072" y="10563"/>
                    <a:pt x="21777" y="10883"/>
                  </a:cubicBezTo>
                  <a:cubicBezTo>
                    <a:pt x="22038" y="11014"/>
                    <a:pt x="22300" y="11157"/>
                    <a:pt x="22539" y="11335"/>
                  </a:cubicBezTo>
                  <a:cubicBezTo>
                    <a:pt x="23693" y="12181"/>
                    <a:pt x="24098" y="13312"/>
                    <a:pt x="23789" y="14705"/>
                  </a:cubicBezTo>
                  <a:cubicBezTo>
                    <a:pt x="23670" y="15229"/>
                    <a:pt x="23467" y="15705"/>
                    <a:pt x="23205" y="16169"/>
                  </a:cubicBezTo>
                  <a:cubicBezTo>
                    <a:pt x="22527" y="17336"/>
                    <a:pt x="21550" y="18181"/>
                    <a:pt x="20384" y="18824"/>
                  </a:cubicBezTo>
                  <a:cubicBezTo>
                    <a:pt x="19800" y="19086"/>
                    <a:pt x="19205" y="19265"/>
                    <a:pt x="18586" y="19372"/>
                  </a:cubicBezTo>
                  <a:cubicBezTo>
                    <a:pt x="18057" y="19462"/>
                    <a:pt x="17527" y="19502"/>
                    <a:pt x="16999" y="19502"/>
                  </a:cubicBezTo>
                  <a:cubicBezTo>
                    <a:pt x="16124" y="19502"/>
                    <a:pt x="15251" y="19391"/>
                    <a:pt x="14383" y="19205"/>
                  </a:cubicBezTo>
                  <a:cubicBezTo>
                    <a:pt x="13895" y="19110"/>
                    <a:pt x="13692" y="18848"/>
                    <a:pt x="13609" y="18360"/>
                  </a:cubicBezTo>
                  <a:cubicBezTo>
                    <a:pt x="13073" y="15014"/>
                    <a:pt x="14407" y="12693"/>
                    <a:pt x="16955" y="11192"/>
                  </a:cubicBezTo>
                  <a:cubicBezTo>
                    <a:pt x="17816" y="10687"/>
                    <a:pt x="18732" y="10412"/>
                    <a:pt x="19669" y="10412"/>
                  </a:cubicBezTo>
                  <a:close/>
                  <a:moveTo>
                    <a:pt x="12673" y="1"/>
                  </a:moveTo>
                  <a:cubicBezTo>
                    <a:pt x="12206" y="1"/>
                    <a:pt x="11741" y="84"/>
                    <a:pt x="11287" y="251"/>
                  </a:cubicBezTo>
                  <a:cubicBezTo>
                    <a:pt x="8751" y="1155"/>
                    <a:pt x="6989" y="2846"/>
                    <a:pt x="6179" y="5465"/>
                  </a:cubicBezTo>
                  <a:cubicBezTo>
                    <a:pt x="6096" y="5715"/>
                    <a:pt x="6036" y="5966"/>
                    <a:pt x="5929" y="6311"/>
                  </a:cubicBezTo>
                  <a:cubicBezTo>
                    <a:pt x="4215" y="5811"/>
                    <a:pt x="2822" y="5001"/>
                    <a:pt x="1786" y="3644"/>
                  </a:cubicBezTo>
                  <a:cubicBezTo>
                    <a:pt x="1441" y="3191"/>
                    <a:pt x="1107" y="2751"/>
                    <a:pt x="750" y="2310"/>
                  </a:cubicBezTo>
                  <a:cubicBezTo>
                    <a:pt x="595" y="2108"/>
                    <a:pt x="417" y="1917"/>
                    <a:pt x="238" y="1727"/>
                  </a:cubicBezTo>
                  <a:cubicBezTo>
                    <a:pt x="214" y="1697"/>
                    <a:pt x="185" y="1682"/>
                    <a:pt x="155" y="1682"/>
                  </a:cubicBezTo>
                  <a:cubicBezTo>
                    <a:pt x="125" y="1682"/>
                    <a:pt x="95" y="1697"/>
                    <a:pt x="71" y="1727"/>
                  </a:cubicBezTo>
                  <a:cubicBezTo>
                    <a:pt x="36" y="1775"/>
                    <a:pt x="0" y="1858"/>
                    <a:pt x="12" y="1894"/>
                  </a:cubicBezTo>
                  <a:cubicBezTo>
                    <a:pt x="36" y="1989"/>
                    <a:pt x="107" y="2072"/>
                    <a:pt x="167" y="2144"/>
                  </a:cubicBezTo>
                  <a:cubicBezTo>
                    <a:pt x="595" y="2727"/>
                    <a:pt x="1036" y="3299"/>
                    <a:pt x="1476" y="3870"/>
                  </a:cubicBezTo>
                  <a:cubicBezTo>
                    <a:pt x="2322" y="4965"/>
                    <a:pt x="3393" y="5751"/>
                    <a:pt x="4667" y="6275"/>
                  </a:cubicBezTo>
                  <a:cubicBezTo>
                    <a:pt x="4977" y="6394"/>
                    <a:pt x="5286" y="6513"/>
                    <a:pt x="5584" y="6632"/>
                  </a:cubicBezTo>
                  <a:cubicBezTo>
                    <a:pt x="5798" y="6704"/>
                    <a:pt x="5894" y="6847"/>
                    <a:pt x="5894" y="7073"/>
                  </a:cubicBezTo>
                  <a:cubicBezTo>
                    <a:pt x="5870" y="7668"/>
                    <a:pt x="5846" y="8263"/>
                    <a:pt x="5882" y="8847"/>
                  </a:cubicBezTo>
                  <a:cubicBezTo>
                    <a:pt x="6001" y="10788"/>
                    <a:pt x="6644" y="12562"/>
                    <a:pt x="7549" y="14276"/>
                  </a:cubicBezTo>
                  <a:cubicBezTo>
                    <a:pt x="8727" y="16514"/>
                    <a:pt x="10430" y="18157"/>
                    <a:pt x="12799" y="19098"/>
                  </a:cubicBezTo>
                  <a:cubicBezTo>
                    <a:pt x="12859" y="19122"/>
                    <a:pt x="12918" y="19158"/>
                    <a:pt x="12978" y="19170"/>
                  </a:cubicBezTo>
                  <a:cubicBezTo>
                    <a:pt x="13371" y="19265"/>
                    <a:pt x="13585" y="19515"/>
                    <a:pt x="13728" y="19884"/>
                  </a:cubicBezTo>
                  <a:cubicBezTo>
                    <a:pt x="14026" y="20598"/>
                    <a:pt x="14502" y="21170"/>
                    <a:pt x="15073" y="21694"/>
                  </a:cubicBezTo>
                  <a:cubicBezTo>
                    <a:pt x="16002" y="22551"/>
                    <a:pt x="17097" y="23134"/>
                    <a:pt x="18324" y="23480"/>
                  </a:cubicBezTo>
                  <a:cubicBezTo>
                    <a:pt x="19296" y="23769"/>
                    <a:pt x="20262" y="23909"/>
                    <a:pt x="21222" y="23909"/>
                  </a:cubicBezTo>
                  <a:cubicBezTo>
                    <a:pt x="22588" y="23909"/>
                    <a:pt x="23941" y="23625"/>
                    <a:pt x="25277" y="23087"/>
                  </a:cubicBezTo>
                  <a:cubicBezTo>
                    <a:pt x="29849" y="21229"/>
                    <a:pt x="32933" y="17884"/>
                    <a:pt x="34862" y="13407"/>
                  </a:cubicBezTo>
                  <a:cubicBezTo>
                    <a:pt x="34945" y="13193"/>
                    <a:pt x="34992" y="12966"/>
                    <a:pt x="35040" y="12740"/>
                  </a:cubicBezTo>
                  <a:cubicBezTo>
                    <a:pt x="35064" y="12669"/>
                    <a:pt x="35016" y="12609"/>
                    <a:pt x="34933" y="12609"/>
                  </a:cubicBezTo>
                  <a:cubicBezTo>
                    <a:pt x="34885" y="12621"/>
                    <a:pt x="34814" y="12645"/>
                    <a:pt x="34778" y="12693"/>
                  </a:cubicBezTo>
                  <a:cubicBezTo>
                    <a:pt x="34719" y="12800"/>
                    <a:pt x="34671" y="12931"/>
                    <a:pt x="34623" y="13050"/>
                  </a:cubicBezTo>
                  <a:cubicBezTo>
                    <a:pt x="34016" y="14550"/>
                    <a:pt x="33195" y="15931"/>
                    <a:pt x="32242" y="17241"/>
                  </a:cubicBezTo>
                  <a:cubicBezTo>
                    <a:pt x="30337" y="19812"/>
                    <a:pt x="27884" y="21682"/>
                    <a:pt x="24884" y="22825"/>
                  </a:cubicBezTo>
                  <a:cubicBezTo>
                    <a:pt x="23666" y="23285"/>
                    <a:pt x="22441" y="23522"/>
                    <a:pt x="21211" y="23522"/>
                  </a:cubicBezTo>
                  <a:cubicBezTo>
                    <a:pt x="20121" y="23522"/>
                    <a:pt x="19027" y="23336"/>
                    <a:pt x="17931" y="22956"/>
                  </a:cubicBezTo>
                  <a:cubicBezTo>
                    <a:pt x="16669" y="22515"/>
                    <a:pt x="15585" y="21801"/>
                    <a:pt x="14716" y="20765"/>
                  </a:cubicBezTo>
                  <a:cubicBezTo>
                    <a:pt x="14442" y="20443"/>
                    <a:pt x="14180" y="20110"/>
                    <a:pt x="14121" y="19681"/>
                  </a:cubicBezTo>
                  <a:cubicBezTo>
                    <a:pt x="14225" y="19625"/>
                    <a:pt x="14321" y="19606"/>
                    <a:pt x="14413" y="19606"/>
                  </a:cubicBezTo>
                  <a:cubicBezTo>
                    <a:pt x="14592" y="19606"/>
                    <a:pt x="14753" y="19682"/>
                    <a:pt x="14919" y="19705"/>
                  </a:cubicBezTo>
                  <a:cubicBezTo>
                    <a:pt x="15618" y="19821"/>
                    <a:pt x="16313" y="19886"/>
                    <a:pt x="17012" y="19886"/>
                  </a:cubicBezTo>
                  <a:cubicBezTo>
                    <a:pt x="17396" y="19886"/>
                    <a:pt x="17781" y="19867"/>
                    <a:pt x="18169" y="19824"/>
                  </a:cubicBezTo>
                  <a:cubicBezTo>
                    <a:pt x="20122" y="19610"/>
                    <a:pt x="21717" y="18717"/>
                    <a:pt x="22955" y="17193"/>
                  </a:cubicBezTo>
                  <a:cubicBezTo>
                    <a:pt x="23527" y="16503"/>
                    <a:pt x="23932" y="15717"/>
                    <a:pt x="24146" y="14836"/>
                  </a:cubicBezTo>
                  <a:cubicBezTo>
                    <a:pt x="24539" y="13264"/>
                    <a:pt x="24015" y="11883"/>
                    <a:pt x="22681" y="10966"/>
                  </a:cubicBezTo>
                  <a:cubicBezTo>
                    <a:pt x="21846" y="10387"/>
                    <a:pt x="20928" y="10069"/>
                    <a:pt x="19927" y="10069"/>
                  </a:cubicBezTo>
                  <a:cubicBezTo>
                    <a:pt x="19857" y="10069"/>
                    <a:pt x="19787" y="10070"/>
                    <a:pt x="19717" y="10073"/>
                  </a:cubicBezTo>
                  <a:cubicBezTo>
                    <a:pt x="18407" y="10121"/>
                    <a:pt x="17193" y="10466"/>
                    <a:pt x="16121" y="11264"/>
                  </a:cubicBezTo>
                  <a:cubicBezTo>
                    <a:pt x="14109" y="12764"/>
                    <a:pt x="13025" y="14717"/>
                    <a:pt x="13133" y="17253"/>
                  </a:cubicBezTo>
                  <a:cubicBezTo>
                    <a:pt x="13145" y="17622"/>
                    <a:pt x="13192" y="17979"/>
                    <a:pt x="13228" y="18336"/>
                  </a:cubicBezTo>
                  <a:cubicBezTo>
                    <a:pt x="13261" y="18630"/>
                    <a:pt x="13224" y="18758"/>
                    <a:pt x="13074" y="18758"/>
                  </a:cubicBezTo>
                  <a:cubicBezTo>
                    <a:pt x="13011" y="18758"/>
                    <a:pt x="12928" y="18735"/>
                    <a:pt x="12823" y="18693"/>
                  </a:cubicBezTo>
                  <a:cubicBezTo>
                    <a:pt x="11478" y="18122"/>
                    <a:pt x="10275" y="17336"/>
                    <a:pt x="9323" y="16205"/>
                  </a:cubicBezTo>
                  <a:cubicBezTo>
                    <a:pt x="8299" y="15014"/>
                    <a:pt x="7584" y="13657"/>
                    <a:pt x="7013" y="12216"/>
                  </a:cubicBezTo>
                  <a:cubicBezTo>
                    <a:pt x="6441" y="10752"/>
                    <a:pt x="6191" y="9240"/>
                    <a:pt x="6239" y="7680"/>
                  </a:cubicBezTo>
                  <a:cubicBezTo>
                    <a:pt x="6255" y="7135"/>
                    <a:pt x="6260" y="6934"/>
                    <a:pt x="6528" y="6934"/>
                  </a:cubicBezTo>
                  <a:cubicBezTo>
                    <a:pt x="6652" y="6934"/>
                    <a:pt x="6832" y="6977"/>
                    <a:pt x="7096" y="7049"/>
                  </a:cubicBezTo>
                  <a:cubicBezTo>
                    <a:pt x="7227" y="7085"/>
                    <a:pt x="7358" y="7109"/>
                    <a:pt x="7489" y="7132"/>
                  </a:cubicBezTo>
                  <a:cubicBezTo>
                    <a:pt x="8117" y="7265"/>
                    <a:pt x="8729" y="7330"/>
                    <a:pt x="9327" y="7330"/>
                  </a:cubicBezTo>
                  <a:cubicBezTo>
                    <a:pt x="11143" y="7330"/>
                    <a:pt x="12821" y="6725"/>
                    <a:pt x="14371" y="5561"/>
                  </a:cubicBezTo>
                  <a:cubicBezTo>
                    <a:pt x="15442" y="4763"/>
                    <a:pt x="15895" y="3680"/>
                    <a:pt x="15752" y="2370"/>
                  </a:cubicBezTo>
                  <a:cubicBezTo>
                    <a:pt x="15645" y="1429"/>
                    <a:pt x="15192" y="715"/>
                    <a:pt x="14276" y="334"/>
                  </a:cubicBezTo>
                  <a:cubicBezTo>
                    <a:pt x="13747" y="111"/>
                    <a:pt x="13209" y="1"/>
                    <a:pt x="126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798;p65">
            <a:extLst>
              <a:ext uri="{FF2B5EF4-FFF2-40B4-BE49-F238E27FC236}">
                <a16:creationId xmlns:a16="http://schemas.microsoft.com/office/drawing/2014/main" id="{287F1030-A505-7C90-8D8E-834B2F6EEA22}"/>
              </a:ext>
            </a:extLst>
          </p:cNvPr>
          <p:cNvGrpSpPr/>
          <p:nvPr/>
        </p:nvGrpSpPr>
        <p:grpSpPr>
          <a:xfrm>
            <a:off x="2232914" y="1945015"/>
            <a:ext cx="736644" cy="577207"/>
            <a:chOff x="2661459" y="2015001"/>
            <a:chExt cx="322508" cy="273494"/>
          </a:xfrm>
          <a:solidFill>
            <a:schemeClr val="accent6">
              <a:lumMod val="75000"/>
            </a:schemeClr>
          </a:solidFill>
        </p:grpSpPr>
        <p:sp>
          <p:nvSpPr>
            <p:cNvPr id="3" name="Google Shape;10799;p65">
              <a:extLst>
                <a:ext uri="{FF2B5EF4-FFF2-40B4-BE49-F238E27FC236}">
                  <a16:creationId xmlns:a16="http://schemas.microsoft.com/office/drawing/2014/main" id="{47D98E48-EE4E-70E4-D4FB-BF4706241A7B}"/>
                </a:ext>
              </a:extLst>
            </p:cNvPr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800;p65">
              <a:extLst>
                <a:ext uri="{FF2B5EF4-FFF2-40B4-BE49-F238E27FC236}">
                  <a16:creationId xmlns:a16="http://schemas.microsoft.com/office/drawing/2014/main" id="{EDA01CE9-D98B-4FB3-EEE8-74D4CA240905}"/>
                </a:ext>
              </a:extLst>
            </p:cNvPr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6"/>
          <p:cNvGrpSpPr/>
          <p:nvPr/>
        </p:nvGrpSpPr>
        <p:grpSpPr>
          <a:xfrm>
            <a:off x="1264664" y="1998043"/>
            <a:ext cx="1668468" cy="932534"/>
            <a:chOff x="1264664" y="1998043"/>
            <a:chExt cx="1668468" cy="932534"/>
          </a:xfrm>
        </p:grpSpPr>
        <p:sp>
          <p:nvSpPr>
            <p:cNvPr id="322" name="Google Shape;322;p36"/>
            <p:cNvSpPr/>
            <p:nvPr/>
          </p:nvSpPr>
          <p:spPr>
            <a:xfrm>
              <a:off x="1354050" y="2097151"/>
              <a:ext cx="1423139" cy="676219"/>
            </a:xfrm>
            <a:custGeom>
              <a:avLst/>
              <a:gdLst/>
              <a:ahLst/>
              <a:cxnLst/>
              <a:rect l="l" t="t" r="r" b="b"/>
              <a:pathLst>
                <a:path w="27917" h="13874" extrusionOk="0">
                  <a:moveTo>
                    <a:pt x="26275" y="1"/>
                  </a:moveTo>
                  <a:cubicBezTo>
                    <a:pt x="26248" y="1"/>
                    <a:pt x="26222" y="1"/>
                    <a:pt x="26197" y="2"/>
                  </a:cubicBezTo>
                  <a:cubicBezTo>
                    <a:pt x="20178" y="79"/>
                    <a:pt x="14164" y="636"/>
                    <a:pt x="8228" y="1666"/>
                  </a:cubicBezTo>
                  <a:lnTo>
                    <a:pt x="35" y="2961"/>
                  </a:lnTo>
                  <a:lnTo>
                    <a:pt x="69" y="10601"/>
                  </a:lnTo>
                  <a:cubicBezTo>
                    <a:pt x="35" y="11172"/>
                    <a:pt x="0" y="11755"/>
                    <a:pt x="129" y="12317"/>
                  </a:cubicBezTo>
                  <a:cubicBezTo>
                    <a:pt x="262" y="12875"/>
                    <a:pt x="584" y="13415"/>
                    <a:pt x="1098" y="13677"/>
                  </a:cubicBezTo>
                  <a:cubicBezTo>
                    <a:pt x="1424" y="13839"/>
                    <a:pt x="1794" y="13874"/>
                    <a:pt x="2164" y="13874"/>
                  </a:cubicBezTo>
                  <a:cubicBezTo>
                    <a:pt x="2291" y="13874"/>
                    <a:pt x="2419" y="13870"/>
                    <a:pt x="2544" y="13865"/>
                  </a:cubicBezTo>
                  <a:cubicBezTo>
                    <a:pt x="5182" y="13775"/>
                    <a:pt x="7820" y="13681"/>
                    <a:pt x="10454" y="13591"/>
                  </a:cubicBezTo>
                  <a:cubicBezTo>
                    <a:pt x="14825" y="13436"/>
                    <a:pt x="19235" y="13282"/>
                    <a:pt x="23481" y="12231"/>
                  </a:cubicBezTo>
                  <a:cubicBezTo>
                    <a:pt x="24494" y="11982"/>
                    <a:pt x="25493" y="11682"/>
                    <a:pt x="26475" y="11335"/>
                  </a:cubicBezTo>
                  <a:cubicBezTo>
                    <a:pt x="26840" y="11202"/>
                    <a:pt x="27213" y="11056"/>
                    <a:pt x="27475" y="10773"/>
                  </a:cubicBezTo>
                  <a:cubicBezTo>
                    <a:pt x="27917" y="10284"/>
                    <a:pt x="27891" y="9542"/>
                    <a:pt x="27844" y="8885"/>
                  </a:cubicBezTo>
                  <a:lnTo>
                    <a:pt x="27222" y="851"/>
                  </a:lnTo>
                  <a:cubicBezTo>
                    <a:pt x="27205" y="636"/>
                    <a:pt x="27183" y="409"/>
                    <a:pt x="27046" y="246"/>
                  </a:cubicBezTo>
                  <a:cubicBezTo>
                    <a:pt x="26869" y="30"/>
                    <a:pt x="26562" y="1"/>
                    <a:pt x="26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1264664" y="1998043"/>
              <a:ext cx="1601379" cy="874444"/>
            </a:xfrm>
            <a:custGeom>
              <a:avLst/>
              <a:gdLst/>
              <a:ahLst/>
              <a:cxnLst/>
              <a:rect l="l" t="t" r="r" b="b"/>
              <a:pathLst>
                <a:path w="28450" h="14406" extrusionOk="0">
                  <a:moveTo>
                    <a:pt x="26573" y="1"/>
                  </a:moveTo>
                  <a:cubicBezTo>
                    <a:pt x="26535" y="1"/>
                    <a:pt x="26500" y="1"/>
                    <a:pt x="26468" y="2"/>
                  </a:cubicBezTo>
                  <a:cubicBezTo>
                    <a:pt x="20445" y="79"/>
                    <a:pt x="14388" y="641"/>
                    <a:pt x="8456" y="1670"/>
                  </a:cubicBezTo>
                  <a:cubicBezTo>
                    <a:pt x="8310" y="1692"/>
                    <a:pt x="8211" y="1833"/>
                    <a:pt x="8237" y="1975"/>
                  </a:cubicBezTo>
                  <a:cubicBezTo>
                    <a:pt x="8260" y="2105"/>
                    <a:pt x="8372" y="2198"/>
                    <a:pt x="8499" y="2198"/>
                  </a:cubicBezTo>
                  <a:cubicBezTo>
                    <a:pt x="8515" y="2198"/>
                    <a:pt x="8530" y="2196"/>
                    <a:pt x="8546" y="2194"/>
                  </a:cubicBezTo>
                  <a:cubicBezTo>
                    <a:pt x="14448" y="1173"/>
                    <a:pt x="20479" y="611"/>
                    <a:pt x="26472" y="534"/>
                  </a:cubicBezTo>
                  <a:cubicBezTo>
                    <a:pt x="26494" y="533"/>
                    <a:pt x="26517" y="533"/>
                    <a:pt x="26539" y="533"/>
                  </a:cubicBezTo>
                  <a:cubicBezTo>
                    <a:pt x="26781" y="533"/>
                    <a:pt x="27009" y="558"/>
                    <a:pt x="27115" y="684"/>
                  </a:cubicBezTo>
                  <a:cubicBezTo>
                    <a:pt x="27193" y="778"/>
                    <a:pt x="27214" y="945"/>
                    <a:pt x="27227" y="1138"/>
                  </a:cubicBezTo>
                  <a:lnTo>
                    <a:pt x="27849" y="9173"/>
                  </a:lnTo>
                  <a:cubicBezTo>
                    <a:pt x="27896" y="9803"/>
                    <a:pt x="27913" y="10455"/>
                    <a:pt x="27549" y="10858"/>
                  </a:cubicBezTo>
                  <a:cubicBezTo>
                    <a:pt x="27334" y="11094"/>
                    <a:pt x="27004" y="11223"/>
                    <a:pt x="26656" y="11347"/>
                  </a:cubicBezTo>
                  <a:cubicBezTo>
                    <a:pt x="25687" y="11691"/>
                    <a:pt x="24687" y="11991"/>
                    <a:pt x="23688" y="12240"/>
                  </a:cubicBezTo>
                  <a:cubicBezTo>
                    <a:pt x="19454" y="13286"/>
                    <a:pt x="15010" y="13441"/>
                    <a:pt x="10716" y="13591"/>
                  </a:cubicBezTo>
                  <a:lnTo>
                    <a:pt x="2806" y="13865"/>
                  </a:lnTo>
                  <a:cubicBezTo>
                    <a:pt x="2684" y="13870"/>
                    <a:pt x="2556" y="13875"/>
                    <a:pt x="2428" y="13875"/>
                  </a:cubicBezTo>
                  <a:cubicBezTo>
                    <a:pt x="2102" y="13875"/>
                    <a:pt x="1769" y="13844"/>
                    <a:pt x="1489" y="13702"/>
                  </a:cubicBezTo>
                  <a:cubicBezTo>
                    <a:pt x="1091" y="13505"/>
                    <a:pt x="790" y="13072"/>
                    <a:pt x="662" y="12519"/>
                  </a:cubicBezTo>
                  <a:cubicBezTo>
                    <a:pt x="537" y="11995"/>
                    <a:pt x="571" y="11429"/>
                    <a:pt x="606" y="10880"/>
                  </a:cubicBezTo>
                  <a:cubicBezTo>
                    <a:pt x="614" y="10734"/>
                    <a:pt x="503" y="10610"/>
                    <a:pt x="357" y="10601"/>
                  </a:cubicBezTo>
                  <a:cubicBezTo>
                    <a:pt x="352" y="10601"/>
                    <a:pt x="346" y="10601"/>
                    <a:pt x="341" y="10601"/>
                  </a:cubicBezTo>
                  <a:cubicBezTo>
                    <a:pt x="202" y="10601"/>
                    <a:pt x="82" y="10705"/>
                    <a:pt x="74" y="10850"/>
                  </a:cubicBezTo>
                  <a:cubicBezTo>
                    <a:pt x="35" y="11433"/>
                    <a:pt x="1" y="12038"/>
                    <a:pt x="143" y="12643"/>
                  </a:cubicBezTo>
                  <a:cubicBezTo>
                    <a:pt x="306" y="13351"/>
                    <a:pt x="709" y="13908"/>
                    <a:pt x="1249" y="14179"/>
                  </a:cubicBezTo>
                  <a:cubicBezTo>
                    <a:pt x="1631" y="14367"/>
                    <a:pt x="2051" y="14406"/>
                    <a:pt x="2437" y="14406"/>
                  </a:cubicBezTo>
                  <a:cubicBezTo>
                    <a:pt x="2575" y="14406"/>
                    <a:pt x="2703" y="14402"/>
                    <a:pt x="2824" y="14397"/>
                  </a:cubicBezTo>
                  <a:lnTo>
                    <a:pt x="10733" y="14123"/>
                  </a:lnTo>
                  <a:cubicBezTo>
                    <a:pt x="15057" y="13973"/>
                    <a:pt x="19527" y="13814"/>
                    <a:pt x="23817" y="12754"/>
                  </a:cubicBezTo>
                  <a:cubicBezTo>
                    <a:pt x="24833" y="12506"/>
                    <a:pt x="25846" y="12201"/>
                    <a:pt x="26837" y="11849"/>
                  </a:cubicBezTo>
                  <a:cubicBezTo>
                    <a:pt x="27248" y="11704"/>
                    <a:pt x="27647" y="11545"/>
                    <a:pt x="27943" y="11215"/>
                  </a:cubicBezTo>
                  <a:cubicBezTo>
                    <a:pt x="28449" y="10657"/>
                    <a:pt x="28432" y="9846"/>
                    <a:pt x="28377" y="9130"/>
                  </a:cubicBezTo>
                  <a:lnTo>
                    <a:pt x="27759" y="1095"/>
                  </a:lnTo>
                  <a:cubicBezTo>
                    <a:pt x="27742" y="877"/>
                    <a:pt x="27720" y="576"/>
                    <a:pt x="27523" y="345"/>
                  </a:cubicBezTo>
                  <a:cubicBezTo>
                    <a:pt x="27266" y="31"/>
                    <a:pt x="26850" y="1"/>
                    <a:pt x="26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2042382" y="2167882"/>
              <a:ext cx="890750" cy="762695"/>
            </a:xfrm>
            <a:custGeom>
              <a:avLst/>
              <a:gdLst/>
              <a:ahLst/>
              <a:cxnLst/>
              <a:rect l="l" t="t" r="r" b="b"/>
              <a:pathLst>
                <a:path w="15825" h="12565" extrusionOk="0">
                  <a:moveTo>
                    <a:pt x="15117" y="0"/>
                  </a:moveTo>
                  <a:cubicBezTo>
                    <a:pt x="15114" y="0"/>
                    <a:pt x="15111" y="0"/>
                    <a:pt x="15109" y="0"/>
                  </a:cubicBezTo>
                  <a:cubicBezTo>
                    <a:pt x="14963" y="9"/>
                    <a:pt x="14851" y="133"/>
                    <a:pt x="14860" y="284"/>
                  </a:cubicBezTo>
                  <a:lnTo>
                    <a:pt x="15207" y="6546"/>
                  </a:lnTo>
                  <a:cubicBezTo>
                    <a:pt x="15242" y="7194"/>
                    <a:pt x="15284" y="7932"/>
                    <a:pt x="14971" y="8519"/>
                  </a:cubicBezTo>
                  <a:cubicBezTo>
                    <a:pt x="14555" y="9300"/>
                    <a:pt x="13612" y="9665"/>
                    <a:pt x="12659" y="9939"/>
                  </a:cubicBezTo>
                  <a:cubicBezTo>
                    <a:pt x="8623" y="11110"/>
                    <a:pt x="4367" y="11578"/>
                    <a:pt x="254" y="12033"/>
                  </a:cubicBezTo>
                  <a:cubicBezTo>
                    <a:pt x="104" y="12050"/>
                    <a:pt x="1" y="12178"/>
                    <a:pt x="18" y="12324"/>
                  </a:cubicBezTo>
                  <a:cubicBezTo>
                    <a:pt x="31" y="12462"/>
                    <a:pt x="147" y="12565"/>
                    <a:pt x="280" y="12565"/>
                  </a:cubicBezTo>
                  <a:cubicBezTo>
                    <a:pt x="288" y="12565"/>
                    <a:pt x="301" y="12565"/>
                    <a:pt x="310" y="12560"/>
                  </a:cubicBezTo>
                  <a:cubicBezTo>
                    <a:pt x="4449" y="12106"/>
                    <a:pt x="8726" y="11634"/>
                    <a:pt x="12805" y="10454"/>
                  </a:cubicBezTo>
                  <a:cubicBezTo>
                    <a:pt x="13873" y="10145"/>
                    <a:pt x="14933" y="9725"/>
                    <a:pt x="15439" y="8768"/>
                  </a:cubicBezTo>
                  <a:cubicBezTo>
                    <a:pt x="15825" y="8048"/>
                    <a:pt x="15778" y="7198"/>
                    <a:pt x="15739" y="6516"/>
                  </a:cubicBezTo>
                  <a:lnTo>
                    <a:pt x="15392" y="253"/>
                  </a:lnTo>
                  <a:cubicBezTo>
                    <a:pt x="15383" y="106"/>
                    <a:pt x="15259" y="0"/>
                    <a:pt x="1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6"/>
          <p:cNvGrpSpPr/>
          <p:nvPr/>
        </p:nvGrpSpPr>
        <p:grpSpPr>
          <a:xfrm>
            <a:off x="715450" y="1563732"/>
            <a:ext cx="1016046" cy="897392"/>
            <a:chOff x="715450" y="1563732"/>
            <a:chExt cx="1016046" cy="897392"/>
          </a:xfrm>
        </p:grpSpPr>
        <p:sp>
          <p:nvSpPr>
            <p:cNvPr id="326" name="Google Shape;326;p36"/>
            <p:cNvSpPr/>
            <p:nvPr/>
          </p:nvSpPr>
          <p:spPr>
            <a:xfrm>
              <a:off x="835049" y="1645449"/>
              <a:ext cx="806365" cy="732896"/>
            </a:xfrm>
            <a:custGeom>
              <a:avLst/>
              <a:gdLst/>
              <a:ahLst/>
              <a:cxnLst/>
              <a:rect l="l" t="t" r="r" b="b"/>
              <a:pathLst>
                <a:path w="17133" h="15572" extrusionOk="0">
                  <a:moveTo>
                    <a:pt x="8899" y="0"/>
                  </a:moveTo>
                  <a:cubicBezTo>
                    <a:pt x="4373" y="0"/>
                    <a:pt x="0" y="4002"/>
                    <a:pt x="986" y="9207"/>
                  </a:cubicBezTo>
                  <a:cubicBezTo>
                    <a:pt x="1591" y="12416"/>
                    <a:pt x="4401" y="15075"/>
                    <a:pt x="7635" y="15509"/>
                  </a:cubicBezTo>
                  <a:cubicBezTo>
                    <a:pt x="7953" y="15551"/>
                    <a:pt x="8272" y="15572"/>
                    <a:pt x="8590" y="15572"/>
                  </a:cubicBezTo>
                  <a:cubicBezTo>
                    <a:pt x="11520" y="15572"/>
                    <a:pt x="14420" y="13822"/>
                    <a:pt x="15704" y="11176"/>
                  </a:cubicBezTo>
                  <a:cubicBezTo>
                    <a:pt x="17132" y="8242"/>
                    <a:pt x="16463" y="4429"/>
                    <a:pt x="14130" y="2155"/>
                  </a:cubicBezTo>
                  <a:cubicBezTo>
                    <a:pt x="12591" y="657"/>
                    <a:pt x="10733" y="0"/>
                    <a:pt x="8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715450" y="1563732"/>
              <a:ext cx="1016046" cy="897392"/>
            </a:xfrm>
            <a:custGeom>
              <a:avLst/>
              <a:gdLst/>
              <a:ahLst/>
              <a:cxnLst/>
              <a:rect l="l" t="t" r="r" b="b"/>
              <a:pathLst>
                <a:path w="18051" h="15943" extrusionOk="0">
                  <a:moveTo>
                    <a:pt x="6615" y="573"/>
                  </a:moveTo>
                  <a:lnTo>
                    <a:pt x="6615" y="573"/>
                  </a:lnTo>
                  <a:cubicBezTo>
                    <a:pt x="6297" y="697"/>
                    <a:pt x="5984" y="843"/>
                    <a:pt x="5675" y="1010"/>
                  </a:cubicBezTo>
                  <a:cubicBezTo>
                    <a:pt x="5448" y="1130"/>
                    <a:pt x="5225" y="1263"/>
                    <a:pt x="5015" y="1405"/>
                  </a:cubicBezTo>
                  <a:cubicBezTo>
                    <a:pt x="4744" y="1439"/>
                    <a:pt x="4504" y="1473"/>
                    <a:pt x="4260" y="1516"/>
                  </a:cubicBezTo>
                  <a:cubicBezTo>
                    <a:pt x="4993" y="1083"/>
                    <a:pt x="5791" y="761"/>
                    <a:pt x="6615" y="573"/>
                  </a:cubicBezTo>
                  <a:close/>
                  <a:moveTo>
                    <a:pt x="4388" y="1855"/>
                  </a:moveTo>
                  <a:lnTo>
                    <a:pt x="4388" y="1855"/>
                  </a:lnTo>
                  <a:cubicBezTo>
                    <a:pt x="4165" y="2031"/>
                    <a:pt x="3955" y="2215"/>
                    <a:pt x="3758" y="2408"/>
                  </a:cubicBezTo>
                  <a:cubicBezTo>
                    <a:pt x="3526" y="2434"/>
                    <a:pt x="3342" y="2447"/>
                    <a:pt x="3162" y="2460"/>
                  </a:cubicBezTo>
                  <a:cubicBezTo>
                    <a:pt x="3089" y="2469"/>
                    <a:pt x="3011" y="2473"/>
                    <a:pt x="2939" y="2481"/>
                  </a:cubicBezTo>
                  <a:cubicBezTo>
                    <a:pt x="3119" y="2318"/>
                    <a:pt x="3307" y="2164"/>
                    <a:pt x="3505" y="2018"/>
                  </a:cubicBezTo>
                  <a:cubicBezTo>
                    <a:pt x="3513" y="2018"/>
                    <a:pt x="3526" y="2018"/>
                    <a:pt x="3535" y="2014"/>
                  </a:cubicBezTo>
                  <a:cubicBezTo>
                    <a:pt x="3839" y="1950"/>
                    <a:pt x="4110" y="1898"/>
                    <a:pt x="4388" y="1855"/>
                  </a:cubicBezTo>
                  <a:close/>
                  <a:moveTo>
                    <a:pt x="3376" y="2803"/>
                  </a:moveTo>
                  <a:cubicBezTo>
                    <a:pt x="3136" y="3069"/>
                    <a:pt x="2917" y="3352"/>
                    <a:pt x="2715" y="3648"/>
                  </a:cubicBezTo>
                  <a:cubicBezTo>
                    <a:pt x="2703" y="3648"/>
                    <a:pt x="2690" y="3648"/>
                    <a:pt x="2681" y="3652"/>
                  </a:cubicBezTo>
                  <a:lnTo>
                    <a:pt x="1673" y="3940"/>
                  </a:lnTo>
                  <a:cubicBezTo>
                    <a:pt x="1866" y="3652"/>
                    <a:pt x="2076" y="3369"/>
                    <a:pt x="2317" y="3103"/>
                  </a:cubicBezTo>
                  <a:cubicBezTo>
                    <a:pt x="2385" y="3026"/>
                    <a:pt x="2458" y="2949"/>
                    <a:pt x="2531" y="2876"/>
                  </a:cubicBezTo>
                  <a:cubicBezTo>
                    <a:pt x="2793" y="2846"/>
                    <a:pt x="2990" y="2833"/>
                    <a:pt x="3187" y="2816"/>
                  </a:cubicBezTo>
                  <a:cubicBezTo>
                    <a:pt x="3252" y="2812"/>
                    <a:pt x="3312" y="2807"/>
                    <a:pt x="3376" y="2803"/>
                  </a:cubicBezTo>
                  <a:close/>
                  <a:moveTo>
                    <a:pt x="2437" y="4090"/>
                  </a:moveTo>
                  <a:lnTo>
                    <a:pt x="2437" y="4090"/>
                  </a:lnTo>
                  <a:cubicBezTo>
                    <a:pt x="2308" y="4309"/>
                    <a:pt x="2192" y="4528"/>
                    <a:pt x="2089" y="4755"/>
                  </a:cubicBezTo>
                  <a:cubicBezTo>
                    <a:pt x="2072" y="4759"/>
                    <a:pt x="2055" y="4759"/>
                    <a:pt x="2038" y="4768"/>
                  </a:cubicBezTo>
                  <a:cubicBezTo>
                    <a:pt x="1669" y="4918"/>
                    <a:pt x="1304" y="5098"/>
                    <a:pt x="957" y="5300"/>
                  </a:cubicBezTo>
                  <a:cubicBezTo>
                    <a:pt x="1077" y="4987"/>
                    <a:pt x="1227" y="4686"/>
                    <a:pt x="1394" y="4390"/>
                  </a:cubicBezTo>
                  <a:lnTo>
                    <a:pt x="2437" y="4090"/>
                  </a:lnTo>
                  <a:close/>
                  <a:moveTo>
                    <a:pt x="1896" y="5218"/>
                  </a:moveTo>
                  <a:lnTo>
                    <a:pt x="1896" y="5218"/>
                  </a:lnTo>
                  <a:cubicBezTo>
                    <a:pt x="1810" y="5437"/>
                    <a:pt x="1737" y="5656"/>
                    <a:pt x="1677" y="5883"/>
                  </a:cubicBezTo>
                  <a:cubicBezTo>
                    <a:pt x="1660" y="5887"/>
                    <a:pt x="1643" y="5896"/>
                    <a:pt x="1630" y="5904"/>
                  </a:cubicBezTo>
                  <a:cubicBezTo>
                    <a:pt x="1257" y="6188"/>
                    <a:pt x="897" y="6488"/>
                    <a:pt x="545" y="6797"/>
                  </a:cubicBezTo>
                  <a:cubicBezTo>
                    <a:pt x="596" y="6466"/>
                    <a:pt x="674" y="6145"/>
                    <a:pt x="772" y="5827"/>
                  </a:cubicBezTo>
                  <a:cubicBezTo>
                    <a:pt x="1128" y="5596"/>
                    <a:pt x="1506" y="5390"/>
                    <a:pt x="1896" y="5218"/>
                  </a:cubicBezTo>
                  <a:close/>
                  <a:moveTo>
                    <a:pt x="1544" y="6428"/>
                  </a:moveTo>
                  <a:lnTo>
                    <a:pt x="1544" y="6428"/>
                  </a:lnTo>
                  <a:cubicBezTo>
                    <a:pt x="1480" y="6750"/>
                    <a:pt x="1437" y="7084"/>
                    <a:pt x="1411" y="7419"/>
                  </a:cubicBezTo>
                  <a:cubicBezTo>
                    <a:pt x="1394" y="7427"/>
                    <a:pt x="1377" y="7436"/>
                    <a:pt x="1364" y="7453"/>
                  </a:cubicBezTo>
                  <a:lnTo>
                    <a:pt x="476" y="8440"/>
                  </a:lnTo>
                  <a:cubicBezTo>
                    <a:pt x="451" y="8062"/>
                    <a:pt x="451" y="7689"/>
                    <a:pt x="485" y="7320"/>
                  </a:cubicBezTo>
                  <a:cubicBezTo>
                    <a:pt x="824" y="7011"/>
                    <a:pt x="1184" y="6715"/>
                    <a:pt x="1544" y="6428"/>
                  </a:cubicBezTo>
                  <a:close/>
                  <a:moveTo>
                    <a:pt x="1394" y="7951"/>
                  </a:moveTo>
                  <a:cubicBezTo>
                    <a:pt x="1394" y="8401"/>
                    <a:pt x="1433" y="8856"/>
                    <a:pt x="1514" y="9310"/>
                  </a:cubicBezTo>
                  <a:cubicBezTo>
                    <a:pt x="1497" y="9323"/>
                    <a:pt x="1484" y="9332"/>
                    <a:pt x="1472" y="9349"/>
                  </a:cubicBezTo>
                  <a:cubicBezTo>
                    <a:pt x="1240" y="9636"/>
                    <a:pt x="1021" y="9937"/>
                    <a:pt x="815" y="10241"/>
                  </a:cubicBezTo>
                  <a:cubicBezTo>
                    <a:pt x="725" y="9954"/>
                    <a:pt x="648" y="9666"/>
                    <a:pt x="592" y="9370"/>
                  </a:cubicBezTo>
                  <a:cubicBezTo>
                    <a:pt x="566" y="9220"/>
                    <a:pt x="541" y="9070"/>
                    <a:pt x="524" y="8920"/>
                  </a:cubicBezTo>
                  <a:lnTo>
                    <a:pt x="1394" y="7951"/>
                  </a:lnTo>
                  <a:close/>
                  <a:moveTo>
                    <a:pt x="1604" y="9757"/>
                  </a:moveTo>
                  <a:cubicBezTo>
                    <a:pt x="1682" y="10070"/>
                    <a:pt x="1776" y="10374"/>
                    <a:pt x="1888" y="10674"/>
                  </a:cubicBezTo>
                  <a:cubicBezTo>
                    <a:pt x="1725" y="10949"/>
                    <a:pt x="1536" y="11211"/>
                    <a:pt x="1339" y="11459"/>
                  </a:cubicBezTo>
                  <a:cubicBezTo>
                    <a:pt x="1197" y="11198"/>
                    <a:pt x="1073" y="10928"/>
                    <a:pt x="965" y="10653"/>
                  </a:cubicBezTo>
                  <a:cubicBezTo>
                    <a:pt x="1163" y="10344"/>
                    <a:pt x="1381" y="10048"/>
                    <a:pt x="1604" y="9757"/>
                  </a:cubicBezTo>
                  <a:close/>
                  <a:moveTo>
                    <a:pt x="2055" y="11078"/>
                  </a:moveTo>
                  <a:cubicBezTo>
                    <a:pt x="2192" y="11391"/>
                    <a:pt x="2351" y="11695"/>
                    <a:pt x="2531" y="11987"/>
                  </a:cubicBezTo>
                  <a:cubicBezTo>
                    <a:pt x="2518" y="12000"/>
                    <a:pt x="2510" y="12009"/>
                    <a:pt x="2501" y="12021"/>
                  </a:cubicBezTo>
                  <a:cubicBezTo>
                    <a:pt x="2372" y="12236"/>
                    <a:pt x="2261" y="12459"/>
                    <a:pt x="2154" y="12686"/>
                  </a:cubicBezTo>
                  <a:cubicBezTo>
                    <a:pt x="1926" y="12403"/>
                    <a:pt x="1712" y="12103"/>
                    <a:pt x="1527" y="11790"/>
                  </a:cubicBezTo>
                  <a:cubicBezTo>
                    <a:pt x="1716" y="11562"/>
                    <a:pt x="1892" y="11322"/>
                    <a:pt x="2055" y="11078"/>
                  </a:cubicBezTo>
                  <a:close/>
                  <a:moveTo>
                    <a:pt x="2741" y="12317"/>
                  </a:moveTo>
                  <a:cubicBezTo>
                    <a:pt x="2891" y="12536"/>
                    <a:pt x="3050" y="12751"/>
                    <a:pt x="3222" y="12957"/>
                  </a:cubicBezTo>
                  <a:cubicBezTo>
                    <a:pt x="3205" y="12969"/>
                    <a:pt x="3192" y="12991"/>
                    <a:pt x="3183" y="13012"/>
                  </a:cubicBezTo>
                  <a:lnTo>
                    <a:pt x="2964" y="13548"/>
                  </a:lnTo>
                  <a:cubicBezTo>
                    <a:pt x="2771" y="13368"/>
                    <a:pt x="2583" y="13184"/>
                    <a:pt x="2407" y="12987"/>
                  </a:cubicBezTo>
                  <a:cubicBezTo>
                    <a:pt x="2505" y="12755"/>
                    <a:pt x="2621" y="12532"/>
                    <a:pt x="2741" y="12317"/>
                  </a:cubicBezTo>
                  <a:close/>
                  <a:moveTo>
                    <a:pt x="3470" y="13248"/>
                  </a:moveTo>
                  <a:cubicBezTo>
                    <a:pt x="3685" y="13480"/>
                    <a:pt x="3912" y="13703"/>
                    <a:pt x="4148" y="13913"/>
                  </a:cubicBezTo>
                  <a:cubicBezTo>
                    <a:pt x="4144" y="13917"/>
                    <a:pt x="4140" y="13922"/>
                    <a:pt x="4140" y="13930"/>
                  </a:cubicBezTo>
                  <a:cubicBezTo>
                    <a:pt x="4088" y="14072"/>
                    <a:pt x="4050" y="14222"/>
                    <a:pt x="4024" y="14372"/>
                  </a:cubicBezTo>
                  <a:cubicBezTo>
                    <a:pt x="3754" y="14196"/>
                    <a:pt x="3496" y="14003"/>
                    <a:pt x="3247" y="13797"/>
                  </a:cubicBezTo>
                  <a:lnTo>
                    <a:pt x="3470" y="13248"/>
                  </a:lnTo>
                  <a:close/>
                  <a:moveTo>
                    <a:pt x="4440" y="14158"/>
                  </a:moveTo>
                  <a:cubicBezTo>
                    <a:pt x="5139" y="14720"/>
                    <a:pt x="5924" y="15170"/>
                    <a:pt x="6769" y="15474"/>
                  </a:cubicBezTo>
                  <a:cubicBezTo>
                    <a:pt x="5916" y="15320"/>
                    <a:pt x="5100" y="15007"/>
                    <a:pt x="4354" y="14574"/>
                  </a:cubicBezTo>
                  <a:cubicBezTo>
                    <a:pt x="4371" y="14432"/>
                    <a:pt x="4397" y="14295"/>
                    <a:pt x="4440" y="14158"/>
                  </a:cubicBezTo>
                  <a:close/>
                  <a:moveTo>
                    <a:pt x="9592" y="354"/>
                  </a:moveTo>
                  <a:cubicBezTo>
                    <a:pt x="11479" y="354"/>
                    <a:pt x="13302" y="1070"/>
                    <a:pt x="14726" y="2456"/>
                  </a:cubicBezTo>
                  <a:cubicBezTo>
                    <a:pt x="17017" y="4691"/>
                    <a:pt x="17665" y="8397"/>
                    <a:pt x="16266" y="11275"/>
                  </a:cubicBezTo>
                  <a:cubicBezTo>
                    <a:pt x="15006" y="13869"/>
                    <a:pt x="12188" y="15571"/>
                    <a:pt x="9320" y="15571"/>
                  </a:cubicBezTo>
                  <a:cubicBezTo>
                    <a:pt x="9006" y="15571"/>
                    <a:pt x="8691" y="15551"/>
                    <a:pt x="8378" y="15509"/>
                  </a:cubicBezTo>
                  <a:cubicBezTo>
                    <a:pt x="5208" y="15084"/>
                    <a:pt x="2475" y="12498"/>
                    <a:pt x="1883" y="9353"/>
                  </a:cubicBezTo>
                  <a:cubicBezTo>
                    <a:pt x="1411" y="6857"/>
                    <a:pt x="2214" y="4425"/>
                    <a:pt x="3972" y="2692"/>
                  </a:cubicBezTo>
                  <a:cubicBezTo>
                    <a:pt x="3977" y="2692"/>
                    <a:pt x="3977" y="2692"/>
                    <a:pt x="3977" y="2687"/>
                  </a:cubicBezTo>
                  <a:cubicBezTo>
                    <a:pt x="4517" y="2164"/>
                    <a:pt x="5139" y="1701"/>
                    <a:pt x="5843" y="1323"/>
                  </a:cubicBezTo>
                  <a:cubicBezTo>
                    <a:pt x="7052" y="671"/>
                    <a:pt x="8335" y="354"/>
                    <a:pt x="9592" y="354"/>
                  </a:cubicBezTo>
                  <a:close/>
                  <a:moveTo>
                    <a:pt x="9594" y="0"/>
                  </a:moveTo>
                  <a:cubicBezTo>
                    <a:pt x="9344" y="0"/>
                    <a:pt x="9092" y="12"/>
                    <a:pt x="8841" y="36"/>
                  </a:cubicBezTo>
                  <a:cubicBezTo>
                    <a:pt x="8676" y="26"/>
                    <a:pt x="8510" y="20"/>
                    <a:pt x="8345" y="20"/>
                  </a:cubicBezTo>
                  <a:cubicBezTo>
                    <a:pt x="6008" y="20"/>
                    <a:pt x="3637" y="1081"/>
                    <a:pt x="2051" y="2867"/>
                  </a:cubicBezTo>
                  <a:cubicBezTo>
                    <a:pt x="1317" y="3691"/>
                    <a:pt x="785" y="4622"/>
                    <a:pt x="463" y="5617"/>
                  </a:cubicBezTo>
                  <a:cubicBezTo>
                    <a:pt x="438" y="5651"/>
                    <a:pt x="429" y="5690"/>
                    <a:pt x="429" y="5729"/>
                  </a:cubicBezTo>
                  <a:cubicBezTo>
                    <a:pt x="73" y="6900"/>
                    <a:pt x="0" y="8157"/>
                    <a:pt x="245" y="9435"/>
                  </a:cubicBezTo>
                  <a:cubicBezTo>
                    <a:pt x="502" y="10812"/>
                    <a:pt x="1154" y="12086"/>
                    <a:pt x="2068" y="13132"/>
                  </a:cubicBezTo>
                  <a:cubicBezTo>
                    <a:pt x="2072" y="13137"/>
                    <a:pt x="2072" y="13137"/>
                    <a:pt x="2076" y="13141"/>
                  </a:cubicBezTo>
                  <a:cubicBezTo>
                    <a:pt x="3346" y="14599"/>
                    <a:pt x="5118" y="15620"/>
                    <a:pt x="7044" y="15878"/>
                  </a:cubicBezTo>
                  <a:cubicBezTo>
                    <a:pt x="7365" y="15921"/>
                    <a:pt x="7696" y="15942"/>
                    <a:pt x="8022" y="15942"/>
                  </a:cubicBezTo>
                  <a:cubicBezTo>
                    <a:pt x="8270" y="15942"/>
                    <a:pt x="8524" y="15929"/>
                    <a:pt x="8772" y="15903"/>
                  </a:cubicBezTo>
                  <a:cubicBezTo>
                    <a:pt x="8953" y="15916"/>
                    <a:pt x="9137" y="15925"/>
                    <a:pt x="9317" y="15925"/>
                  </a:cubicBezTo>
                  <a:cubicBezTo>
                    <a:pt x="12316" y="15925"/>
                    <a:pt x="15267" y="14145"/>
                    <a:pt x="16584" y="11429"/>
                  </a:cubicBezTo>
                  <a:cubicBezTo>
                    <a:pt x="18051" y="8418"/>
                    <a:pt x="17373" y="4540"/>
                    <a:pt x="14975" y="2203"/>
                  </a:cubicBezTo>
                  <a:cubicBezTo>
                    <a:pt x="13483" y="748"/>
                    <a:pt x="11568" y="0"/>
                    <a:pt x="9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36"/>
          <p:cNvSpPr/>
          <p:nvPr/>
        </p:nvSpPr>
        <p:spPr>
          <a:xfrm>
            <a:off x="838001" y="820450"/>
            <a:ext cx="3410057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do Cliente</a:t>
            </a:r>
            <a:endParaRPr dirty="0"/>
          </a:p>
        </p:txBody>
      </p:sp>
      <p:grpSp>
        <p:nvGrpSpPr>
          <p:cNvPr id="330" name="Google Shape;330;p36"/>
          <p:cNvGrpSpPr/>
          <p:nvPr/>
        </p:nvGrpSpPr>
        <p:grpSpPr>
          <a:xfrm>
            <a:off x="6145189" y="1562619"/>
            <a:ext cx="2280456" cy="1366513"/>
            <a:chOff x="6145189" y="1562619"/>
            <a:chExt cx="2280456" cy="1366513"/>
          </a:xfrm>
        </p:grpSpPr>
        <p:grpSp>
          <p:nvGrpSpPr>
            <p:cNvPr id="331" name="Google Shape;331;p36"/>
            <p:cNvGrpSpPr/>
            <p:nvPr/>
          </p:nvGrpSpPr>
          <p:grpSpPr>
            <a:xfrm flipH="1">
              <a:off x="6704911" y="1996600"/>
              <a:ext cx="1720734" cy="932532"/>
              <a:chOff x="6535955" y="3837363"/>
              <a:chExt cx="1699826" cy="872340"/>
            </a:xfrm>
          </p:grpSpPr>
          <p:sp>
            <p:nvSpPr>
              <p:cNvPr id="332" name="Google Shape;332;p36"/>
              <p:cNvSpPr/>
              <p:nvPr/>
            </p:nvSpPr>
            <p:spPr>
              <a:xfrm>
                <a:off x="6710059" y="3934837"/>
                <a:ext cx="1387130" cy="629154"/>
              </a:xfrm>
              <a:custGeom>
                <a:avLst/>
                <a:gdLst/>
                <a:ahLst/>
                <a:cxnLst/>
                <a:rect l="l" t="t" r="r" b="b"/>
                <a:pathLst>
                  <a:path w="28882" h="14105" extrusionOk="0">
                    <a:moveTo>
                      <a:pt x="8303" y="1"/>
                    </a:moveTo>
                    <a:cubicBezTo>
                      <a:pt x="6831" y="1"/>
                      <a:pt x="5228" y="21"/>
                      <a:pt x="3359" y="61"/>
                    </a:cubicBezTo>
                    <a:cubicBezTo>
                      <a:pt x="2604" y="74"/>
                      <a:pt x="1802" y="108"/>
                      <a:pt x="1175" y="533"/>
                    </a:cubicBezTo>
                    <a:cubicBezTo>
                      <a:pt x="107" y="1258"/>
                      <a:pt x="0" y="2768"/>
                      <a:pt x="52" y="4059"/>
                    </a:cubicBezTo>
                    <a:cubicBezTo>
                      <a:pt x="150" y="6470"/>
                      <a:pt x="438" y="8876"/>
                      <a:pt x="905" y="11244"/>
                    </a:cubicBezTo>
                    <a:cubicBezTo>
                      <a:pt x="1047" y="11956"/>
                      <a:pt x="1223" y="12702"/>
                      <a:pt x="1712" y="13234"/>
                    </a:cubicBezTo>
                    <a:cubicBezTo>
                      <a:pt x="2385" y="13968"/>
                      <a:pt x="3438" y="14105"/>
                      <a:pt x="4459" y="14105"/>
                    </a:cubicBezTo>
                    <a:cubicBezTo>
                      <a:pt x="4661" y="14105"/>
                      <a:pt x="4861" y="14099"/>
                      <a:pt x="5057" y="14092"/>
                    </a:cubicBezTo>
                    <a:cubicBezTo>
                      <a:pt x="13658" y="13792"/>
                      <a:pt x="18209" y="13363"/>
                      <a:pt x="26801" y="12917"/>
                    </a:cubicBezTo>
                    <a:cubicBezTo>
                      <a:pt x="27170" y="12895"/>
                      <a:pt x="27548" y="12874"/>
                      <a:pt x="27874" y="12711"/>
                    </a:cubicBezTo>
                    <a:cubicBezTo>
                      <a:pt x="28869" y="12222"/>
                      <a:pt x="28882" y="10832"/>
                      <a:pt x="28753" y="9730"/>
                    </a:cubicBezTo>
                    <a:lnTo>
                      <a:pt x="27921" y="1905"/>
                    </a:lnTo>
                    <a:lnTo>
                      <a:pt x="21101" y="559"/>
                    </a:lnTo>
                    <a:cubicBezTo>
                      <a:pt x="15716" y="173"/>
                      <a:pt x="12552" y="1"/>
                      <a:pt x="8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6"/>
              <p:cNvSpPr/>
              <p:nvPr/>
            </p:nvSpPr>
            <p:spPr>
              <a:xfrm>
                <a:off x="6576032" y="3837363"/>
                <a:ext cx="1659750" cy="824049"/>
              </a:xfrm>
              <a:custGeom>
                <a:avLst/>
                <a:gdLst/>
                <a:ahLst/>
                <a:cxnLst/>
                <a:rect l="l" t="t" r="r" b="b"/>
                <a:pathLst>
                  <a:path w="29487" h="14640" extrusionOk="0">
                    <a:moveTo>
                      <a:pt x="8536" y="0"/>
                    </a:moveTo>
                    <a:cubicBezTo>
                      <a:pt x="7071" y="0"/>
                      <a:pt x="5476" y="20"/>
                      <a:pt x="3617" y="59"/>
                    </a:cubicBezTo>
                    <a:cubicBezTo>
                      <a:pt x="2939" y="76"/>
                      <a:pt x="2004" y="93"/>
                      <a:pt x="1287" y="582"/>
                    </a:cubicBezTo>
                    <a:cubicBezTo>
                      <a:pt x="73" y="1406"/>
                      <a:pt x="0" y="3117"/>
                      <a:pt x="48" y="4335"/>
                    </a:cubicBezTo>
                    <a:cubicBezTo>
                      <a:pt x="146" y="6755"/>
                      <a:pt x="438" y="9187"/>
                      <a:pt x="906" y="11563"/>
                    </a:cubicBezTo>
                    <a:cubicBezTo>
                      <a:pt x="1056" y="12318"/>
                      <a:pt x="1244" y="13103"/>
                      <a:pt x="1776" y="13682"/>
                    </a:cubicBezTo>
                    <a:cubicBezTo>
                      <a:pt x="2516" y="14487"/>
                      <a:pt x="3635" y="14639"/>
                      <a:pt x="4719" y="14639"/>
                    </a:cubicBezTo>
                    <a:cubicBezTo>
                      <a:pt x="4924" y="14639"/>
                      <a:pt x="5128" y="14634"/>
                      <a:pt x="5328" y="14626"/>
                    </a:cubicBezTo>
                    <a:cubicBezTo>
                      <a:pt x="10647" y="14442"/>
                      <a:pt x="14491" y="14201"/>
                      <a:pt x="18553" y="13948"/>
                    </a:cubicBezTo>
                    <a:cubicBezTo>
                      <a:pt x="21131" y="13785"/>
                      <a:pt x="23799" y="13622"/>
                      <a:pt x="27081" y="13451"/>
                    </a:cubicBezTo>
                    <a:cubicBezTo>
                      <a:pt x="27175" y="13446"/>
                      <a:pt x="27278" y="13438"/>
                      <a:pt x="27381" y="13434"/>
                    </a:cubicBezTo>
                    <a:cubicBezTo>
                      <a:pt x="27668" y="13408"/>
                      <a:pt x="27973" y="13361"/>
                      <a:pt x="28256" y="13219"/>
                    </a:cubicBezTo>
                    <a:cubicBezTo>
                      <a:pt x="29152" y="12777"/>
                      <a:pt x="29487" y="11713"/>
                      <a:pt x="29277" y="9963"/>
                    </a:cubicBezTo>
                    <a:cubicBezTo>
                      <a:pt x="29261" y="9828"/>
                      <a:pt x="29145" y="9730"/>
                      <a:pt x="29013" y="9730"/>
                    </a:cubicBezTo>
                    <a:cubicBezTo>
                      <a:pt x="29002" y="9730"/>
                      <a:pt x="28991" y="9730"/>
                      <a:pt x="28981" y="9732"/>
                    </a:cubicBezTo>
                    <a:cubicBezTo>
                      <a:pt x="28835" y="9749"/>
                      <a:pt x="28732" y="9882"/>
                      <a:pt x="28749" y="10028"/>
                    </a:cubicBezTo>
                    <a:cubicBezTo>
                      <a:pt x="28929" y="11525"/>
                      <a:pt x="28689" y="12413"/>
                      <a:pt x="28020" y="12743"/>
                    </a:cubicBezTo>
                    <a:cubicBezTo>
                      <a:pt x="27733" y="12885"/>
                      <a:pt x="27389" y="12902"/>
                      <a:pt x="27050" y="12919"/>
                    </a:cubicBezTo>
                    <a:cubicBezTo>
                      <a:pt x="23769" y="13090"/>
                      <a:pt x="21101" y="13253"/>
                      <a:pt x="18523" y="13416"/>
                    </a:cubicBezTo>
                    <a:cubicBezTo>
                      <a:pt x="14461" y="13670"/>
                      <a:pt x="10621" y="13910"/>
                      <a:pt x="5311" y="14094"/>
                    </a:cubicBezTo>
                    <a:cubicBezTo>
                      <a:pt x="5119" y="14101"/>
                      <a:pt x="4922" y="14107"/>
                      <a:pt x="4726" y="14107"/>
                    </a:cubicBezTo>
                    <a:cubicBezTo>
                      <a:pt x="3756" y="14107"/>
                      <a:pt x="2774" y="13978"/>
                      <a:pt x="2171" y="13322"/>
                    </a:cubicBezTo>
                    <a:cubicBezTo>
                      <a:pt x="1729" y="12846"/>
                      <a:pt x="1570" y="12168"/>
                      <a:pt x="1429" y="11460"/>
                    </a:cubicBezTo>
                    <a:cubicBezTo>
                      <a:pt x="966" y="9114"/>
                      <a:pt x="678" y="6708"/>
                      <a:pt x="580" y="4314"/>
                    </a:cubicBezTo>
                    <a:cubicBezTo>
                      <a:pt x="537" y="3224"/>
                      <a:pt x="592" y="1697"/>
                      <a:pt x="1588" y="1020"/>
                    </a:cubicBezTo>
                    <a:cubicBezTo>
                      <a:pt x="2132" y="655"/>
                      <a:pt x="2832" y="608"/>
                      <a:pt x="3629" y="595"/>
                    </a:cubicBezTo>
                    <a:cubicBezTo>
                      <a:pt x="5490" y="556"/>
                      <a:pt x="7085" y="536"/>
                      <a:pt x="8550" y="536"/>
                    </a:cubicBezTo>
                    <a:cubicBezTo>
                      <a:pt x="12794" y="536"/>
                      <a:pt x="15950" y="706"/>
                      <a:pt x="21345" y="1088"/>
                    </a:cubicBezTo>
                    <a:cubicBezTo>
                      <a:pt x="21353" y="1089"/>
                      <a:pt x="21361" y="1089"/>
                      <a:pt x="21368" y="1089"/>
                    </a:cubicBezTo>
                    <a:cubicBezTo>
                      <a:pt x="21504" y="1089"/>
                      <a:pt x="21620" y="982"/>
                      <a:pt x="21628" y="844"/>
                    </a:cubicBezTo>
                    <a:cubicBezTo>
                      <a:pt x="21641" y="698"/>
                      <a:pt x="21530" y="569"/>
                      <a:pt x="21384" y="561"/>
                    </a:cubicBezTo>
                    <a:cubicBezTo>
                      <a:pt x="15966" y="171"/>
                      <a:pt x="12800" y="0"/>
                      <a:pt x="8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6"/>
              <p:cNvSpPr/>
              <p:nvPr/>
            </p:nvSpPr>
            <p:spPr>
              <a:xfrm>
                <a:off x="6535955" y="4257208"/>
                <a:ext cx="843187" cy="452495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8039" extrusionOk="0">
                    <a:moveTo>
                      <a:pt x="285" y="0"/>
                    </a:moveTo>
                    <a:cubicBezTo>
                      <a:pt x="272" y="0"/>
                      <a:pt x="258" y="1"/>
                      <a:pt x="245" y="4"/>
                    </a:cubicBezTo>
                    <a:cubicBezTo>
                      <a:pt x="99" y="29"/>
                      <a:pt x="0" y="167"/>
                      <a:pt x="26" y="312"/>
                    </a:cubicBezTo>
                    <a:cubicBezTo>
                      <a:pt x="322" y="2062"/>
                      <a:pt x="682" y="3826"/>
                      <a:pt x="1103" y="5550"/>
                    </a:cubicBezTo>
                    <a:cubicBezTo>
                      <a:pt x="1266" y="6228"/>
                      <a:pt x="1455" y="6875"/>
                      <a:pt x="1939" y="7347"/>
                    </a:cubicBezTo>
                    <a:cubicBezTo>
                      <a:pt x="2538" y="7928"/>
                      <a:pt x="3368" y="8039"/>
                      <a:pt x="4214" y="8039"/>
                    </a:cubicBezTo>
                    <a:cubicBezTo>
                      <a:pt x="4374" y="8039"/>
                      <a:pt x="4534" y="8035"/>
                      <a:pt x="4693" y="8029"/>
                    </a:cubicBezTo>
                    <a:lnTo>
                      <a:pt x="14718" y="7703"/>
                    </a:lnTo>
                    <a:lnTo>
                      <a:pt x="14731" y="7703"/>
                    </a:lnTo>
                    <a:cubicBezTo>
                      <a:pt x="14872" y="7690"/>
                      <a:pt x="14980" y="7570"/>
                      <a:pt x="14975" y="7429"/>
                    </a:cubicBezTo>
                    <a:cubicBezTo>
                      <a:pt x="14971" y="7286"/>
                      <a:pt x="14855" y="7171"/>
                      <a:pt x="14709" y="7171"/>
                    </a:cubicBezTo>
                    <a:cubicBezTo>
                      <a:pt x="14706" y="7171"/>
                      <a:pt x="14703" y="7171"/>
                      <a:pt x="14701" y="7171"/>
                    </a:cubicBezTo>
                    <a:lnTo>
                      <a:pt x="4676" y="7497"/>
                    </a:lnTo>
                    <a:cubicBezTo>
                      <a:pt x="4525" y="7502"/>
                      <a:pt x="4373" y="7506"/>
                      <a:pt x="4222" y="7506"/>
                    </a:cubicBezTo>
                    <a:cubicBezTo>
                      <a:pt x="3487" y="7506"/>
                      <a:pt x="2778" y="7417"/>
                      <a:pt x="2308" y="6965"/>
                    </a:cubicBezTo>
                    <a:cubicBezTo>
                      <a:pt x="1926" y="6592"/>
                      <a:pt x="1763" y="6026"/>
                      <a:pt x="1618" y="5426"/>
                    </a:cubicBezTo>
                    <a:cubicBezTo>
                      <a:pt x="1206" y="3710"/>
                      <a:pt x="845" y="1960"/>
                      <a:pt x="549" y="222"/>
                    </a:cubicBezTo>
                    <a:cubicBezTo>
                      <a:pt x="530" y="90"/>
                      <a:pt x="412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36"/>
            <p:cNvGrpSpPr/>
            <p:nvPr/>
          </p:nvGrpSpPr>
          <p:grpSpPr>
            <a:xfrm>
              <a:off x="6145189" y="1562619"/>
              <a:ext cx="1036127" cy="902813"/>
              <a:chOff x="4695649" y="2635521"/>
              <a:chExt cx="980810" cy="854613"/>
            </a:xfrm>
          </p:grpSpPr>
          <p:sp>
            <p:nvSpPr>
              <p:cNvPr id="336" name="Google Shape;336;p36"/>
              <p:cNvSpPr/>
              <p:nvPr/>
            </p:nvSpPr>
            <p:spPr>
              <a:xfrm>
                <a:off x="4867825" y="2718876"/>
                <a:ext cx="721511" cy="687741"/>
              </a:xfrm>
              <a:custGeom>
                <a:avLst/>
                <a:gdLst/>
                <a:ahLst/>
                <a:cxnLst/>
                <a:rect l="l" t="t" r="r" b="b"/>
                <a:pathLst>
                  <a:path w="15554" h="14826" extrusionOk="0">
                    <a:moveTo>
                      <a:pt x="8530" y="0"/>
                    </a:moveTo>
                    <a:cubicBezTo>
                      <a:pt x="4245" y="0"/>
                      <a:pt x="0" y="4166"/>
                      <a:pt x="463" y="8541"/>
                    </a:cubicBezTo>
                    <a:cubicBezTo>
                      <a:pt x="724" y="11037"/>
                      <a:pt x="2466" y="13307"/>
                      <a:pt x="4786" y="14272"/>
                    </a:cubicBezTo>
                    <a:cubicBezTo>
                      <a:pt x="5679" y="14645"/>
                      <a:pt x="6643" y="14826"/>
                      <a:pt x="7609" y="14826"/>
                    </a:cubicBezTo>
                    <a:cubicBezTo>
                      <a:pt x="9149" y="14826"/>
                      <a:pt x="10696" y="14367"/>
                      <a:pt x="11972" y="13500"/>
                    </a:cubicBezTo>
                    <a:cubicBezTo>
                      <a:pt x="14194" y="11990"/>
                      <a:pt x="15553" y="9262"/>
                      <a:pt x="15339" y="6581"/>
                    </a:cubicBezTo>
                    <a:cubicBezTo>
                      <a:pt x="15124" y="3900"/>
                      <a:pt x="13310" y="1394"/>
                      <a:pt x="10800" y="421"/>
                    </a:cubicBezTo>
                    <a:cubicBezTo>
                      <a:pt x="10060" y="133"/>
                      <a:pt x="9294" y="0"/>
                      <a:pt x="8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4695649" y="2635521"/>
                <a:ext cx="980810" cy="854613"/>
              </a:xfrm>
              <a:custGeom>
                <a:avLst/>
                <a:gdLst/>
                <a:ahLst/>
                <a:cxnLst/>
                <a:rect l="l" t="t" r="r" b="b"/>
                <a:pathLst>
                  <a:path w="17425" h="15183" extrusionOk="0">
                    <a:moveTo>
                      <a:pt x="7902" y="383"/>
                    </a:moveTo>
                    <a:cubicBezTo>
                      <a:pt x="7481" y="521"/>
                      <a:pt x="7065" y="696"/>
                      <a:pt x="6653" y="911"/>
                    </a:cubicBezTo>
                    <a:cubicBezTo>
                      <a:pt x="6645" y="907"/>
                      <a:pt x="6632" y="902"/>
                      <a:pt x="6619" y="902"/>
                    </a:cubicBezTo>
                    <a:cubicBezTo>
                      <a:pt x="6587" y="902"/>
                      <a:pt x="6554" y="902"/>
                      <a:pt x="6522" y="902"/>
                    </a:cubicBezTo>
                    <a:cubicBezTo>
                      <a:pt x="6233" y="902"/>
                      <a:pt x="5948" y="919"/>
                      <a:pt x="5662" y="949"/>
                    </a:cubicBezTo>
                    <a:cubicBezTo>
                      <a:pt x="6392" y="641"/>
                      <a:pt x="7151" y="452"/>
                      <a:pt x="7902" y="383"/>
                    </a:cubicBezTo>
                    <a:close/>
                    <a:moveTo>
                      <a:pt x="6023" y="1276"/>
                    </a:moveTo>
                    <a:lnTo>
                      <a:pt x="6023" y="1276"/>
                    </a:lnTo>
                    <a:cubicBezTo>
                      <a:pt x="5783" y="1426"/>
                      <a:pt x="5547" y="1584"/>
                      <a:pt x="5315" y="1765"/>
                    </a:cubicBezTo>
                    <a:cubicBezTo>
                      <a:pt x="5208" y="1846"/>
                      <a:pt x="5105" y="1932"/>
                      <a:pt x="5002" y="2013"/>
                    </a:cubicBezTo>
                    <a:lnTo>
                      <a:pt x="4985" y="2013"/>
                    </a:lnTo>
                    <a:cubicBezTo>
                      <a:pt x="4972" y="2009"/>
                      <a:pt x="4959" y="2009"/>
                      <a:pt x="4946" y="2009"/>
                    </a:cubicBezTo>
                    <a:cubicBezTo>
                      <a:pt x="4517" y="2026"/>
                      <a:pt x="4088" y="2073"/>
                      <a:pt x="3664" y="2142"/>
                    </a:cubicBezTo>
                    <a:cubicBezTo>
                      <a:pt x="3968" y="1897"/>
                      <a:pt x="4290" y="1679"/>
                      <a:pt x="4616" y="1481"/>
                    </a:cubicBezTo>
                    <a:cubicBezTo>
                      <a:pt x="5079" y="1374"/>
                      <a:pt x="5551" y="1306"/>
                      <a:pt x="6023" y="1276"/>
                    </a:cubicBezTo>
                    <a:close/>
                    <a:moveTo>
                      <a:pt x="4581" y="2386"/>
                    </a:moveTo>
                    <a:lnTo>
                      <a:pt x="4581" y="2386"/>
                    </a:lnTo>
                    <a:cubicBezTo>
                      <a:pt x="4260" y="2691"/>
                      <a:pt x="3964" y="3013"/>
                      <a:pt x="3698" y="3347"/>
                    </a:cubicBezTo>
                    <a:cubicBezTo>
                      <a:pt x="3685" y="3347"/>
                      <a:pt x="3676" y="3343"/>
                      <a:pt x="3664" y="3343"/>
                    </a:cubicBezTo>
                    <a:cubicBezTo>
                      <a:pt x="3166" y="3390"/>
                      <a:pt x="2673" y="3485"/>
                      <a:pt x="2192" y="3618"/>
                    </a:cubicBezTo>
                    <a:cubicBezTo>
                      <a:pt x="2432" y="3313"/>
                      <a:pt x="2698" y="3017"/>
                      <a:pt x="2986" y="2734"/>
                    </a:cubicBezTo>
                    <a:cubicBezTo>
                      <a:pt x="3033" y="2691"/>
                      <a:pt x="3080" y="2648"/>
                      <a:pt x="3127" y="2605"/>
                    </a:cubicBezTo>
                    <a:cubicBezTo>
                      <a:pt x="3603" y="2498"/>
                      <a:pt x="4092" y="2425"/>
                      <a:pt x="4581" y="2386"/>
                    </a:cubicBezTo>
                    <a:close/>
                    <a:moveTo>
                      <a:pt x="3406" y="3733"/>
                    </a:moveTo>
                    <a:cubicBezTo>
                      <a:pt x="3174" y="4059"/>
                      <a:pt x="2973" y="4394"/>
                      <a:pt x="2793" y="4741"/>
                    </a:cubicBezTo>
                    <a:cubicBezTo>
                      <a:pt x="2788" y="4741"/>
                      <a:pt x="2780" y="4737"/>
                      <a:pt x="2776" y="4737"/>
                    </a:cubicBezTo>
                    <a:cubicBezTo>
                      <a:pt x="2226" y="4836"/>
                      <a:pt x="1695" y="5003"/>
                      <a:pt x="1193" y="5239"/>
                    </a:cubicBezTo>
                    <a:cubicBezTo>
                      <a:pt x="1373" y="4849"/>
                      <a:pt x="1587" y="4467"/>
                      <a:pt x="1840" y="4094"/>
                    </a:cubicBezTo>
                    <a:cubicBezTo>
                      <a:pt x="1845" y="4094"/>
                      <a:pt x="1853" y="4094"/>
                      <a:pt x="1862" y="4089"/>
                    </a:cubicBezTo>
                    <a:cubicBezTo>
                      <a:pt x="2359" y="3922"/>
                      <a:pt x="2879" y="3802"/>
                      <a:pt x="3406" y="3733"/>
                    </a:cubicBezTo>
                    <a:close/>
                    <a:moveTo>
                      <a:pt x="2600" y="5136"/>
                    </a:moveTo>
                    <a:lnTo>
                      <a:pt x="2600" y="5136"/>
                    </a:lnTo>
                    <a:cubicBezTo>
                      <a:pt x="2394" y="5595"/>
                      <a:pt x="2231" y="6067"/>
                      <a:pt x="2124" y="6547"/>
                    </a:cubicBezTo>
                    <a:cubicBezTo>
                      <a:pt x="1605" y="6736"/>
                      <a:pt x="1098" y="6963"/>
                      <a:pt x="609" y="7225"/>
                    </a:cubicBezTo>
                    <a:cubicBezTo>
                      <a:pt x="678" y="6728"/>
                      <a:pt x="802" y="6234"/>
                      <a:pt x="983" y="5750"/>
                    </a:cubicBezTo>
                    <a:cubicBezTo>
                      <a:pt x="1489" y="5462"/>
                      <a:pt x="2033" y="5256"/>
                      <a:pt x="2600" y="5136"/>
                    </a:cubicBezTo>
                    <a:close/>
                    <a:moveTo>
                      <a:pt x="2038" y="6959"/>
                    </a:moveTo>
                    <a:lnTo>
                      <a:pt x="2038" y="6959"/>
                    </a:lnTo>
                    <a:cubicBezTo>
                      <a:pt x="1952" y="7474"/>
                      <a:pt x="1926" y="7989"/>
                      <a:pt x="1961" y="8503"/>
                    </a:cubicBezTo>
                    <a:lnTo>
                      <a:pt x="1956" y="8503"/>
                    </a:lnTo>
                    <a:cubicBezTo>
                      <a:pt x="1523" y="8782"/>
                      <a:pt x="1107" y="9091"/>
                      <a:pt x="708" y="9421"/>
                    </a:cubicBezTo>
                    <a:cubicBezTo>
                      <a:pt x="657" y="9181"/>
                      <a:pt x="609" y="8945"/>
                      <a:pt x="584" y="8701"/>
                    </a:cubicBezTo>
                    <a:cubicBezTo>
                      <a:pt x="549" y="8353"/>
                      <a:pt x="545" y="8002"/>
                      <a:pt x="566" y="7650"/>
                    </a:cubicBezTo>
                    <a:cubicBezTo>
                      <a:pt x="1038" y="7384"/>
                      <a:pt x="1532" y="7152"/>
                      <a:pt x="2038" y="6959"/>
                    </a:cubicBezTo>
                    <a:close/>
                    <a:moveTo>
                      <a:pt x="1999" y="8902"/>
                    </a:moveTo>
                    <a:cubicBezTo>
                      <a:pt x="2042" y="9237"/>
                      <a:pt x="2115" y="9572"/>
                      <a:pt x="2209" y="9898"/>
                    </a:cubicBezTo>
                    <a:cubicBezTo>
                      <a:pt x="1853" y="10185"/>
                      <a:pt x="1514" y="10498"/>
                      <a:pt x="1201" y="10833"/>
                    </a:cubicBezTo>
                    <a:cubicBezTo>
                      <a:pt x="1043" y="10498"/>
                      <a:pt x="910" y="10155"/>
                      <a:pt x="807" y="9799"/>
                    </a:cubicBezTo>
                    <a:cubicBezTo>
                      <a:pt x="1184" y="9477"/>
                      <a:pt x="1583" y="9177"/>
                      <a:pt x="1999" y="8902"/>
                    </a:cubicBezTo>
                    <a:close/>
                    <a:moveTo>
                      <a:pt x="2325" y="10262"/>
                    </a:moveTo>
                    <a:cubicBezTo>
                      <a:pt x="2458" y="10635"/>
                      <a:pt x="2625" y="11000"/>
                      <a:pt x="2818" y="11352"/>
                    </a:cubicBezTo>
                    <a:cubicBezTo>
                      <a:pt x="2806" y="11360"/>
                      <a:pt x="2797" y="11369"/>
                      <a:pt x="2788" y="11382"/>
                    </a:cubicBezTo>
                    <a:cubicBezTo>
                      <a:pt x="2540" y="11716"/>
                      <a:pt x="2364" y="11982"/>
                      <a:pt x="2175" y="12330"/>
                    </a:cubicBezTo>
                    <a:cubicBezTo>
                      <a:pt x="1870" y="11969"/>
                      <a:pt x="1605" y="11579"/>
                      <a:pt x="1377" y="11167"/>
                    </a:cubicBezTo>
                    <a:cubicBezTo>
                      <a:pt x="1673" y="10846"/>
                      <a:pt x="1991" y="10541"/>
                      <a:pt x="2325" y="10262"/>
                    </a:cubicBezTo>
                    <a:close/>
                    <a:moveTo>
                      <a:pt x="3011" y="11678"/>
                    </a:moveTo>
                    <a:cubicBezTo>
                      <a:pt x="3179" y="11944"/>
                      <a:pt x="3359" y="12205"/>
                      <a:pt x="3561" y="12450"/>
                    </a:cubicBezTo>
                    <a:cubicBezTo>
                      <a:pt x="3556" y="12458"/>
                      <a:pt x="3552" y="12463"/>
                      <a:pt x="3548" y="12471"/>
                    </a:cubicBezTo>
                    <a:cubicBezTo>
                      <a:pt x="3445" y="12780"/>
                      <a:pt x="3372" y="13102"/>
                      <a:pt x="3329" y="13428"/>
                    </a:cubicBezTo>
                    <a:cubicBezTo>
                      <a:pt x="3003" y="13183"/>
                      <a:pt x="2703" y="12909"/>
                      <a:pt x="2424" y="12613"/>
                    </a:cubicBezTo>
                    <a:cubicBezTo>
                      <a:pt x="2617" y="12252"/>
                      <a:pt x="2780" y="11995"/>
                      <a:pt x="3011" y="11678"/>
                    </a:cubicBezTo>
                    <a:close/>
                    <a:moveTo>
                      <a:pt x="3831" y="12767"/>
                    </a:moveTo>
                    <a:cubicBezTo>
                      <a:pt x="4067" y="13029"/>
                      <a:pt x="4324" y="13273"/>
                      <a:pt x="4594" y="13501"/>
                    </a:cubicBezTo>
                    <a:cubicBezTo>
                      <a:pt x="4594" y="13505"/>
                      <a:pt x="4590" y="13509"/>
                      <a:pt x="4590" y="13514"/>
                    </a:cubicBezTo>
                    <a:lnTo>
                      <a:pt x="4573" y="14179"/>
                    </a:lnTo>
                    <a:cubicBezTo>
                      <a:pt x="4251" y="14033"/>
                      <a:pt x="3947" y="13861"/>
                      <a:pt x="3655" y="13664"/>
                    </a:cubicBezTo>
                    <a:cubicBezTo>
                      <a:pt x="3685" y="13359"/>
                      <a:pt x="3745" y="13059"/>
                      <a:pt x="3831" y="12767"/>
                    </a:cubicBezTo>
                    <a:close/>
                    <a:moveTo>
                      <a:pt x="4938" y="13771"/>
                    </a:moveTo>
                    <a:cubicBezTo>
                      <a:pt x="5392" y="14110"/>
                      <a:pt x="5886" y="14397"/>
                      <a:pt x="6409" y="14612"/>
                    </a:cubicBezTo>
                    <a:cubicBezTo>
                      <a:pt x="6568" y="14680"/>
                      <a:pt x="6731" y="14740"/>
                      <a:pt x="6898" y="14796"/>
                    </a:cubicBezTo>
                    <a:cubicBezTo>
                      <a:pt x="6212" y="14736"/>
                      <a:pt x="5547" y="14577"/>
                      <a:pt x="4920" y="14333"/>
                    </a:cubicBezTo>
                    <a:lnTo>
                      <a:pt x="4938" y="13771"/>
                    </a:lnTo>
                    <a:close/>
                    <a:moveTo>
                      <a:pt x="10214" y="358"/>
                    </a:moveTo>
                    <a:cubicBezTo>
                      <a:pt x="10977" y="358"/>
                      <a:pt x="11724" y="491"/>
                      <a:pt x="12427" y="761"/>
                    </a:cubicBezTo>
                    <a:cubicBezTo>
                      <a:pt x="14864" y="1709"/>
                      <a:pt x="16639" y="4119"/>
                      <a:pt x="16854" y="6770"/>
                    </a:cubicBezTo>
                    <a:cubicBezTo>
                      <a:pt x="17060" y="9378"/>
                      <a:pt x="15769" y="12034"/>
                      <a:pt x="13564" y="13531"/>
                    </a:cubicBezTo>
                    <a:cubicBezTo>
                      <a:pt x="12313" y="14382"/>
                      <a:pt x="10794" y="14823"/>
                      <a:pt x="9295" y="14823"/>
                    </a:cubicBezTo>
                    <a:cubicBezTo>
                      <a:pt x="8346" y="14823"/>
                      <a:pt x="7405" y="14646"/>
                      <a:pt x="6546" y="14286"/>
                    </a:cubicBezTo>
                    <a:cubicBezTo>
                      <a:pt x="4273" y="13338"/>
                      <a:pt x="2578" y="11094"/>
                      <a:pt x="2329" y="8701"/>
                    </a:cubicBezTo>
                    <a:cubicBezTo>
                      <a:pt x="2076" y="6299"/>
                      <a:pt x="3303" y="3746"/>
                      <a:pt x="5529" y="2043"/>
                    </a:cubicBezTo>
                    <a:cubicBezTo>
                      <a:pt x="6984" y="937"/>
                      <a:pt x="8631" y="358"/>
                      <a:pt x="10214" y="358"/>
                    </a:cubicBezTo>
                    <a:close/>
                    <a:moveTo>
                      <a:pt x="8477" y="1"/>
                    </a:moveTo>
                    <a:cubicBezTo>
                      <a:pt x="7126" y="1"/>
                      <a:pt x="5739" y="406"/>
                      <a:pt x="4474" y="1155"/>
                    </a:cubicBezTo>
                    <a:cubicBezTo>
                      <a:pt x="4453" y="1160"/>
                      <a:pt x="4436" y="1173"/>
                      <a:pt x="4418" y="1190"/>
                    </a:cubicBezTo>
                    <a:cubicBezTo>
                      <a:pt x="3822" y="1546"/>
                      <a:pt x="3260" y="1975"/>
                      <a:pt x="2741" y="2481"/>
                    </a:cubicBezTo>
                    <a:cubicBezTo>
                      <a:pt x="914" y="4248"/>
                      <a:pt x="0" y="6530"/>
                      <a:pt x="232" y="8739"/>
                    </a:cubicBezTo>
                    <a:cubicBezTo>
                      <a:pt x="498" y="11253"/>
                      <a:pt x="2278" y="13617"/>
                      <a:pt x="4663" y="14616"/>
                    </a:cubicBezTo>
                    <a:cubicBezTo>
                      <a:pt x="5559" y="14989"/>
                      <a:pt x="6546" y="15182"/>
                      <a:pt x="7558" y="15182"/>
                    </a:cubicBezTo>
                    <a:cubicBezTo>
                      <a:pt x="7854" y="15182"/>
                      <a:pt x="8150" y="15165"/>
                      <a:pt x="8451" y="15131"/>
                    </a:cubicBezTo>
                    <a:lnTo>
                      <a:pt x="8455" y="15131"/>
                    </a:lnTo>
                    <a:cubicBezTo>
                      <a:pt x="8705" y="15158"/>
                      <a:pt x="8956" y="15174"/>
                      <a:pt x="9206" y="15174"/>
                    </a:cubicBezTo>
                    <a:cubicBezTo>
                      <a:pt x="9235" y="15174"/>
                      <a:pt x="9263" y="15174"/>
                      <a:pt x="9291" y="15174"/>
                    </a:cubicBezTo>
                    <a:cubicBezTo>
                      <a:pt x="10861" y="15174"/>
                      <a:pt x="12453" y="14715"/>
                      <a:pt x="13761" y="13827"/>
                    </a:cubicBezTo>
                    <a:cubicBezTo>
                      <a:pt x="16073" y="12257"/>
                      <a:pt x="17424" y="9477"/>
                      <a:pt x="17206" y="6745"/>
                    </a:cubicBezTo>
                    <a:cubicBezTo>
                      <a:pt x="16983" y="3961"/>
                      <a:pt x="15117" y="1426"/>
                      <a:pt x="12556" y="430"/>
                    </a:cubicBezTo>
                    <a:cubicBezTo>
                      <a:pt x="11814" y="141"/>
                      <a:pt x="11027" y="2"/>
                      <a:pt x="10224" y="2"/>
                    </a:cubicBezTo>
                    <a:cubicBezTo>
                      <a:pt x="9930" y="2"/>
                      <a:pt x="9635" y="21"/>
                      <a:pt x="9339" y="57"/>
                    </a:cubicBezTo>
                    <a:cubicBezTo>
                      <a:pt x="9054" y="19"/>
                      <a:pt x="8766" y="1"/>
                      <a:pt x="8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8" name="Google Shape;338;p36"/>
          <p:cNvGrpSpPr/>
          <p:nvPr/>
        </p:nvGrpSpPr>
        <p:grpSpPr>
          <a:xfrm>
            <a:off x="3479999" y="1562751"/>
            <a:ext cx="2184002" cy="1364572"/>
            <a:chOff x="3479999" y="1562751"/>
            <a:chExt cx="2184002" cy="1364572"/>
          </a:xfrm>
        </p:grpSpPr>
        <p:grpSp>
          <p:nvGrpSpPr>
            <p:cNvPr id="339" name="Google Shape;339;p36"/>
            <p:cNvGrpSpPr/>
            <p:nvPr/>
          </p:nvGrpSpPr>
          <p:grpSpPr>
            <a:xfrm flipH="1">
              <a:off x="4043315" y="1994755"/>
              <a:ext cx="1620686" cy="932568"/>
              <a:chOff x="6582280" y="1909024"/>
              <a:chExt cx="1620686" cy="932568"/>
            </a:xfrm>
          </p:grpSpPr>
          <p:sp>
            <p:nvSpPr>
              <p:cNvPr id="340" name="Google Shape;340;p36"/>
              <p:cNvSpPr/>
              <p:nvPr/>
            </p:nvSpPr>
            <p:spPr>
              <a:xfrm>
                <a:off x="6741906" y="2010944"/>
                <a:ext cx="1347600" cy="662538"/>
              </a:xfrm>
              <a:custGeom>
                <a:avLst/>
                <a:gdLst/>
                <a:ahLst/>
                <a:cxnLst/>
                <a:rect l="l" t="t" r="r" b="b"/>
                <a:pathLst>
                  <a:path w="27467" h="15098" extrusionOk="0">
                    <a:moveTo>
                      <a:pt x="26750" y="0"/>
                    </a:moveTo>
                    <a:lnTo>
                      <a:pt x="20247" y="146"/>
                    </a:lnTo>
                    <a:cubicBezTo>
                      <a:pt x="18481" y="127"/>
                      <a:pt x="17080" y="120"/>
                      <a:pt x="15900" y="120"/>
                    </a:cubicBezTo>
                    <a:cubicBezTo>
                      <a:pt x="12217" y="120"/>
                      <a:pt x="10694" y="188"/>
                      <a:pt x="7010" y="188"/>
                    </a:cubicBezTo>
                    <a:cubicBezTo>
                      <a:pt x="5829" y="188"/>
                      <a:pt x="4426" y="181"/>
                      <a:pt x="2660" y="163"/>
                    </a:cubicBezTo>
                    <a:cubicBezTo>
                      <a:pt x="2593" y="162"/>
                      <a:pt x="2526" y="161"/>
                      <a:pt x="2459" y="161"/>
                    </a:cubicBezTo>
                    <a:cubicBezTo>
                      <a:pt x="1882" y="161"/>
                      <a:pt x="1279" y="210"/>
                      <a:pt x="845" y="575"/>
                    </a:cubicBezTo>
                    <a:cubicBezTo>
                      <a:pt x="288" y="1042"/>
                      <a:pt x="198" y="1853"/>
                      <a:pt x="163" y="2578"/>
                    </a:cubicBezTo>
                    <a:cubicBezTo>
                      <a:pt x="0" y="5911"/>
                      <a:pt x="103" y="9253"/>
                      <a:pt x="464" y="12568"/>
                    </a:cubicBezTo>
                    <a:cubicBezTo>
                      <a:pt x="545" y="13293"/>
                      <a:pt x="674" y="14087"/>
                      <a:pt x="1231" y="14550"/>
                    </a:cubicBezTo>
                    <a:cubicBezTo>
                      <a:pt x="1733" y="14966"/>
                      <a:pt x="2437" y="14996"/>
                      <a:pt x="3089" y="15009"/>
                    </a:cubicBezTo>
                    <a:cubicBezTo>
                      <a:pt x="6334" y="15071"/>
                      <a:pt x="8472" y="15097"/>
                      <a:pt x="10256" y="15097"/>
                    </a:cubicBezTo>
                    <a:cubicBezTo>
                      <a:pt x="13711" y="15097"/>
                      <a:pt x="15842" y="14998"/>
                      <a:pt x="22122" y="14859"/>
                    </a:cubicBezTo>
                    <a:cubicBezTo>
                      <a:pt x="23623" y="14825"/>
                      <a:pt x="25283" y="14713"/>
                      <a:pt x="26334" y="13641"/>
                    </a:cubicBezTo>
                    <a:cubicBezTo>
                      <a:pt x="27466" y="12483"/>
                      <a:pt x="27454" y="10664"/>
                      <a:pt x="27364" y="9047"/>
                    </a:cubicBezTo>
                    <a:lnTo>
                      <a:pt x="267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>
                <a:off x="6627703" y="1909024"/>
                <a:ext cx="1575262" cy="873075"/>
              </a:xfrm>
              <a:custGeom>
                <a:avLst/>
                <a:gdLst/>
                <a:ahLst/>
                <a:cxnLst/>
                <a:rect l="l" t="t" r="r" b="b"/>
                <a:pathLst>
                  <a:path w="27986" h="15511" extrusionOk="0">
                    <a:moveTo>
                      <a:pt x="16086" y="1"/>
                    </a:moveTo>
                    <a:cubicBezTo>
                      <a:pt x="14272" y="1"/>
                      <a:pt x="12980" y="17"/>
                      <a:pt x="11715" y="36"/>
                    </a:cubicBezTo>
                    <a:cubicBezTo>
                      <a:pt x="10457" y="51"/>
                      <a:pt x="9172" y="68"/>
                      <a:pt x="7370" y="68"/>
                    </a:cubicBezTo>
                    <a:cubicBezTo>
                      <a:pt x="6168" y="68"/>
                      <a:pt x="4737" y="60"/>
                      <a:pt x="2930" y="40"/>
                    </a:cubicBezTo>
                    <a:cubicBezTo>
                      <a:pt x="2894" y="40"/>
                      <a:pt x="2858" y="39"/>
                      <a:pt x="2822" y="39"/>
                    </a:cubicBezTo>
                    <a:cubicBezTo>
                      <a:pt x="2123" y="39"/>
                      <a:pt x="1454" y="88"/>
                      <a:pt x="940" y="516"/>
                    </a:cubicBezTo>
                    <a:cubicBezTo>
                      <a:pt x="326" y="1031"/>
                      <a:pt x="202" y="1876"/>
                      <a:pt x="163" y="2712"/>
                    </a:cubicBezTo>
                    <a:cubicBezTo>
                      <a:pt x="0" y="6049"/>
                      <a:pt x="103" y="9425"/>
                      <a:pt x="468" y="12745"/>
                    </a:cubicBezTo>
                    <a:cubicBezTo>
                      <a:pt x="549" y="13513"/>
                      <a:pt x="691" y="14376"/>
                      <a:pt x="1330" y="14903"/>
                    </a:cubicBezTo>
                    <a:cubicBezTo>
                      <a:pt x="1879" y="15358"/>
                      <a:pt x="2600" y="15409"/>
                      <a:pt x="3351" y="15422"/>
                    </a:cubicBezTo>
                    <a:cubicBezTo>
                      <a:pt x="6603" y="15484"/>
                      <a:pt x="8747" y="15511"/>
                      <a:pt x="10537" y="15511"/>
                    </a:cubicBezTo>
                    <a:cubicBezTo>
                      <a:pt x="12843" y="15511"/>
                      <a:pt x="14561" y="15466"/>
                      <a:pt x="17305" y="15396"/>
                    </a:cubicBezTo>
                    <a:cubicBezTo>
                      <a:pt x="18677" y="15362"/>
                      <a:pt x="20307" y="15319"/>
                      <a:pt x="22392" y="15272"/>
                    </a:cubicBezTo>
                    <a:cubicBezTo>
                      <a:pt x="22718" y="15263"/>
                      <a:pt x="23044" y="15255"/>
                      <a:pt x="23366" y="15229"/>
                    </a:cubicBezTo>
                    <a:cubicBezTo>
                      <a:pt x="24657" y="15143"/>
                      <a:pt x="25905" y="14877"/>
                      <a:pt x="26793" y="13972"/>
                    </a:cubicBezTo>
                    <a:cubicBezTo>
                      <a:pt x="27981" y="12754"/>
                      <a:pt x="27986" y="10858"/>
                      <a:pt x="27895" y="9181"/>
                    </a:cubicBezTo>
                    <a:cubicBezTo>
                      <a:pt x="27891" y="9040"/>
                      <a:pt x="27771" y="8927"/>
                      <a:pt x="27632" y="8927"/>
                    </a:cubicBezTo>
                    <a:cubicBezTo>
                      <a:pt x="27627" y="8927"/>
                      <a:pt x="27622" y="8927"/>
                      <a:pt x="27617" y="8928"/>
                    </a:cubicBezTo>
                    <a:lnTo>
                      <a:pt x="27612" y="8928"/>
                    </a:lnTo>
                    <a:cubicBezTo>
                      <a:pt x="27467" y="8941"/>
                      <a:pt x="27359" y="9065"/>
                      <a:pt x="27364" y="9207"/>
                    </a:cubicBezTo>
                    <a:cubicBezTo>
                      <a:pt x="27454" y="10845"/>
                      <a:pt x="27449" y="12535"/>
                      <a:pt x="26411" y="13599"/>
                    </a:cubicBezTo>
                    <a:cubicBezTo>
                      <a:pt x="25446" y="14590"/>
                      <a:pt x="23889" y="14706"/>
                      <a:pt x="22383" y="14740"/>
                    </a:cubicBezTo>
                    <a:cubicBezTo>
                      <a:pt x="20294" y="14787"/>
                      <a:pt x="18664" y="14826"/>
                      <a:pt x="17292" y="14865"/>
                    </a:cubicBezTo>
                    <a:cubicBezTo>
                      <a:pt x="14553" y="14935"/>
                      <a:pt x="12837" y="14979"/>
                      <a:pt x="10534" y="14979"/>
                    </a:cubicBezTo>
                    <a:cubicBezTo>
                      <a:pt x="8747" y="14979"/>
                      <a:pt x="6606" y="14952"/>
                      <a:pt x="3359" y="14890"/>
                    </a:cubicBezTo>
                    <a:cubicBezTo>
                      <a:pt x="2681" y="14877"/>
                      <a:pt x="2085" y="14839"/>
                      <a:pt x="1669" y="14491"/>
                    </a:cubicBezTo>
                    <a:cubicBezTo>
                      <a:pt x="1184" y="14092"/>
                      <a:pt x="1068" y="13350"/>
                      <a:pt x="996" y="12685"/>
                    </a:cubicBezTo>
                    <a:cubicBezTo>
                      <a:pt x="635" y="9395"/>
                      <a:pt x="532" y="6049"/>
                      <a:pt x="695" y="2738"/>
                    </a:cubicBezTo>
                    <a:cubicBezTo>
                      <a:pt x="725" y="2073"/>
                      <a:pt x="803" y="1327"/>
                      <a:pt x="1283" y="928"/>
                    </a:cubicBezTo>
                    <a:cubicBezTo>
                      <a:pt x="1647" y="622"/>
                      <a:pt x="2172" y="575"/>
                      <a:pt x="2740" y="575"/>
                    </a:cubicBezTo>
                    <a:cubicBezTo>
                      <a:pt x="2802" y="575"/>
                      <a:pt x="2864" y="575"/>
                      <a:pt x="2926" y="576"/>
                    </a:cubicBezTo>
                    <a:cubicBezTo>
                      <a:pt x="4659" y="594"/>
                      <a:pt x="6047" y="601"/>
                      <a:pt x="7217" y="601"/>
                    </a:cubicBezTo>
                    <a:cubicBezTo>
                      <a:pt x="9104" y="601"/>
                      <a:pt x="10427" y="583"/>
                      <a:pt x="11724" y="567"/>
                    </a:cubicBezTo>
                    <a:cubicBezTo>
                      <a:pt x="12986" y="549"/>
                      <a:pt x="14275" y="533"/>
                      <a:pt x="16087" y="533"/>
                    </a:cubicBezTo>
                    <a:cubicBezTo>
                      <a:pt x="17286" y="533"/>
                      <a:pt x="18713" y="540"/>
                      <a:pt x="20513" y="559"/>
                    </a:cubicBezTo>
                    <a:cubicBezTo>
                      <a:pt x="20659" y="559"/>
                      <a:pt x="20779" y="443"/>
                      <a:pt x="20779" y="293"/>
                    </a:cubicBezTo>
                    <a:cubicBezTo>
                      <a:pt x="20783" y="147"/>
                      <a:pt x="20663" y="27"/>
                      <a:pt x="20517" y="27"/>
                    </a:cubicBezTo>
                    <a:cubicBezTo>
                      <a:pt x="18716" y="8"/>
                      <a:pt x="17287" y="1"/>
                      <a:pt x="160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>
                <a:off x="6582280" y="2312940"/>
                <a:ext cx="878254" cy="528652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9392" extrusionOk="0">
                    <a:moveTo>
                      <a:pt x="416" y="1"/>
                    </a:moveTo>
                    <a:cubicBezTo>
                      <a:pt x="279" y="1"/>
                      <a:pt x="163" y="108"/>
                      <a:pt x="155" y="246"/>
                    </a:cubicBezTo>
                    <a:cubicBezTo>
                      <a:pt x="1" y="2430"/>
                      <a:pt x="185" y="4613"/>
                      <a:pt x="696" y="6741"/>
                    </a:cubicBezTo>
                    <a:cubicBezTo>
                      <a:pt x="816" y="7247"/>
                      <a:pt x="983" y="7830"/>
                      <a:pt x="1369" y="8276"/>
                    </a:cubicBezTo>
                    <a:cubicBezTo>
                      <a:pt x="2073" y="9087"/>
                      <a:pt x="3227" y="9190"/>
                      <a:pt x="4260" y="9220"/>
                    </a:cubicBezTo>
                    <a:cubicBezTo>
                      <a:pt x="7801" y="9336"/>
                      <a:pt x="11394" y="9392"/>
                      <a:pt x="14943" y="9392"/>
                    </a:cubicBezTo>
                    <a:cubicBezTo>
                      <a:pt x="15074" y="9392"/>
                      <a:pt x="15205" y="9392"/>
                      <a:pt x="15336" y="9391"/>
                    </a:cubicBezTo>
                    <a:lnTo>
                      <a:pt x="15353" y="9391"/>
                    </a:lnTo>
                    <a:cubicBezTo>
                      <a:pt x="15495" y="9379"/>
                      <a:pt x="15602" y="9263"/>
                      <a:pt x="15602" y="9126"/>
                    </a:cubicBezTo>
                    <a:cubicBezTo>
                      <a:pt x="15602" y="8975"/>
                      <a:pt x="15482" y="8860"/>
                      <a:pt x="15336" y="8860"/>
                    </a:cubicBezTo>
                    <a:cubicBezTo>
                      <a:pt x="15214" y="8860"/>
                      <a:pt x="15091" y="8860"/>
                      <a:pt x="14968" y="8860"/>
                    </a:cubicBezTo>
                    <a:cubicBezTo>
                      <a:pt x="11416" y="8860"/>
                      <a:pt x="7823" y="8800"/>
                      <a:pt x="4278" y="8688"/>
                    </a:cubicBezTo>
                    <a:cubicBezTo>
                      <a:pt x="3317" y="8658"/>
                      <a:pt x="2334" y="8572"/>
                      <a:pt x="1773" y="7929"/>
                    </a:cubicBezTo>
                    <a:cubicBezTo>
                      <a:pt x="1464" y="7573"/>
                      <a:pt x="1326" y="7084"/>
                      <a:pt x="1215" y="6616"/>
                    </a:cubicBezTo>
                    <a:cubicBezTo>
                      <a:pt x="713" y="4540"/>
                      <a:pt x="537" y="2412"/>
                      <a:pt x="687" y="285"/>
                    </a:cubicBezTo>
                    <a:cubicBezTo>
                      <a:pt x="696" y="139"/>
                      <a:pt x="584" y="10"/>
                      <a:pt x="438" y="2"/>
                    </a:cubicBezTo>
                    <a:cubicBezTo>
                      <a:pt x="431" y="1"/>
                      <a:pt x="423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36"/>
            <p:cNvGrpSpPr/>
            <p:nvPr/>
          </p:nvGrpSpPr>
          <p:grpSpPr>
            <a:xfrm flipH="1">
              <a:off x="3479999" y="1562751"/>
              <a:ext cx="948951" cy="902795"/>
              <a:chOff x="7817331" y="1477021"/>
              <a:chExt cx="948951" cy="902795"/>
            </a:xfrm>
          </p:grpSpPr>
          <p:sp>
            <p:nvSpPr>
              <p:cNvPr id="344" name="Google Shape;344;p36"/>
              <p:cNvSpPr/>
              <p:nvPr/>
            </p:nvSpPr>
            <p:spPr>
              <a:xfrm>
                <a:off x="7884133" y="1550747"/>
                <a:ext cx="739643" cy="761004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15576" extrusionOk="0">
                    <a:moveTo>
                      <a:pt x="7227" y="0"/>
                    </a:moveTo>
                    <a:cubicBezTo>
                      <a:pt x="5825" y="0"/>
                      <a:pt x="4375" y="464"/>
                      <a:pt x="3012" y="1530"/>
                    </a:cubicBezTo>
                    <a:cubicBezTo>
                      <a:pt x="1043" y="3070"/>
                      <a:pt x="1" y="5674"/>
                      <a:pt x="245" y="8162"/>
                    </a:cubicBezTo>
                    <a:cubicBezTo>
                      <a:pt x="490" y="10650"/>
                      <a:pt x="1974" y="12958"/>
                      <a:pt x="4076" y="14313"/>
                    </a:cubicBezTo>
                    <a:cubicBezTo>
                      <a:pt x="5289" y="15099"/>
                      <a:pt x="6722" y="15576"/>
                      <a:pt x="8162" y="15576"/>
                    </a:cubicBezTo>
                    <a:cubicBezTo>
                      <a:pt x="8413" y="15576"/>
                      <a:pt x="8664" y="15561"/>
                      <a:pt x="8915" y="15532"/>
                    </a:cubicBezTo>
                    <a:cubicBezTo>
                      <a:pt x="12188" y="15141"/>
                      <a:pt x="14757" y="11984"/>
                      <a:pt x="14916" y="8690"/>
                    </a:cubicBezTo>
                    <a:cubicBezTo>
                      <a:pt x="15137" y="4100"/>
                      <a:pt x="11394" y="0"/>
                      <a:pt x="72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7817331" y="1477021"/>
                <a:ext cx="948951" cy="902795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16039" extrusionOk="0">
                    <a:moveTo>
                      <a:pt x="9253" y="362"/>
                    </a:moveTo>
                    <a:cubicBezTo>
                      <a:pt x="9892" y="393"/>
                      <a:pt x="10531" y="521"/>
                      <a:pt x="11153" y="740"/>
                    </a:cubicBezTo>
                    <a:cubicBezTo>
                      <a:pt x="10836" y="706"/>
                      <a:pt x="10488" y="684"/>
                      <a:pt x="10106" y="663"/>
                    </a:cubicBezTo>
                    <a:cubicBezTo>
                      <a:pt x="9823" y="543"/>
                      <a:pt x="9540" y="444"/>
                      <a:pt x="9253" y="362"/>
                    </a:cubicBezTo>
                    <a:close/>
                    <a:moveTo>
                      <a:pt x="10939" y="1075"/>
                    </a:moveTo>
                    <a:lnTo>
                      <a:pt x="10939" y="1075"/>
                    </a:lnTo>
                    <a:cubicBezTo>
                      <a:pt x="11475" y="1126"/>
                      <a:pt x="11925" y="1195"/>
                      <a:pt x="12328" y="1285"/>
                    </a:cubicBezTo>
                    <a:cubicBezTo>
                      <a:pt x="12616" y="1452"/>
                      <a:pt x="12903" y="1641"/>
                      <a:pt x="13178" y="1847"/>
                    </a:cubicBezTo>
                    <a:cubicBezTo>
                      <a:pt x="12719" y="1739"/>
                      <a:pt x="12251" y="1658"/>
                      <a:pt x="11792" y="1581"/>
                    </a:cubicBezTo>
                    <a:lnTo>
                      <a:pt x="11741" y="1568"/>
                    </a:lnTo>
                    <a:cubicBezTo>
                      <a:pt x="11728" y="1568"/>
                      <a:pt x="11715" y="1568"/>
                      <a:pt x="11702" y="1572"/>
                    </a:cubicBezTo>
                    <a:cubicBezTo>
                      <a:pt x="11458" y="1392"/>
                      <a:pt x="11204" y="1229"/>
                      <a:pt x="10939" y="1075"/>
                    </a:cubicBezTo>
                    <a:close/>
                    <a:moveTo>
                      <a:pt x="12268" y="2023"/>
                    </a:moveTo>
                    <a:lnTo>
                      <a:pt x="12268" y="2023"/>
                    </a:lnTo>
                    <a:cubicBezTo>
                      <a:pt x="12796" y="2117"/>
                      <a:pt x="13328" y="2233"/>
                      <a:pt x="13817" y="2396"/>
                    </a:cubicBezTo>
                    <a:cubicBezTo>
                      <a:pt x="14057" y="2619"/>
                      <a:pt x="14280" y="2850"/>
                      <a:pt x="14486" y="3099"/>
                    </a:cubicBezTo>
                    <a:cubicBezTo>
                      <a:pt x="13993" y="2906"/>
                      <a:pt x="13495" y="2769"/>
                      <a:pt x="12942" y="2666"/>
                    </a:cubicBezTo>
                    <a:lnTo>
                      <a:pt x="12933" y="2666"/>
                    </a:lnTo>
                    <a:cubicBezTo>
                      <a:pt x="12723" y="2439"/>
                      <a:pt x="12504" y="2224"/>
                      <a:pt x="12268" y="2023"/>
                    </a:cubicBezTo>
                    <a:close/>
                    <a:moveTo>
                      <a:pt x="13319" y="3108"/>
                    </a:moveTo>
                    <a:lnTo>
                      <a:pt x="13319" y="3108"/>
                    </a:lnTo>
                    <a:cubicBezTo>
                      <a:pt x="13881" y="3241"/>
                      <a:pt x="14387" y="3417"/>
                      <a:pt x="14936" y="3678"/>
                    </a:cubicBezTo>
                    <a:cubicBezTo>
                      <a:pt x="15172" y="4009"/>
                      <a:pt x="15383" y="4352"/>
                      <a:pt x="15567" y="4712"/>
                    </a:cubicBezTo>
                    <a:cubicBezTo>
                      <a:pt x="15087" y="4472"/>
                      <a:pt x="14593" y="4257"/>
                      <a:pt x="14091" y="4073"/>
                    </a:cubicBezTo>
                    <a:cubicBezTo>
                      <a:pt x="14076" y="4067"/>
                      <a:pt x="14060" y="4064"/>
                      <a:pt x="14044" y="4064"/>
                    </a:cubicBezTo>
                    <a:cubicBezTo>
                      <a:pt x="14028" y="4064"/>
                      <a:pt x="14012" y="4067"/>
                      <a:pt x="13997" y="4069"/>
                    </a:cubicBezTo>
                    <a:cubicBezTo>
                      <a:pt x="13791" y="3734"/>
                      <a:pt x="13564" y="3412"/>
                      <a:pt x="13319" y="3108"/>
                    </a:cubicBezTo>
                    <a:close/>
                    <a:moveTo>
                      <a:pt x="14254" y="4519"/>
                    </a:moveTo>
                    <a:lnTo>
                      <a:pt x="14254" y="4519"/>
                    </a:lnTo>
                    <a:cubicBezTo>
                      <a:pt x="14786" y="4729"/>
                      <a:pt x="15314" y="4969"/>
                      <a:pt x="15816" y="5240"/>
                    </a:cubicBezTo>
                    <a:cubicBezTo>
                      <a:pt x="15966" y="5591"/>
                      <a:pt x="16095" y="5956"/>
                      <a:pt x="16193" y="6325"/>
                    </a:cubicBezTo>
                    <a:cubicBezTo>
                      <a:pt x="15751" y="6038"/>
                      <a:pt x="15280" y="5793"/>
                      <a:pt x="14786" y="5600"/>
                    </a:cubicBezTo>
                    <a:cubicBezTo>
                      <a:pt x="14773" y="5591"/>
                      <a:pt x="14756" y="5591"/>
                      <a:pt x="14739" y="5587"/>
                    </a:cubicBezTo>
                    <a:cubicBezTo>
                      <a:pt x="14602" y="5223"/>
                      <a:pt x="14439" y="4862"/>
                      <a:pt x="14254" y="4519"/>
                    </a:cubicBezTo>
                    <a:close/>
                    <a:moveTo>
                      <a:pt x="14894" y="6029"/>
                    </a:moveTo>
                    <a:lnTo>
                      <a:pt x="14894" y="6029"/>
                    </a:lnTo>
                    <a:cubicBezTo>
                      <a:pt x="15395" y="6252"/>
                      <a:pt x="15876" y="6522"/>
                      <a:pt x="16322" y="6840"/>
                    </a:cubicBezTo>
                    <a:cubicBezTo>
                      <a:pt x="16408" y="7264"/>
                      <a:pt x="16464" y="7698"/>
                      <a:pt x="16481" y="8135"/>
                    </a:cubicBezTo>
                    <a:cubicBezTo>
                      <a:pt x="16082" y="7856"/>
                      <a:pt x="15657" y="7616"/>
                      <a:pt x="15207" y="7419"/>
                    </a:cubicBezTo>
                    <a:cubicBezTo>
                      <a:pt x="15142" y="6947"/>
                      <a:pt x="15035" y="6484"/>
                      <a:pt x="14894" y="6029"/>
                    </a:cubicBezTo>
                    <a:close/>
                    <a:moveTo>
                      <a:pt x="15254" y="7835"/>
                    </a:moveTo>
                    <a:lnTo>
                      <a:pt x="15254" y="7835"/>
                    </a:lnTo>
                    <a:cubicBezTo>
                      <a:pt x="15691" y="8041"/>
                      <a:pt x="16103" y="8290"/>
                      <a:pt x="16489" y="8577"/>
                    </a:cubicBezTo>
                    <a:cubicBezTo>
                      <a:pt x="16489" y="8671"/>
                      <a:pt x="16489" y="8761"/>
                      <a:pt x="16485" y="8856"/>
                    </a:cubicBezTo>
                    <a:cubicBezTo>
                      <a:pt x="16468" y="9178"/>
                      <a:pt x="16429" y="9495"/>
                      <a:pt x="16369" y="9808"/>
                    </a:cubicBezTo>
                    <a:cubicBezTo>
                      <a:pt x="16030" y="9525"/>
                      <a:pt x="15666" y="9268"/>
                      <a:pt x="15280" y="9049"/>
                    </a:cubicBezTo>
                    <a:lnTo>
                      <a:pt x="15275" y="9049"/>
                    </a:lnTo>
                    <a:cubicBezTo>
                      <a:pt x="15275" y="9023"/>
                      <a:pt x="15280" y="9002"/>
                      <a:pt x="15280" y="8980"/>
                    </a:cubicBezTo>
                    <a:cubicBezTo>
                      <a:pt x="15301" y="8594"/>
                      <a:pt x="15288" y="8212"/>
                      <a:pt x="15254" y="7835"/>
                    </a:cubicBezTo>
                    <a:close/>
                    <a:moveTo>
                      <a:pt x="15241" y="9439"/>
                    </a:moveTo>
                    <a:cubicBezTo>
                      <a:pt x="15610" y="9662"/>
                      <a:pt x="15962" y="9915"/>
                      <a:pt x="16283" y="10203"/>
                    </a:cubicBezTo>
                    <a:cubicBezTo>
                      <a:pt x="16189" y="10567"/>
                      <a:pt x="16069" y="10928"/>
                      <a:pt x="15923" y="11275"/>
                    </a:cubicBezTo>
                    <a:cubicBezTo>
                      <a:pt x="15679" y="10928"/>
                      <a:pt x="15400" y="10606"/>
                      <a:pt x="15087" y="10319"/>
                    </a:cubicBezTo>
                    <a:cubicBezTo>
                      <a:pt x="15155" y="10031"/>
                      <a:pt x="15207" y="9735"/>
                      <a:pt x="15241" y="9439"/>
                    </a:cubicBezTo>
                    <a:close/>
                    <a:moveTo>
                      <a:pt x="14979" y="10709"/>
                    </a:moveTo>
                    <a:cubicBezTo>
                      <a:pt x="15271" y="10992"/>
                      <a:pt x="15528" y="11309"/>
                      <a:pt x="15747" y="11648"/>
                    </a:cubicBezTo>
                    <a:cubicBezTo>
                      <a:pt x="15580" y="11996"/>
                      <a:pt x="15383" y="12326"/>
                      <a:pt x="15168" y="12639"/>
                    </a:cubicBezTo>
                    <a:cubicBezTo>
                      <a:pt x="15031" y="12318"/>
                      <a:pt x="14872" y="12004"/>
                      <a:pt x="14692" y="11708"/>
                    </a:cubicBezTo>
                    <a:cubicBezTo>
                      <a:pt x="14679" y="11683"/>
                      <a:pt x="14653" y="11665"/>
                      <a:pt x="14628" y="11648"/>
                    </a:cubicBezTo>
                    <a:cubicBezTo>
                      <a:pt x="14765" y="11344"/>
                      <a:pt x="14885" y="11031"/>
                      <a:pt x="14979" y="10709"/>
                    </a:cubicBezTo>
                    <a:close/>
                    <a:moveTo>
                      <a:pt x="14456" y="12009"/>
                    </a:moveTo>
                    <a:cubicBezTo>
                      <a:pt x="14636" y="12318"/>
                      <a:pt x="14791" y="12644"/>
                      <a:pt x="14919" y="12974"/>
                    </a:cubicBezTo>
                    <a:cubicBezTo>
                      <a:pt x="14649" y="13317"/>
                      <a:pt x="14353" y="13634"/>
                      <a:pt x="14036" y="13922"/>
                    </a:cubicBezTo>
                    <a:cubicBezTo>
                      <a:pt x="14006" y="13643"/>
                      <a:pt x="13941" y="13368"/>
                      <a:pt x="13838" y="13111"/>
                    </a:cubicBezTo>
                    <a:cubicBezTo>
                      <a:pt x="13834" y="13094"/>
                      <a:pt x="13821" y="13081"/>
                      <a:pt x="13808" y="13064"/>
                    </a:cubicBezTo>
                    <a:cubicBezTo>
                      <a:pt x="14053" y="12734"/>
                      <a:pt x="14267" y="12378"/>
                      <a:pt x="14456" y="12009"/>
                    </a:cubicBezTo>
                    <a:close/>
                    <a:moveTo>
                      <a:pt x="13559" y="13394"/>
                    </a:moveTo>
                    <a:cubicBezTo>
                      <a:pt x="13645" y="13656"/>
                      <a:pt x="13692" y="13930"/>
                      <a:pt x="13697" y="14209"/>
                    </a:cubicBezTo>
                    <a:cubicBezTo>
                      <a:pt x="13452" y="14402"/>
                      <a:pt x="13195" y="14582"/>
                      <a:pt x="12925" y="14737"/>
                    </a:cubicBezTo>
                    <a:cubicBezTo>
                      <a:pt x="12899" y="14561"/>
                      <a:pt x="12860" y="14381"/>
                      <a:pt x="12813" y="14205"/>
                    </a:cubicBezTo>
                    <a:cubicBezTo>
                      <a:pt x="12809" y="14205"/>
                      <a:pt x="12809" y="14201"/>
                      <a:pt x="12809" y="14201"/>
                    </a:cubicBezTo>
                    <a:cubicBezTo>
                      <a:pt x="13075" y="13952"/>
                      <a:pt x="13328" y="13682"/>
                      <a:pt x="13559" y="13394"/>
                    </a:cubicBezTo>
                    <a:close/>
                    <a:moveTo>
                      <a:pt x="12509" y="14467"/>
                    </a:moveTo>
                    <a:cubicBezTo>
                      <a:pt x="12547" y="14617"/>
                      <a:pt x="12573" y="14767"/>
                      <a:pt x="12594" y="14921"/>
                    </a:cubicBezTo>
                    <a:cubicBezTo>
                      <a:pt x="12050" y="15200"/>
                      <a:pt x="11475" y="15397"/>
                      <a:pt x="10878" y="15496"/>
                    </a:cubicBezTo>
                    <a:cubicBezTo>
                      <a:pt x="11458" y="15234"/>
                      <a:pt x="12007" y="14883"/>
                      <a:pt x="12509" y="14467"/>
                    </a:cubicBezTo>
                    <a:close/>
                    <a:moveTo>
                      <a:pt x="7428" y="460"/>
                    </a:moveTo>
                    <a:cubicBezTo>
                      <a:pt x="8451" y="460"/>
                      <a:pt x="9485" y="715"/>
                      <a:pt x="10480" y="1229"/>
                    </a:cubicBezTo>
                    <a:cubicBezTo>
                      <a:pt x="13294" y="2687"/>
                      <a:pt x="15078" y="5793"/>
                      <a:pt x="14928" y="8963"/>
                    </a:cubicBezTo>
                    <a:cubicBezTo>
                      <a:pt x="14765" y="12275"/>
                      <a:pt x="12144" y="15269"/>
                      <a:pt x="9081" y="15638"/>
                    </a:cubicBezTo>
                    <a:cubicBezTo>
                      <a:pt x="8838" y="15667"/>
                      <a:pt x="8592" y="15681"/>
                      <a:pt x="8344" y="15681"/>
                    </a:cubicBezTo>
                    <a:cubicBezTo>
                      <a:pt x="7000" y="15681"/>
                      <a:pt x="5612" y="15253"/>
                      <a:pt x="4358" y="14445"/>
                    </a:cubicBezTo>
                    <a:cubicBezTo>
                      <a:pt x="2282" y="13102"/>
                      <a:pt x="845" y="10799"/>
                      <a:pt x="609" y="8427"/>
                    </a:cubicBezTo>
                    <a:cubicBezTo>
                      <a:pt x="369" y="5965"/>
                      <a:pt x="1429" y="3425"/>
                      <a:pt x="3312" y="1950"/>
                    </a:cubicBezTo>
                    <a:cubicBezTo>
                      <a:pt x="4576" y="961"/>
                      <a:pt x="5992" y="460"/>
                      <a:pt x="7428" y="460"/>
                    </a:cubicBezTo>
                    <a:close/>
                    <a:moveTo>
                      <a:pt x="8963" y="1"/>
                    </a:moveTo>
                    <a:cubicBezTo>
                      <a:pt x="8560" y="1"/>
                      <a:pt x="8158" y="38"/>
                      <a:pt x="7760" y="114"/>
                    </a:cubicBezTo>
                    <a:cubicBezTo>
                      <a:pt x="7646" y="108"/>
                      <a:pt x="7532" y="105"/>
                      <a:pt x="7419" y="105"/>
                    </a:cubicBezTo>
                    <a:cubicBezTo>
                      <a:pt x="5909" y="105"/>
                      <a:pt x="4421" y="634"/>
                      <a:pt x="3093" y="1671"/>
                    </a:cubicBezTo>
                    <a:cubicBezTo>
                      <a:pt x="1115" y="3215"/>
                      <a:pt x="0" y="5883"/>
                      <a:pt x="257" y="8461"/>
                    </a:cubicBezTo>
                    <a:cubicBezTo>
                      <a:pt x="502" y="10975"/>
                      <a:pt x="1965" y="13326"/>
                      <a:pt x="4165" y="14745"/>
                    </a:cubicBezTo>
                    <a:cubicBezTo>
                      <a:pt x="5479" y="15592"/>
                      <a:pt x="6940" y="16038"/>
                      <a:pt x="8354" y="16038"/>
                    </a:cubicBezTo>
                    <a:cubicBezTo>
                      <a:pt x="8501" y="16038"/>
                      <a:pt x="8648" y="16033"/>
                      <a:pt x="8794" y="16024"/>
                    </a:cubicBezTo>
                    <a:cubicBezTo>
                      <a:pt x="8905" y="16015"/>
                      <a:pt x="9013" y="16002"/>
                      <a:pt x="9124" y="15989"/>
                    </a:cubicBezTo>
                    <a:cubicBezTo>
                      <a:pt x="9270" y="15972"/>
                      <a:pt x="9416" y="15946"/>
                      <a:pt x="9562" y="15921"/>
                    </a:cubicBezTo>
                    <a:cubicBezTo>
                      <a:pt x="9680" y="15926"/>
                      <a:pt x="9798" y="15930"/>
                      <a:pt x="9915" y="15930"/>
                    </a:cubicBezTo>
                    <a:cubicBezTo>
                      <a:pt x="10066" y="15930"/>
                      <a:pt x="10216" y="15924"/>
                      <a:pt x="10364" y="15912"/>
                    </a:cubicBezTo>
                    <a:cubicBezTo>
                      <a:pt x="10471" y="15908"/>
                      <a:pt x="10578" y="15895"/>
                      <a:pt x="10681" y="15886"/>
                    </a:cubicBezTo>
                    <a:cubicBezTo>
                      <a:pt x="11449" y="15792"/>
                      <a:pt x="12187" y="15543"/>
                      <a:pt x="12873" y="15174"/>
                    </a:cubicBezTo>
                    <a:cubicBezTo>
                      <a:pt x="12873" y="15174"/>
                      <a:pt x="12873" y="15174"/>
                      <a:pt x="12877" y="15170"/>
                    </a:cubicBezTo>
                    <a:cubicBezTo>
                      <a:pt x="13246" y="14973"/>
                      <a:pt x="13598" y="14737"/>
                      <a:pt x="13928" y="14471"/>
                    </a:cubicBezTo>
                    <a:cubicBezTo>
                      <a:pt x="13971" y="14458"/>
                      <a:pt x="14006" y="14432"/>
                      <a:pt x="14027" y="14394"/>
                    </a:cubicBezTo>
                    <a:cubicBezTo>
                      <a:pt x="14460" y="14033"/>
                      <a:pt x="14859" y="13622"/>
                      <a:pt x="15211" y="13167"/>
                    </a:cubicBezTo>
                    <a:cubicBezTo>
                      <a:pt x="15254" y="13145"/>
                      <a:pt x="15280" y="13107"/>
                      <a:pt x="15292" y="13064"/>
                    </a:cubicBezTo>
                    <a:cubicBezTo>
                      <a:pt x="16189" y="11867"/>
                      <a:pt x="16764" y="10404"/>
                      <a:pt x="16837" y="8873"/>
                    </a:cubicBezTo>
                    <a:cubicBezTo>
                      <a:pt x="16845" y="8766"/>
                      <a:pt x="16845" y="8659"/>
                      <a:pt x="16845" y="8551"/>
                    </a:cubicBezTo>
                    <a:cubicBezTo>
                      <a:pt x="16858" y="8517"/>
                      <a:pt x="16858" y="8483"/>
                      <a:pt x="16845" y="8448"/>
                    </a:cubicBezTo>
                    <a:cubicBezTo>
                      <a:pt x="16845" y="7874"/>
                      <a:pt x="16781" y="7303"/>
                      <a:pt x="16661" y="6745"/>
                    </a:cubicBezTo>
                    <a:cubicBezTo>
                      <a:pt x="16665" y="6711"/>
                      <a:pt x="16657" y="6681"/>
                      <a:pt x="16644" y="6655"/>
                    </a:cubicBezTo>
                    <a:cubicBezTo>
                      <a:pt x="16266" y="4957"/>
                      <a:pt x="15370" y="3369"/>
                      <a:pt x="14070" y="2143"/>
                    </a:cubicBezTo>
                    <a:cubicBezTo>
                      <a:pt x="14057" y="2121"/>
                      <a:pt x="14036" y="2104"/>
                      <a:pt x="14014" y="2091"/>
                    </a:cubicBezTo>
                    <a:cubicBezTo>
                      <a:pt x="13941" y="2027"/>
                      <a:pt x="13877" y="1962"/>
                      <a:pt x="13804" y="1898"/>
                    </a:cubicBezTo>
                    <a:cubicBezTo>
                      <a:pt x="12375" y="664"/>
                      <a:pt x="10663" y="1"/>
                      <a:pt x="8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6" name="Google Shape;346;p36"/>
          <p:cNvSpPr txBox="1"/>
          <p:nvPr/>
        </p:nvSpPr>
        <p:spPr>
          <a:xfrm>
            <a:off x="786441" y="3108200"/>
            <a:ext cx="2075700" cy="1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…..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3534150" y="3108200"/>
            <a:ext cx="2075700" cy="1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….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6247567" y="3108200"/>
            <a:ext cx="2075700" cy="1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44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…</a:t>
            </a:r>
            <a:endParaRPr sz="1600" dirty="0">
              <a:solidFill>
                <a:srgbClr val="1A4477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1307150" y="2203975"/>
            <a:ext cx="1529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Geral</a:t>
            </a:r>
            <a:endParaRPr sz="2000" dirty="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4049325" y="2203975"/>
            <a:ext cx="1527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Ementas</a:t>
            </a:r>
            <a:endParaRPr sz="1700" dirty="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6726680" y="2225860"/>
            <a:ext cx="1658395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Base de Dados</a:t>
            </a:r>
            <a:endParaRPr sz="1700" dirty="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grpSp>
        <p:nvGrpSpPr>
          <p:cNvPr id="352" name="Google Shape;352;p36"/>
          <p:cNvGrpSpPr/>
          <p:nvPr/>
        </p:nvGrpSpPr>
        <p:grpSpPr>
          <a:xfrm>
            <a:off x="6587900" y="1743807"/>
            <a:ext cx="257925" cy="554458"/>
            <a:chOff x="4511850" y="1899350"/>
            <a:chExt cx="152150" cy="327075"/>
          </a:xfrm>
        </p:grpSpPr>
        <p:sp>
          <p:nvSpPr>
            <p:cNvPr id="353" name="Google Shape;353;p36"/>
            <p:cNvSpPr/>
            <p:nvPr/>
          </p:nvSpPr>
          <p:spPr>
            <a:xfrm>
              <a:off x="4511850" y="1899350"/>
              <a:ext cx="152150" cy="327075"/>
            </a:xfrm>
            <a:custGeom>
              <a:avLst/>
              <a:gdLst/>
              <a:ahLst/>
              <a:cxnLst/>
              <a:rect l="l" t="t" r="r" b="b"/>
              <a:pathLst>
                <a:path w="6086" h="13083" extrusionOk="0">
                  <a:moveTo>
                    <a:pt x="4001" y="708"/>
                  </a:moveTo>
                  <a:cubicBezTo>
                    <a:pt x="4013" y="720"/>
                    <a:pt x="4025" y="720"/>
                    <a:pt x="4025" y="720"/>
                  </a:cubicBezTo>
                  <a:cubicBezTo>
                    <a:pt x="2989" y="1684"/>
                    <a:pt x="2001" y="2732"/>
                    <a:pt x="1180" y="3887"/>
                  </a:cubicBezTo>
                  <a:cubicBezTo>
                    <a:pt x="1160" y="3906"/>
                    <a:pt x="1180" y="3926"/>
                    <a:pt x="1202" y="3926"/>
                  </a:cubicBezTo>
                  <a:cubicBezTo>
                    <a:pt x="1206" y="3926"/>
                    <a:pt x="1211" y="3925"/>
                    <a:pt x="1215" y="3922"/>
                  </a:cubicBezTo>
                  <a:cubicBezTo>
                    <a:pt x="2144" y="2803"/>
                    <a:pt x="3097" y="1744"/>
                    <a:pt x="4144" y="732"/>
                  </a:cubicBezTo>
                  <a:cubicBezTo>
                    <a:pt x="4180" y="744"/>
                    <a:pt x="4228" y="755"/>
                    <a:pt x="4275" y="767"/>
                  </a:cubicBezTo>
                  <a:cubicBezTo>
                    <a:pt x="3239" y="1767"/>
                    <a:pt x="2263" y="2839"/>
                    <a:pt x="1370" y="3982"/>
                  </a:cubicBezTo>
                  <a:cubicBezTo>
                    <a:pt x="1352" y="4009"/>
                    <a:pt x="1375" y="4042"/>
                    <a:pt x="1397" y="4042"/>
                  </a:cubicBezTo>
                  <a:cubicBezTo>
                    <a:pt x="1404" y="4042"/>
                    <a:pt x="1412" y="4039"/>
                    <a:pt x="1418" y="4030"/>
                  </a:cubicBezTo>
                  <a:cubicBezTo>
                    <a:pt x="2370" y="2910"/>
                    <a:pt x="3347" y="1827"/>
                    <a:pt x="4382" y="791"/>
                  </a:cubicBezTo>
                  <a:cubicBezTo>
                    <a:pt x="4430" y="791"/>
                    <a:pt x="4490" y="803"/>
                    <a:pt x="4537" y="803"/>
                  </a:cubicBezTo>
                  <a:cubicBezTo>
                    <a:pt x="3501" y="1898"/>
                    <a:pt x="2442" y="2970"/>
                    <a:pt x="1477" y="4125"/>
                  </a:cubicBezTo>
                  <a:cubicBezTo>
                    <a:pt x="1459" y="4134"/>
                    <a:pt x="1475" y="4157"/>
                    <a:pt x="1490" y="4157"/>
                  </a:cubicBezTo>
                  <a:cubicBezTo>
                    <a:pt x="1494" y="4157"/>
                    <a:pt x="1498" y="4154"/>
                    <a:pt x="1501" y="4149"/>
                  </a:cubicBezTo>
                  <a:cubicBezTo>
                    <a:pt x="2608" y="3101"/>
                    <a:pt x="3632" y="1946"/>
                    <a:pt x="4668" y="827"/>
                  </a:cubicBezTo>
                  <a:cubicBezTo>
                    <a:pt x="4763" y="827"/>
                    <a:pt x="4859" y="839"/>
                    <a:pt x="4954" y="839"/>
                  </a:cubicBezTo>
                  <a:cubicBezTo>
                    <a:pt x="4478" y="1339"/>
                    <a:pt x="4001" y="1827"/>
                    <a:pt x="3513" y="2327"/>
                  </a:cubicBezTo>
                  <a:cubicBezTo>
                    <a:pt x="3299" y="2553"/>
                    <a:pt x="3073" y="2791"/>
                    <a:pt x="2858" y="3018"/>
                  </a:cubicBezTo>
                  <a:cubicBezTo>
                    <a:pt x="2754" y="3122"/>
                    <a:pt x="2121" y="3913"/>
                    <a:pt x="1933" y="3913"/>
                  </a:cubicBezTo>
                  <a:cubicBezTo>
                    <a:pt x="1927" y="3913"/>
                    <a:pt x="1922" y="3912"/>
                    <a:pt x="1918" y="3911"/>
                  </a:cubicBezTo>
                  <a:cubicBezTo>
                    <a:pt x="1915" y="3909"/>
                    <a:pt x="1911" y="3908"/>
                    <a:pt x="1908" y="3908"/>
                  </a:cubicBezTo>
                  <a:cubicBezTo>
                    <a:pt x="1889" y="3908"/>
                    <a:pt x="1875" y="3938"/>
                    <a:pt x="1906" y="3958"/>
                  </a:cubicBezTo>
                  <a:cubicBezTo>
                    <a:pt x="1928" y="3972"/>
                    <a:pt x="1953" y="3978"/>
                    <a:pt x="1980" y="3978"/>
                  </a:cubicBezTo>
                  <a:cubicBezTo>
                    <a:pt x="2288" y="3978"/>
                    <a:pt x="2884" y="3172"/>
                    <a:pt x="3037" y="3030"/>
                  </a:cubicBezTo>
                  <a:cubicBezTo>
                    <a:pt x="3740" y="2327"/>
                    <a:pt x="4442" y="1613"/>
                    <a:pt x="5121" y="886"/>
                  </a:cubicBezTo>
                  <a:cubicBezTo>
                    <a:pt x="5133" y="874"/>
                    <a:pt x="5133" y="851"/>
                    <a:pt x="5133" y="839"/>
                  </a:cubicBezTo>
                  <a:lnTo>
                    <a:pt x="5264" y="839"/>
                  </a:lnTo>
                  <a:cubicBezTo>
                    <a:pt x="4656" y="1446"/>
                    <a:pt x="4085" y="2077"/>
                    <a:pt x="3489" y="2696"/>
                  </a:cubicBezTo>
                  <a:cubicBezTo>
                    <a:pt x="3192" y="3018"/>
                    <a:pt x="2894" y="3351"/>
                    <a:pt x="2573" y="3649"/>
                  </a:cubicBezTo>
                  <a:cubicBezTo>
                    <a:pt x="2382" y="3815"/>
                    <a:pt x="2180" y="3982"/>
                    <a:pt x="1942" y="4101"/>
                  </a:cubicBezTo>
                  <a:cubicBezTo>
                    <a:pt x="1811" y="4172"/>
                    <a:pt x="1608" y="4232"/>
                    <a:pt x="1382" y="4268"/>
                  </a:cubicBezTo>
                  <a:cubicBezTo>
                    <a:pt x="1382" y="4244"/>
                    <a:pt x="1370" y="4220"/>
                    <a:pt x="1334" y="4208"/>
                  </a:cubicBezTo>
                  <a:cubicBezTo>
                    <a:pt x="620" y="4101"/>
                    <a:pt x="1620" y="3089"/>
                    <a:pt x="1751" y="2934"/>
                  </a:cubicBezTo>
                  <a:cubicBezTo>
                    <a:pt x="1989" y="2660"/>
                    <a:pt x="2227" y="2398"/>
                    <a:pt x="2477" y="2148"/>
                  </a:cubicBezTo>
                  <a:cubicBezTo>
                    <a:pt x="2966" y="1648"/>
                    <a:pt x="3501" y="1196"/>
                    <a:pt x="4001" y="708"/>
                  </a:cubicBezTo>
                  <a:close/>
                  <a:moveTo>
                    <a:pt x="3878" y="172"/>
                  </a:moveTo>
                  <a:cubicBezTo>
                    <a:pt x="3880" y="172"/>
                    <a:pt x="3881" y="172"/>
                    <a:pt x="3882" y="172"/>
                  </a:cubicBezTo>
                  <a:cubicBezTo>
                    <a:pt x="3906" y="327"/>
                    <a:pt x="3942" y="470"/>
                    <a:pt x="3978" y="624"/>
                  </a:cubicBezTo>
                  <a:cubicBezTo>
                    <a:pt x="3037" y="1267"/>
                    <a:pt x="2227" y="2113"/>
                    <a:pt x="1501" y="2982"/>
                  </a:cubicBezTo>
                  <a:cubicBezTo>
                    <a:pt x="1251" y="3268"/>
                    <a:pt x="561" y="4042"/>
                    <a:pt x="1073" y="4292"/>
                  </a:cubicBezTo>
                  <a:cubicBezTo>
                    <a:pt x="692" y="4292"/>
                    <a:pt x="358" y="4149"/>
                    <a:pt x="334" y="3672"/>
                  </a:cubicBezTo>
                  <a:cubicBezTo>
                    <a:pt x="346" y="3672"/>
                    <a:pt x="358" y="3672"/>
                    <a:pt x="358" y="3661"/>
                  </a:cubicBezTo>
                  <a:cubicBezTo>
                    <a:pt x="894" y="3065"/>
                    <a:pt x="1418" y="2458"/>
                    <a:pt x="1989" y="1875"/>
                  </a:cubicBezTo>
                  <a:cubicBezTo>
                    <a:pt x="2191" y="1685"/>
                    <a:pt x="3527" y="172"/>
                    <a:pt x="3878" y="172"/>
                  </a:cubicBezTo>
                  <a:close/>
                  <a:moveTo>
                    <a:pt x="5752" y="565"/>
                  </a:moveTo>
                  <a:lnTo>
                    <a:pt x="5752" y="565"/>
                  </a:lnTo>
                  <a:cubicBezTo>
                    <a:pt x="5835" y="1255"/>
                    <a:pt x="5740" y="1994"/>
                    <a:pt x="5716" y="2684"/>
                  </a:cubicBezTo>
                  <a:lnTo>
                    <a:pt x="5621" y="4839"/>
                  </a:lnTo>
                  <a:cubicBezTo>
                    <a:pt x="5597" y="5518"/>
                    <a:pt x="5573" y="6197"/>
                    <a:pt x="5537" y="6875"/>
                  </a:cubicBezTo>
                  <a:cubicBezTo>
                    <a:pt x="5514" y="7566"/>
                    <a:pt x="5561" y="8316"/>
                    <a:pt x="5394" y="8995"/>
                  </a:cubicBezTo>
                  <a:cubicBezTo>
                    <a:pt x="5371" y="8995"/>
                    <a:pt x="5347" y="8995"/>
                    <a:pt x="5323" y="9018"/>
                  </a:cubicBezTo>
                  <a:cubicBezTo>
                    <a:pt x="4680" y="9649"/>
                    <a:pt x="4097" y="10340"/>
                    <a:pt x="3501" y="11019"/>
                  </a:cubicBezTo>
                  <a:cubicBezTo>
                    <a:pt x="3037" y="11566"/>
                    <a:pt x="2513" y="12102"/>
                    <a:pt x="2120" y="12697"/>
                  </a:cubicBezTo>
                  <a:cubicBezTo>
                    <a:pt x="2132" y="11304"/>
                    <a:pt x="2132" y="9899"/>
                    <a:pt x="2132" y="8506"/>
                  </a:cubicBezTo>
                  <a:cubicBezTo>
                    <a:pt x="2144" y="7101"/>
                    <a:pt x="2275" y="5637"/>
                    <a:pt x="2108" y="4232"/>
                  </a:cubicBezTo>
                  <a:cubicBezTo>
                    <a:pt x="2108" y="4220"/>
                    <a:pt x="2108" y="4220"/>
                    <a:pt x="2096" y="4208"/>
                  </a:cubicBezTo>
                  <a:cubicBezTo>
                    <a:pt x="2132" y="4184"/>
                    <a:pt x="2168" y="4161"/>
                    <a:pt x="2204" y="4149"/>
                  </a:cubicBezTo>
                  <a:cubicBezTo>
                    <a:pt x="2799" y="3756"/>
                    <a:pt x="3287" y="3149"/>
                    <a:pt x="3775" y="2637"/>
                  </a:cubicBezTo>
                  <a:cubicBezTo>
                    <a:pt x="4430" y="1958"/>
                    <a:pt x="5121" y="1291"/>
                    <a:pt x="5752" y="565"/>
                  </a:cubicBezTo>
                  <a:close/>
                  <a:moveTo>
                    <a:pt x="299" y="4065"/>
                  </a:moveTo>
                  <a:cubicBezTo>
                    <a:pt x="358" y="4184"/>
                    <a:pt x="477" y="4280"/>
                    <a:pt x="620" y="4351"/>
                  </a:cubicBezTo>
                  <a:cubicBezTo>
                    <a:pt x="790" y="4443"/>
                    <a:pt x="975" y="4482"/>
                    <a:pt x="1163" y="4482"/>
                  </a:cubicBezTo>
                  <a:cubicBezTo>
                    <a:pt x="1463" y="4482"/>
                    <a:pt x="1769" y="4383"/>
                    <a:pt x="2025" y="4244"/>
                  </a:cubicBezTo>
                  <a:lnTo>
                    <a:pt x="2025" y="4244"/>
                  </a:lnTo>
                  <a:cubicBezTo>
                    <a:pt x="1858" y="5637"/>
                    <a:pt x="1977" y="7113"/>
                    <a:pt x="1965" y="8506"/>
                  </a:cubicBezTo>
                  <a:cubicBezTo>
                    <a:pt x="1965" y="9935"/>
                    <a:pt x="1942" y="11352"/>
                    <a:pt x="1954" y="12781"/>
                  </a:cubicBezTo>
                  <a:lnTo>
                    <a:pt x="1942" y="12781"/>
                  </a:lnTo>
                  <a:cubicBezTo>
                    <a:pt x="1760" y="12861"/>
                    <a:pt x="1573" y="12901"/>
                    <a:pt x="1385" y="12901"/>
                  </a:cubicBezTo>
                  <a:cubicBezTo>
                    <a:pt x="1266" y="12901"/>
                    <a:pt x="1145" y="12885"/>
                    <a:pt x="1025" y="12852"/>
                  </a:cubicBezTo>
                  <a:cubicBezTo>
                    <a:pt x="894" y="12816"/>
                    <a:pt x="334" y="12578"/>
                    <a:pt x="299" y="12364"/>
                  </a:cubicBezTo>
                  <a:cubicBezTo>
                    <a:pt x="322" y="12352"/>
                    <a:pt x="346" y="12328"/>
                    <a:pt x="346" y="12281"/>
                  </a:cubicBezTo>
                  <a:cubicBezTo>
                    <a:pt x="311" y="10852"/>
                    <a:pt x="287" y="9423"/>
                    <a:pt x="287" y="7994"/>
                  </a:cubicBezTo>
                  <a:cubicBezTo>
                    <a:pt x="275" y="6709"/>
                    <a:pt x="394" y="5363"/>
                    <a:pt x="299" y="4065"/>
                  </a:cubicBezTo>
                  <a:close/>
                  <a:moveTo>
                    <a:pt x="3966" y="1"/>
                  </a:moveTo>
                  <a:cubicBezTo>
                    <a:pt x="3930" y="1"/>
                    <a:pt x="3894" y="19"/>
                    <a:pt x="3882" y="53"/>
                  </a:cubicBezTo>
                  <a:cubicBezTo>
                    <a:pt x="3861" y="45"/>
                    <a:pt x="3839" y="42"/>
                    <a:pt x="3815" y="42"/>
                  </a:cubicBezTo>
                  <a:cubicBezTo>
                    <a:pt x="3463" y="42"/>
                    <a:pt x="2837" y="824"/>
                    <a:pt x="2692" y="958"/>
                  </a:cubicBezTo>
                  <a:cubicBezTo>
                    <a:pt x="1835" y="1767"/>
                    <a:pt x="989" y="2637"/>
                    <a:pt x="263" y="3565"/>
                  </a:cubicBezTo>
                  <a:cubicBezTo>
                    <a:pt x="239" y="3601"/>
                    <a:pt x="239" y="3637"/>
                    <a:pt x="263" y="3661"/>
                  </a:cubicBezTo>
                  <a:cubicBezTo>
                    <a:pt x="263" y="3672"/>
                    <a:pt x="263" y="3684"/>
                    <a:pt x="251" y="3684"/>
                  </a:cubicBezTo>
                  <a:cubicBezTo>
                    <a:pt x="246" y="3674"/>
                    <a:pt x="233" y="3668"/>
                    <a:pt x="220" y="3668"/>
                  </a:cubicBezTo>
                  <a:cubicBezTo>
                    <a:pt x="203" y="3668"/>
                    <a:pt x="186" y="3677"/>
                    <a:pt x="180" y="3696"/>
                  </a:cubicBezTo>
                  <a:cubicBezTo>
                    <a:pt x="1" y="5065"/>
                    <a:pt x="108" y="6506"/>
                    <a:pt x="120" y="7875"/>
                  </a:cubicBezTo>
                  <a:cubicBezTo>
                    <a:pt x="144" y="9352"/>
                    <a:pt x="156" y="10816"/>
                    <a:pt x="191" y="12281"/>
                  </a:cubicBezTo>
                  <a:cubicBezTo>
                    <a:pt x="191" y="12293"/>
                    <a:pt x="191" y="12304"/>
                    <a:pt x="191" y="12316"/>
                  </a:cubicBezTo>
                  <a:cubicBezTo>
                    <a:pt x="72" y="12543"/>
                    <a:pt x="561" y="12852"/>
                    <a:pt x="727" y="12935"/>
                  </a:cubicBezTo>
                  <a:cubicBezTo>
                    <a:pt x="932" y="13035"/>
                    <a:pt x="1149" y="13083"/>
                    <a:pt x="1366" y="13083"/>
                  </a:cubicBezTo>
                  <a:cubicBezTo>
                    <a:pt x="1590" y="13083"/>
                    <a:pt x="1813" y="13032"/>
                    <a:pt x="2025" y="12935"/>
                  </a:cubicBezTo>
                  <a:cubicBezTo>
                    <a:pt x="2061" y="12924"/>
                    <a:pt x="2073" y="12900"/>
                    <a:pt x="2073" y="12876"/>
                  </a:cubicBezTo>
                  <a:cubicBezTo>
                    <a:pt x="2085" y="12876"/>
                    <a:pt x="2108" y="12876"/>
                    <a:pt x="2120" y="12864"/>
                  </a:cubicBezTo>
                  <a:cubicBezTo>
                    <a:pt x="2704" y="12340"/>
                    <a:pt x="3192" y="11662"/>
                    <a:pt x="3704" y="11054"/>
                  </a:cubicBezTo>
                  <a:cubicBezTo>
                    <a:pt x="4180" y="10507"/>
                    <a:pt x="4656" y="9983"/>
                    <a:pt x="5144" y="9447"/>
                  </a:cubicBezTo>
                  <a:cubicBezTo>
                    <a:pt x="5192" y="9411"/>
                    <a:pt x="5240" y="9387"/>
                    <a:pt x="5275" y="9352"/>
                  </a:cubicBezTo>
                  <a:cubicBezTo>
                    <a:pt x="5335" y="9304"/>
                    <a:pt x="5406" y="9245"/>
                    <a:pt x="5466" y="9185"/>
                  </a:cubicBezTo>
                  <a:cubicBezTo>
                    <a:pt x="5490" y="9185"/>
                    <a:pt x="5514" y="9161"/>
                    <a:pt x="5525" y="9125"/>
                  </a:cubicBezTo>
                  <a:cubicBezTo>
                    <a:pt x="5740" y="8494"/>
                    <a:pt x="5680" y="7768"/>
                    <a:pt x="5716" y="7113"/>
                  </a:cubicBezTo>
                  <a:cubicBezTo>
                    <a:pt x="5752" y="6351"/>
                    <a:pt x="5775" y="5601"/>
                    <a:pt x="5811" y="4839"/>
                  </a:cubicBezTo>
                  <a:cubicBezTo>
                    <a:pt x="5847" y="4077"/>
                    <a:pt x="5883" y="3327"/>
                    <a:pt x="5906" y="2565"/>
                  </a:cubicBezTo>
                  <a:cubicBezTo>
                    <a:pt x="5942" y="1887"/>
                    <a:pt x="6085" y="1125"/>
                    <a:pt x="5847" y="470"/>
                  </a:cubicBezTo>
                  <a:cubicBezTo>
                    <a:pt x="5835" y="434"/>
                    <a:pt x="5799" y="434"/>
                    <a:pt x="5775" y="434"/>
                  </a:cubicBezTo>
                  <a:cubicBezTo>
                    <a:pt x="5762" y="421"/>
                    <a:pt x="5746" y="411"/>
                    <a:pt x="5728" y="411"/>
                  </a:cubicBezTo>
                  <a:cubicBezTo>
                    <a:pt x="5712" y="411"/>
                    <a:pt x="5696" y="418"/>
                    <a:pt x="5680" y="434"/>
                  </a:cubicBezTo>
                  <a:cubicBezTo>
                    <a:pt x="5585" y="529"/>
                    <a:pt x="5478" y="636"/>
                    <a:pt x="5371" y="732"/>
                  </a:cubicBezTo>
                  <a:cubicBezTo>
                    <a:pt x="5371" y="708"/>
                    <a:pt x="5347" y="684"/>
                    <a:pt x="5311" y="684"/>
                  </a:cubicBezTo>
                  <a:cubicBezTo>
                    <a:pt x="4894" y="684"/>
                    <a:pt x="4502" y="660"/>
                    <a:pt x="4097" y="636"/>
                  </a:cubicBezTo>
                  <a:cubicBezTo>
                    <a:pt x="4085" y="446"/>
                    <a:pt x="4073" y="255"/>
                    <a:pt x="4049" y="65"/>
                  </a:cubicBezTo>
                  <a:cubicBezTo>
                    <a:pt x="4043" y="22"/>
                    <a:pt x="4005" y="1"/>
                    <a:pt x="39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4585375" y="2094725"/>
              <a:ext cx="54500" cy="83675"/>
            </a:xfrm>
            <a:custGeom>
              <a:avLst/>
              <a:gdLst/>
              <a:ahLst/>
              <a:cxnLst/>
              <a:rect l="l" t="t" r="r" b="b"/>
              <a:pathLst>
                <a:path w="2180" h="3347" extrusionOk="0">
                  <a:moveTo>
                    <a:pt x="1977" y="263"/>
                  </a:moveTo>
                  <a:lnTo>
                    <a:pt x="1977" y="263"/>
                  </a:lnTo>
                  <a:cubicBezTo>
                    <a:pt x="1953" y="358"/>
                    <a:pt x="1965" y="465"/>
                    <a:pt x="1965" y="560"/>
                  </a:cubicBezTo>
                  <a:cubicBezTo>
                    <a:pt x="1965" y="739"/>
                    <a:pt x="1953" y="941"/>
                    <a:pt x="1977" y="1120"/>
                  </a:cubicBezTo>
                  <a:cubicBezTo>
                    <a:pt x="1382" y="1799"/>
                    <a:pt x="751" y="2453"/>
                    <a:pt x="156" y="3132"/>
                  </a:cubicBezTo>
                  <a:cubicBezTo>
                    <a:pt x="167" y="2965"/>
                    <a:pt x="179" y="2799"/>
                    <a:pt x="179" y="2632"/>
                  </a:cubicBezTo>
                  <a:cubicBezTo>
                    <a:pt x="191" y="2406"/>
                    <a:pt x="215" y="2180"/>
                    <a:pt x="179" y="1965"/>
                  </a:cubicBezTo>
                  <a:cubicBezTo>
                    <a:pt x="739" y="1346"/>
                    <a:pt x="1370" y="834"/>
                    <a:pt x="1977" y="263"/>
                  </a:cubicBezTo>
                  <a:close/>
                  <a:moveTo>
                    <a:pt x="2061" y="1"/>
                  </a:moveTo>
                  <a:cubicBezTo>
                    <a:pt x="2050" y="1"/>
                    <a:pt x="2037" y="4"/>
                    <a:pt x="2025" y="13"/>
                  </a:cubicBezTo>
                  <a:cubicBezTo>
                    <a:pt x="1299" y="525"/>
                    <a:pt x="584" y="1168"/>
                    <a:pt x="84" y="1918"/>
                  </a:cubicBezTo>
                  <a:cubicBezTo>
                    <a:pt x="72" y="1918"/>
                    <a:pt x="60" y="1930"/>
                    <a:pt x="60" y="1953"/>
                  </a:cubicBezTo>
                  <a:cubicBezTo>
                    <a:pt x="60" y="1953"/>
                    <a:pt x="48" y="1953"/>
                    <a:pt x="48" y="1965"/>
                  </a:cubicBezTo>
                  <a:cubicBezTo>
                    <a:pt x="48" y="1965"/>
                    <a:pt x="48" y="1977"/>
                    <a:pt x="37" y="1977"/>
                  </a:cubicBezTo>
                  <a:cubicBezTo>
                    <a:pt x="37" y="1989"/>
                    <a:pt x="37" y="2013"/>
                    <a:pt x="37" y="2025"/>
                  </a:cubicBezTo>
                  <a:cubicBezTo>
                    <a:pt x="13" y="2203"/>
                    <a:pt x="13" y="2394"/>
                    <a:pt x="13" y="2573"/>
                  </a:cubicBezTo>
                  <a:cubicBezTo>
                    <a:pt x="13" y="2811"/>
                    <a:pt x="1" y="3061"/>
                    <a:pt x="37" y="3299"/>
                  </a:cubicBezTo>
                  <a:cubicBezTo>
                    <a:pt x="37" y="3326"/>
                    <a:pt x="65" y="3346"/>
                    <a:pt x="90" y="3346"/>
                  </a:cubicBezTo>
                  <a:cubicBezTo>
                    <a:pt x="109" y="3346"/>
                    <a:pt x="127" y="3336"/>
                    <a:pt x="132" y="3311"/>
                  </a:cubicBezTo>
                  <a:cubicBezTo>
                    <a:pt x="132" y="3311"/>
                    <a:pt x="132" y="3299"/>
                    <a:pt x="132" y="3299"/>
                  </a:cubicBezTo>
                  <a:cubicBezTo>
                    <a:pt x="834" y="2644"/>
                    <a:pt x="1477" y="1918"/>
                    <a:pt x="2096" y="1191"/>
                  </a:cubicBezTo>
                  <a:cubicBezTo>
                    <a:pt x="2108" y="1191"/>
                    <a:pt x="2120" y="1180"/>
                    <a:pt x="2132" y="1156"/>
                  </a:cubicBezTo>
                  <a:cubicBezTo>
                    <a:pt x="2132" y="1156"/>
                    <a:pt x="2144" y="1144"/>
                    <a:pt x="2156" y="1132"/>
                  </a:cubicBezTo>
                  <a:cubicBezTo>
                    <a:pt x="2180" y="1096"/>
                    <a:pt x="2168" y="1060"/>
                    <a:pt x="2144" y="1037"/>
                  </a:cubicBezTo>
                  <a:cubicBezTo>
                    <a:pt x="2156" y="882"/>
                    <a:pt x="2144" y="715"/>
                    <a:pt x="2144" y="560"/>
                  </a:cubicBezTo>
                  <a:cubicBezTo>
                    <a:pt x="2144" y="429"/>
                    <a:pt x="2168" y="251"/>
                    <a:pt x="2084" y="156"/>
                  </a:cubicBezTo>
                  <a:cubicBezTo>
                    <a:pt x="2096" y="144"/>
                    <a:pt x="2108" y="132"/>
                    <a:pt x="2108" y="132"/>
                  </a:cubicBezTo>
                  <a:cubicBezTo>
                    <a:pt x="2157" y="83"/>
                    <a:pt x="2117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6"/>
          <p:cNvGrpSpPr/>
          <p:nvPr/>
        </p:nvGrpSpPr>
        <p:grpSpPr>
          <a:xfrm>
            <a:off x="1064052" y="1746080"/>
            <a:ext cx="383099" cy="552159"/>
            <a:chOff x="4604125" y="1214300"/>
            <a:chExt cx="191425" cy="275900"/>
          </a:xfrm>
        </p:grpSpPr>
        <p:sp>
          <p:nvSpPr>
            <p:cNvPr id="356" name="Google Shape;356;p36"/>
            <p:cNvSpPr/>
            <p:nvPr/>
          </p:nvSpPr>
          <p:spPr>
            <a:xfrm>
              <a:off x="4604125" y="1214300"/>
              <a:ext cx="191425" cy="275900"/>
            </a:xfrm>
            <a:custGeom>
              <a:avLst/>
              <a:gdLst/>
              <a:ahLst/>
              <a:cxnLst/>
              <a:rect l="l" t="t" r="r" b="b"/>
              <a:pathLst>
                <a:path w="7657" h="11036" extrusionOk="0">
                  <a:moveTo>
                    <a:pt x="3111" y="170"/>
                  </a:moveTo>
                  <a:cubicBezTo>
                    <a:pt x="3272" y="170"/>
                    <a:pt x="3426" y="178"/>
                    <a:pt x="3549" y="178"/>
                  </a:cubicBezTo>
                  <a:cubicBezTo>
                    <a:pt x="3954" y="178"/>
                    <a:pt x="4347" y="202"/>
                    <a:pt x="4740" y="249"/>
                  </a:cubicBezTo>
                  <a:cubicBezTo>
                    <a:pt x="4823" y="368"/>
                    <a:pt x="4918" y="487"/>
                    <a:pt x="4859" y="654"/>
                  </a:cubicBezTo>
                  <a:cubicBezTo>
                    <a:pt x="4806" y="802"/>
                    <a:pt x="4650" y="884"/>
                    <a:pt x="4499" y="884"/>
                  </a:cubicBezTo>
                  <a:cubicBezTo>
                    <a:pt x="4480" y="884"/>
                    <a:pt x="4461" y="883"/>
                    <a:pt x="4442" y="880"/>
                  </a:cubicBezTo>
                  <a:cubicBezTo>
                    <a:pt x="4394" y="880"/>
                    <a:pt x="4382" y="928"/>
                    <a:pt x="4394" y="964"/>
                  </a:cubicBezTo>
                  <a:cubicBezTo>
                    <a:pt x="4382" y="975"/>
                    <a:pt x="4370" y="987"/>
                    <a:pt x="4370" y="1011"/>
                  </a:cubicBezTo>
                  <a:cubicBezTo>
                    <a:pt x="4335" y="1868"/>
                    <a:pt x="4370" y="2773"/>
                    <a:pt x="4513" y="3619"/>
                  </a:cubicBezTo>
                  <a:cubicBezTo>
                    <a:pt x="4519" y="3656"/>
                    <a:pt x="4545" y="3672"/>
                    <a:pt x="4573" y="3672"/>
                  </a:cubicBezTo>
                  <a:cubicBezTo>
                    <a:pt x="4607" y="3672"/>
                    <a:pt x="4644" y="3647"/>
                    <a:pt x="4644" y="3607"/>
                  </a:cubicBezTo>
                  <a:cubicBezTo>
                    <a:pt x="4644" y="3595"/>
                    <a:pt x="4644" y="3583"/>
                    <a:pt x="4644" y="3559"/>
                  </a:cubicBezTo>
                  <a:cubicBezTo>
                    <a:pt x="6275" y="4023"/>
                    <a:pt x="7323" y="6000"/>
                    <a:pt x="7311" y="7607"/>
                  </a:cubicBezTo>
                  <a:cubicBezTo>
                    <a:pt x="7311" y="8465"/>
                    <a:pt x="7014" y="9381"/>
                    <a:pt x="6395" y="9989"/>
                  </a:cubicBezTo>
                  <a:cubicBezTo>
                    <a:pt x="5764" y="10596"/>
                    <a:pt x="4775" y="10786"/>
                    <a:pt x="3930" y="10834"/>
                  </a:cubicBezTo>
                  <a:cubicBezTo>
                    <a:pt x="3844" y="10839"/>
                    <a:pt x="3759" y="10842"/>
                    <a:pt x="3675" y="10842"/>
                  </a:cubicBezTo>
                  <a:cubicBezTo>
                    <a:pt x="2048" y="10842"/>
                    <a:pt x="688" y="9866"/>
                    <a:pt x="382" y="8191"/>
                  </a:cubicBezTo>
                  <a:cubicBezTo>
                    <a:pt x="60" y="6381"/>
                    <a:pt x="894" y="4166"/>
                    <a:pt x="2787" y="3666"/>
                  </a:cubicBezTo>
                  <a:cubicBezTo>
                    <a:pt x="2823" y="3666"/>
                    <a:pt x="2846" y="3642"/>
                    <a:pt x="2846" y="3619"/>
                  </a:cubicBezTo>
                  <a:cubicBezTo>
                    <a:pt x="2858" y="3607"/>
                    <a:pt x="2870" y="3595"/>
                    <a:pt x="2870" y="3571"/>
                  </a:cubicBezTo>
                  <a:cubicBezTo>
                    <a:pt x="2966" y="2726"/>
                    <a:pt x="2906" y="1785"/>
                    <a:pt x="2811" y="940"/>
                  </a:cubicBezTo>
                  <a:cubicBezTo>
                    <a:pt x="2799" y="928"/>
                    <a:pt x="2787" y="916"/>
                    <a:pt x="2775" y="904"/>
                  </a:cubicBezTo>
                  <a:cubicBezTo>
                    <a:pt x="2787" y="880"/>
                    <a:pt x="2775" y="856"/>
                    <a:pt x="2739" y="856"/>
                  </a:cubicBezTo>
                  <a:cubicBezTo>
                    <a:pt x="2721" y="858"/>
                    <a:pt x="2702" y="859"/>
                    <a:pt x="2683" y="859"/>
                  </a:cubicBezTo>
                  <a:cubicBezTo>
                    <a:pt x="2541" y="859"/>
                    <a:pt x="2381" y="817"/>
                    <a:pt x="2287" y="702"/>
                  </a:cubicBezTo>
                  <a:cubicBezTo>
                    <a:pt x="2192" y="595"/>
                    <a:pt x="2215" y="452"/>
                    <a:pt x="2299" y="333"/>
                  </a:cubicBezTo>
                  <a:cubicBezTo>
                    <a:pt x="2505" y="195"/>
                    <a:pt x="2820" y="170"/>
                    <a:pt x="3111" y="170"/>
                  </a:cubicBezTo>
                  <a:close/>
                  <a:moveTo>
                    <a:pt x="3453" y="1"/>
                  </a:moveTo>
                  <a:cubicBezTo>
                    <a:pt x="3224" y="1"/>
                    <a:pt x="2993" y="11"/>
                    <a:pt x="2763" y="35"/>
                  </a:cubicBezTo>
                  <a:cubicBezTo>
                    <a:pt x="2561" y="59"/>
                    <a:pt x="2346" y="83"/>
                    <a:pt x="2239" y="225"/>
                  </a:cubicBezTo>
                  <a:cubicBezTo>
                    <a:pt x="2049" y="309"/>
                    <a:pt x="2025" y="571"/>
                    <a:pt x="2108" y="749"/>
                  </a:cubicBezTo>
                  <a:cubicBezTo>
                    <a:pt x="2196" y="907"/>
                    <a:pt x="2360" y="980"/>
                    <a:pt x="2535" y="980"/>
                  </a:cubicBezTo>
                  <a:cubicBezTo>
                    <a:pt x="2599" y="980"/>
                    <a:pt x="2664" y="971"/>
                    <a:pt x="2727" y="952"/>
                  </a:cubicBezTo>
                  <a:lnTo>
                    <a:pt x="2727" y="952"/>
                  </a:lnTo>
                  <a:cubicBezTo>
                    <a:pt x="2656" y="1773"/>
                    <a:pt x="2632" y="2690"/>
                    <a:pt x="2739" y="3512"/>
                  </a:cubicBezTo>
                  <a:cubicBezTo>
                    <a:pt x="1203" y="3762"/>
                    <a:pt x="394" y="5369"/>
                    <a:pt x="191" y="6774"/>
                  </a:cubicBezTo>
                  <a:cubicBezTo>
                    <a:pt x="1" y="8107"/>
                    <a:pt x="382" y="9596"/>
                    <a:pt x="1525" y="10405"/>
                  </a:cubicBezTo>
                  <a:cubicBezTo>
                    <a:pt x="2144" y="10848"/>
                    <a:pt x="2925" y="11035"/>
                    <a:pt x="3714" y="11035"/>
                  </a:cubicBezTo>
                  <a:cubicBezTo>
                    <a:pt x="4410" y="11035"/>
                    <a:pt x="5113" y="10889"/>
                    <a:pt x="5716" y="10643"/>
                  </a:cubicBezTo>
                  <a:cubicBezTo>
                    <a:pt x="7085" y="10084"/>
                    <a:pt x="7657" y="8488"/>
                    <a:pt x="7490" y="7095"/>
                  </a:cubicBezTo>
                  <a:cubicBezTo>
                    <a:pt x="7311" y="5619"/>
                    <a:pt x="6180" y="3785"/>
                    <a:pt x="4656" y="3416"/>
                  </a:cubicBezTo>
                  <a:lnTo>
                    <a:pt x="4644" y="3416"/>
                  </a:lnTo>
                  <a:cubicBezTo>
                    <a:pt x="4621" y="2619"/>
                    <a:pt x="4549" y="1797"/>
                    <a:pt x="4478" y="1011"/>
                  </a:cubicBezTo>
                  <a:lnTo>
                    <a:pt x="4478" y="1011"/>
                  </a:lnTo>
                  <a:cubicBezTo>
                    <a:pt x="4505" y="1016"/>
                    <a:pt x="4533" y="1018"/>
                    <a:pt x="4560" y="1018"/>
                  </a:cubicBezTo>
                  <a:cubicBezTo>
                    <a:pt x="4748" y="1018"/>
                    <a:pt x="4930" y="914"/>
                    <a:pt x="5013" y="737"/>
                  </a:cubicBezTo>
                  <a:cubicBezTo>
                    <a:pt x="5085" y="559"/>
                    <a:pt x="5049" y="297"/>
                    <a:pt x="4882" y="178"/>
                  </a:cubicBezTo>
                  <a:cubicBezTo>
                    <a:pt x="4882" y="142"/>
                    <a:pt x="4859" y="106"/>
                    <a:pt x="4823" y="106"/>
                  </a:cubicBezTo>
                  <a:cubicBezTo>
                    <a:pt x="4370" y="43"/>
                    <a:pt x="3913" y="1"/>
                    <a:pt x="345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4663175" y="1223875"/>
              <a:ext cx="60875" cy="8250"/>
            </a:xfrm>
            <a:custGeom>
              <a:avLst/>
              <a:gdLst/>
              <a:ahLst/>
              <a:cxnLst/>
              <a:rect l="l" t="t" r="r" b="b"/>
              <a:pathLst>
                <a:path w="2435" h="330" extrusionOk="0">
                  <a:moveTo>
                    <a:pt x="2341" y="1"/>
                  </a:moveTo>
                  <a:cubicBezTo>
                    <a:pt x="2325" y="1"/>
                    <a:pt x="2308" y="7"/>
                    <a:pt x="2294" y="21"/>
                  </a:cubicBezTo>
                  <a:cubicBezTo>
                    <a:pt x="2166" y="137"/>
                    <a:pt x="1940" y="165"/>
                    <a:pt x="1709" y="165"/>
                  </a:cubicBezTo>
                  <a:cubicBezTo>
                    <a:pt x="1490" y="165"/>
                    <a:pt x="1266" y="140"/>
                    <a:pt x="1116" y="140"/>
                  </a:cubicBezTo>
                  <a:cubicBezTo>
                    <a:pt x="988" y="144"/>
                    <a:pt x="865" y="151"/>
                    <a:pt x="745" y="151"/>
                  </a:cubicBezTo>
                  <a:cubicBezTo>
                    <a:pt x="516" y="151"/>
                    <a:pt x="298" y="126"/>
                    <a:pt x="80" y="9"/>
                  </a:cubicBezTo>
                  <a:cubicBezTo>
                    <a:pt x="76" y="8"/>
                    <a:pt x="72" y="7"/>
                    <a:pt x="68" y="7"/>
                  </a:cubicBezTo>
                  <a:cubicBezTo>
                    <a:pt x="35" y="7"/>
                    <a:pt x="0" y="47"/>
                    <a:pt x="32" y="69"/>
                  </a:cubicBezTo>
                  <a:cubicBezTo>
                    <a:pt x="280" y="297"/>
                    <a:pt x="626" y="305"/>
                    <a:pt x="950" y="305"/>
                  </a:cubicBezTo>
                  <a:cubicBezTo>
                    <a:pt x="973" y="305"/>
                    <a:pt x="996" y="305"/>
                    <a:pt x="1019" y="305"/>
                  </a:cubicBezTo>
                  <a:cubicBezTo>
                    <a:pt x="1076" y="305"/>
                    <a:pt x="1133" y="305"/>
                    <a:pt x="1187" y="307"/>
                  </a:cubicBezTo>
                  <a:cubicBezTo>
                    <a:pt x="1342" y="307"/>
                    <a:pt x="1543" y="329"/>
                    <a:pt x="1740" y="329"/>
                  </a:cubicBezTo>
                  <a:cubicBezTo>
                    <a:pt x="1997" y="329"/>
                    <a:pt x="2248" y="291"/>
                    <a:pt x="2389" y="116"/>
                  </a:cubicBezTo>
                  <a:cubicBezTo>
                    <a:pt x="2435" y="62"/>
                    <a:pt x="2390" y="1"/>
                    <a:pt x="23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609200" y="1364575"/>
              <a:ext cx="175050" cy="113200"/>
            </a:xfrm>
            <a:custGeom>
              <a:avLst/>
              <a:gdLst/>
              <a:ahLst/>
              <a:cxnLst/>
              <a:rect l="l" t="t" r="r" b="b"/>
              <a:pathLst>
                <a:path w="7002" h="4528" extrusionOk="0">
                  <a:moveTo>
                    <a:pt x="3441" y="215"/>
                  </a:moveTo>
                  <a:cubicBezTo>
                    <a:pt x="3554" y="217"/>
                    <a:pt x="3671" y="217"/>
                    <a:pt x="3789" y="217"/>
                  </a:cubicBezTo>
                  <a:cubicBezTo>
                    <a:pt x="3867" y="217"/>
                    <a:pt x="3945" y="217"/>
                    <a:pt x="4025" y="217"/>
                  </a:cubicBezTo>
                  <a:cubicBezTo>
                    <a:pt x="4880" y="217"/>
                    <a:pt x="5818" y="230"/>
                    <a:pt x="6561" y="549"/>
                  </a:cubicBezTo>
                  <a:cubicBezTo>
                    <a:pt x="5799" y="1311"/>
                    <a:pt x="4453" y="1311"/>
                    <a:pt x="3429" y="1311"/>
                  </a:cubicBezTo>
                  <a:cubicBezTo>
                    <a:pt x="3353" y="1311"/>
                    <a:pt x="3273" y="1311"/>
                    <a:pt x="3191" y="1311"/>
                  </a:cubicBezTo>
                  <a:cubicBezTo>
                    <a:pt x="2271" y="1311"/>
                    <a:pt x="1019" y="1281"/>
                    <a:pt x="429" y="549"/>
                  </a:cubicBezTo>
                  <a:cubicBezTo>
                    <a:pt x="1441" y="358"/>
                    <a:pt x="2417" y="215"/>
                    <a:pt x="3441" y="215"/>
                  </a:cubicBezTo>
                  <a:close/>
                  <a:moveTo>
                    <a:pt x="405" y="656"/>
                  </a:moveTo>
                  <a:lnTo>
                    <a:pt x="405" y="656"/>
                  </a:lnTo>
                  <a:cubicBezTo>
                    <a:pt x="929" y="1537"/>
                    <a:pt x="2560" y="1453"/>
                    <a:pt x="3429" y="1465"/>
                  </a:cubicBezTo>
                  <a:cubicBezTo>
                    <a:pt x="3558" y="1467"/>
                    <a:pt x="3697" y="1469"/>
                    <a:pt x="3844" y="1469"/>
                  </a:cubicBezTo>
                  <a:cubicBezTo>
                    <a:pt x="4792" y="1469"/>
                    <a:pt x="6034" y="1393"/>
                    <a:pt x="6632" y="691"/>
                  </a:cubicBezTo>
                  <a:lnTo>
                    <a:pt x="6632" y="691"/>
                  </a:lnTo>
                  <a:cubicBezTo>
                    <a:pt x="6858" y="1644"/>
                    <a:pt x="6811" y="2727"/>
                    <a:pt x="6096" y="3466"/>
                  </a:cubicBezTo>
                  <a:cubicBezTo>
                    <a:pt x="5494" y="4100"/>
                    <a:pt x="4475" y="4355"/>
                    <a:pt x="3591" y="4355"/>
                  </a:cubicBezTo>
                  <a:cubicBezTo>
                    <a:pt x="3496" y="4355"/>
                    <a:pt x="3402" y="4352"/>
                    <a:pt x="3310" y="4347"/>
                  </a:cubicBezTo>
                  <a:cubicBezTo>
                    <a:pt x="2370" y="4287"/>
                    <a:pt x="1429" y="3835"/>
                    <a:pt x="917" y="3013"/>
                  </a:cubicBezTo>
                  <a:cubicBezTo>
                    <a:pt x="441" y="2287"/>
                    <a:pt x="441" y="1477"/>
                    <a:pt x="405" y="656"/>
                  </a:cubicBezTo>
                  <a:close/>
                  <a:moveTo>
                    <a:pt x="3257" y="46"/>
                  </a:moveTo>
                  <a:cubicBezTo>
                    <a:pt x="2279" y="46"/>
                    <a:pt x="1274" y="100"/>
                    <a:pt x="369" y="453"/>
                  </a:cubicBezTo>
                  <a:cubicBezTo>
                    <a:pt x="357" y="453"/>
                    <a:pt x="346" y="453"/>
                    <a:pt x="346" y="465"/>
                  </a:cubicBezTo>
                  <a:lnTo>
                    <a:pt x="334" y="465"/>
                  </a:lnTo>
                  <a:cubicBezTo>
                    <a:pt x="298" y="477"/>
                    <a:pt x="298" y="537"/>
                    <a:pt x="322" y="560"/>
                  </a:cubicBezTo>
                  <a:cubicBezTo>
                    <a:pt x="0" y="2573"/>
                    <a:pt x="1322" y="4442"/>
                    <a:pt x="3429" y="4525"/>
                  </a:cubicBezTo>
                  <a:cubicBezTo>
                    <a:pt x="3479" y="4527"/>
                    <a:pt x="3529" y="4528"/>
                    <a:pt x="3580" y="4528"/>
                  </a:cubicBezTo>
                  <a:cubicBezTo>
                    <a:pt x="4552" y="4528"/>
                    <a:pt x="5712" y="4199"/>
                    <a:pt x="6334" y="3430"/>
                  </a:cubicBezTo>
                  <a:cubicBezTo>
                    <a:pt x="7001" y="2596"/>
                    <a:pt x="6977" y="1525"/>
                    <a:pt x="6751" y="537"/>
                  </a:cubicBezTo>
                  <a:cubicBezTo>
                    <a:pt x="6751" y="537"/>
                    <a:pt x="6751" y="537"/>
                    <a:pt x="6751" y="525"/>
                  </a:cubicBezTo>
                  <a:cubicBezTo>
                    <a:pt x="6775" y="489"/>
                    <a:pt x="6775" y="429"/>
                    <a:pt x="6715" y="406"/>
                  </a:cubicBezTo>
                  <a:cubicBezTo>
                    <a:pt x="5787" y="1"/>
                    <a:pt x="4668" y="72"/>
                    <a:pt x="3679" y="48"/>
                  </a:cubicBezTo>
                  <a:cubicBezTo>
                    <a:pt x="3539" y="47"/>
                    <a:pt x="3399" y="46"/>
                    <a:pt x="3257" y="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712175" y="1338325"/>
              <a:ext cx="22050" cy="20325"/>
            </a:xfrm>
            <a:custGeom>
              <a:avLst/>
              <a:gdLst/>
              <a:ahLst/>
              <a:cxnLst/>
              <a:rect l="l" t="t" r="r" b="b"/>
              <a:pathLst>
                <a:path w="882" h="813" extrusionOk="0">
                  <a:moveTo>
                    <a:pt x="334" y="122"/>
                  </a:moveTo>
                  <a:cubicBezTo>
                    <a:pt x="465" y="134"/>
                    <a:pt x="596" y="134"/>
                    <a:pt x="668" y="265"/>
                  </a:cubicBezTo>
                  <a:cubicBezTo>
                    <a:pt x="751" y="396"/>
                    <a:pt x="691" y="575"/>
                    <a:pt x="560" y="646"/>
                  </a:cubicBezTo>
                  <a:cubicBezTo>
                    <a:pt x="521" y="667"/>
                    <a:pt x="479" y="677"/>
                    <a:pt x="438" y="677"/>
                  </a:cubicBezTo>
                  <a:cubicBezTo>
                    <a:pt x="322" y="677"/>
                    <a:pt x="212" y="597"/>
                    <a:pt x="168" y="491"/>
                  </a:cubicBezTo>
                  <a:cubicBezTo>
                    <a:pt x="108" y="348"/>
                    <a:pt x="203" y="182"/>
                    <a:pt x="334" y="122"/>
                  </a:cubicBezTo>
                  <a:close/>
                  <a:moveTo>
                    <a:pt x="441" y="0"/>
                  </a:moveTo>
                  <a:cubicBezTo>
                    <a:pt x="395" y="0"/>
                    <a:pt x="351" y="12"/>
                    <a:pt x="310" y="39"/>
                  </a:cubicBezTo>
                  <a:cubicBezTo>
                    <a:pt x="310" y="39"/>
                    <a:pt x="310" y="39"/>
                    <a:pt x="299" y="51"/>
                  </a:cubicBezTo>
                  <a:cubicBezTo>
                    <a:pt x="120" y="98"/>
                    <a:pt x="1" y="265"/>
                    <a:pt x="25" y="467"/>
                  </a:cubicBezTo>
                  <a:cubicBezTo>
                    <a:pt x="55" y="662"/>
                    <a:pt x="245" y="813"/>
                    <a:pt x="442" y="813"/>
                  </a:cubicBezTo>
                  <a:cubicBezTo>
                    <a:pt x="473" y="813"/>
                    <a:pt x="505" y="809"/>
                    <a:pt x="537" y="801"/>
                  </a:cubicBezTo>
                  <a:cubicBezTo>
                    <a:pt x="751" y="729"/>
                    <a:pt x="882" y="479"/>
                    <a:pt x="810" y="277"/>
                  </a:cubicBezTo>
                  <a:cubicBezTo>
                    <a:pt x="764" y="139"/>
                    <a:pt x="597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695525" y="1322325"/>
              <a:ext cx="17575" cy="15375"/>
            </a:xfrm>
            <a:custGeom>
              <a:avLst/>
              <a:gdLst/>
              <a:ahLst/>
              <a:cxnLst/>
              <a:rect l="l" t="t" r="r" b="b"/>
              <a:pathLst>
                <a:path w="703" h="615" extrusionOk="0">
                  <a:moveTo>
                    <a:pt x="366" y="100"/>
                  </a:moveTo>
                  <a:cubicBezTo>
                    <a:pt x="425" y="100"/>
                    <a:pt x="484" y="136"/>
                    <a:pt x="512" y="203"/>
                  </a:cubicBezTo>
                  <a:cubicBezTo>
                    <a:pt x="548" y="298"/>
                    <a:pt x="512" y="417"/>
                    <a:pt x="417" y="464"/>
                  </a:cubicBezTo>
                  <a:cubicBezTo>
                    <a:pt x="389" y="484"/>
                    <a:pt x="357" y="494"/>
                    <a:pt x="326" y="494"/>
                  </a:cubicBezTo>
                  <a:cubicBezTo>
                    <a:pt x="262" y="494"/>
                    <a:pt x="199" y="457"/>
                    <a:pt x="167" y="393"/>
                  </a:cubicBezTo>
                  <a:cubicBezTo>
                    <a:pt x="107" y="286"/>
                    <a:pt x="191" y="179"/>
                    <a:pt x="298" y="143"/>
                  </a:cubicBezTo>
                  <a:cubicBezTo>
                    <a:pt x="322" y="131"/>
                    <a:pt x="322" y="119"/>
                    <a:pt x="322" y="107"/>
                  </a:cubicBezTo>
                  <a:cubicBezTo>
                    <a:pt x="336" y="102"/>
                    <a:pt x="351" y="100"/>
                    <a:pt x="366" y="100"/>
                  </a:cubicBezTo>
                  <a:close/>
                  <a:moveTo>
                    <a:pt x="386" y="0"/>
                  </a:moveTo>
                  <a:cubicBezTo>
                    <a:pt x="323" y="0"/>
                    <a:pt x="263" y="26"/>
                    <a:pt x="226" y="83"/>
                  </a:cubicBezTo>
                  <a:cubicBezTo>
                    <a:pt x="83" y="119"/>
                    <a:pt x="0" y="298"/>
                    <a:pt x="48" y="429"/>
                  </a:cubicBezTo>
                  <a:cubicBezTo>
                    <a:pt x="97" y="544"/>
                    <a:pt x="216" y="614"/>
                    <a:pt x="335" y="614"/>
                  </a:cubicBezTo>
                  <a:cubicBezTo>
                    <a:pt x="388" y="614"/>
                    <a:pt x="441" y="601"/>
                    <a:pt x="488" y="572"/>
                  </a:cubicBezTo>
                  <a:cubicBezTo>
                    <a:pt x="643" y="476"/>
                    <a:pt x="703" y="262"/>
                    <a:pt x="595" y="107"/>
                  </a:cubicBezTo>
                  <a:cubicBezTo>
                    <a:pt x="549" y="41"/>
                    <a:pt x="465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699675" y="1303800"/>
              <a:ext cx="10450" cy="10200"/>
            </a:xfrm>
            <a:custGeom>
              <a:avLst/>
              <a:gdLst/>
              <a:ahLst/>
              <a:cxnLst/>
              <a:rect l="l" t="t" r="r" b="b"/>
              <a:pathLst>
                <a:path w="418" h="408" extrusionOk="0">
                  <a:moveTo>
                    <a:pt x="215" y="51"/>
                  </a:moveTo>
                  <a:cubicBezTo>
                    <a:pt x="275" y="74"/>
                    <a:pt x="322" y="146"/>
                    <a:pt x="322" y="205"/>
                  </a:cubicBezTo>
                  <a:cubicBezTo>
                    <a:pt x="310" y="265"/>
                    <a:pt x="263" y="301"/>
                    <a:pt x="203" y="301"/>
                  </a:cubicBezTo>
                  <a:cubicBezTo>
                    <a:pt x="144" y="301"/>
                    <a:pt x="84" y="265"/>
                    <a:pt x="96" y="193"/>
                  </a:cubicBezTo>
                  <a:cubicBezTo>
                    <a:pt x="96" y="170"/>
                    <a:pt x="108" y="134"/>
                    <a:pt x="132" y="110"/>
                  </a:cubicBezTo>
                  <a:cubicBezTo>
                    <a:pt x="156" y="86"/>
                    <a:pt x="179" y="86"/>
                    <a:pt x="203" y="62"/>
                  </a:cubicBezTo>
                  <a:cubicBezTo>
                    <a:pt x="203" y="62"/>
                    <a:pt x="215" y="62"/>
                    <a:pt x="215" y="51"/>
                  </a:cubicBezTo>
                  <a:close/>
                  <a:moveTo>
                    <a:pt x="166" y="0"/>
                  </a:moveTo>
                  <a:cubicBezTo>
                    <a:pt x="73" y="0"/>
                    <a:pt x="12" y="117"/>
                    <a:pt x="1" y="193"/>
                  </a:cubicBezTo>
                  <a:cubicBezTo>
                    <a:pt x="1" y="313"/>
                    <a:pt x="96" y="396"/>
                    <a:pt x="203" y="408"/>
                  </a:cubicBezTo>
                  <a:cubicBezTo>
                    <a:pt x="310" y="408"/>
                    <a:pt x="418" y="336"/>
                    <a:pt x="418" y="217"/>
                  </a:cubicBezTo>
                  <a:cubicBezTo>
                    <a:pt x="418" y="105"/>
                    <a:pt x="343" y="14"/>
                    <a:pt x="235" y="14"/>
                  </a:cubicBezTo>
                  <a:cubicBezTo>
                    <a:pt x="229" y="14"/>
                    <a:pt x="222" y="14"/>
                    <a:pt x="215" y="15"/>
                  </a:cubicBezTo>
                  <a:cubicBezTo>
                    <a:pt x="215" y="3"/>
                    <a:pt x="203" y="3"/>
                    <a:pt x="191" y="3"/>
                  </a:cubicBezTo>
                  <a:cubicBezTo>
                    <a:pt x="183" y="1"/>
                    <a:pt x="174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6"/>
          <p:cNvGrpSpPr/>
          <p:nvPr/>
        </p:nvGrpSpPr>
        <p:grpSpPr>
          <a:xfrm>
            <a:off x="3742130" y="1743854"/>
            <a:ext cx="550789" cy="558402"/>
            <a:chOff x="983450" y="3845200"/>
            <a:chExt cx="409600" cy="415200"/>
          </a:xfrm>
        </p:grpSpPr>
        <p:sp>
          <p:nvSpPr>
            <p:cNvPr id="363" name="Google Shape;363;p36"/>
            <p:cNvSpPr/>
            <p:nvPr/>
          </p:nvSpPr>
          <p:spPr>
            <a:xfrm>
              <a:off x="983450" y="3845200"/>
              <a:ext cx="409600" cy="415200"/>
            </a:xfrm>
            <a:custGeom>
              <a:avLst/>
              <a:gdLst/>
              <a:ahLst/>
              <a:cxnLst/>
              <a:rect l="l" t="t" r="r" b="b"/>
              <a:pathLst>
                <a:path w="16384" h="16608" extrusionOk="0">
                  <a:moveTo>
                    <a:pt x="5620" y="1681"/>
                  </a:moveTo>
                  <a:cubicBezTo>
                    <a:pt x="6061" y="1681"/>
                    <a:pt x="6263" y="1979"/>
                    <a:pt x="6549" y="2276"/>
                  </a:cubicBezTo>
                  <a:cubicBezTo>
                    <a:pt x="5882" y="2717"/>
                    <a:pt x="5215" y="3169"/>
                    <a:pt x="4560" y="3634"/>
                  </a:cubicBezTo>
                  <a:cubicBezTo>
                    <a:pt x="4346" y="3777"/>
                    <a:pt x="4132" y="3931"/>
                    <a:pt x="3917" y="4086"/>
                  </a:cubicBezTo>
                  <a:cubicBezTo>
                    <a:pt x="3917" y="4074"/>
                    <a:pt x="3917" y="4062"/>
                    <a:pt x="3906" y="4050"/>
                  </a:cubicBezTo>
                  <a:cubicBezTo>
                    <a:pt x="3846" y="3943"/>
                    <a:pt x="3751" y="3836"/>
                    <a:pt x="3691" y="3717"/>
                  </a:cubicBezTo>
                  <a:cubicBezTo>
                    <a:pt x="3584" y="3479"/>
                    <a:pt x="3560" y="3015"/>
                    <a:pt x="3715" y="2776"/>
                  </a:cubicBezTo>
                  <a:cubicBezTo>
                    <a:pt x="3870" y="2526"/>
                    <a:pt x="4370" y="2312"/>
                    <a:pt x="4596" y="2157"/>
                  </a:cubicBezTo>
                  <a:cubicBezTo>
                    <a:pt x="4941" y="1931"/>
                    <a:pt x="5203" y="1693"/>
                    <a:pt x="5620" y="1681"/>
                  </a:cubicBezTo>
                  <a:close/>
                  <a:moveTo>
                    <a:pt x="5739" y="786"/>
                  </a:moveTo>
                  <a:cubicBezTo>
                    <a:pt x="6335" y="786"/>
                    <a:pt x="6765" y="1466"/>
                    <a:pt x="7108" y="1895"/>
                  </a:cubicBezTo>
                  <a:cubicBezTo>
                    <a:pt x="7001" y="1967"/>
                    <a:pt x="6906" y="2026"/>
                    <a:pt x="6811" y="2098"/>
                  </a:cubicBezTo>
                  <a:cubicBezTo>
                    <a:pt x="6542" y="1773"/>
                    <a:pt x="6125" y="1258"/>
                    <a:pt x="5670" y="1258"/>
                  </a:cubicBezTo>
                  <a:cubicBezTo>
                    <a:pt x="5642" y="1258"/>
                    <a:pt x="5613" y="1260"/>
                    <a:pt x="5584" y="1264"/>
                  </a:cubicBezTo>
                  <a:cubicBezTo>
                    <a:pt x="5049" y="1324"/>
                    <a:pt x="4477" y="1883"/>
                    <a:pt x="4048" y="2169"/>
                  </a:cubicBezTo>
                  <a:cubicBezTo>
                    <a:pt x="3227" y="2705"/>
                    <a:pt x="2882" y="3443"/>
                    <a:pt x="3715" y="4193"/>
                  </a:cubicBezTo>
                  <a:cubicBezTo>
                    <a:pt x="3727" y="4193"/>
                    <a:pt x="3739" y="4205"/>
                    <a:pt x="3751" y="4205"/>
                  </a:cubicBezTo>
                  <a:cubicBezTo>
                    <a:pt x="3596" y="4312"/>
                    <a:pt x="3453" y="4420"/>
                    <a:pt x="3298" y="4527"/>
                  </a:cubicBezTo>
                  <a:cubicBezTo>
                    <a:pt x="3001" y="4039"/>
                    <a:pt x="2429" y="3336"/>
                    <a:pt x="2858" y="2765"/>
                  </a:cubicBezTo>
                  <a:cubicBezTo>
                    <a:pt x="3203" y="2312"/>
                    <a:pt x="3834" y="1955"/>
                    <a:pt x="4298" y="1633"/>
                  </a:cubicBezTo>
                  <a:cubicBezTo>
                    <a:pt x="4632" y="1383"/>
                    <a:pt x="5132" y="907"/>
                    <a:pt x="5537" y="812"/>
                  </a:cubicBezTo>
                  <a:cubicBezTo>
                    <a:pt x="5606" y="794"/>
                    <a:pt x="5674" y="786"/>
                    <a:pt x="5739" y="786"/>
                  </a:cubicBezTo>
                  <a:close/>
                  <a:moveTo>
                    <a:pt x="774" y="7168"/>
                  </a:moveTo>
                  <a:cubicBezTo>
                    <a:pt x="819" y="7168"/>
                    <a:pt x="867" y="7224"/>
                    <a:pt x="917" y="7337"/>
                  </a:cubicBezTo>
                  <a:cubicBezTo>
                    <a:pt x="786" y="7587"/>
                    <a:pt x="703" y="7849"/>
                    <a:pt x="643" y="8122"/>
                  </a:cubicBezTo>
                  <a:cubicBezTo>
                    <a:pt x="560" y="7825"/>
                    <a:pt x="536" y="7563"/>
                    <a:pt x="631" y="7384"/>
                  </a:cubicBezTo>
                  <a:cubicBezTo>
                    <a:pt x="675" y="7239"/>
                    <a:pt x="723" y="7168"/>
                    <a:pt x="774" y="7168"/>
                  </a:cubicBezTo>
                  <a:close/>
                  <a:moveTo>
                    <a:pt x="965" y="7456"/>
                  </a:moveTo>
                  <a:cubicBezTo>
                    <a:pt x="977" y="7491"/>
                    <a:pt x="988" y="7539"/>
                    <a:pt x="1012" y="7587"/>
                  </a:cubicBezTo>
                  <a:lnTo>
                    <a:pt x="1227" y="7944"/>
                  </a:lnTo>
                  <a:cubicBezTo>
                    <a:pt x="1155" y="8099"/>
                    <a:pt x="1096" y="8253"/>
                    <a:pt x="1036" y="8408"/>
                  </a:cubicBezTo>
                  <a:cubicBezTo>
                    <a:pt x="988" y="8539"/>
                    <a:pt x="917" y="8670"/>
                    <a:pt x="893" y="8801"/>
                  </a:cubicBezTo>
                  <a:cubicBezTo>
                    <a:pt x="810" y="8611"/>
                    <a:pt x="727" y="8420"/>
                    <a:pt x="679" y="8241"/>
                  </a:cubicBezTo>
                  <a:cubicBezTo>
                    <a:pt x="750" y="7968"/>
                    <a:pt x="846" y="7706"/>
                    <a:pt x="965" y="7456"/>
                  </a:cubicBezTo>
                  <a:close/>
                  <a:moveTo>
                    <a:pt x="9266" y="6371"/>
                  </a:moveTo>
                  <a:cubicBezTo>
                    <a:pt x="9377" y="6371"/>
                    <a:pt x="9500" y="6411"/>
                    <a:pt x="9644" y="6503"/>
                  </a:cubicBezTo>
                  <a:cubicBezTo>
                    <a:pt x="9942" y="6694"/>
                    <a:pt x="10192" y="7027"/>
                    <a:pt x="10406" y="7301"/>
                  </a:cubicBezTo>
                  <a:cubicBezTo>
                    <a:pt x="10442" y="7348"/>
                    <a:pt x="10478" y="7372"/>
                    <a:pt x="10513" y="7372"/>
                  </a:cubicBezTo>
                  <a:cubicBezTo>
                    <a:pt x="10513" y="7384"/>
                    <a:pt x="10513" y="7384"/>
                    <a:pt x="10513" y="7396"/>
                  </a:cubicBezTo>
                  <a:cubicBezTo>
                    <a:pt x="10406" y="7801"/>
                    <a:pt x="9930" y="8099"/>
                    <a:pt x="9621" y="8372"/>
                  </a:cubicBezTo>
                  <a:cubicBezTo>
                    <a:pt x="9406" y="8563"/>
                    <a:pt x="9037" y="8884"/>
                    <a:pt x="8692" y="8932"/>
                  </a:cubicBezTo>
                  <a:cubicBezTo>
                    <a:pt x="8656" y="8920"/>
                    <a:pt x="8620" y="8896"/>
                    <a:pt x="8585" y="8884"/>
                  </a:cubicBezTo>
                  <a:cubicBezTo>
                    <a:pt x="8537" y="8861"/>
                    <a:pt x="8489" y="8837"/>
                    <a:pt x="8430" y="8813"/>
                  </a:cubicBezTo>
                  <a:cubicBezTo>
                    <a:pt x="8347" y="8622"/>
                    <a:pt x="8144" y="8468"/>
                    <a:pt x="8001" y="8313"/>
                  </a:cubicBezTo>
                  <a:cubicBezTo>
                    <a:pt x="7846" y="8134"/>
                    <a:pt x="7692" y="7956"/>
                    <a:pt x="7537" y="7777"/>
                  </a:cubicBezTo>
                  <a:cubicBezTo>
                    <a:pt x="7561" y="7265"/>
                    <a:pt x="8347" y="7039"/>
                    <a:pt x="8668" y="6729"/>
                  </a:cubicBezTo>
                  <a:cubicBezTo>
                    <a:pt x="8873" y="6524"/>
                    <a:pt x="9047" y="6371"/>
                    <a:pt x="9266" y="6371"/>
                  </a:cubicBezTo>
                  <a:close/>
                  <a:moveTo>
                    <a:pt x="1298" y="8063"/>
                  </a:moveTo>
                  <a:cubicBezTo>
                    <a:pt x="1322" y="8087"/>
                    <a:pt x="1334" y="8110"/>
                    <a:pt x="1346" y="8134"/>
                  </a:cubicBezTo>
                  <a:cubicBezTo>
                    <a:pt x="1393" y="8206"/>
                    <a:pt x="1441" y="8277"/>
                    <a:pt x="1489" y="8349"/>
                  </a:cubicBezTo>
                  <a:cubicBezTo>
                    <a:pt x="1477" y="8360"/>
                    <a:pt x="1477" y="8360"/>
                    <a:pt x="1477" y="8360"/>
                  </a:cubicBezTo>
                  <a:cubicBezTo>
                    <a:pt x="1405" y="8551"/>
                    <a:pt x="1346" y="8730"/>
                    <a:pt x="1286" y="8908"/>
                  </a:cubicBezTo>
                  <a:cubicBezTo>
                    <a:pt x="1239" y="9063"/>
                    <a:pt x="1167" y="9218"/>
                    <a:pt x="1155" y="9373"/>
                  </a:cubicBezTo>
                  <a:cubicBezTo>
                    <a:pt x="1084" y="9218"/>
                    <a:pt x="988" y="9039"/>
                    <a:pt x="917" y="8861"/>
                  </a:cubicBezTo>
                  <a:cubicBezTo>
                    <a:pt x="917" y="8849"/>
                    <a:pt x="917" y="8849"/>
                    <a:pt x="917" y="8849"/>
                  </a:cubicBezTo>
                  <a:cubicBezTo>
                    <a:pt x="929" y="8849"/>
                    <a:pt x="941" y="8849"/>
                    <a:pt x="953" y="8837"/>
                  </a:cubicBezTo>
                  <a:cubicBezTo>
                    <a:pt x="977" y="8789"/>
                    <a:pt x="988" y="8753"/>
                    <a:pt x="1012" y="8706"/>
                  </a:cubicBezTo>
                  <a:cubicBezTo>
                    <a:pt x="1048" y="8622"/>
                    <a:pt x="1096" y="8539"/>
                    <a:pt x="1131" y="8456"/>
                  </a:cubicBezTo>
                  <a:cubicBezTo>
                    <a:pt x="1191" y="8325"/>
                    <a:pt x="1250" y="8194"/>
                    <a:pt x="1298" y="8063"/>
                  </a:cubicBezTo>
                  <a:close/>
                  <a:moveTo>
                    <a:pt x="1572" y="8480"/>
                  </a:moveTo>
                  <a:cubicBezTo>
                    <a:pt x="1667" y="8646"/>
                    <a:pt x="1762" y="8801"/>
                    <a:pt x="1870" y="8956"/>
                  </a:cubicBezTo>
                  <a:cubicBezTo>
                    <a:pt x="1858" y="8968"/>
                    <a:pt x="1858" y="8968"/>
                    <a:pt x="1858" y="8968"/>
                  </a:cubicBezTo>
                  <a:cubicBezTo>
                    <a:pt x="1774" y="9206"/>
                    <a:pt x="1703" y="9444"/>
                    <a:pt x="1620" y="9670"/>
                  </a:cubicBezTo>
                  <a:cubicBezTo>
                    <a:pt x="1584" y="9777"/>
                    <a:pt x="1548" y="9873"/>
                    <a:pt x="1512" y="9980"/>
                  </a:cubicBezTo>
                  <a:cubicBezTo>
                    <a:pt x="1512" y="9992"/>
                    <a:pt x="1500" y="10027"/>
                    <a:pt x="1489" y="10075"/>
                  </a:cubicBezTo>
                  <a:cubicBezTo>
                    <a:pt x="1453" y="10015"/>
                    <a:pt x="1429" y="9956"/>
                    <a:pt x="1405" y="9884"/>
                  </a:cubicBezTo>
                  <a:cubicBezTo>
                    <a:pt x="1358" y="9765"/>
                    <a:pt x="1274" y="9611"/>
                    <a:pt x="1179" y="9420"/>
                  </a:cubicBezTo>
                  <a:cubicBezTo>
                    <a:pt x="1179" y="9408"/>
                    <a:pt x="1191" y="9408"/>
                    <a:pt x="1191" y="9408"/>
                  </a:cubicBezTo>
                  <a:cubicBezTo>
                    <a:pt x="1286" y="9277"/>
                    <a:pt x="1334" y="9099"/>
                    <a:pt x="1393" y="8944"/>
                  </a:cubicBezTo>
                  <a:cubicBezTo>
                    <a:pt x="1453" y="8789"/>
                    <a:pt x="1512" y="8634"/>
                    <a:pt x="1572" y="8480"/>
                  </a:cubicBezTo>
                  <a:close/>
                  <a:moveTo>
                    <a:pt x="1953" y="9099"/>
                  </a:moveTo>
                  <a:cubicBezTo>
                    <a:pt x="1977" y="9146"/>
                    <a:pt x="2012" y="9182"/>
                    <a:pt x="2036" y="9230"/>
                  </a:cubicBezTo>
                  <a:cubicBezTo>
                    <a:pt x="2120" y="9361"/>
                    <a:pt x="2191" y="9492"/>
                    <a:pt x="2274" y="9611"/>
                  </a:cubicBezTo>
                  <a:cubicBezTo>
                    <a:pt x="2131" y="10039"/>
                    <a:pt x="1977" y="10444"/>
                    <a:pt x="1822" y="10861"/>
                  </a:cubicBezTo>
                  <a:cubicBezTo>
                    <a:pt x="1727" y="10646"/>
                    <a:pt x="1631" y="10432"/>
                    <a:pt x="1548" y="10218"/>
                  </a:cubicBezTo>
                  <a:cubicBezTo>
                    <a:pt x="1620" y="10063"/>
                    <a:pt x="1655" y="9896"/>
                    <a:pt x="1715" y="9754"/>
                  </a:cubicBezTo>
                  <a:cubicBezTo>
                    <a:pt x="1798" y="9539"/>
                    <a:pt x="1881" y="9313"/>
                    <a:pt x="1953" y="9099"/>
                  </a:cubicBezTo>
                  <a:close/>
                  <a:moveTo>
                    <a:pt x="10199" y="275"/>
                  </a:moveTo>
                  <a:cubicBezTo>
                    <a:pt x="11043" y="275"/>
                    <a:pt x="11904" y="1298"/>
                    <a:pt x="12442" y="1848"/>
                  </a:cubicBezTo>
                  <a:cubicBezTo>
                    <a:pt x="12677" y="2082"/>
                    <a:pt x="13812" y="3587"/>
                    <a:pt x="13983" y="3587"/>
                  </a:cubicBezTo>
                  <a:cubicBezTo>
                    <a:pt x="13986" y="3587"/>
                    <a:pt x="13988" y="3587"/>
                    <a:pt x="13990" y="3586"/>
                  </a:cubicBezTo>
                  <a:lnTo>
                    <a:pt x="13990" y="3586"/>
                  </a:lnTo>
                  <a:cubicBezTo>
                    <a:pt x="13954" y="3598"/>
                    <a:pt x="13919" y="3622"/>
                    <a:pt x="13907" y="3658"/>
                  </a:cubicBezTo>
                  <a:cubicBezTo>
                    <a:pt x="13895" y="3658"/>
                    <a:pt x="13895" y="3658"/>
                    <a:pt x="13883" y="3669"/>
                  </a:cubicBezTo>
                  <a:cubicBezTo>
                    <a:pt x="12573" y="4479"/>
                    <a:pt x="11299" y="5527"/>
                    <a:pt x="10216" y="6610"/>
                  </a:cubicBezTo>
                  <a:cubicBezTo>
                    <a:pt x="9924" y="6319"/>
                    <a:pt x="9601" y="6090"/>
                    <a:pt x="9258" y="6090"/>
                  </a:cubicBezTo>
                  <a:cubicBezTo>
                    <a:pt x="9041" y="6090"/>
                    <a:pt x="8816" y="6182"/>
                    <a:pt x="8585" y="6408"/>
                  </a:cubicBezTo>
                  <a:cubicBezTo>
                    <a:pt x="8263" y="6729"/>
                    <a:pt x="7716" y="6896"/>
                    <a:pt x="7465" y="7253"/>
                  </a:cubicBezTo>
                  <a:cubicBezTo>
                    <a:pt x="7358" y="7396"/>
                    <a:pt x="7311" y="7563"/>
                    <a:pt x="7335" y="7706"/>
                  </a:cubicBezTo>
                  <a:cubicBezTo>
                    <a:pt x="7311" y="7741"/>
                    <a:pt x="7299" y="7777"/>
                    <a:pt x="7323" y="7825"/>
                  </a:cubicBezTo>
                  <a:cubicBezTo>
                    <a:pt x="7430" y="8003"/>
                    <a:pt x="7549" y="8182"/>
                    <a:pt x="7680" y="8360"/>
                  </a:cubicBezTo>
                  <a:cubicBezTo>
                    <a:pt x="6346" y="9313"/>
                    <a:pt x="5025" y="10313"/>
                    <a:pt x="3798" y="11420"/>
                  </a:cubicBezTo>
                  <a:cubicBezTo>
                    <a:pt x="3715" y="11289"/>
                    <a:pt x="3632" y="11158"/>
                    <a:pt x="3548" y="11027"/>
                  </a:cubicBezTo>
                  <a:cubicBezTo>
                    <a:pt x="4275" y="10337"/>
                    <a:pt x="5013" y="9658"/>
                    <a:pt x="5775" y="9015"/>
                  </a:cubicBezTo>
                  <a:cubicBezTo>
                    <a:pt x="5804" y="8986"/>
                    <a:pt x="5778" y="8949"/>
                    <a:pt x="5748" y="8949"/>
                  </a:cubicBezTo>
                  <a:cubicBezTo>
                    <a:pt x="5741" y="8949"/>
                    <a:pt x="5734" y="8951"/>
                    <a:pt x="5727" y="8956"/>
                  </a:cubicBezTo>
                  <a:cubicBezTo>
                    <a:pt x="4953" y="9587"/>
                    <a:pt x="4215" y="10265"/>
                    <a:pt x="3513" y="10968"/>
                  </a:cubicBezTo>
                  <a:cubicBezTo>
                    <a:pt x="3441" y="10849"/>
                    <a:pt x="3370" y="10730"/>
                    <a:pt x="3286" y="10611"/>
                  </a:cubicBezTo>
                  <a:cubicBezTo>
                    <a:pt x="3667" y="10361"/>
                    <a:pt x="4025" y="10075"/>
                    <a:pt x="4334" y="9742"/>
                  </a:cubicBezTo>
                  <a:cubicBezTo>
                    <a:pt x="4363" y="9722"/>
                    <a:pt x="4337" y="9687"/>
                    <a:pt x="4314" y="9687"/>
                  </a:cubicBezTo>
                  <a:cubicBezTo>
                    <a:pt x="4308" y="9687"/>
                    <a:pt x="4303" y="9689"/>
                    <a:pt x="4298" y="9694"/>
                  </a:cubicBezTo>
                  <a:cubicBezTo>
                    <a:pt x="3965" y="10015"/>
                    <a:pt x="3620" y="10289"/>
                    <a:pt x="3251" y="10551"/>
                  </a:cubicBezTo>
                  <a:cubicBezTo>
                    <a:pt x="3167" y="10420"/>
                    <a:pt x="3084" y="10289"/>
                    <a:pt x="3013" y="10158"/>
                  </a:cubicBezTo>
                  <a:cubicBezTo>
                    <a:pt x="3667" y="9670"/>
                    <a:pt x="4298" y="9111"/>
                    <a:pt x="4894" y="8539"/>
                  </a:cubicBezTo>
                  <a:cubicBezTo>
                    <a:pt x="4913" y="8520"/>
                    <a:pt x="4885" y="8485"/>
                    <a:pt x="4862" y="8485"/>
                  </a:cubicBezTo>
                  <a:cubicBezTo>
                    <a:pt x="4856" y="8485"/>
                    <a:pt x="4851" y="8487"/>
                    <a:pt x="4846" y="8491"/>
                  </a:cubicBezTo>
                  <a:cubicBezTo>
                    <a:pt x="4215" y="9027"/>
                    <a:pt x="3596" y="9563"/>
                    <a:pt x="2977" y="10111"/>
                  </a:cubicBezTo>
                  <a:cubicBezTo>
                    <a:pt x="2929" y="10039"/>
                    <a:pt x="2882" y="9968"/>
                    <a:pt x="2834" y="9884"/>
                  </a:cubicBezTo>
                  <a:cubicBezTo>
                    <a:pt x="2798" y="9837"/>
                    <a:pt x="2763" y="9777"/>
                    <a:pt x="2727" y="9718"/>
                  </a:cubicBezTo>
                  <a:cubicBezTo>
                    <a:pt x="3120" y="9420"/>
                    <a:pt x="3501" y="9099"/>
                    <a:pt x="3882" y="8777"/>
                  </a:cubicBezTo>
                  <a:cubicBezTo>
                    <a:pt x="3911" y="8758"/>
                    <a:pt x="3885" y="8723"/>
                    <a:pt x="3855" y="8723"/>
                  </a:cubicBezTo>
                  <a:cubicBezTo>
                    <a:pt x="3848" y="8723"/>
                    <a:pt x="3841" y="8725"/>
                    <a:pt x="3834" y="8730"/>
                  </a:cubicBezTo>
                  <a:cubicBezTo>
                    <a:pt x="3453" y="9039"/>
                    <a:pt x="3060" y="9337"/>
                    <a:pt x="2691" y="9658"/>
                  </a:cubicBezTo>
                  <a:cubicBezTo>
                    <a:pt x="2596" y="9515"/>
                    <a:pt x="2512" y="9373"/>
                    <a:pt x="2417" y="9230"/>
                  </a:cubicBezTo>
                  <a:cubicBezTo>
                    <a:pt x="3215" y="8634"/>
                    <a:pt x="3965" y="7991"/>
                    <a:pt x="4668" y="7301"/>
                  </a:cubicBezTo>
                  <a:cubicBezTo>
                    <a:pt x="4696" y="7282"/>
                    <a:pt x="4671" y="7247"/>
                    <a:pt x="4641" y="7247"/>
                  </a:cubicBezTo>
                  <a:cubicBezTo>
                    <a:pt x="4634" y="7247"/>
                    <a:pt x="4627" y="7249"/>
                    <a:pt x="4620" y="7253"/>
                  </a:cubicBezTo>
                  <a:cubicBezTo>
                    <a:pt x="3882" y="7908"/>
                    <a:pt x="3144" y="8539"/>
                    <a:pt x="2382" y="9170"/>
                  </a:cubicBezTo>
                  <a:cubicBezTo>
                    <a:pt x="2310" y="9039"/>
                    <a:pt x="2227" y="8908"/>
                    <a:pt x="2143" y="8777"/>
                  </a:cubicBezTo>
                  <a:cubicBezTo>
                    <a:pt x="2524" y="8468"/>
                    <a:pt x="2905" y="8134"/>
                    <a:pt x="3274" y="7801"/>
                  </a:cubicBezTo>
                  <a:cubicBezTo>
                    <a:pt x="3293" y="7783"/>
                    <a:pt x="3276" y="7757"/>
                    <a:pt x="3256" y="7757"/>
                  </a:cubicBezTo>
                  <a:cubicBezTo>
                    <a:pt x="3250" y="7757"/>
                    <a:pt x="3244" y="7760"/>
                    <a:pt x="3239" y="7765"/>
                  </a:cubicBezTo>
                  <a:cubicBezTo>
                    <a:pt x="2846" y="8075"/>
                    <a:pt x="2477" y="8396"/>
                    <a:pt x="2108" y="8730"/>
                  </a:cubicBezTo>
                  <a:cubicBezTo>
                    <a:pt x="2036" y="8611"/>
                    <a:pt x="1965" y="8503"/>
                    <a:pt x="1893" y="8384"/>
                  </a:cubicBezTo>
                  <a:cubicBezTo>
                    <a:pt x="2536" y="7872"/>
                    <a:pt x="3179" y="7348"/>
                    <a:pt x="3798" y="6801"/>
                  </a:cubicBezTo>
                  <a:cubicBezTo>
                    <a:pt x="3817" y="6773"/>
                    <a:pt x="3792" y="6730"/>
                    <a:pt x="3763" y="6730"/>
                  </a:cubicBezTo>
                  <a:cubicBezTo>
                    <a:pt x="3755" y="6730"/>
                    <a:pt x="3747" y="6733"/>
                    <a:pt x="3739" y="6741"/>
                  </a:cubicBezTo>
                  <a:cubicBezTo>
                    <a:pt x="3096" y="7241"/>
                    <a:pt x="2465" y="7765"/>
                    <a:pt x="1858" y="8313"/>
                  </a:cubicBezTo>
                  <a:cubicBezTo>
                    <a:pt x="1774" y="8194"/>
                    <a:pt x="1703" y="8063"/>
                    <a:pt x="1620" y="7944"/>
                  </a:cubicBezTo>
                  <a:cubicBezTo>
                    <a:pt x="2584" y="7182"/>
                    <a:pt x="3596" y="6408"/>
                    <a:pt x="4465" y="5539"/>
                  </a:cubicBezTo>
                  <a:cubicBezTo>
                    <a:pt x="4485" y="5519"/>
                    <a:pt x="4463" y="5474"/>
                    <a:pt x="4435" y="5474"/>
                  </a:cubicBezTo>
                  <a:cubicBezTo>
                    <a:pt x="4429" y="5474"/>
                    <a:pt x="4423" y="5475"/>
                    <a:pt x="4417" y="5479"/>
                  </a:cubicBezTo>
                  <a:cubicBezTo>
                    <a:pt x="3417" y="6194"/>
                    <a:pt x="2489" y="7063"/>
                    <a:pt x="1584" y="7896"/>
                  </a:cubicBezTo>
                  <a:cubicBezTo>
                    <a:pt x="1500" y="7753"/>
                    <a:pt x="1405" y="7622"/>
                    <a:pt x="1322" y="7479"/>
                  </a:cubicBezTo>
                  <a:cubicBezTo>
                    <a:pt x="1584" y="7265"/>
                    <a:pt x="1834" y="7039"/>
                    <a:pt x="2096" y="6836"/>
                  </a:cubicBezTo>
                  <a:cubicBezTo>
                    <a:pt x="2382" y="6610"/>
                    <a:pt x="2703" y="6420"/>
                    <a:pt x="2977" y="6170"/>
                  </a:cubicBezTo>
                  <a:cubicBezTo>
                    <a:pt x="2998" y="6149"/>
                    <a:pt x="2972" y="6108"/>
                    <a:pt x="2941" y="6108"/>
                  </a:cubicBezTo>
                  <a:cubicBezTo>
                    <a:pt x="2937" y="6108"/>
                    <a:pt x="2933" y="6109"/>
                    <a:pt x="2929" y="6110"/>
                  </a:cubicBezTo>
                  <a:cubicBezTo>
                    <a:pt x="2334" y="6408"/>
                    <a:pt x="1750" y="6944"/>
                    <a:pt x="1274" y="7420"/>
                  </a:cubicBezTo>
                  <a:cubicBezTo>
                    <a:pt x="1250" y="7384"/>
                    <a:pt x="1215" y="7337"/>
                    <a:pt x="1191" y="7289"/>
                  </a:cubicBezTo>
                  <a:cubicBezTo>
                    <a:pt x="1131" y="7206"/>
                    <a:pt x="1060" y="7098"/>
                    <a:pt x="977" y="7015"/>
                  </a:cubicBezTo>
                  <a:cubicBezTo>
                    <a:pt x="2048" y="6551"/>
                    <a:pt x="3024" y="5670"/>
                    <a:pt x="3870" y="4884"/>
                  </a:cubicBezTo>
                  <a:cubicBezTo>
                    <a:pt x="3890" y="4864"/>
                    <a:pt x="3868" y="4819"/>
                    <a:pt x="3839" y="4819"/>
                  </a:cubicBezTo>
                  <a:cubicBezTo>
                    <a:pt x="3834" y="4819"/>
                    <a:pt x="3828" y="4820"/>
                    <a:pt x="3822" y="4824"/>
                  </a:cubicBezTo>
                  <a:cubicBezTo>
                    <a:pt x="2846" y="5539"/>
                    <a:pt x="2024" y="6432"/>
                    <a:pt x="929" y="6956"/>
                  </a:cubicBezTo>
                  <a:cubicBezTo>
                    <a:pt x="869" y="6896"/>
                    <a:pt x="798" y="6836"/>
                    <a:pt x="727" y="6801"/>
                  </a:cubicBezTo>
                  <a:cubicBezTo>
                    <a:pt x="1310" y="6229"/>
                    <a:pt x="2155" y="5753"/>
                    <a:pt x="2798" y="5301"/>
                  </a:cubicBezTo>
                  <a:cubicBezTo>
                    <a:pt x="3608" y="4705"/>
                    <a:pt x="4429" y="4134"/>
                    <a:pt x="5251" y="3562"/>
                  </a:cubicBezTo>
                  <a:cubicBezTo>
                    <a:pt x="6858" y="2443"/>
                    <a:pt x="8478" y="1372"/>
                    <a:pt x="10121" y="312"/>
                  </a:cubicBezTo>
                  <a:cubicBezTo>
                    <a:pt x="10144" y="300"/>
                    <a:pt x="10144" y="288"/>
                    <a:pt x="10156" y="276"/>
                  </a:cubicBezTo>
                  <a:cubicBezTo>
                    <a:pt x="10171" y="276"/>
                    <a:pt x="10185" y="275"/>
                    <a:pt x="10199" y="275"/>
                  </a:cubicBezTo>
                  <a:close/>
                  <a:moveTo>
                    <a:pt x="2346" y="9742"/>
                  </a:moveTo>
                  <a:cubicBezTo>
                    <a:pt x="2465" y="9920"/>
                    <a:pt x="2584" y="10099"/>
                    <a:pt x="2691" y="10277"/>
                  </a:cubicBezTo>
                  <a:cubicBezTo>
                    <a:pt x="2524" y="10742"/>
                    <a:pt x="2334" y="11230"/>
                    <a:pt x="2179" y="11706"/>
                  </a:cubicBezTo>
                  <a:cubicBezTo>
                    <a:pt x="2072" y="11456"/>
                    <a:pt x="1965" y="11206"/>
                    <a:pt x="1858" y="10956"/>
                  </a:cubicBezTo>
                  <a:cubicBezTo>
                    <a:pt x="2036" y="10551"/>
                    <a:pt x="2203" y="10146"/>
                    <a:pt x="2346" y="9742"/>
                  </a:cubicBezTo>
                  <a:close/>
                  <a:moveTo>
                    <a:pt x="2774" y="10420"/>
                  </a:moveTo>
                  <a:cubicBezTo>
                    <a:pt x="2858" y="10539"/>
                    <a:pt x="2929" y="10658"/>
                    <a:pt x="3001" y="10777"/>
                  </a:cubicBezTo>
                  <a:cubicBezTo>
                    <a:pt x="2739" y="11289"/>
                    <a:pt x="2596" y="11897"/>
                    <a:pt x="2512" y="12480"/>
                  </a:cubicBezTo>
                  <a:cubicBezTo>
                    <a:pt x="2489" y="12409"/>
                    <a:pt x="2453" y="12337"/>
                    <a:pt x="2417" y="12254"/>
                  </a:cubicBezTo>
                  <a:cubicBezTo>
                    <a:pt x="2370" y="12135"/>
                    <a:pt x="2310" y="12016"/>
                    <a:pt x="2262" y="11885"/>
                  </a:cubicBezTo>
                  <a:cubicBezTo>
                    <a:pt x="2477" y="11432"/>
                    <a:pt x="2655" y="10908"/>
                    <a:pt x="2774" y="10420"/>
                  </a:cubicBezTo>
                  <a:close/>
                  <a:moveTo>
                    <a:pt x="3072" y="10885"/>
                  </a:moveTo>
                  <a:cubicBezTo>
                    <a:pt x="3155" y="11016"/>
                    <a:pt x="3239" y="11158"/>
                    <a:pt x="3322" y="11289"/>
                  </a:cubicBezTo>
                  <a:cubicBezTo>
                    <a:pt x="3358" y="11349"/>
                    <a:pt x="3394" y="11408"/>
                    <a:pt x="3429" y="11468"/>
                  </a:cubicBezTo>
                  <a:cubicBezTo>
                    <a:pt x="3405" y="11468"/>
                    <a:pt x="3394" y="11480"/>
                    <a:pt x="3382" y="11504"/>
                  </a:cubicBezTo>
                  <a:cubicBezTo>
                    <a:pt x="3191" y="12063"/>
                    <a:pt x="3001" y="12623"/>
                    <a:pt x="2822" y="13183"/>
                  </a:cubicBezTo>
                  <a:cubicBezTo>
                    <a:pt x="2739" y="12992"/>
                    <a:pt x="2655" y="12790"/>
                    <a:pt x="2572" y="12599"/>
                  </a:cubicBezTo>
                  <a:cubicBezTo>
                    <a:pt x="2679" y="12004"/>
                    <a:pt x="2882" y="11456"/>
                    <a:pt x="3072" y="10885"/>
                  </a:cubicBezTo>
                  <a:close/>
                  <a:moveTo>
                    <a:pt x="3489" y="11563"/>
                  </a:moveTo>
                  <a:cubicBezTo>
                    <a:pt x="3620" y="11754"/>
                    <a:pt x="3751" y="11956"/>
                    <a:pt x="3870" y="12159"/>
                  </a:cubicBezTo>
                  <a:cubicBezTo>
                    <a:pt x="3870" y="12170"/>
                    <a:pt x="3858" y="12170"/>
                    <a:pt x="3846" y="12182"/>
                  </a:cubicBezTo>
                  <a:cubicBezTo>
                    <a:pt x="3584" y="12730"/>
                    <a:pt x="3263" y="13397"/>
                    <a:pt x="3179" y="14004"/>
                  </a:cubicBezTo>
                  <a:cubicBezTo>
                    <a:pt x="3084" y="13766"/>
                    <a:pt x="2977" y="13540"/>
                    <a:pt x="2882" y="13302"/>
                  </a:cubicBezTo>
                  <a:cubicBezTo>
                    <a:pt x="3096" y="12730"/>
                    <a:pt x="3298" y="12147"/>
                    <a:pt x="3489" y="11563"/>
                  </a:cubicBezTo>
                  <a:close/>
                  <a:moveTo>
                    <a:pt x="3941" y="12278"/>
                  </a:moveTo>
                  <a:cubicBezTo>
                    <a:pt x="4048" y="12432"/>
                    <a:pt x="4144" y="12599"/>
                    <a:pt x="4251" y="12754"/>
                  </a:cubicBezTo>
                  <a:cubicBezTo>
                    <a:pt x="3977" y="13409"/>
                    <a:pt x="3727" y="14075"/>
                    <a:pt x="3501" y="14742"/>
                  </a:cubicBezTo>
                  <a:cubicBezTo>
                    <a:pt x="3405" y="14516"/>
                    <a:pt x="3310" y="14290"/>
                    <a:pt x="3203" y="14064"/>
                  </a:cubicBezTo>
                  <a:cubicBezTo>
                    <a:pt x="3477" y="13480"/>
                    <a:pt x="3691" y="12861"/>
                    <a:pt x="3941" y="12278"/>
                  </a:cubicBezTo>
                  <a:close/>
                  <a:moveTo>
                    <a:pt x="13609" y="4229"/>
                  </a:moveTo>
                  <a:cubicBezTo>
                    <a:pt x="14050" y="4670"/>
                    <a:pt x="14323" y="5217"/>
                    <a:pt x="14693" y="5705"/>
                  </a:cubicBezTo>
                  <a:cubicBezTo>
                    <a:pt x="15097" y="6229"/>
                    <a:pt x="15538" y="6765"/>
                    <a:pt x="16038" y="7217"/>
                  </a:cubicBezTo>
                  <a:cubicBezTo>
                    <a:pt x="14574" y="8861"/>
                    <a:pt x="12788" y="10123"/>
                    <a:pt x="11014" y="11420"/>
                  </a:cubicBezTo>
                  <a:cubicBezTo>
                    <a:pt x="10263" y="11968"/>
                    <a:pt x="9501" y="12540"/>
                    <a:pt x="8787" y="13147"/>
                  </a:cubicBezTo>
                  <a:cubicBezTo>
                    <a:pt x="7930" y="13873"/>
                    <a:pt x="7180" y="14695"/>
                    <a:pt x="6263" y="15349"/>
                  </a:cubicBezTo>
                  <a:cubicBezTo>
                    <a:pt x="6203" y="15254"/>
                    <a:pt x="6144" y="15159"/>
                    <a:pt x="6096" y="15076"/>
                  </a:cubicBezTo>
                  <a:cubicBezTo>
                    <a:pt x="7049" y="14290"/>
                    <a:pt x="7977" y="13468"/>
                    <a:pt x="8859" y="12599"/>
                  </a:cubicBezTo>
                  <a:cubicBezTo>
                    <a:pt x="8886" y="12571"/>
                    <a:pt x="8856" y="12529"/>
                    <a:pt x="8824" y="12529"/>
                  </a:cubicBezTo>
                  <a:cubicBezTo>
                    <a:pt x="8816" y="12529"/>
                    <a:pt x="8807" y="12532"/>
                    <a:pt x="8799" y="12540"/>
                  </a:cubicBezTo>
                  <a:cubicBezTo>
                    <a:pt x="7882" y="13361"/>
                    <a:pt x="6965" y="14183"/>
                    <a:pt x="6061" y="15016"/>
                  </a:cubicBezTo>
                  <a:cubicBezTo>
                    <a:pt x="5965" y="14861"/>
                    <a:pt x="5870" y="14707"/>
                    <a:pt x="5775" y="14552"/>
                  </a:cubicBezTo>
                  <a:cubicBezTo>
                    <a:pt x="6275" y="14075"/>
                    <a:pt x="6799" y="13635"/>
                    <a:pt x="7335" y="13206"/>
                  </a:cubicBezTo>
                  <a:cubicBezTo>
                    <a:pt x="7354" y="13187"/>
                    <a:pt x="7342" y="13152"/>
                    <a:pt x="7318" y="13152"/>
                  </a:cubicBezTo>
                  <a:cubicBezTo>
                    <a:pt x="7312" y="13152"/>
                    <a:pt x="7306" y="13154"/>
                    <a:pt x="7299" y="13159"/>
                  </a:cubicBezTo>
                  <a:cubicBezTo>
                    <a:pt x="6751" y="13564"/>
                    <a:pt x="6227" y="14016"/>
                    <a:pt x="5739" y="14504"/>
                  </a:cubicBezTo>
                  <a:cubicBezTo>
                    <a:pt x="5620" y="14314"/>
                    <a:pt x="5513" y="14135"/>
                    <a:pt x="5406" y="13956"/>
                  </a:cubicBezTo>
                  <a:cubicBezTo>
                    <a:pt x="5870" y="13528"/>
                    <a:pt x="6382" y="13147"/>
                    <a:pt x="6918" y="12790"/>
                  </a:cubicBezTo>
                  <a:cubicBezTo>
                    <a:pt x="6950" y="12779"/>
                    <a:pt x="6925" y="12740"/>
                    <a:pt x="6902" y="12740"/>
                  </a:cubicBezTo>
                  <a:cubicBezTo>
                    <a:pt x="6899" y="12740"/>
                    <a:pt x="6897" y="12741"/>
                    <a:pt x="6894" y="12742"/>
                  </a:cubicBezTo>
                  <a:cubicBezTo>
                    <a:pt x="6334" y="13075"/>
                    <a:pt x="5834" y="13468"/>
                    <a:pt x="5370" y="13909"/>
                  </a:cubicBezTo>
                  <a:cubicBezTo>
                    <a:pt x="5239" y="13694"/>
                    <a:pt x="5108" y="13480"/>
                    <a:pt x="4965" y="13266"/>
                  </a:cubicBezTo>
                  <a:cubicBezTo>
                    <a:pt x="5632" y="12778"/>
                    <a:pt x="6287" y="12254"/>
                    <a:pt x="6918" y="11730"/>
                  </a:cubicBezTo>
                  <a:cubicBezTo>
                    <a:pt x="6947" y="11711"/>
                    <a:pt x="6929" y="11676"/>
                    <a:pt x="6908" y="11676"/>
                  </a:cubicBezTo>
                  <a:cubicBezTo>
                    <a:pt x="6904" y="11676"/>
                    <a:pt x="6899" y="11678"/>
                    <a:pt x="6894" y="11682"/>
                  </a:cubicBezTo>
                  <a:cubicBezTo>
                    <a:pt x="6227" y="12182"/>
                    <a:pt x="5572" y="12694"/>
                    <a:pt x="4941" y="13230"/>
                  </a:cubicBezTo>
                  <a:cubicBezTo>
                    <a:pt x="4810" y="13016"/>
                    <a:pt x="4691" y="12813"/>
                    <a:pt x="4560" y="12611"/>
                  </a:cubicBezTo>
                  <a:cubicBezTo>
                    <a:pt x="5096" y="12266"/>
                    <a:pt x="5620" y="11873"/>
                    <a:pt x="6096" y="11456"/>
                  </a:cubicBezTo>
                  <a:cubicBezTo>
                    <a:pt x="6125" y="11437"/>
                    <a:pt x="6107" y="11402"/>
                    <a:pt x="6081" y="11402"/>
                  </a:cubicBezTo>
                  <a:cubicBezTo>
                    <a:pt x="6074" y="11402"/>
                    <a:pt x="6067" y="11404"/>
                    <a:pt x="6061" y="11408"/>
                  </a:cubicBezTo>
                  <a:cubicBezTo>
                    <a:pt x="5549" y="11801"/>
                    <a:pt x="5037" y="12182"/>
                    <a:pt x="4525" y="12563"/>
                  </a:cubicBezTo>
                  <a:cubicBezTo>
                    <a:pt x="4322" y="12242"/>
                    <a:pt x="4120" y="11920"/>
                    <a:pt x="3917" y="11599"/>
                  </a:cubicBezTo>
                  <a:cubicBezTo>
                    <a:pt x="3929" y="11599"/>
                    <a:pt x="3941" y="11599"/>
                    <a:pt x="3941" y="11587"/>
                  </a:cubicBezTo>
                  <a:cubicBezTo>
                    <a:pt x="5239" y="10563"/>
                    <a:pt x="6513" y="9527"/>
                    <a:pt x="7846" y="8575"/>
                  </a:cubicBezTo>
                  <a:cubicBezTo>
                    <a:pt x="7954" y="8706"/>
                    <a:pt x="8061" y="8849"/>
                    <a:pt x="8204" y="8944"/>
                  </a:cubicBezTo>
                  <a:cubicBezTo>
                    <a:pt x="8283" y="9149"/>
                    <a:pt x="8434" y="9234"/>
                    <a:pt x="8624" y="9234"/>
                  </a:cubicBezTo>
                  <a:cubicBezTo>
                    <a:pt x="9375" y="9234"/>
                    <a:pt x="10745" y="7916"/>
                    <a:pt x="10811" y="7432"/>
                  </a:cubicBezTo>
                  <a:cubicBezTo>
                    <a:pt x="10823" y="7348"/>
                    <a:pt x="10752" y="7289"/>
                    <a:pt x="10680" y="7289"/>
                  </a:cubicBezTo>
                  <a:cubicBezTo>
                    <a:pt x="10704" y="7241"/>
                    <a:pt x="10704" y="7170"/>
                    <a:pt x="10656" y="7110"/>
                  </a:cubicBezTo>
                  <a:cubicBezTo>
                    <a:pt x="10561" y="6991"/>
                    <a:pt x="10454" y="6872"/>
                    <a:pt x="10347" y="6753"/>
                  </a:cubicBezTo>
                  <a:cubicBezTo>
                    <a:pt x="11466" y="5955"/>
                    <a:pt x="12538" y="5074"/>
                    <a:pt x="13609" y="4229"/>
                  </a:cubicBezTo>
                  <a:close/>
                  <a:moveTo>
                    <a:pt x="5596" y="14885"/>
                  </a:moveTo>
                  <a:cubicBezTo>
                    <a:pt x="5715" y="15076"/>
                    <a:pt x="5834" y="15266"/>
                    <a:pt x="5953" y="15445"/>
                  </a:cubicBezTo>
                  <a:cubicBezTo>
                    <a:pt x="5727" y="15445"/>
                    <a:pt x="5489" y="15480"/>
                    <a:pt x="5251" y="15540"/>
                  </a:cubicBezTo>
                  <a:cubicBezTo>
                    <a:pt x="5382" y="15326"/>
                    <a:pt x="5501" y="15111"/>
                    <a:pt x="5596" y="14885"/>
                  </a:cubicBezTo>
                  <a:close/>
                  <a:moveTo>
                    <a:pt x="5191" y="14254"/>
                  </a:moveTo>
                  <a:cubicBezTo>
                    <a:pt x="5310" y="14433"/>
                    <a:pt x="5418" y="14611"/>
                    <a:pt x="5537" y="14790"/>
                  </a:cubicBezTo>
                  <a:cubicBezTo>
                    <a:pt x="5525" y="14802"/>
                    <a:pt x="5525" y="14802"/>
                    <a:pt x="5513" y="14814"/>
                  </a:cubicBezTo>
                  <a:cubicBezTo>
                    <a:pt x="5370" y="15052"/>
                    <a:pt x="5263" y="15314"/>
                    <a:pt x="5144" y="15576"/>
                  </a:cubicBezTo>
                  <a:cubicBezTo>
                    <a:pt x="4894" y="15647"/>
                    <a:pt x="4656" y="15766"/>
                    <a:pt x="4453" y="15909"/>
                  </a:cubicBezTo>
                  <a:cubicBezTo>
                    <a:pt x="4739" y="15373"/>
                    <a:pt x="4989" y="14802"/>
                    <a:pt x="5191" y="14254"/>
                  </a:cubicBezTo>
                  <a:close/>
                  <a:moveTo>
                    <a:pt x="4334" y="12885"/>
                  </a:moveTo>
                  <a:cubicBezTo>
                    <a:pt x="4441" y="13063"/>
                    <a:pt x="4548" y="13242"/>
                    <a:pt x="4656" y="13421"/>
                  </a:cubicBezTo>
                  <a:cubicBezTo>
                    <a:pt x="4334" y="14064"/>
                    <a:pt x="4096" y="14766"/>
                    <a:pt x="3834" y="15433"/>
                  </a:cubicBezTo>
                  <a:cubicBezTo>
                    <a:pt x="3826" y="15465"/>
                    <a:pt x="3850" y="15486"/>
                    <a:pt x="3870" y="15486"/>
                  </a:cubicBezTo>
                  <a:cubicBezTo>
                    <a:pt x="3880" y="15486"/>
                    <a:pt x="3890" y="15480"/>
                    <a:pt x="3894" y="15468"/>
                  </a:cubicBezTo>
                  <a:cubicBezTo>
                    <a:pt x="4179" y="14837"/>
                    <a:pt x="4501" y="14183"/>
                    <a:pt x="4727" y="13528"/>
                  </a:cubicBezTo>
                  <a:cubicBezTo>
                    <a:pt x="4858" y="13730"/>
                    <a:pt x="4989" y="13933"/>
                    <a:pt x="5120" y="14147"/>
                  </a:cubicBezTo>
                  <a:cubicBezTo>
                    <a:pt x="4787" y="14754"/>
                    <a:pt x="4477" y="15433"/>
                    <a:pt x="4239" y="16100"/>
                  </a:cubicBezTo>
                  <a:cubicBezTo>
                    <a:pt x="4179" y="16159"/>
                    <a:pt x="4120" y="16219"/>
                    <a:pt x="4072" y="16278"/>
                  </a:cubicBezTo>
                  <a:cubicBezTo>
                    <a:pt x="3906" y="15778"/>
                    <a:pt x="3715" y="15290"/>
                    <a:pt x="3513" y="14802"/>
                  </a:cubicBezTo>
                  <a:cubicBezTo>
                    <a:pt x="3536" y="14802"/>
                    <a:pt x="3548" y="14802"/>
                    <a:pt x="3560" y="14778"/>
                  </a:cubicBezTo>
                  <a:cubicBezTo>
                    <a:pt x="3703" y="14468"/>
                    <a:pt x="3822" y="14147"/>
                    <a:pt x="3953" y="13825"/>
                  </a:cubicBezTo>
                  <a:cubicBezTo>
                    <a:pt x="4025" y="13659"/>
                    <a:pt x="4084" y="13480"/>
                    <a:pt x="4156" y="13313"/>
                  </a:cubicBezTo>
                  <a:cubicBezTo>
                    <a:pt x="4191" y="13218"/>
                    <a:pt x="4239" y="13123"/>
                    <a:pt x="4275" y="13016"/>
                  </a:cubicBezTo>
                  <a:cubicBezTo>
                    <a:pt x="4310" y="12980"/>
                    <a:pt x="4322" y="12932"/>
                    <a:pt x="4334" y="12885"/>
                  </a:cubicBezTo>
                  <a:close/>
                  <a:moveTo>
                    <a:pt x="10404" y="1"/>
                  </a:moveTo>
                  <a:cubicBezTo>
                    <a:pt x="10309" y="1"/>
                    <a:pt x="10214" y="13"/>
                    <a:pt x="10121" y="38"/>
                  </a:cubicBezTo>
                  <a:cubicBezTo>
                    <a:pt x="10101" y="25"/>
                    <a:pt x="10074" y="15"/>
                    <a:pt x="10044" y="15"/>
                  </a:cubicBezTo>
                  <a:cubicBezTo>
                    <a:pt x="10020" y="15"/>
                    <a:pt x="9993" y="22"/>
                    <a:pt x="9966" y="38"/>
                  </a:cubicBezTo>
                  <a:cubicBezTo>
                    <a:pt x="9109" y="586"/>
                    <a:pt x="8251" y="1133"/>
                    <a:pt x="7406" y="1693"/>
                  </a:cubicBezTo>
                  <a:cubicBezTo>
                    <a:pt x="7061" y="1241"/>
                    <a:pt x="6465" y="312"/>
                    <a:pt x="5870" y="264"/>
                  </a:cubicBezTo>
                  <a:cubicBezTo>
                    <a:pt x="5860" y="263"/>
                    <a:pt x="5851" y="263"/>
                    <a:pt x="5841" y="263"/>
                  </a:cubicBezTo>
                  <a:cubicBezTo>
                    <a:pt x="5595" y="263"/>
                    <a:pt x="5279" y="543"/>
                    <a:pt x="5096" y="657"/>
                  </a:cubicBezTo>
                  <a:cubicBezTo>
                    <a:pt x="4644" y="943"/>
                    <a:pt x="4191" y="1252"/>
                    <a:pt x="3763" y="1574"/>
                  </a:cubicBezTo>
                  <a:cubicBezTo>
                    <a:pt x="3298" y="1931"/>
                    <a:pt x="2417" y="2395"/>
                    <a:pt x="2286" y="3015"/>
                  </a:cubicBezTo>
                  <a:cubicBezTo>
                    <a:pt x="2167" y="3586"/>
                    <a:pt x="2727" y="4300"/>
                    <a:pt x="3108" y="4658"/>
                  </a:cubicBezTo>
                  <a:cubicBezTo>
                    <a:pt x="2739" y="4931"/>
                    <a:pt x="2358" y="5205"/>
                    <a:pt x="1989" y="5479"/>
                  </a:cubicBezTo>
                  <a:cubicBezTo>
                    <a:pt x="1489" y="5836"/>
                    <a:pt x="631" y="6253"/>
                    <a:pt x="334" y="6836"/>
                  </a:cubicBezTo>
                  <a:cubicBezTo>
                    <a:pt x="0" y="7063"/>
                    <a:pt x="250" y="7670"/>
                    <a:pt x="322" y="7968"/>
                  </a:cubicBezTo>
                  <a:cubicBezTo>
                    <a:pt x="584" y="8884"/>
                    <a:pt x="1012" y="9765"/>
                    <a:pt x="1393" y="10635"/>
                  </a:cubicBezTo>
                  <a:cubicBezTo>
                    <a:pt x="2227" y="12575"/>
                    <a:pt x="2965" y="14599"/>
                    <a:pt x="3977" y="16445"/>
                  </a:cubicBezTo>
                  <a:cubicBezTo>
                    <a:pt x="3960" y="16529"/>
                    <a:pt x="4039" y="16608"/>
                    <a:pt x="4116" y="16608"/>
                  </a:cubicBezTo>
                  <a:cubicBezTo>
                    <a:pt x="4148" y="16608"/>
                    <a:pt x="4179" y="16595"/>
                    <a:pt x="4203" y="16564"/>
                  </a:cubicBezTo>
                  <a:cubicBezTo>
                    <a:pt x="4751" y="15909"/>
                    <a:pt x="5430" y="15969"/>
                    <a:pt x="6168" y="15742"/>
                  </a:cubicBezTo>
                  <a:cubicBezTo>
                    <a:pt x="6239" y="15719"/>
                    <a:pt x="6275" y="15659"/>
                    <a:pt x="6275" y="15611"/>
                  </a:cubicBezTo>
                  <a:cubicBezTo>
                    <a:pt x="6287" y="15611"/>
                    <a:pt x="6299" y="15599"/>
                    <a:pt x="6311" y="15599"/>
                  </a:cubicBezTo>
                  <a:cubicBezTo>
                    <a:pt x="7227" y="15183"/>
                    <a:pt x="7870" y="14409"/>
                    <a:pt x="8608" y="13754"/>
                  </a:cubicBezTo>
                  <a:cubicBezTo>
                    <a:pt x="9501" y="12956"/>
                    <a:pt x="10454" y="12254"/>
                    <a:pt x="11418" y="11551"/>
                  </a:cubicBezTo>
                  <a:cubicBezTo>
                    <a:pt x="13145" y="10289"/>
                    <a:pt x="14883" y="9039"/>
                    <a:pt x="16312" y="7420"/>
                  </a:cubicBezTo>
                  <a:cubicBezTo>
                    <a:pt x="16383" y="7348"/>
                    <a:pt x="16359" y="7253"/>
                    <a:pt x="16312" y="7194"/>
                  </a:cubicBezTo>
                  <a:cubicBezTo>
                    <a:pt x="15907" y="6515"/>
                    <a:pt x="15324" y="5967"/>
                    <a:pt x="14871" y="5324"/>
                  </a:cubicBezTo>
                  <a:cubicBezTo>
                    <a:pt x="14562" y="4872"/>
                    <a:pt x="14312" y="4384"/>
                    <a:pt x="13907" y="4003"/>
                  </a:cubicBezTo>
                  <a:cubicBezTo>
                    <a:pt x="13942" y="3979"/>
                    <a:pt x="13978" y="3943"/>
                    <a:pt x="14014" y="3919"/>
                  </a:cubicBezTo>
                  <a:lnTo>
                    <a:pt x="14038" y="3919"/>
                  </a:lnTo>
                  <a:cubicBezTo>
                    <a:pt x="14919" y="3836"/>
                    <a:pt x="13240" y="2169"/>
                    <a:pt x="13085" y="1991"/>
                  </a:cubicBezTo>
                  <a:cubicBezTo>
                    <a:pt x="12508" y="1359"/>
                    <a:pt x="11423" y="1"/>
                    <a:pt x="1040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1187925" y="4010325"/>
              <a:ext cx="46775" cy="42325"/>
            </a:xfrm>
            <a:custGeom>
              <a:avLst/>
              <a:gdLst/>
              <a:ahLst/>
              <a:cxnLst/>
              <a:rect l="l" t="t" r="r" b="b"/>
              <a:pathLst>
                <a:path w="1871" h="1693" extrusionOk="0">
                  <a:moveTo>
                    <a:pt x="1205" y="318"/>
                  </a:moveTo>
                  <a:cubicBezTo>
                    <a:pt x="1231" y="318"/>
                    <a:pt x="1258" y="324"/>
                    <a:pt x="1287" y="339"/>
                  </a:cubicBezTo>
                  <a:cubicBezTo>
                    <a:pt x="1358" y="386"/>
                    <a:pt x="1442" y="482"/>
                    <a:pt x="1513" y="565"/>
                  </a:cubicBezTo>
                  <a:cubicBezTo>
                    <a:pt x="1311" y="755"/>
                    <a:pt x="1108" y="946"/>
                    <a:pt x="906" y="1136"/>
                  </a:cubicBezTo>
                  <a:cubicBezTo>
                    <a:pt x="836" y="1206"/>
                    <a:pt x="700" y="1387"/>
                    <a:pt x="594" y="1387"/>
                  </a:cubicBezTo>
                  <a:cubicBezTo>
                    <a:pt x="591" y="1387"/>
                    <a:pt x="587" y="1387"/>
                    <a:pt x="584" y="1386"/>
                  </a:cubicBezTo>
                  <a:cubicBezTo>
                    <a:pt x="489" y="1374"/>
                    <a:pt x="322" y="1148"/>
                    <a:pt x="251" y="1077"/>
                  </a:cubicBezTo>
                  <a:cubicBezTo>
                    <a:pt x="251" y="1077"/>
                    <a:pt x="251" y="1065"/>
                    <a:pt x="239" y="1065"/>
                  </a:cubicBezTo>
                  <a:cubicBezTo>
                    <a:pt x="251" y="1065"/>
                    <a:pt x="251" y="1065"/>
                    <a:pt x="263" y="1053"/>
                  </a:cubicBezTo>
                  <a:cubicBezTo>
                    <a:pt x="501" y="898"/>
                    <a:pt x="691" y="672"/>
                    <a:pt x="918" y="493"/>
                  </a:cubicBezTo>
                  <a:cubicBezTo>
                    <a:pt x="1013" y="417"/>
                    <a:pt x="1101" y="318"/>
                    <a:pt x="1205" y="318"/>
                  </a:cubicBezTo>
                  <a:close/>
                  <a:moveTo>
                    <a:pt x="1207" y="1"/>
                  </a:moveTo>
                  <a:cubicBezTo>
                    <a:pt x="1157" y="1"/>
                    <a:pt x="1104" y="13"/>
                    <a:pt x="1049" y="41"/>
                  </a:cubicBezTo>
                  <a:cubicBezTo>
                    <a:pt x="715" y="208"/>
                    <a:pt x="287" y="577"/>
                    <a:pt x="96" y="898"/>
                  </a:cubicBezTo>
                  <a:cubicBezTo>
                    <a:pt x="60" y="946"/>
                    <a:pt x="84" y="1005"/>
                    <a:pt x="120" y="1041"/>
                  </a:cubicBezTo>
                  <a:cubicBezTo>
                    <a:pt x="108" y="1041"/>
                    <a:pt x="84" y="1053"/>
                    <a:pt x="72" y="1065"/>
                  </a:cubicBezTo>
                  <a:cubicBezTo>
                    <a:pt x="72" y="1065"/>
                    <a:pt x="60" y="1077"/>
                    <a:pt x="60" y="1077"/>
                  </a:cubicBezTo>
                  <a:cubicBezTo>
                    <a:pt x="25" y="1113"/>
                    <a:pt x="1" y="1196"/>
                    <a:pt x="37" y="1244"/>
                  </a:cubicBezTo>
                  <a:cubicBezTo>
                    <a:pt x="157" y="1404"/>
                    <a:pt x="380" y="1692"/>
                    <a:pt x="611" y="1692"/>
                  </a:cubicBezTo>
                  <a:cubicBezTo>
                    <a:pt x="653" y="1692"/>
                    <a:pt x="696" y="1683"/>
                    <a:pt x="739" y="1660"/>
                  </a:cubicBezTo>
                  <a:cubicBezTo>
                    <a:pt x="906" y="1577"/>
                    <a:pt x="1061" y="1386"/>
                    <a:pt x="1191" y="1255"/>
                  </a:cubicBezTo>
                  <a:cubicBezTo>
                    <a:pt x="1406" y="1065"/>
                    <a:pt x="1608" y="874"/>
                    <a:pt x="1811" y="684"/>
                  </a:cubicBezTo>
                  <a:cubicBezTo>
                    <a:pt x="1870" y="624"/>
                    <a:pt x="1870" y="529"/>
                    <a:pt x="1811" y="482"/>
                  </a:cubicBezTo>
                  <a:cubicBezTo>
                    <a:pt x="1642" y="303"/>
                    <a:pt x="1457" y="1"/>
                    <a:pt x="120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1089250" y="4101325"/>
              <a:ext cx="55775" cy="43225"/>
            </a:xfrm>
            <a:custGeom>
              <a:avLst/>
              <a:gdLst/>
              <a:ahLst/>
              <a:cxnLst/>
              <a:rect l="l" t="t" r="r" b="b"/>
              <a:pathLst>
                <a:path w="2231" h="1729" extrusionOk="0">
                  <a:moveTo>
                    <a:pt x="2202" y="1"/>
                  </a:moveTo>
                  <a:cubicBezTo>
                    <a:pt x="2197" y="1"/>
                    <a:pt x="2191" y="3"/>
                    <a:pt x="2186" y="9"/>
                  </a:cubicBezTo>
                  <a:cubicBezTo>
                    <a:pt x="1519" y="628"/>
                    <a:pt x="805" y="1175"/>
                    <a:pt x="31" y="1675"/>
                  </a:cubicBezTo>
                  <a:cubicBezTo>
                    <a:pt x="1" y="1685"/>
                    <a:pt x="21" y="1729"/>
                    <a:pt x="42" y="1729"/>
                  </a:cubicBezTo>
                  <a:cubicBezTo>
                    <a:pt x="46" y="1729"/>
                    <a:pt x="51" y="1727"/>
                    <a:pt x="55" y="1723"/>
                  </a:cubicBezTo>
                  <a:cubicBezTo>
                    <a:pt x="852" y="1283"/>
                    <a:pt x="1590" y="699"/>
                    <a:pt x="2221" y="44"/>
                  </a:cubicBezTo>
                  <a:cubicBezTo>
                    <a:pt x="2231" y="26"/>
                    <a:pt x="2219" y="1"/>
                    <a:pt x="22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>
            <a:off x="828050" y="831528"/>
            <a:ext cx="5283050" cy="131245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785531" y="483973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Objectivos da Equipa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"/>
          </p:nvPr>
        </p:nvSpPr>
        <p:spPr>
          <a:xfrm>
            <a:off x="645636" y="2505103"/>
            <a:ext cx="2265418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Actualizar a Estética do Site</a:t>
            </a:r>
            <a:endParaRPr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2"/>
          </p:nvPr>
        </p:nvSpPr>
        <p:spPr>
          <a:xfrm>
            <a:off x="645636" y="3285433"/>
            <a:ext cx="21753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</a:t>
            </a:r>
            <a:endParaRPr dirty="0"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3"/>
          </p:nvPr>
        </p:nvSpPr>
        <p:spPr>
          <a:xfrm>
            <a:off x="3484300" y="2528550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Melhorar a Usabilidade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4"/>
          </p:nvPr>
        </p:nvSpPr>
        <p:spPr>
          <a:xfrm>
            <a:off x="3414651" y="3285433"/>
            <a:ext cx="21753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….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5"/>
          </p:nvPr>
        </p:nvSpPr>
        <p:spPr>
          <a:xfrm>
            <a:off x="6121050" y="2528550"/>
            <a:ext cx="21753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….</a:t>
            </a:r>
            <a:endParaRPr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6"/>
          </p:nvPr>
        </p:nvSpPr>
        <p:spPr>
          <a:xfrm>
            <a:off x="6121050" y="3065250"/>
            <a:ext cx="21753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….</a:t>
            </a:r>
            <a:endParaRPr dirty="0"/>
          </a:p>
        </p:txBody>
      </p:sp>
      <p:sp>
        <p:nvSpPr>
          <p:cNvPr id="257" name="Google Shape;257;p31"/>
          <p:cNvSpPr/>
          <p:nvPr/>
        </p:nvSpPr>
        <p:spPr>
          <a:xfrm>
            <a:off x="6884306" y="1668675"/>
            <a:ext cx="648789" cy="755101"/>
          </a:xfrm>
          <a:custGeom>
            <a:avLst/>
            <a:gdLst/>
            <a:ahLst/>
            <a:cxnLst/>
            <a:rect l="l" t="t" r="r" b="b"/>
            <a:pathLst>
              <a:path w="21695" h="25250" extrusionOk="0">
                <a:moveTo>
                  <a:pt x="18754" y="316"/>
                </a:moveTo>
                <a:cubicBezTo>
                  <a:pt x="19302" y="482"/>
                  <a:pt x="19861" y="637"/>
                  <a:pt x="20338" y="959"/>
                </a:cubicBezTo>
                <a:cubicBezTo>
                  <a:pt x="20802" y="1268"/>
                  <a:pt x="21028" y="1673"/>
                  <a:pt x="21314" y="2113"/>
                </a:cubicBezTo>
                <a:cubicBezTo>
                  <a:pt x="21302" y="2125"/>
                  <a:pt x="21278" y="2125"/>
                  <a:pt x="21278" y="2137"/>
                </a:cubicBezTo>
                <a:cubicBezTo>
                  <a:pt x="20897" y="2483"/>
                  <a:pt x="20599" y="2959"/>
                  <a:pt x="20326" y="3387"/>
                </a:cubicBezTo>
                <a:cubicBezTo>
                  <a:pt x="20111" y="3042"/>
                  <a:pt x="19861" y="2744"/>
                  <a:pt x="19659" y="2578"/>
                </a:cubicBezTo>
                <a:cubicBezTo>
                  <a:pt x="19314" y="2268"/>
                  <a:pt x="18456" y="1780"/>
                  <a:pt x="17730" y="1649"/>
                </a:cubicBezTo>
                <a:cubicBezTo>
                  <a:pt x="17742" y="1637"/>
                  <a:pt x="17754" y="1625"/>
                  <a:pt x="17754" y="1601"/>
                </a:cubicBezTo>
                <a:cubicBezTo>
                  <a:pt x="17790" y="1482"/>
                  <a:pt x="17980" y="1328"/>
                  <a:pt x="18052" y="1220"/>
                </a:cubicBezTo>
                <a:cubicBezTo>
                  <a:pt x="18147" y="1101"/>
                  <a:pt x="18242" y="982"/>
                  <a:pt x="18337" y="863"/>
                </a:cubicBezTo>
                <a:cubicBezTo>
                  <a:pt x="18480" y="697"/>
                  <a:pt x="18635" y="518"/>
                  <a:pt x="18754" y="316"/>
                </a:cubicBezTo>
                <a:close/>
                <a:moveTo>
                  <a:pt x="17537" y="1971"/>
                </a:moveTo>
                <a:cubicBezTo>
                  <a:pt x="18102" y="1971"/>
                  <a:pt x="18734" y="2321"/>
                  <a:pt x="19147" y="2614"/>
                </a:cubicBezTo>
                <a:cubicBezTo>
                  <a:pt x="19671" y="2983"/>
                  <a:pt x="21230" y="4495"/>
                  <a:pt x="19933" y="4959"/>
                </a:cubicBezTo>
                <a:cubicBezTo>
                  <a:pt x="19766" y="4352"/>
                  <a:pt x="19123" y="3614"/>
                  <a:pt x="18802" y="3364"/>
                </a:cubicBezTo>
                <a:cubicBezTo>
                  <a:pt x="18349" y="3018"/>
                  <a:pt x="17409" y="2423"/>
                  <a:pt x="16670" y="2411"/>
                </a:cubicBezTo>
                <a:cubicBezTo>
                  <a:pt x="16899" y="2090"/>
                  <a:pt x="17207" y="1971"/>
                  <a:pt x="17537" y="1971"/>
                </a:cubicBezTo>
                <a:close/>
                <a:moveTo>
                  <a:pt x="17016" y="4757"/>
                </a:moveTo>
                <a:cubicBezTo>
                  <a:pt x="17063" y="4792"/>
                  <a:pt x="17111" y="4828"/>
                  <a:pt x="17147" y="4876"/>
                </a:cubicBezTo>
                <a:cubicBezTo>
                  <a:pt x="17218" y="4935"/>
                  <a:pt x="17290" y="5007"/>
                  <a:pt x="17349" y="5078"/>
                </a:cubicBezTo>
                <a:cubicBezTo>
                  <a:pt x="17349" y="5078"/>
                  <a:pt x="17337" y="5090"/>
                  <a:pt x="17325" y="5102"/>
                </a:cubicBezTo>
                <a:cubicBezTo>
                  <a:pt x="17218" y="5233"/>
                  <a:pt x="17123" y="5352"/>
                  <a:pt x="17016" y="5483"/>
                </a:cubicBezTo>
                <a:cubicBezTo>
                  <a:pt x="17028" y="5233"/>
                  <a:pt x="17039" y="4995"/>
                  <a:pt x="17016" y="4757"/>
                </a:cubicBezTo>
                <a:close/>
                <a:moveTo>
                  <a:pt x="16679" y="2734"/>
                </a:moveTo>
                <a:cubicBezTo>
                  <a:pt x="17246" y="2734"/>
                  <a:pt x="17885" y="3152"/>
                  <a:pt x="18302" y="3435"/>
                </a:cubicBezTo>
                <a:cubicBezTo>
                  <a:pt x="18599" y="3637"/>
                  <a:pt x="20445" y="5090"/>
                  <a:pt x="19278" y="5531"/>
                </a:cubicBezTo>
                <a:cubicBezTo>
                  <a:pt x="19278" y="5531"/>
                  <a:pt x="19266" y="5531"/>
                  <a:pt x="19254" y="5542"/>
                </a:cubicBezTo>
                <a:cubicBezTo>
                  <a:pt x="19075" y="4971"/>
                  <a:pt x="18516" y="4459"/>
                  <a:pt x="18135" y="4102"/>
                </a:cubicBezTo>
                <a:cubicBezTo>
                  <a:pt x="17603" y="3626"/>
                  <a:pt x="16959" y="2995"/>
                  <a:pt x="16201" y="2995"/>
                </a:cubicBezTo>
                <a:cubicBezTo>
                  <a:pt x="16144" y="2995"/>
                  <a:pt x="16086" y="2999"/>
                  <a:pt x="16027" y="3006"/>
                </a:cubicBezTo>
                <a:lnTo>
                  <a:pt x="16016" y="3006"/>
                </a:lnTo>
                <a:cubicBezTo>
                  <a:pt x="16208" y="2810"/>
                  <a:pt x="16437" y="2734"/>
                  <a:pt x="16679" y="2734"/>
                </a:cubicBezTo>
                <a:close/>
                <a:moveTo>
                  <a:pt x="16623" y="4459"/>
                </a:moveTo>
                <a:lnTo>
                  <a:pt x="16623" y="4459"/>
                </a:lnTo>
                <a:cubicBezTo>
                  <a:pt x="16730" y="4530"/>
                  <a:pt x="16825" y="4602"/>
                  <a:pt x="16909" y="4673"/>
                </a:cubicBezTo>
                <a:cubicBezTo>
                  <a:pt x="16909" y="4685"/>
                  <a:pt x="16897" y="4697"/>
                  <a:pt x="16897" y="4709"/>
                </a:cubicBezTo>
                <a:cubicBezTo>
                  <a:pt x="16861" y="5007"/>
                  <a:pt x="16885" y="5328"/>
                  <a:pt x="16897" y="5638"/>
                </a:cubicBezTo>
                <a:cubicBezTo>
                  <a:pt x="16801" y="5757"/>
                  <a:pt x="16706" y="5876"/>
                  <a:pt x="16611" y="5983"/>
                </a:cubicBezTo>
                <a:cubicBezTo>
                  <a:pt x="16635" y="5542"/>
                  <a:pt x="16623" y="5078"/>
                  <a:pt x="16551" y="4638"/>
                </a:cubicBezTo>
                <a:cubicBezTo>
                  <a:pt x="16575" y="4626"/>
                  <a:pt x="16587" y="4602"/>
                  <a:pt x="16599" y="4590"/>
                </a:cubicBezTo>
                <a:cubicBezTo>
                  <a:pt x="16635" y="4542"/>
                  <a:pt x="16635" y="4507"/>
                  <a:pt x="16623" y="4459"/>
                </a:cubicBezTo>
                <a:close/>
                <a:moveTo>
                  <a:pt x="16049" y="3326"/>
                </a:moveTo>
                <a:cubicBezTo>
                  <a:pt x="16637" y="3326"/>
                  <a:pt x="17414" y="3882"/>
                  <a:pt x="17813" y="4245"/>
                </a:cubicBezTo>
                <a:cubicBezTo>
                  <a:pt x="18004" y="4411"/>
                  <a:pt x="18194" y="4578"/>
                  <a:pt x="18361" y="4769"/>
                </a:cubicBezTo>
                <a:cubicBezTo>
                  <a:pt x="18528" y="4947"/>
                  <a:pt x="18671" y="5138"/>
                  <a:pt x="18802" y="5340"/>
                </a:cubicBezTo>
                <a:cubicBezTo>
                  <a:pt x="19159" y="5816"/>
                  <a:pt x="18956" y="6162"/>
                  <a:pt x="18230" y="6388"/>
                </a:cubicBezTo>
                <a:cubicBezTo>
                  <a:pt x="18313" y="6281"/>
                  <a:pt x="18397" y="6173"/>
                  <a:pt x="18480" y="6054"/>
                </a:cubicBezTo>
                <a:cubicBezTo>
                  <a:pt x="18504" y="6043"/>
                  <a:pt x="18504" y="6019"/>
                  <a:pt x="18516" y="5995"/>
                </a:cubicBezTo>
                <a:cubicBezTo>
                  <a:pt x="18540" y="5959"/>
                  <a:pt x="18552" y="5900"/>
                  <a:pt x="18504" y="5840"/>
                </a:cubicBezTo>
                <a:cubicBezTo>
                  <a:pt x="17909" y="5030"/>
                  <a:pt x="16956" y="3971"/>
                  <a:pt x="15908" y="3757"/>
                </a:cubicBezTo>
                <a:cubicBezTo>
                  <a:pt x="15880" y="3714"/>
                  <a:pt x="15835" y="3684"/>
                  <a:pt x="15789" y="3684"/>
                </a:cubicBezTo>
                <a:cubicBezTo>
                  <a:pt x="15756" y="3684"/>
                  <a:pt x="15723" y="3699"/>
                  <a:pt x="15694" y="3733"/>
                </a:cubicBezTo>
                <a:cubicBezTo>
                  <a:pt x="15563" y="3852"/>
                  <a:pt x="15432" y="3983"/>
                  <a:pt x="15313" y="4114"/>
                </a:cubicBezTo>
                <a:cubicBezTo>
                  <a:pt x="15403" y="3532"/>
                  <a:pt x="15691" y="3326"/>
                  <a:pt x="16049" y="3326"/>
                </a:cubicBezTo>
                <a:close/>
                <a:moveTo>
                  <a:pt x="16420" y="4804"/>
                </a:moveTo>
                <a:cubicBezTo>
                  <a:pt x="16444" y="5269"/>
                  <a:pt x="16468" y="5721"/>
                  <a:pt x="16456" y="6173"/>
                </a:cubicBezTo>
                <a:cubicBezTo>
                  <a:pt x="16325" y="6340"/>
                  <a:pt x="16194" y="6507"/>
                  <a:pt x="16051" y="6674"/>
                </a:cubicBezTo>
                <a:cubicBezTo>
                  <a:pt x="16075" y="6424"/>
                  <a:pt x="16051" y="6162"/>
                  <a:pt x="16051" y="5912"/>
                </a:cubicBezTo>
                <a:cubicBezTo>
                  <a:pt x="16063" y="5685"/>
                  <a:pt x="16075" y="5447"/>
                  <a:pt x="16075" y="5221"/>
                </a:cubicBezTo>
                <a:cubicBezTo>
                  <a:pt x="16182" y="5078"/>
                  <a:pt x="16301" y="4947"/>
                  <a:pt x="16420" y="4804"/>
                </a:cubicBezTo>
                <a:close/>
                <a:moveTo>
                  <a:pt x="15896" y="5435"/>
                </a:moveTo>
                <a:cubicBezTo>
                  <a:pt x="15849" y="5852"/>
                  <a:pt x="15873" y="6328"/>
                  <a:pt x="15956" y="6709"/>
                </a:cubicBezTo>
                <a:cubicBezTo>
                  <a:pt x="15968" y="6733"/>
                  <a:pt x="15980" y="6745"/>
                  <a:pt x="16004" y="6745"/>
                </a:cubicBezTo>
                <a:cubicBezTo>
                  <a:pt x="15837" y="6947"/>
                  <a:pt x="15670" y="7150"/>
                  <a:pt x="15504" y="7352"/>
                </a:cubicBezTo>
                <a:cubicBezTo>
                  <a:pt x="15504" y="6864"/>
                  <a:pt x="15515" y="6388"/>
                  <a:pt x="15504" y="5900"/>
                </a:cubicBezTo>
                <a:cubicBezTo>
                  <a:pt x="15635" y="5745"/>
                  <a:pt x="15766" y="5590"/>
                  <a:pt x="15896" y="5435"/>
                </a:cubicBezTo>
                <a:close/>
                <a:moveTo>
                  <a:pt x="15349" y="6090"/>
                </a:moveTo>
                <a:lnTo>
                  <a:pt x="15349" y="6090"/>
                </a:lnTo>
                <a:cubicBezTo>
                  <a:pt x="15325" y="6554"/>
                  <a:pt x="15361" y="7031"/>
                  <a:pt x="15396" y="7495"/>
                </a:cubicBezTo>
                <a:cubicBezTo>
                  <a:pt x="15218" y="7697"/>
                  <a:pt x="15051" y="7912"/>
                  <a:pt x="14884" y="8126"/>
                </a:cubicBezTo>
                <a:cubicBezTo>
                  <a:pt x="14908" y="7614"/>
                  <a:pt x="14944" y="7102"/>
                  <a:pt x="14920" y="6602"/>
                </a:cubicBezTo>
                <a:cubicBezTo>
                  <a:pt x="15063" y="6435"/>
                  <a:pt x="15206" y="6269"/>
                  <a:pt x="15349" y="6090"/>
                </a:cubicBezTo>
                <a:close/>
                <a:moveTo>
                  <a:pt x="14753" y="6805"/>
                </a:moveTo>
                <a:lnTo>
                  <a:pt x="14753" y="6805"/>
                </a:lnTo>
                <a:cubicBezTo>
                  <a:pt x="14730" y="7293"/>
                  <a:pt x="14753" y="7781"/>
                  <a:pt x="14765" y="8257"/>
                </a:cubicBezTo>
                <a:cubicBezTo>
                  <a:pt x="14634" y="8424"/>
                  <a:pt x="14492" y="8602"/>
                  <a:pt x="14349" y="8769"/>
                </a:cubicBezTo>
                <a:cubicBezTo>
                  <a:pt x="14396" y="8257"/>
                  <a:pt x="14432" y="7721"/>
                  <a:pt x="14408" y="7209"/>
                </a:cubicBezTo>
                <a:cubicBezTo>
                  <a:pt x="14527" y="7078"/>
                  <a:pt x="14634" y="6947"/>
                  <a:pt x="14753" y="6805"/>
                </a:cubicBezTo>
                <a:close/>
                <a:moveTo>
                  <a:pt x="14253" y="7412"/>
                </a:moveTo>
                <a:lnTo>
                  <a:pt x="14253" y="7412"/>
                </a:lnTo>
                <a:cubicBezTo>
                  <a:pt x="14218" y="7912"/>
                  <a:pt x="14218" y="8424"/>
                  <a:pt x="14218" y="8924"/>
                </a:cubicBezTo>
                <a:cubicBezTo>
                  <a:pt x="14111" y="9067"/>
                  <a:pt x="13991" y="9210"/>
                  <a:pt x="13872" y="9352"/>
                </a:cubicBezTo>
                <a:cubicBezTo>
                  <a:pt x="13884" y="8852"/>
                  <a:pt x="13908" y="8340"/>
                  <a:pt x="13896" y="7840"/>
                </a:cubicBezTo>
                <a:cubicBezTo>
                  <a:pt x="14015" y="7697"/>
                  <a:pt x="14134" y="7555"/>
                  <a:pt x="14253" y="7412"/>
                </a:cubicBezTo>
                <a:close/>
                <a:moveTo>
                  <a:pt x="13765" y="7995"/>
                </a:moveTo>
                <a:lnTo>
                  <a:pt x="13765" y="7995"/>
                </a:lnTo>
                <a:cubicBezTo>
                  <a:pt x="13718" y="8483"/>
                  <a:pt x="13741" y="8983"/>
                  <a:pt x="13765" y="9471"/>
                </a:cubicBezTo>
                <a:cubicBezTo>
                  <a:pt x="13610" y="9674"/>
                  <a:pt x="13444" y="9876"/>
                  <a:pt x="13277" y="10067"/>
                </a:cubicBezTo>
                <a:cubicBezTo>
                  <a:pt x="13277" y="9555"/>
                  <a:pt x="13313" y="9043"/>
                  <a:pt x="13313" y="8531"/>
                </a:cubicBezTo>
                <a:cubicBezTo>
                  <a:pt x="13468" y="8352"/>
                  <a:pt x="13610" y="8174"/>
                  <a:pt x="13765" y="7995"/>
                </a:cubicBezTo>
                <a:close/>
                <a:moveTo>
                  <a:pt x="13146" y="8733"/>
                </a:moveTo>
                <a:lnTo>
                  <a:pt x="13146" y="8733"/>
                </a:lnTo>
                <a:cubicBezTo>
                  <a:pt x="13110" y="9210"/>
                  <a:pt x="13134" y="9686"/>
                  <a:pt x="13170" y="10150"/>
                </a:cubicBezTo>
                <a:cubicBezTo>
                  <a:pt x="13170" y="10162"/>
                  <a:pt x="13182" y="10174"/>
                  <a:pt x="13182" y="10186"/>
                </a:cubicBezTo>
                <a:cubicBezTo>
                  <a:pt x="13063" y="10329"/>
                  <a:pt x="12944" y="10472"/>
                  <a:pt x="12825" y="10614"/>
                </a:cubicBezTo>
                <a:cubicBezTo>
                  <a:pt x="12848" y="10114"/>
                  <a:pt x="12872" y="9602"/>
                  <a:pt x="12837" y="9102"/>
                </a:cubicBezTo>
                <a:cubicBezTo>
                  <a:pt x="12932" y="8983"/>
                  <a:pt x="13039" y="8864"/>
                  <a:pt x="13146" y="8733"/>
                </a:cubicBezTo>
                <a:close/>
                <a:moveTo>
                  <a:pt x="12670" y="9305"/>
                </a:moveTo>
                <a:lnTo>
                  <a:pt x="12670" y="9305"/>
                </a:lnTo>
                <a:cubicBezTo>
                  <a:pt x="12646" y="9793"/>
                  <a:pt x="12670" y="10293"/>
                  <a:pt x="12694" y="10781"/>
                </a:cubicBezTo>
                <a:cubicBezTo>
                  <a:pt x="12539" y="10960"/>
                  <a:pt x="12396" y="11150"/>
                  <a:pt x="12241" y="11329"/>
                </a:cubicBezTo>
                <a:cubicBezTo>
                  <a:pt x="12289" y="10805"/>
                  <a:pt x="12325" y="10269"/>
                  <a:pt x="12313" y="9733"/>
                </a:cubicBezTo>
                <a:cubicBezTo>
                  <a:pt x="12432" y="9591"/>
                  <a:pt x="12551" y="9448"/>
                  <a:pt x="12670" y="9305"/>
                </a:cubicBezTo>
                <a:close/>
                <a:moveTo>
                  <a:pt x="12182" y="9900"/>
                </a:moveTo>
                <a:cubicBezTo>
                  <a:pt x="12158" y="10412"/>
                  <a:pt x="12146" y="10936"/>
                  <a:pt x="12134" y="11448"/>
                </a:cubicBezTo>
                <a:cubicBezTo>
                  <a:pt x="12003" y="11615"/>
                  <a:pt x="11872" y="11769"/>
                  <a:pt x="11741" y="11924"/>
                </a:cubicBezTo>
                <a:cubicBezTo>
                  <a:pt x="11789" y="11388"/>
                  <a:pt x="11836" y="10841"/>
                  <a:pt x="11836" y="10305"/>
                </a:cubicBezTo>
                <a:cubicBezTo>
                  <a:pt x="11956" y="10162"/>
                  <a:pt x="12063" y="10031"/>
                  <a:pt x="12182" y="9900"/>
                </a:cubicBezTo>
                <a:close/>
                <a:moveTo>
                  <a:pt x="11682" y="10495"/>
                </a:moveTo>
                <a:lnTo>
                  <a:pt x="11682" y="10495"/>
                </a:lnTo>
                <a:cubicBezTo>
                  <a:pt x="11646" y="11007"/>
                  <a:pt x="11646" y="11531"/>
                  <a:pt x="11646" y="12043"/>
                </a:cubicBezTo>
                <a:cubicBezTo>
                  <a:pt x="11551" y="12162"/>
                  <a:pt x="11444" y="12281"/>
                  <a:pt x="11336" y="12412"/>
                </a:cubicBezTo>
                <a:cubicBezTo>
                  <a:pt x="11348" y="11912"/>
                  <a:pt x="11360" y="11412"/>
                  <a:pt x="11313" y="10936"/>
                </a:cubicBezTo>
                <a:cubicBezTo>
                  <a:pt x="11432" y="10781"/>
                  <a:pt x="11563" y="10638"/>
                  <a:pt x="11682" y="10495"/>
                </a:cubicBezTo>
                <a:close/>
                <a:moveTo>
                  <a:pt x="11182" y="11103"/>
                </a:moveTo>
                <a:cubicBezTo>
                  <a:pt x="11146" y="11579"/>
                  <a:pt x="11182" y="12079"/>
                  <a:pt x="11217" y="12555"/>
                </a:cubicBezTo>
                <a:cubicBezTo>
                  <a:pt x="11039" y="12770"/>
                  <a:pt x="10872" y="12972"/>
                  <a:pt x="10693" y="13186"/>
                </a:cubicBezTo>
                <a:cubicBezTo>
                  <a:pt x="10741" y="12650"/>
                  <a:pt x="10789" y="12103"/>
                  <a:pt x="10789" y="11567"/>
                </a:cubicBezTo>
                <a:cubicBezTo>
                  <a:pt x="10920" y="11412"/>
                  <a:pt x="11051" y="11257"/>
                  <a:pt x="11182" y="11103"/>
                </a:cubicBezTo>
                <a:close/>
                <a:moveTo>
                  <a:pt x="10646" y="11734"/>
                </a:moveTo>
                <a:lnTo>
                  <a:pt x="10646" y="11734"/>
                </a:lnTo>
                <a:cubicBezTo>
                  <a:pt x="10610" y="12258"/>
                  <a:pt x="10610" y="12793"/>
                  <a:pt x="10586" y="13317"/>
                </a:cubicBezTo>
                <a:cubicBezTo>
                  <a:pt x="10479" y="13448"/>
                  <a:pt x="10360" y="13591"/>
                  <a:pt x="10241" y="13734"/>
                </a:cubicBezTo>
                <a:cubicBezTo>
                  <a:pt x="10277" y="13496"/>
                  <a:pt x="10277" y="13270"/>
                  <a:pt x="10289" y="13043"/>
                </a:cubicBezTo>
                <a:cubicBezTo>
                  <a:pt x="10301" y="12734"/>
                  <a:pt x="10324" y="12436"/>
                  <a:pt x="10324" y="12127"/>
                </a:cubicBezTo>
                <a:cubicBezTo>
                  <a:pt x="10432" y="11996"/>
                  <a:pt x="10539" y="11865"/>
                  <a:pt x="10646" y="11734"/>
                </a:cubicBezTo>
                <a:close/>
                <a:moveTo>
                  <a:pt x="10181" y="12305"/>
                </a:moveTo>
                <a:lnTo>
                  <a:pt x="10181" y="12305"/>
                </a:lnTo>
                <a:cubicBezTo>
                  <a:pt x="10170" y="12543"/>
                  <a:pt x="10158" y="12793"/>
                  <a:pt x="10158" y="13043"/>
                </a:cubicBezTo>
                <a:cubicBezTo>
                  <a:pt x="10146" y="13305"/>
                  <a:pt x="10110" y="13591"/>
                  <a:pt x="10146" y="13853"/>
                </a:cubicBezTo>
                <a:cubicBezTo>
                  <a:pt x="9991" y="14032"/>
                  <a:pt x="9848" y="14210"/>
                  <a:pt x="9705" y="14389"/>
                </a:cubicBezTo>
                <a:cubicBezTo>
                  <a:pt x="9753" y="13853"/>
                  <a:pt x="9800" y="13317"/>
                  <a:pt x="9789" y="12793"/>
                </a:cubicBezTo>
                <a:cubicBezTo>
                  <a:pt x="9848" y="12710"/>
                  <a:pt x="9908" y="12639"/>
                  <a:pt x="9967" y="12567"/>
                </a:cubicBezTo>
                <a:cubicBezTo>
                  <a:pt x="10039" y="12472"/>
                  <a:pt x="10110" y="12389"/>
                  <a:pt x="10181" y="12305"/>
                </a:cubicBezTo>
                <a:close/>
                <a:moveTo>
                  <a:pt x="9658" y="12948"/>
                </a:moveTo>
                <a:cubicBezTo>
                  <a:pt x="9598" y="13472"/>
                  <a:pt x="9586" y="14008"/>
                  <a:pt x="9586" y="14532"/>
                </a:cubicBezTo>
                <a:cubicBezTo>
                  <a:pt x="9431" y="14710"/>
                  <a:pt x="9277" y="14889"/>
                  <a:pt x="9134" y="15079"/>
                </a:cubicBezTo>
                <a:cubicBezTo>
                  <a:pt x="9205" y="14520"/>
                  <a:pt x="9277" y="13960"/>
                  <a:pt x="9300" y="13401"/>
                </a:cubicBezTo>
                <a:cubicBezTo>
                  <a:pt x="9419" y="13246"/>
                  <a:pt x="9539" y="13103"/>
                  <a:pt x="9658" y="12948"/>
                </a:cubicBezTo>
                <a:close/>
                <a:moveTo>
                  <a:pt x="9134" y="13603"/>
                </a:moveTo>
                <a:cubicBezTo>
                  <a:pt x="9062" y="14139"/>
                  <a:pt x="9027" y="14686"/>
                  <a:pt x="9003" y="15234"/>
                </a:cubicBezTo>
                <a:cubicBezTo>
                  <a:pt x="8872" y="15389"/>
                  <a:pt x="8741" y="15544"/>
                  <a:pt x="8610" y="15710"/>
                </a:cubicBezTo>
                <a:cubicBezTo>
                  <a:pt x="8681" y="15198"/>
                  <a:pt x="8741" y="14675"/>
                  <a:pt x="8669" y="14186"/>
                </a:cubicBezTo>
                <a:cubicBezTo>
                  <a:pt x="8824" y="13996"/>
                  <a:pt x="8979" y="13793"/>
                  <a:pt x="9134" y="13603"/>
                </a:cubicBezTo>
                <a:close/>
                <a:moveTo>
                  <a:pt x="8550" y="14329"/>
                </a:moveTo>
                <a:lnTo>
                  <a:pt x="8550" y="14329"/>
                </a:lnTo>
                <a:cubicBezTo>
                  <a:pt x="8491" y="14841"/>
                  <a:pt x="8491" y="15365"/>
                  <a:pt x="8467" y="15877"/>
                </a:cubicBezTo>
                <a:cubicBezTo>
                  <a:pt x="8336" y="16044"/>
                  <a:pt x="8205" y="16199"/>
                  <a:pt x="8074" y="16365"/>
                </a:cubicBezTo>
                <a:cubicBezTo>
                  <a:pt x="8110" y="15865"/>
                  <a:pt x="8146" y="15365"/>
                  <a:pt x="8134" y="14877"/>
                </a:cubicBezTo>
                <a:cubicBezTo>
                  <a:pt x="8265" y="14698"/>
                  <a:pt x="8419" y="14520"/>
                  <a:pt x="8550" y="14329"/>
                </a:cubicBezTo>
                <a:close/>
                <a:moveTo>
                  <a:pt x="8015" y="15020"/>
                </a:moveTo>
                <a:cubicBezTo>
                  <a:pt x="7943" y="15508"/>
                  <a:pt x="7943" y="16008"/>
                  <a:pt x="7967" y="16496"/>
                </a:cubicBezTo>
                <a:cubicBezTo>
                  <a:pt x="7848" y="16627"/>
                  <a:pt x="7741" y="16758"/>
                  <a:pt x="7634" y="16901"/>
                </a:cubicBezTo>
                <a:cubicBezTo>
                  <a:pt x="7657" y="16437"/>
                  <a:pt x="7693" y="15960"/>
                  <a:pt x="7657" y="15496"/>
                </a:cubicBezTo>
                <a:cubicBezTo>
                  <a:pt x="7657" y="15496"/>
                  <a:pt x="7645" y="15496"/>
                  <a:pt x="7645" y="15484"/>
                </a:cubicBezTo>
                <a:cubicBezTo>
                  <a:pt x="7765" y="15329"/>
                  <a:pt x="7895" y="15175"/>
                  <a:pt x="8015" y="15020"/>
                </a:cubicBezTo>
                <a:close/>
                <a:moveTo>
                  <a:pt x="7562" y="15603"/>
                </a:moveTo>
                <a:cubicBezTo>
                  <a:pt x="7503" y="16079"/>
                  <a:pt x="7503" y="16568"/>
                  <a:pt x="7503" y="17056"/>
                </a:cubicBezTo>
                <a:cubicBezTo>
                  <a:pt x="7324" y="17270"/>
                  <a:pt x="7157" y="17472"/>
                  <a:pt x="6979" y="17687"/>
                </a:cubicBezTo>
                <a:cubicBezTo>
                  <a:pt x="7026" y="17199"/>
                  <a:pt x="7086" y="16687"/>
                  <a:pt x="7098" y="16199"/>
                </a:cubicBezTo>
                <a:cubicBezTo>
                  <a:pt x="7253" y="15996"/>
                  <a:pt x="7407" y="15794"/>
                  <a:pt x="7562" y="15603"/>
                </a:cubicBezTo>
                <a:close/>
                <a:moveTo>
                  <a:pt x="6967" y="16365"/>
                </a:moveTo>
                <a:lnTo>
                  <a:pt x="6967" y="16365"/>
                </a:lnTo>
                <a:cubicBezTo>
                  <a:pt x="6895" y="16830"/>
                  <a:pt x="6895" y="17318"/>
                  <a:pt x="6907" y="17794"/>
                </a:cubicBezTo>
                <a:cubicBezTo>
                  <a:pt x="6788" y="17925"/>
                  <a:pt x="6681" y="18068"/>
                  <a:pt x="6574" y="18199"/>
                </a:cubicBezTo>
                <a:cubicBezTo>
                  <a:pt x="6586" y="17734"/>
                  <a:pt x="6598" y="17282"/>
                  <a:pt x="6598" y="16818"/>
                </a:cubicBezTo>
                <a:cubicBezTo>
                  <a:pt x="6717" y="16663"/>
                  <a:pt x="6848" y="16508"/>
                  <a:pt x="6967" y="16365"/>
                </a:cubicBezTo>
                <a:close/>
                <a:moveTo>
                  <a:pt x="6502" y="16937"/>
                </a:moveTo>
                <a:cubicBezTo>
                  <a:pt x="6467" y="17389"/>
                  <a:pt x="6467" y="17842"/>
                  <a:pt x="6491" y="18294"/>
                </a:cubicBezTo>
                <a:cubicBezTo>
                  <a:pt x="6348" y="18473"/>
                  <a:pt x="6205" y="18639"/>
                  <a:pt x="6074" y="18818"/>
                </a:cubicBezTo>
                <a:cubicBezTo>
                  <a:pt x="6110" y="18354"/>
                  <a:pt x="6145" y="17877"/>
                  <a:pt x="6145" y="17401"/>
                </a:cubicBezTo>
                <a:cubicBezTo>
                  <a:pt x="6264" y="17246"/>
                  <a:pt x="6383" y="17091"/>
                  <a:pt x="6502" y="16937"/>
                </a:cubicBezTo>
                <a:close/>
                <a:moveTo>
                  <a:pt x="6050" y="17520"/>
                </a:moveTo>
                <a:lnTo>
                  <a:pt x="6050" y="17520"/>
                </a:lnTo>
                <a:cubicBezTo>
                  <a:pt x="5990" y="17996"/>
                  <a:pt x="5990" y="18473"/>
                  <a:pt x="5967" y="18937"/>
                </a:cubicBezTo>
                <a:cubicBezTo>
                  <a:pt x="5871" y="19080"/>
                  <a:pt x="5764" y="19211"/>
                  <a:pt x="5657" y="19342"/>
                </a:cubicBezTo>
                <a:cubicBezTo>
                  <a:pt x="5669" y="18889"/>
                  <a:pt x="5681" y="18437"/>
                  <a:pt x="5681" y="17984"/>
                </a:cubicBezTo>
                <a:cubicBezTo>
                  <a:pt x="5800" y="17830"/>
                  <a:pt x="5919" y="17675"/>
                  <a:pt x="6050" y="17520"/>
                </a:cubicBezTo>
                <a:close/>
                <a:moveTo>
                  <a:pt x="5574" y="18115"/>
                </a:moveTo>
                <a:lnTo>
                  <a:pt x="5574" y="18115"/>
                </a:lnTo>
                <a:cubicBezTo>
                  <a:pt x="5538" y="18556"/>
                  <a:pt x="5538" y="19008"/>
                  <a:pt x="5574" y="19449"/>
                </a:cubicBezTo>
                <a:cubicBezTo>
                  <a:pt x="5443" y="19616"/>
                  <a:pt x="5300" y="19770"/>
                  <a:pt x="5169" y="19949"/>
                </a:cubicBezTo>
                <a:cubicBezTo>
                  <a:pt x="5217" y="19473"/>
                  <a:pt x="5240" y="18996"/>
                  <a:pt x="5240" y="18520"/>
                </a:cubicBezTo>
                <a:cubicBezTo>
                  <a:pt x="5359" y="18389"/>
                  <a:pt x="5467" y="18246"/>
                  <a:pt x="5574" y="18115"/>
                </a:cubicBezTo>
                <a:close/>
                <a:moveTo>
                  <a:pt x="15825" y="3983"/>
                </a:moveTo>
                <a:cubicBezTo>
                  <a:pt x="16051" y="4102"/>
                  <a:pt x="16266" y="4233"/>
                  <a:pt x="16468" y="4364"/>
                </a:cubicBezTo>
                <a:cubicBezTo>
                  <a:pt x="16456" y="4364"/>
                  <a:pt x="16432" y="4376"/>
                  <a:pt x="16408" y="4399"/>
                </a:cubicBezTo>
                <a:cubicBezTo>
                  <a:pt x="14099" y="7043"/>
                  <a:pt x="11884" y="9769"/>
                  <a:pt x="9670" y="12496"/>
                </a:cubicBezTo>
                <a:cubicBezTo>
                  <a:pt x="7598" y="15044"/>
                  <a:pt x="5407" y="17568"/>
                  <a:pt x="3550" y="20294"/>
                </a:cubicBezTo>
                <a:cubicBezTo>
                  <a:pt x="3514" y="20139"/>
                  <a:pt x="3407" y="19997"/>
                  <a:pt x="3312" y="19901"/>
                </a:cubicBezTo>
                <a:cubicBezTo>
                  <a:pt x="3216" y="19794"/>
                  <a:pt x="3073" y="19723"/>
                  <a:pt x="2931" y="19687"/>
                </a:cubicBezTo>
                <a:cubicBezTo>
                  <a:pt x="2954" y="19628"/>
                  <a:pt x="2978" y="19568"/>
                  <a:pt x="3014" y="19508"/>
                </a:cubicBezTo>
                <a:cubicBezTo>
                  <a:pt x="3966" y="18437"/>
                  <a:pt x="4752" y="17151"/>
                  <a:pt x="5609" y="16008"/>
                </a:cubicBezTo>
                <a:cubicBezTo>
                  <a:pt x="6729" y="14544"/>
                  <a:pt x="7860" y="13103"/>
                  <a:pt x="9038" y="11674"/>
                </a:cubicBezTo>
                <a:cubicBezTo>
                  <a:pt x="11217" y="9031"/>
                  <a:pt x="13539" y="6531"/>
                  <a:pt x="15825" y="3983"/>
                </a:cubicBezTo>
                <a:close/>
                <a:moveTo>
                  <a:pt x="5145" y="18651"/>
                </a:moveTo>
                <a:lnTo>
                  <a:pt x="5145" y="18651"/>
                </a:lnTo>
                <a:cubicBezTo>
                  <a:pt x="5109" y="19116"/>
                  <a:pt x="5098" y="19580"/>
                  <a:pt x="5086" y="20044"/>
                </a:cubicBezTo>
                <a:cubicBezTo>
                  <a:pt x="4990" y="20175"/>
                  <a:pt x="4895" y="20294"/>
                  <a:pt x="4788" y="20425"/>
                </a:cubicBezTo>
                <a:cubicBezTo>
                  <a:pt x="4824" y="19961"/>
                  <a:pt x="4859" y="19473"/>
                  <a:pt x="4847" y="19008"/>
                </a:cubicBezTo>
                <a:cubicBezTo>
                  <a:pt x="4943" y="18889"/>
                  <a:pt x="5038" y="18770"/>
                  <a:pt x="5145" y="18651"/>
                </a:cubicBezTo>
                <a:close/>
                <a:moveTo>
                  <a:pt x="4062" y="19937"/>
                </a:moveTo>
                <a:lnTo>
                  <a:pt x="4062" y="19937"/>
                </a:lnTo>
                <a:cubicBezTo>
                  <a:pt x="4038" y="20128"/>
                  <a:pt x="4026" y="20330"/>
                  <a:pt x="4038" y="20520"/>
                </a:cubicBezTo>
                <a:cubicBezTo>
                  <a:pt x="3944" y="20464"/>
                  <a:pt x="3827" y="20430"/>
                  <a:pt x="3718" y="20430"/>
                </a:cubicBezTo>
                <a:cubicBezTo>
                  <a:pt x="3689" y="20430"/>
                  <a:pt x="3660" y="20432"/>
                  <a:pt x="3633" y="20437"/>
                </a:cubicBezTo>
                <a:cubicBezTo>
                  <a:pt x="3776" y="20270"/>
                  <a:pt x="3919" y="20104"/>
                  <a:pt x="4062" y="19937"/>
                </a:cubicBezTo>
                <a:close/>
                <a:moveTo>
                  <a:pt x="4752" y="19116"/>
                </a:moveTo>
                <a:cubicBezTo>
                  <a:pt x="4705" y="19580"/>
                  <a:pt x="4705" y="20068"/>
                  <a:pt x="4705" y="20532"/>
                </a:cubicBezTo>
                <a:cubicBezTo>
                  <a:pt x="4621" y="20651"/>
                  <a:pt x="4526" y="20759"/>
                  <a:pt x="4443" y="20866"/>
                </a:cubicBezTo>
                <a:cubicBezTo>
                  <a:pt x="4455" y="20366"/>
                  <a:pt x="4502" y="19878"/>
                  <a:pt x="4562" y="19377"/>
                </a:cubicBezTo>
                <a:cubicBezTo>
                  <a:pt x="4562" y="19366"/>
                  <a:pt x="4550" y="19366"/>
                  <a:pt x="4550" y="19366"/>
                </a:cubicBezTo>
                <a:cubicBezTo>
                  <a:pt x="4621" y="19282"/>
                  <a:pt x="4681" y="19199"/>
                  <a:pt x="4752" y="19116"/>
                </a:cubicBezTo>
                <a:close/>
                <a:moveTo>
                  <a:pt x="4455" y="19485"/>
                </a:moveTo>
                <a:lnTo>
                  <a:pt x="4455" y="19485"/>
                </a:lnTo>
                <a:cubicBezTo>
                  <a:pt x="4359" y="19937"/>
                  <a:pt x="4347" y="20425"/>
                  <a:pt x="4383" y="20890"/>
                </a:cubicBezTo>
                <a:cubicBezTo>
                  <a:pt x="4383" y="20913"/>
                  <a:pt x="4395" y="20913"/>
                  <a:pt x="4395" y="20925"/>
                </a:cubicBezTo>
                <a:cubicBezTo>
                  <a:pt x="4383" y="20949"/>
                  <a:pt x="4359" y="20985"/>
                  <a:pt x="4336" y="21009"/>
                </a:cubicBezTo>
                <a:cubicBezTo>
                  <a:pt x="4312" y="20854"/>
                  <a:pt x="4240" y="20711"/>
                  <a:pt x="4133" y="20604"/>
                </a:cubicBezTo>
                <a:cubicBezTo>
                  <a:pt x="4133" y="20354"/>
                  <a:pt x="4145" y="20092"/>
                  <a:pt x="4145" y="19842"/>
                </a:cubicBezTo>
                <a:cubicBezTo>
                  <a:pt x="4252" y="19723"/>
                  <a:pt x="4347" y="19604"/>
                  <a:pt x="4455" y="19485"/>
                </a:cubicBezTo>
                <a:close/>
                <a:moveTo>
                  <a:pt x="17587" y="5316"/>
                </a:moveTo>
                <a:cubicBezTo>
                  <a:pt x="17754" y="5507"/>
                  <a:pt x="17932" y="5697"/>
                  <a:pt x="18099" y="5888"/>
                </a:cubicBezTo>
                <a:cubicBezTo>
                  <a:pt x="16004" y="8709"/>
                  <a:pt x="13837" y="11472"/>
                  <a:pt x="11610" y="14198"/>
                </a:cubicBezTo>
                <a:cubicBezTo>
                  <a:pt x="9574" y="16675"/>
                  <a:pt x="7300" y="19020"/>
                  <a:pt x="5371" y="21592"/>
                </a:cubicBezTo>
                <a:cubicBezTo>
                  <a:pt x="5211" y="21294"/>
                  <a:pt x="4862" y="21139"/>
                  <a:pt x="4517" y="21139"/>
                </a:cubicBezTo>
                <a:cubicBezTo>
                  <a:pt x="4504" y="21139"/>
                  <a:pt x="4491" y="21139"/>
                  <a:pt x="4478" y="21140"/>
                </a:cubicBezTo>
                <a:cubicBezTo>
                  <a:pt x="8634" y="16401"/>
                  <a:pt x="12491" y="11388"/>
                  <a:pt x="16551" y="6554"/>
                </a:cubicBezTo>
                <a:cubicBezTo>
                  <a:pt x="16551" y="6554"/>
                  <a:pt x="16563" y="6543"/>
                  <a:pt x="16563" y="6531"/>
                </a:cubicBezTo>
                <a:cubicBezTo>
                  <a:pt x="16897" y="6138"/>
                  <a:pt x="17230" y="5733"/>
                  <a:pt x="17563" y="5340"/>
                </a:cubicBezTo>
                <a:cubicBezTo>
                  <a:pt x="17575" y="5340"/>
                  <a:pt x="17575" y="5328"/>
                  <a:pt x="17587" y="5316"/>
                </a:cubicBezTo>
                <a:close/>
                <a:moveTo>
                  <a:pt x="2788" y="19997"/>
                </a:moveTo>
                <a:cubicBezTo>
                  <a:pt x="2895" y="20020"/>
                  <a:pt x="3002" y="20068"/>
                  <a:pt x="3085" y="20163"/>
                </a:cubicBezTo>
                <a:cubicBezTo>
                  <a:pt x="3204" y="20282"/>
                  <a:pt x="3193" y="20437"/>
                  <a:pt x="3288" y="20568"/>
                </a:cubicBezTo>
                <a:cubicBezTo>
                  <a:pt x="3288" y="20580"/>
                  <a:pt x="3300" y="20592"/>
                  <a:pt x="3312" y="20604"/>
                </a:cubicBezTo>
                <a:cubicBezTo>
                  <a:pt x="3270" y="20665"/>
                  <a:pt x="3309" y="20754"/>
                  <a:pt x="3382" y="20754"/>
                </a:cubicBezTo>
                <a:cubicBezTo>
                  <a:pt x="3393" y="20754"/>
                  <a:pt x="3406" y="20752"/>
                  <a:pt x="3419" y="20747"/>
                </a:cubicBezTo>
                <a:cubicBezTo>
                  <a:pt x="3472" y="20730"/>
                  <a:pt x="3527" y="20721"/>
                  <a:pt x="3579" y="20721"/>
                </a:cubicBezTo>
                <a:cubicBezTo>
                  <a:pt x="3819" y="20721"/>
                  <a:pt x="4021" y="20892"/>
                  <a:pt x="3943" y="21175"/>
                </a:cubicBezTo>
                <a:cubicBezTo>
                  <a:pt x="3919" y="21247"/>
                  <a:pt x="3943" y="21306"/>
                  <a:pt x="3978" y="21342"/>
                </a:cubicBezTo>
                <a:cubicBezTo>
                  <a:pt x="3978" y="21409"/>
                  <a:pt x="4051" y="21486"/>
                  <a:pt x="4129" y="21486"/>
                </a:cubicBezTo>
                <a:cubicBezTo>
                  <a:pt x="4134" y="21486"/>
                  <a:pt x="4140" y="21486"/>
                  <a:pt x="4145" y="21485"/>
                </a:cubicBezTo>
                <a:cubicBezTo>
                  <a:pt x="4211" y="21473"/>
                  <a:pt x="4277" y="21466"/>
                  <a:pt x="4342" y="21466"/>
                </a:cubicBezTo>
                <a:cubicBezTo>
                  <a:pt x="4466" y="21466"/>
                  <a:pt x="4588" y="21490"/>
                  <a:pt x="4705" y="21544"/>
                </a:cubicBezTo>
                <a:cubicBezTo>
                  <a:pt x="4859" y="21604"/>
                  <a:pt x="4955" y="21711"/>
                  <a:pt x="5074" y="21830"/>
                </a:cubicBezTo>
                <a:cubicBezTo>
                  <a:pt x="4038" y="22259"/>
                  <a:pt x="3050" y="22890"/>
                  <a:pt x="2085" y="23545"/>
                </a:cubicBezTo>
                <a:cubicBezTo>
                  <a:pt x="2026" y="23402"/>
                  <a:pt x="1847" y="23295"/>
                  <a:pt x="1728" y="23235"/>
                </a:cubicBezTo>
                <a:cubicBezTo>
                  <a:pt x="1585" y="23164"/>
                  <a:pt x="1442" y="23116"/>
                  <a:pt x="1288" y="23104"/>
                </a:cubicBezTo>
                <a:cubicBezTo>
                  <a:pt x="1799" y="22068"/>
                  <a:pt x="2311" y="21044"/>
                  <a:pt x="2788" y="19997"/>
                </a:cubicBezTo>
                <a:close/>
                <a:moveTo>
                  <a:pt x="18715" y="0"/>
                </a:moveTo>
                <a:cubicBezTo>
                  <a:pt x="18691" y="0"/>
                  <a:pt x="18665" y="6"/>
                  <a:pt x="18635" y="18"/>
                </a:cubicBezTo>
                <a:cubicBezTo>
                  <a:pt x="18611" y="30"/>
                  <a:pt x="18587" y="54"/>
                  <a:pt x="18575" y="77"/>
                </a:cubicBezTo>
                <a:cubicBezTo>
                  <a:pt x="18313" y="304"/>
                  <a:pt x="18123" y="637"/>
                  <a:pt x="17921" y="911"/>
                </a:cubicBezTo>
                <a:cubicBezTo>
                  <a:pt x="17790" y="1078"/>
                  <a:pt x="17468" y="1363"/>
                  <a:pt x="17551" y="1601"/>
                </a:cubicBezTo>
                <a:cubicBezTo>
                  <a:pt x="17551" y="1613"/>
                  <a:pt x="17563" y="1613"/>
                  <a:pt x="17563" y="1625"/>
                </a:cubicBezTo>
                <a:cubicBezTo>
                  <a:pt x="17510" y="1621"/>
                  <a:pt x="17457" y="1618"/>
                  <a:pt x="17406" y="1618"/>
                </a:cubicBezTo>
                <a:cubicBezTo>
                  <a:pt x="16943" y="1618"/>
                  <a:pt x="16578" y="1821"/>
                  <a:pt x="16492" y="2399"/>
                </a:cubicBezTo>
                <a:cubicBezTo>
                  <a:pt x="16492" y="2411"/>
                  <a:pt x="16492" y="2411"/>
                  <a:pt x="16492" y="2423"/>
                </a:cubicBezTo>
                <a:cubicBezTo>
                  <a:pt x="16170" y="2459"/>
                  <a:pt x="15885" y="2649"/>
                  <a:pt x="15730" y="3054"/>
                </a:cubicBezTo>
                <a:cubicBezTo>
                  <a:pt x="15730" y="3066"/>
                  <a:pt x="15730" y="3066"/>
                  <a:pt x="15730" y="3078"/>
                </a:cubicBezTo>
                <a:cubicBezTo>
                  <a:pt x="15242" y="3268"/>
                  <a:pt x="14968" y="3745"/>
                  <a:pt x="15075" y="4280"/>
                </a:cubicBezTo>
                <a:cubicBezTo>
                  <a:pt x="15075" y="4304"/>
                  <a:pt x="15087" y="4316"/>
                  <a:pt x="15099" y="4328"/>
                </a:cubicBezTo>
                <a:cubicBezTo>
                  <a:pt x="12837" y="6614"/>
                  <a:pt x="10741" y="9090"/>
                  <a:pt x="8717" y="11567"/>
                </a:cubicBezTo>
                <a:cubicBezTo>
                  <a:pt x="7693" y="12817"/>
                  <a:pt x="6693" y="14079"/>
                  <a:pt x="5717" y="15365"/>
                </a:cubicBezTo>
                <a:cubicBezTo>
                  <a:pt x="4728" y="16675"/>
                  <a:pt x="3538" y="18020"/>
                  <a:pt x="2764" y="19485"/>
                </a:cubicBezTo>
                <a:cubicBezTo>
                  <a:pt x="2716" y="19556"/>
                  <a:pt x="2669" y="19628"/>
                  <a:pt x="2633" y="19699"/>
                </a:cubicBezTo>
                <a:lnTo>
                  <a:pt x="2621" y="19699"/>
                </a:lnTo>
                <a:cubicBezTo>
                  <a:pt x="2550" y="19723"/>
                  <a:pt x="2526" y="19782"/>
                  <a:pt x="2526" y="19842"/>
                </a:cubicBezTo>
                <a:cubicBezTo>
                  <a:pt x="1490" y="21449"/>
                  <a:pt x="728" y="23307"/>
                  <a:pt x="37" y="25045"/>
                </a:cubicBezTo>
                <a:cubicBezTo>
                  <a:pt x="0" y="25147"/>
                  <a:pt x="101" y="25250"/>
                  <a:pt x="198" y="25250"/>
                </a:cubicBezTo>
                <a:cubicBezTo>
                  <a:pt x="225" y="25250"/>
                  <a:pt x="252" y="25242"/>
                  <a:pt x="275" y="25223"/>
                </a:cubicBezTo>
                <a:cubicBezTo>
                  <a:pt x="1085" y="24616"/>
                  <a:pt x="1930" y="24057"/>
                  <a:pt x="2788" y="23509"/>
                </a:cubicBezTo>
                <a:cubicBezTo>
                  <a:pt x="3645" y="22973"/>
                  <a:pt x="4586" y="22533"/>
                  <a:pt x="5395" y="21937"/>
                </a:cubicBezTo>
                <a:cubicBezTo>
                  <a:pt x="5431" y="21914"/>
                  <a:pt x="5443" y="21866"/>
                  <a:pt x="5443" y="21818"/>
                </a:cubicBezTo>
                <a:cubicBezTo>
                  <a:pt x="6645" y="20675"/>
                  <a:pt x="7717" y="19354"/>
                  <a:pt x="8800" y="18104"/>
                </a:cubicBezTo>
                <a:cubicBezTo>
                  <a:pt x="9943" y="16782"/>
                  <a:pt x="11063" y="15437"/>
                  <a:pt x="12170" y="14091"/>
                </a:cubicBezTo>
                <a:cubicBezTo>
                  <a:pt x="14134" y="11698"/>
                  <a:pt x="16039" y="9269"/>
                  <a:pt x="17909" y="6816"/>
                </a:cubicBezTo>
                <a:cubicBezTo>
                  <a:pt x="18040" y="6862"/>
                  <a:pt x="18176" y="6885"/>
                  <a:pt x="18309" y="6885"/>
                </a:cubicBezTo>
                <a:cubicBezTo>
                  <a:pt x="18766" y="6885"/>
                  <a:pt x="19191" y="6618"/>
                  <a:pt x="19302" y="6102"/>
                </a:cubicBezTo>
                <a:cubicBezTo>
                  <a:pt x="19314" y="5995"/>
                  <a:pt x="19325" y="5900"/>
                  <a:pt x="19314" y="5792"/>
                </a:cubicBezTo>
                <a:cubicBezTo>
                  <a:pt x="19754" y="5733"/>
                  <a:pt x="19933" y="5542"/>
                  <a:pt x="19957" y="5292"/>
                </a:cubicBezTo>
                <a:lnTo>
                  <a:pt x="19968" y="5292"/>
                </a:lnTo>
                <a:cubicBezTo>
                  <a:pt x="20909" y="5114"/>
                  <a:pt x="20826" y="4352"/>
                  <a:pt x="20480" y="3661"/>
                </a:cubicBezTo>
                <a:cubicBezTo>
                  <a:pt x="20849" y="3256"/>
                  <a:pt x="21278" y="2816"/>
                  <a:pt x="21528" y="2340"/>
                </a:cubicBezTo>
                <a:cubicBezTo>
                  <a:pt x="21540" y="2316"/>
                  <a:pt x="21540" y="2292"/>
                  <a:pt x="21540" y="2268"/>
                </a:cubicBezTo>
                <a:cubicBezTo>
                  <a:pt x="21623" y="2244"/>
                  <a:pt x="21695" y="2161"/>
                  <a:pt x="21671" y="2054"/>
                </a:cubicBezTo>
                <a:cubicBezTo>
                  <a:pt x="21492" y="804"/>
                  <a:pt x="19909" y="101"/>
                  <a:pt x="18778" y="18"/>
                </a:cubicBezTo>
                <a:cubicBezTo>
                  <a:pt x="18760" y="6"/>
                  <a:pt x="18739" y="0"/>
                  <a:pt x="187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31"/>
          <p:cNvGrpSpPr/>
          <p:nvPr/>
        </p:nvGrpSpPr>
        <p:grpSpPr>
          <a:xfrm>
            <a:off x="4123089" y="1668696"/>
            <a:ext cx="897723" cy="755059"/>
            <a:chOff x="2170800" y="1042200"/>
            <a:chExt cx="546825" cy="459925"/>
          </a:xfrm>
        </p:grpSpPr>
        <p:sp>
          <p:nvSpPr>
            <p:cNvPr id="259" name="Google Shape;259;p31"/>
            <p:cNvSpPr/>
            <p:nvPr/>
          </p:nvSpPr>
          <p:spPr>
            <a:xfrm>
              <a:off x="2170800" y="1042200"/>
              <a:ext cx="546825" cy="459925"/>
            </a:xfrm>
            <a:custGeom>
              <a:avLst/>
              <a:gdLst/>
              <a:ahLst/>
              <a:cxnLst/>
              <a:rect l="l" t="t" r="r" b="b"/>
              <a:pathLst>
                <a:path w="21873" h="18397" extrusionOk="0">
                  <a:moveTo>
                    <a:pt x="13181" y="668"/>
                  </a:moveTo>
                  <a:lnTo>
                    <a:pt x="13181" y="668"/>
                  </a:lnTo>
                  <a:cubicBezTo>
                    <a:pt x="13454" y="763"/>
                    <a:pt x="13728" y="871"/>
                    <a:pt x="13990" y="1002"/>
                  </a:cubicBezTo>
                  <a:cubicBezTo>
                    <a:pt x="13895" y="1037"/>
                    <a:pt x="13812" y="1061"/>
                    <a:pt x="13716" y="1097"/>
                  </a:cubicBezTo>
                  <a:cubicBezTo>
                    <a:pt x="13550" y="942"/>
                    <a:pt x="13371" y="799"/>
                    <a:pt x="13181" y="668"/>
                  </a:cubicBezTo>
                  <a:close/>
                  <a:moveTo>
                    <a:pt x="14097" y="1073"/>
                  </a:moveTo>
                  <a:cubicBezTo>
                    <a:pt x="14312" y="1180"/>
                    <a:pt x="14514" y="1323"/>
                    <a:pt x="14716" y="1466"/>
                  </a:cubicBezTo>
                  <a:cubicBezTo>
                    <a:pt x="14526" y="1502"/>
                    <a:pt x="14347" y="1561"/>
                    <a:pt x="14181" y="1644"/>
                  </a:cubicBezTo>
                  <a:cubicBezTo>
                    <a:pt x="14050" y="1466"/>
                    <a:pt x="13919" y="1299"/>
                    <a:pt x="13764" y="1156"/>
                  </a:cubicBezTo>
                  <a:cubicBezTo>
                    <a:pt x="13871" y="1121"/>
                    <a:pt x="13990" y="1097"/>
                    <a:pt x="14097" y="1073"/>
                  </a:cubicBezTo>
                  <a:close/>
                  <a:moveTo>
                    <a:pt x="14800" y="1549"/>
                  </a:moveTo>
                  <a:cubicBezTo>
                    <a:pt x="14990" y="1704"/>
                    <a:pt x="15157" y="1883"/>
                    <a:pt x="15300" y="2061"/>
                  </a:cubicBezTo>
                  <a:cubicBezTo>
                    <a:pt x="15062" y="2145"/>
                    <a:pt x="14824" y="2264"/>
                    <a:pt x="14585" y="2395"/>
                  </a:cubicBezTo>
                  <a:cubicBezTo>
                    <a:pt x="14490" y="2156"/>
                    <a:pt x="14371" y="1930"/>
                    <a:pt x="14228" y="1716"/>
                  </a:cubicBezTo>
                  <a:cubicBezTo>
                    <a:pt x="14407" y="1644"/>
                    <a:pt x="14609" y="1585"/>
                    <a:pt x="14800" y="1549"/>
                  </a:cubicBezTo>
                  <a:close/>
                  <a:moveTo>
                    <a:pt x="15371" y="2145"/>
                  </a:moveTo>
                  <a:cubicBezTo>
                    <a:pt x="15562" y="2406"/>
                    <a:pt x="15705" y="2680"/>
                    <a:pt x="15824" y="2966"/>
                  </a:cubicBezTo>
                  <a:cubicBezTo>
                    <a:pt x="15478" y="3049"/>
                    <a:pt x="15145" y="3180"/>
                    <a:pt x="14835" y="3347"/>
                  </a:cubicBezTo>
                  <a:cubicBezTo>
                    <a:pt x="14800" y="3049"/>
                    <a:pt x="14728" y="2752"/>
                    <a:pt x="14621" y="2478"/>
                  </a:cubicBezTo>
                  <a:cubicBezTo>
                    <a:pt x="14871" y="2383"/>
                    <a:pt x="15133" y="2275"/>
                    <a:pt x="15371" y="2145"/>
                  </a:cubicBezTo>
                  <a:close/>
                  <a:moveTo>
                    <a:pt x="15859" y="3073"/>
                  </a:moveTo>
                  <a:cubicBezTo>
                    <a:pt x="15943" y="3311"/>
                    <a:pt x="16002" y="3561"/>
                    <a:pt x="16050" y="3823"/>
                  </a:cubicBezTo>
                  <a:cubicBezTo>
                    <a:pt x="15633" y="3859"/>
                    <a:pt x="15205" y="4002"/>
                    <a:pt x="14835" y="4192"/>
                  </a:cubicBezTo>
                  <a:cubicBezTo>
                    <a:pt x="14871" y="3942"/>
                    <a:pt x="14871" y="3692"/>
                    <a:pt x="14847" y="3442"/>
                  </a:cubicBezTo>
                  <a:cubicBezTo>
                    <a:pt x="15181" y="3299"/>
                    <a:pt x="15514" y="3192"/>
                    <a:pt x="15859" y="3073"/>
                  </a:cubicBezTo>
                  <a:close/>
                  <a:moveTo>
                    <a:pt x="16062" y="3942"/>
                  </a:moveTo>
                  <a:cubicBezTo>
                    <a:pt x="16086" y="4073"/>
                    <a:pt x="16098" y="4204"/>
                    <a:pt x="16121" y="4335"/>
                  </a:cubicBezTo>
                  <a:cubicBezTo>
                    <a:pt x="16121" y="4371"/>
                    <a:pt x="16133" y="4407"/>
                    <a:pt x="16157" y="4431"/>
                  </a:cubicBezTo>
                  <a:cubicBezTo>
                    <a:pt x="15645" y="4502"/>
                    <a:pt x="15145" y="4645"/>
                    <a:pt x="14693" y="4859"/>
                  </a:cubicBezTo>
                  <a:cubicBezTo>
                    <a:pt x="14752" y="4681"/>
                    <a:pt x="14788" y="4490"/>
                    <a:pt x="14824" y="4311"/>
                  </a:cubicBezTo>
                  <a:cubicBezTo>
                    <a:pt x="15228" y="4157"/>
                    <a:pt x="15645" y="4050"/>
                    <a:pt x="16062" y="3942"/>
                  </a:cubicBezTo>
                  <a:close/>
                  <a:moveTo>
                    <a:pt x="20027" y="5669"/>
                  </a:moveTo>
                  <a:cubicBezTo>
                    <a:pt x="20408" y="5978"/>
                    <a:pt x="20729" y="6347"/>
                    <a:pt x="20979" y="6752"/>
                  </a:cubicBezTo>
                  <a:cubicBezTo>
                    <a:pt x="20872" y="6681"/>
                    <a:pt x="20777" y="6609"/>
                    <a:pt x="20670" y="6538"/>
                  </a:cubicBezTo>
                  <a:cubicBezTo>
                    <a:pt x="20664" y="6534"/>
                    <a:pt x="20658" y="6532"/>
                    <a:pt x="20653" y="6532"/>
                  </a:cubicBezTo>
                  <a:cubicBezTo>
                    <a:pt x="20624" y="6532"/>
                    <a:pt x="20604" y="6577"/>
                    <a:pt x="20634" y="6597"/>
                  </a:cubicBezTo>
                  <a:cubicBezTo>
                    <a:pt x="20777" y="6705"/>
                    <a:pt x="20931" y="6812"/>
                    <a:pt x="21074" y="6919"/>
                  </a:cubicBezTo>
                  <a:cubicBezTo>
                    <a:pt x="21253" y="7264"/>
                    <a:pt x="21396" y="7645"/>
                    <a:pt x="21467" y="8038"/>
                  </a:cubicBezTo>
                  <a:cubicBezTo>
                    <a:pt x="21205" y="7871"/>
                    <a:pt x="20955" y="7717"/>
                    <a:pt x="20693" y="7562"/>
                  </a:cubicBezTo>
                  <a:cubicBezTo>
                    <a:pt x="20681" y="7383"/>
                    <a:pt x="20670" y="7205"/>
                    <a:pt x="20634" y="7038"/>
                  </a:cubicBezTo>
                  <a:cubicBezTo>
                    <a:pt x="20539" y="6502"/>
                    <a:pt x="20324" y="6038"/>
                    <a:pt x="20027" y="5669"/>
                  </a:cubicBezTo>
                  <a:close/>
                  <a:moveTo>
                    <a:pt x="20693" y="7645"/>
                  </a:moveTo>
                  <a:lnTo>
                    <a:pt x="20693" y="7645"/>
                  </a:lnTo>
                  <a:cubicBezTo>
                    <a:pt x="20955" y="7824"/>
                    <a:pt x="21217" y="8002"/>
                    <a:pt x="21479" y="8169"/>
                  </a:cubicBezTo>
                  <a:cubicBezTo>
                    <a:pt x="21515" y="8395"/>
                    <a:pt x="21527" y="8621"/>
                    <a:pt x="21515" y="8860"/>
                  </a:cubicBezTo>
                  <a:cubicBezTo>
                    <a:pt x="21503" y="8979"/>
                    <a:pt x="21491" y="9098"/>
                    <a:pt x="21479" y="9217"/>
                  </a:cubicBezTo>
                  <a:cubicBezTo>
                    <a:pt x="21205" y="9002"/>
                    <a:pt x="20908" y="8800"/>
                    <a:pt x="20622" y="8610"/>
                  </a:cubicBezTo>
                  <a:cubicBezTo>
                    <a:pt x="20681" y="8288"/>
                    <a:pt x="20705" y="7967"/>
                    <a:pt x="20693" y="7645"/>
                  </a:cubicBezTo>
                  <a:close/>
                  <a:moveTo>
                    <a:pt x="20598" y="8705"/>
                  </a:moveTo>
                  <a:cubicBezTo>
                    <a:pt x="20884" y="8919"/>
                    <a:pt x="21170" y="9133"/>
                    <a:pt x="21467" y="9324"/>
                  </a:cubicBezTo>
                  <a:cubicBezTo>
                    <a:pt x="21420" y="9574"/>
                    <a:pt x="21360" y="9824"/>
                    <a:pt x="21277" y="10062"/>
                  </a:cubicBezTo>
                  <a:cubicBezTo>
                    <a:pt x="20967" y="9884"/>
                    <a:pt x="20670" y="9705"/>
                    <a:pt x="20384" y="9479"/>
                  </a:cubicBezTo>
                  <a:cubicBezTo>
                    <a:pt x="20479" y="9229"/>
                    <a:pt x="20550" y="8967"/>
                    <a:pt x="20598" y="8705"/>
                  </a:cubicBezTo>
                  <a:close/>
                  <a:moveTo>
                    <a:pt x="20360" y="9562"/>
                  </a:moveTo>
                  <a:cubicBezTo>
                    <a:pt x="20622" y="9788"/>
                    <a:pt x="20920" y="10003"/>
                    <a:pt x="21253" y="10157"/>
                  </a:cubicBezTo>
                  <a:cubicBezTo>
                    <a:pt x="21110" y="10515"/>
                    <a:pt x="20943" y="10860"/>
                    <a:pt x="20729" y="11181"/>
                  </a:cubicBezTo>
                  <a:cubicBezTo>
                    <a:pt x="20431" y="10979"/>
                    <a:pt x="20122" y="10800"/>
                    <a:pt x="19824" y="10622"/>
                  </a:cubicBezTo>
                  <a:cubicBezTo>
                    <a:pt x="20039" y="10288"/>
                    <a:pt x="20217" y="9931"/>
                    <a:pt x="20360" y="9562"/>
                  </a:cubicBezTo>
                  <a:close/>
                  <a:moveTo>
                    <a:pt x="19777" y="10693"/>
                  </a:moveTo>
                  <a:cubicBezTo>
                    <a:pt x="20074" y="10884"/>
                    <a:pt x="20372" y="11086"/>
                    <a:pt x="20670" y="11265"/>
                  </a:cubicBezTo>
                  <a:cubicBezTo>
                    <a:pt x="20515" y="11491"/>
                    <a:pt x="20336" y="11705"/>
                    <a:pt x="20134" y="11896"/>
                  </a:cubicBezTo>
                  <a:cubicBezTo>
                    <a:pt x="20134" y="11896"/>
                    <a:pt x="20134" y="11884"/>
                    <a:pt x="20122" y="11872"/>
                  </a:cubicBezTo>
                  <a:cubicBezTo>
                    <a:pt x="19824" y="11705"/>
                    <a:pt x="19550" y="11527"/>
                    <a:pt x="19288" y="11324"/>
                  </a:cubicBezTo>
                  <a:cubicBezTo>
                    <a:pt x="19467" y="11122"/>
                    <a:pt x="19622" y="10919"/>
                    <a:pt x="19777" y="10693"/>
                  </a:cubicBezTo>
                  <a:close/>
                  <a:moveTo>
                    <a:pt x="19205" y="11396"/>
                  </a:moveTo>
                  <a:cubicBezTo>
                    <a:pt x="19467" y="11622"/>
                    <a:pt x="19753" y="11824"/>
                    <a:pt x="20062" y="11967"/>
                  </a:cubicBezTo>
                  <a:lnTo>
                    <a:pt x="20074" y="11967"/>
                  </a:lnTo>
                  <a:cubicBezTo>
                    <a:pt x="19919" y="12110"/>
                    <a:pt x="19753" y="12253"/>
                    <a:pt x="19574" y="12384"/>
                  </a:cubicBezTo>
                  <a:cubicBezTo>
                    <a:pt x="19265" y="12229"/>
                    <a:pt x="18955" y="12062"/>
                    <a:pt x="18669" y="11884"/>
                  </a:cubicBezTo>
                  <a:cubicBezTo>
                    <a:pt x="18860" y="11741"/>
                    <a:pt x="19038" y="11574"/>
                    <a:pt x="19205" y="11396"/>
                  </a:cubicBezTo>
                  <a:close/>
                  <a:moveTo>
                    <a:pt x="18598" y="11931"/>
                  </a:moveTo>
                  <a:cubicBezTo>
                    <a:pt x="18872" y="12134"/>
                    <a:pt x="19169" y="12301"/>
                    <a:pt x="19491" y="12443"/>
                  </a:cubicBezTo>
                  <a:cubicBezTo>
                    <a:pt x="19169" y="12658"/>
                    <a:pt x="18824" y="12836"/>
                    <a:pt x="18443" y="12955"/>
                  </a:cubicBezTo>
                  <a:cubicBezTo>
                    <a:pt x="18157" y="12789"/>
                    <a:pt x="17883" y="12610"/>
                    <a:pt x="17598" y="12431"/>
                  </a:cubicBezTo>
                  <a:cubicBezTo>
                    <a:pt x="17955" y="12324"/>
                    <a:pt x="18288" y="12158"/>
                    <a:pt x="18598" y="11931"/>
                  </a:cubicBezTo>
                  <a:close/>
                  <a:moveTo>
                    <a:pt x="17502" y="12467"/>
                  </a:moveTo>
                  <a:cubicBezTo>
                    <a:pt x="17764" y="12658"/>
                    <a:pt x="18038" y="12836"/>
                    <a:pt x="18324" y="12991"/>
                  </a:cubicBezTo>
                  <a:cubicBezTo>
                    <a:pt x="18169" y="13039"/>
                    <a:pt x="18003" y="13074"/>
                    <a:pt x="17836" y="13098"/>
                  </a:cubicBezTo>
                  <a:cubicBezTo>
                    <a:pt x="17819" y="13049"/>
                    <a:pt x="17778" y="13025"/>
                    <a:pt x="17736" y="13025"/>
                  </a:cubicBezTo>
                  <a:cubicBezTo>
                    <a:pt x="17688" y="13025"/>
                    <a:pt x="17640" y="13058"/>
                    <a:pt x="17633" y="13122"/>
                  </a:cubicBezTo>
                  <a:cubicBezTo>
                    <a:pt x="17633" y="13170"/>
                    <a:pt x="17633" y="13229"/>
                    <a:pt x="17622" y="13289"/>
                  </a:cubicBezTo>
                  <a:cubicBezTo>
                    <a:pt x="17288" y="13039"/>
                    <a:pt x="16931" y="12824"/>
                    <a:pt x="16586" y="12598"/>
                  </a:cubicBezTo>
                  <a:cubicBezTo>
                    <a:pt x="16586" y="12586"/>
                    <a:pt x="16586" y="12586"/>
                    <a:pt x="16586" y="12586"/>
                  </a:cubicBezTo>
                  <a:cubicBezTo>
                    <a:pt x="16907" y="12586"/>
                    <a:pt x="17205" y="12551"/>
                    <a:pt x="17502" y="12467"/>
                  </a:cubicBezTo>
                  <a:close/>
                  <a:moveTo>
                    <a:pt x="16645" y="12753"/>
                  </a:moveTo>
                  <a:cubicBezTo>
                    <a:pt x="16955" y="12991"/>
                    <a:pt x="17276" y="13217"/>
                    <a:pt x="17610" y="13408"/>
                  </a:cubicBezTo>
                  <a:cubicBezTo>
                    <a:pt x="17562" y="13765"/>
                    <a:pt x="17443" y="14075"/>
                    <a:pt x="17276" y="14348"/>
                  </a:cubicBezTo>
                  <a:cubicBezTo>
                    <a:pt x="17062" y="14206"/>
                    <a:pt x="16836" y="14075"/>
                    <a:pt x="16610" y="13944"/>
                  </a:cubicBezTo>
                  <a:cubicBezTo>
                    <a:pt x="16740" y="13563"/>
                    <a:pt x="16776" y="13158"/>
                    <a:pt x="16645" y="12753"/>
                  </a:cubicBezTo>
                  <a:close/>
                  <a:moveTo>
                    <a:pt x="750" y="13063"/>
                  </a:moveTo>
                  <a:lnTo>
                    <a:pt x="750" y="13063"/>
                  </a:lnTo>
                  <a:cubicBezTo>
                    <a:pt x="965" y="13384"/>
                    <a:pt x="1250" y="13682"/>
                    <a:pt x="1572" y="13908"/>
                  </a:cubicBezTo>
                  <a:cubicBezTo>
                    <a:pt x="1762" y="14217"/>
                    <a:pt x="1965" y="14539"/>
                    <a:pt x="2191" y="14837"/>
                  </a:cubicBezTo>
                  <a:cubicBezTo>
                    <a:pt x="2012" y="14717"/>
                    <a:pt x="1858" y="14575"/>
                    <a:pt x="1703" y="14420"/>
                  </a:cubicBezTo>
                  <a:cubicBezTo>
                    <a:pt x="1453" y="14170"/>
                    <a:pt x="1239" y="13872"/>
                    <a:pt x="1048" y="13563"/>
                  </a:cubicBezTo>
                  <a:cubicBezTo>
                    <a:pt x="989" y="13455"/>
                    <a:pt x="869" y="13265"/>
                    <a:pt x="750" y="13063"/>
                  </a:cubicBezTo>
                  <a:close/>
                  <a:moveTo>
                    <a:pt x="16574" y="14027"/>
                  </a:moveTo>
                  <a:cubicBezTo>
                    <a:pt x="16788" y="14170"/>
                    <a:pt x="17002" y="14301"/>
                    <a:pt x="17217" y="14420"/>
                  </a:cubicBezTo>
                  <a:cubicBezTo>
                    <a:pt x="17098" y="14598"/>
                    <a:pt x="16955" y="14765"/>
                    <a:pt x="16800" y="14908"/>
                  </a:cubicBezTo>
                  <a:cubicBezTo>
                    <a:pt x="16598" y="14837"/>
                    <a:pt x="16407" y="14753"/>
                    <a:pt x="16217" y="14658"/>
                  </a:cubicBezTo>
                  <a:cubicBezTo>
                    <a:pt x="16359" y="14467"/>
                    <a:pt x="16490" y="14253"/>
                    <a:pt x="16574" y="14027"/>
                  </a:cubicBezTo>
                  <a:close/>
                  <a:moveTo>
                    <a:pt x="1691" y="13991"/>
                  </a:moveTo>
                  <a:lnTo>
                    <a:pt x="1691" y="13991"/>
                  </a:lnTo>
                  <a:cubicBezTo>
                    <a:pt x="1881" y="14098"/>
                    <a:pt x="2084" y="14194"/>
                    <a:pt x="2286" y="14253"/>
                  </a:cubicBezTo>
                  <a:cubicBezTo>
                    <a:pt x="2465" y="14563"/>
                    <a:pt x="2643" y="14884"/>
                    <a:pt x="2846" y="15194"/>
                  </a:cubicBezTo>
                  <a:cubicBezTo>
                    <a:pt x="2643" y="15110"/>
                    <a:pt x="2441" y="15003"/>
                    <a:pt x="2251" y="14884"/>
                  </a:cubicBezTo>
                  <a:cubicBezTo>
                    <a:pt x="2262" y="14872"/>
                    <a:pt x="2274" y="14860"/>
                    <a:pt x="2262" y="14837"/>
                  </a:cubicBezTo>
                  <a:cubicBezTo>
                    <a:pt x="2096" y="14539"/>
                    <a:pt x="1905" y="14253"/>
                    <a:pt x="1691" y="13991"/>
                  </a:cubicBezTo>
                  <a:close/>
                  <a:moveTo>
                    <a:pt x="16145" y="14741"/>
                  </a:moveTo>
                  <a:cubicBezTo>
                    <a:pt x="16324" y="14848"/>
                    <a:pt x="16514" y="14932"/>
                    <a:pt x="16705" y="14991"/>
                  </a:cubicBezTo>
                  <a:cubicBezTo>
                    <a:pt x="16538" y="15122"/>
                    <a:pt x="16359" y="15229"/>
                    <a:pt x="16169" y="15337"/>
                  </a:cubicBezTo>
                  <a:cubicBezTo>
                    <a:pt x="16038" y="15277"/>
                    <a:pt x="15907" y="15206"/>
                    <a:pt x="15776" y="15122"/>
                  </a:cubicBezTo>
                  <a:cubicBezTo>
                    <a:pt x="15919" y="15003"/>
                    <a:pt x="16038" y="14872"/>
                    <a:pt x="16145" y="14741"/>
                  </a:cubicBezTo>
                  <a:close/>
                  <a:moveTo>
                    <a:pt x="2370" y="14277"/>
                  </a:moveTo>
                  <a:cubicBezTo>
                    <a:pt x="2498" y="14303"/>
                    <a:pt x="2633" y="14322"/>
                    <a:pt x="2765" y="14322"/>
                  </a:cubicBezTo>
                  <a:cubicBezTo>
                    <a:pt x="2817" y="14322"/>
                    <a:pt x="2867" y="14319"/>
                    <a:pt x="2917" y="14313"/>
                  </a:cubicBezTo>
                  <a:cubicBezTo>
                    <a:pt x="3179" y="14670"/>
                    <a:pt x="3429" y="15039"/>
                    <a:pt x="3703" y="15384"/>
                  </a:cubicBezTo>
                  <a:cubicBezTo>
                    <a:pt x="3453" y="15360"/>
                    <a:pt x="3215" y="15313"/>
                    <a:pt x="2977" y="15241"/>
                  </a:cubicBezTo>
                  <a:cubicBezTo>
                    <a:pt x="2798" y="14908"/>
                    <a:pt x="2584" y="14587"/>
                    <a:pt x="2370" y="14277"/>
                  </a:cubicBezTo>
                  <a:close/>
                  <a:moveTo>
                    <a:pt x="3477" y="14146"/>
                  </a:moveTo>
                  <a:cubicBezTo>
                    <a:pt x="3525" y="14598"/>
                    <a:pt x="3667" y="15027"/>
                    <a:pt x="3894" y="15396"/>
                  </a:cubicBezTo>
                  <a:lnTo>
                    <a:pt x="3798" y="15396"/>
                  </a:lnTo>
                  <a:cubicBezTo>
                    <a:pt x="3798" y="15384"/>
                    <a:pt x="3798" y="15372"/>
                    <a:pt x="3798" y="15360"/>
                  </a:cubicBezTo>
                  <a:cubicBezTo>
                    <a:pt x="3584" y="14979"/>
                    <a:pt x="3286" y="14634"/>
                    <a:pt x="3001" y="14301"/>
                  </a:cubicBezTo>
                  <a:cubicBezTo>
                    <a:pt x="3167" y="14277"/>
                    <a:pt x="3322" y="14229"/>
                    <a:pt x="3477" y="14146"/>
                  </a:cubicBezTo>
                  <a:close/>
                  <a:moveTo>
                    <a:pt x="15705" y="15182"/>
                  </a:moveTo>
                  <a:cubicBezTo>
                    <a:pt x="15800" y="15265"/>
                    <a:pt x="15907" y="15337"/>
                    <a:pt x="16026" y="15396"/>
                  </a:cubicBezTo>
                  <a:cubicBezTo>
                    <a:pt x="15586" y="15610"/>
                    <a:pt x="15086" y="15741"/>
                    <a:pt x="14574" y="15801"/>
                  </a:cubicBezTo>
                  <a:cubicBezTo>
                    <a:pt x="14716" y="15753"/>
                    <a:pt x="14859" y="15694"/>
                    <a:pt x="15002" y="15634"/>
                  </a:cubicBezTo>
                  <a:cubicBezTo>
                    <a:pt x="15252" y="15515"/>
                    <a:pt x="15490" y="15360"/>
                    <a:pt x="15705" y="15182"/>
                  </a:cubicBezTo>
                  <a:close/>
                  <a:moveTo>
                    <a:pt x="12121" y="15789"/>
                  </a:moveTo>
                  <a:cubicBezTo>
                    <a:pt x="12133" y="15789"/>
                    <a:pt x="12145" y="15801"/>
                    <a:pt x="12157" y="15801"/>
                  </a:cubicBezTo>
                  <a:cubicBezTo>
                    <a:pt x="12157" y="15908"/>
                    <a:pt x="12168" y="16027"/>
                    <a:pt x="12192" y="16134"/>
                  </a:cubicBezTo>
                  <a:cubicBezTo>
                    <a:pt x="12002" y="16253"/>
                    <a:pt x="11823" y="16432"/>
                    <a:pt x="11680" y="16587"/>
                  </a:cubicBezTo>
                  <a:cubicBezTo>
                    <a:pt x="11645" y="16420"/>
                    <a:pt x="11609" y="16241"/>
                    <a:pt x="11585" y="16063"/>
                  </a:cubicBezTo>
                  <a:cubicBezTo>
                    <a:pt x="11764" y="15968"/>
                    <a:pt x="11942" y="15884"/>
                    <a:pt x="12121" y="15789"/>
                  </a:cubicBezTo>
                  <a:close/>
                  <a:moveTo>
                    <a:pt x="8561" y="15170"/>
                  </a:moveTo>
                  <a:cubicBezTo>
                    <a:pt x="8609" y="15813"/>
                    <a:pt x="8835" y="16361"/>
                    <a:pt x="9192" y="16825"/>
                  </a:cubicBezTo>
                  <a:cubicBezTo>
                    <a:pt x="9171" y="16818"/>
                    <a:pt x="9155" y="16811"/>
                    <a:pt x="9137" y="16811"/>
                  </a:cubicBezTo>
                  <a:cubicBezTo>
                    <a:pt x="9125" y="16811"/>
                    <a:pt x="9112" y="16815"/>
                    <a:pt x="9097" y="16825"/>
                  </a:cubicBezTo>
                  <a:cubicBezTo>
                    <a:pt x="9013" y="16861"/>
                    <a:pt x="8942" y="16884"/>
                    <a:pt x="8870" y="16908"/>
                  </a:cubicBezTo>
                  <a:cubicBezTo>
                    <a:pt x="8597" y="16587"/>
                    <a:pt x="8299" y="16277"/>
                    <a:pt x="8001" y="15980"/>
                  </a:cubicBezTo>
                  <a:cubicBezTo>
                    <a:pt x="8239" y="15753"/>
                    <a:pt x="8430" y="15479"/>
                    <a:pt x="8561" y="15170"/>
                  </a:cubicBezTo>
                  <a:close/>
                  <a:moveTo>
                    <a:pt x="6632" y="16694"/>
                  </a:moveTo>
                  <a:cubicBezTo>
                    <a:pt x="6751" y="16813"/>
                    <a:pt x="6870" y="16932"/>
                    <a:pt x="7013" y="17051"/>
                  </a:cubicBezTo>
                  <a:cubicBezTo>
                    <a:pt x="6644" y="16980"/>
                    <a:pt x="6275" y="16873"/>
                    <a:pt x="5930" y="16730"/>
                  </a:cubicBezTo>
                  <a:lnTo>
                    <a:pt x="5930" y="16730"/>
                  </a:lnTo>
                  <a:cubicBezTo>
                    <a:pt x="5989" y="16733"/>
                    <a:pt x="6049" y="16734"/>
                    <a:pt x="6108" y="16734"/>
                  </a:cubicBezTo>
                  <a:cubicBezTo>
                    <a:pt x="6286" y="16734"/>
                    <a:pt x="6462" y="16721"/>
                    <a:pt x="6632" y="16694"/>
                  </a:cubicBezTo>
                  <a:close/>
                  <a:moveTo>
                    <a:pt x="7954" y="16015"/>
                  </a:moveTo>
                  <a:cubicBezTo>
                    <a:pt x="8228" y="16325"/>
                    <a:pt x="8501" y="16646"/>
                    <a:pt x="8787" y="16944"/>
                  </a:cubicBezTo>
                  <a:cubicBezTo>
                    <a:pt x="8537" y="17015"/>
                    <a:pt x="8299" y="17075"/>
                    <a:pt x="8049" y="17099"/>
                  </a:cubicBezTo>
                  <a:cubicBezTo>
                    <a:pt x="7823" y="16884"/>
                    <a:pt x="7608" y="16658"/>
                    <a:pt x="7418" y="16408"/>
                  </a:cubicBezTo>
                  <a:cubicBezTo>
                    <a:pt x="7620" y="16301"/>
                    <a:pt x="7799" y="16170"/>
                    <a:pt x="7954" y="16015"/>
                  </a:cubicBezTo>
                  <a:close/>
                  <a:moveTo>
                    <a:pt x="7358" y="16444"/>
                  </a:moveTo>
                  <a:cubicBezTo>
                    <a:pt x="7525" y="16682"/>
                    <a:pt x="7716" y="16908"/>
                    <a:pt x="7918" y="17111"/>
                  </a:cubicBezTo>
                  <a:cubicBezTo>
                    <a:pt x="7861" y="17114"/>
                    <a:pt x="7804" y="17115"/>
                    <a:pt x="7746" y="17115"/>
                  </a:cubicBezTo>
                  <a:cubicBezTo>
                    <a:pt x="7573" y="17115"/>
                    <a:pt x="7394" y="17102"/>
                    <a:pt x="7215" y="17075"/>
                  </a:cubicBezTo>
                  <a:cubicBezTo>
                    <a:pt x="7037" y="16956"/>
                    <a:pt x="6870" y="16825"/>
                    <a:pt x="6715" y="16670"/>
                  </a:cubicBezTo>
                  <a:cubicBezTo>
                    <a:pt x="6930" y="16622"/>
                    <a:pt x="7156" y="16551"/>
                    <a:pt x="7358" y="16444"/>
                  </a:cubicBezTo>
                  <a:close/>
                  <a:moveTo>
                    <a:pt x="12216" y="16253"/>
                  </a:moveTo>
                  <a:cubicBezTo>
                    <a:pt x="12264" y="16468"/>
                    <a:pt x="12347" y="16670"/>
                    <a:pt x="12454" y="16849"/>
                  </a:cubicBezTo>
                  <a:cubicBezTo>
                    <a:pt x="12288" y="16992"/>
                    <a:pt x="12121" y="17123"/>
                    <a:pt x="11942" y="17254"/>
                  </a:cubicBezTo>
                  <a:cubicBezTo>
                    <a:pt x="11847" y="17075"/>
                    <a:pt x="11764" y="16873"/>
                    <a:pt x="11704" y="16682"/>
                  </a:cubicBezTo>
                  <a:cubicBezTo>
                    <a:pt x="11847" y="16563"/>
                    <a:pt x="11978" y="16444"/>
                    <a:pt x="12109" y="16337"/>
                  </a:cubicBezTo>
                  <a:cubicBezTo>
                    <a:pt x="12145" y="16313"/>
                    <a:pt x="12180" y="16289"/>
                    <a:pt x="12216" y="16253"/>
                  </a:cubicBezTo>
                  <a:close/>
                  <a:moveTo>
                    <a:pt x="12514" y="16944"/>
                  </a:moveTo>
                  <a:cubicBezTo>
                    <a:pt x="12585" y="17063"/>
                    <a:pt x="12669" y="17170"/>
                    <a:pt x="12764" y="17277"/>
                  </a:cubicBezTo>
                  <a:cubicBezTo>
                    <a:pt x="12585" y="17420"/>
                    <a:pt x="12419" y="17563"/>
                    <a:pt x="12240" y="17718"/>
                  </a:cubicBezTo>
                  <a:cubicBezTo>
                    <a:pt x="12145" y="17587"/>
                    <a:pt x="12061" y="17456"/>
                    <a:pt x="11978" y="17313"/>
                  </a:cubicBezTo>
                  <a:cubicBezTo>
                    <a:pt x="12168" y="17218"/>
                    <a:pt x="12347" y="17087"/>
                    <a:pt x="12514" y="16944"/>
                  </a:cubicBezTo>
                  <a:close/>
                  <a:moveTo>
                    <a:pt x="10704" y="311"/>
                  </a:moveTo>
                  <a:cubicBezTo>
                    <a:pt x="11011" y="311"/>
                    <a:pt x="11322" y="342"/>
                    <a:pt x="11633" y="406"/>
                  </a:cubicBezTo>
                  <a:cubicBezTo>
                    <a:pt x="13776" y="847"/>
                    <a:pt x="14919" y="2966"/>
                    <a:pt x="14252" y="5014"/>
                  </a:cubicBezTo>
                  <a:cubicBezTo>
                    <a:pt x="14240" y="5062"/>
                    <a:pt x="14252" y="5109"/>
                    <a:pt x="14276" y="5145"/>
                  </a:cubicBezTo>
                  <a:cubicBezTo>
                    <a:pt x="14247" y="5270"/>
                    <a:pt x="14342" y="5410"/>
                    <a:pt x="14473" y="5410"/>
                  </a:cubicBezTo>
                  <a:cubicBezTo>
                    <a:pt x="14505" y="5410"/>
                    <a:pt x="14539" y="5402"/>
                    <a:pt x="14574" y="5383"/>
                  </a:cubicBezTo>
                  <a:cubicBezTo>
                    <a:pt x="15253" y="4984"/>
                    <a:pt x="16011" y="4851"/>
                    <a:pt x="16779" y="4851"/>
                  </a:cubicBezTo>
                  <a:cubicBezTo>
                    <a:pt x="17088" y="4851"/>
                    <a:pt x="17398" y="4873"/>
                    <a:pt x="17705" y="4907"/>
                  </a:cubicBezTo>
                  <a:cubicBezTo>
                    <a:pt x="19086" y="5062"/>
                    <a:pt x="20074" y="5859"/>
                    <a:pt x="20253" y="7264"/>
                  </a:cubicBezTo>
                  <a:cubicBezTo>
                    <a:pt x="20524" y="9390"/>
                    <a:pt x="18926" y="12193"/>
                    <a:pt x="16623" y="12193"/>
                  </a:cubicBezTo>
                  <a:cubicBezTo>
                    <a:pt x="16501" y="12193"/>
                    <a:pt x="16378" y="12186"/>
                    <a:pt x="16252" y="12170"/>
                  </a:cubicBezTo>
                  <a:cubicBezTo>
                    <a:pt x="16248" y="12169"/>
                    <a:pt x="16244" y="12169"/>
                    <a:pt x="16240" y="12169"/>
                  </a:cubicBezTo>
                  <a:cubicBezTo>
                    <a:pt x="16104" y="12169"/>
                    <a:pt x="16016" y="12352"/>
                    <a:pt x="16086" y="12467"/>
                  </a:cubicBezTo>
                  <a:cubicBezTo>
                    <a:pt x="16848" y="13634"/>
                    <a:pt x="15788" y="14872"/>
                    <a:pt x="14728" y="15349"/>
                  </a:cubicBezTo>
                  <a:cubicBezTo>
                    <a:pt x="14276" y="15551"/>
                    <a:pt x="13800" y="15658"/>
                    <a:pt x="13300" y="15670"/>
                  </a:cubicBezTo>
                  <a:cubicBezTo>
                    <a:pt x="12895" y="15670"/>
                    <a:pt x="11883" y="15610"/>
                    <a:pt x="11645" y="15170"/>
                  </a:cubicBezTo>
                  <a:cubicBezTo>
                    <a:pt x="11633" y="15147"/>
                    <a:pt x="11616" y="15137"/>
                    <a:pt x="11599" y="15137"/>
                  </a:cubicBezTo>
                  <a:cubicBezTo>
                    <a:pt x="11565" y="15137"/>
                    <a:pt x="11529" y="15177"/>
                    <a:pt x="11537" y="15218"/>
                  </a:cubicBezTo>
                  <a:cubicBezTo>
                    <a:pt x="11573" y="15456"/>
                    <a:pt x="11752" y="15610"/>
                    <a:pt x="11978" y="15730"/>
                  </a:cubicBezTo>
                  <a:cubicBezTo>
                    <a:pt x="11847" y="15789"/>
                    <a:pt x="11704" y="15872"/>
                    <a:pt x="11585" y="15968"/>
                  </a:cubicBezTo>
                  <a:cubicBezTo>
                    <a:pt x="11573" y="15801"/>
                    <a:pt x="11573" y="15622"/>
                    <a:pt x="11573" y="15456"/>
                  </a:cubicBezTo>
                  <a:cubicBezTo>
                    <a:pt x="11585" y="15344"/>
                    <a:pt x="11513" y="15290"/>
                    <a:pt x="11434" y="15290"/>
                  </a:cubicBezTo>
                  <a:cubicBezTo>
                    <a:pt x="11352" y="15290"/>
                    <a:pt x="11264" y="15347"/>
                    <a:pt x="11252" y="15456"/>
                  </a:cubicBezTo>
                  <a:cubicBezTo>
                    <a:pt x="11133" y="16384"/>
                    <a:pt x="11430" y="17301"/>
                    <a:pt x="12026" y="18004"/>
                  </a:cubicBezTo>
                  <a:cubicBezTo>
                    <a:pt x="10335" y="17777"/>
                    <a:pt x="9085" y="16670"/>
                    <a:pt x="8751" y="14932"/>
                  </a:cubicBezTo>
                  <a:cubicBezTo>
                    <a:pt x="8737" y="14881"/>
                    <a:pt x="8701" y="14861"/>
                    <a:pt x="8664" y="14861"/>
                  </a:cubicBezTo>
                  <a:cubicBezTo>
                    <a:pt x="8640" y="14861"/>
                    <a:pt x="8615" y="14870"/>
                    <a:pt x="8597" y="14884"/>
                  </a:cubicBezTo>
                  <a:cubicBezTo>
                    <a:pt x="8576" y="14869"/>
                    <a:pt x="8546" y="14860"/>
                    <a:pt x="8516" y="14860"/>
                  </a:cubicBezTo>
                  <a:cubicBezTo>
                    <a:pt x="8477" y="14860"/>
                    <a:pt x="8438" y="14874"/>
                    <a:pt x="8418" y="14908"/>
                  </a:cubicBezTo>
                  <a:cubicBezTo>
                    <a:pt x="7918" y="15764"/>
                    <a:pt x="7074" y="16382"/>
                    <a:pt x="6072" y="16382"/>
                  </a:cubicBezTo>
                  <a:cubicBezTo>
                    <a:pt x="6002" y="16382"/>
                    <a:pt x="5930" y="16379"/>
                    <a:pt x="5858" y="16372"/>
                  </a:cubicBezTo>
                  <a:cubicBezTo>
                    <a:pt x="4608" y="16265"/>
                    <a:pt x="3751" y="15146"/>
                    <a:pt x="3715" y="13932"/>
                  </a:cubicBezTo>
                  <a:cubicBezTo>
                    <a:pt x="3715" y="13861"/>
                    <a:pt x="3655" y="13803"/>
                    <a:pt x="3590" y="13803"/>
                  </a:cubicBezTo>
                  <a:cubicBezTo>
                    <a:pt x="3568" y="13803"/>
                    <a:pt x="3546" y="13809"/>
                    <a:pt x="3525" y="13825"/>
                  </a:cubicBezTo>
                  <a:cubicBezTo>
                    <a:pt x="3287" y="13981"/>
                    <a:pt x="3037" y="14048"/>
                    <a:pt x="2789" y="14048"/>
                  </a:cubicBezTo>
                  <a:cubicBezTo>
                    <a:pt x="1842" y="14048"/>
                    <a:pt x="908" y="13063"/>
                    <a:pt x="691" y="12205"/>
                  </a:cubicBezTo>
                  <a:cubicBezTo>
                    <a:pt x="369" y="10955"/>
                    <a:pt x="1143" y="9729"/>
                    <a:pt x="2334" y="9312"/>
                  </a:cubicBezTo>
                  <a:cubicBezTo>
                    <a:pt x="2417" y="9276"/>
                    <a:pt x="2441" y="9181"/>
                    <a:pt x="2382" y="9110"/>
                  </a:cubicBezTo>
                  <a:cubicBezTo>
                    <a:pt x="649" y="7064"/>
                    <a:pt x="2385" y="3128"/>
                    <a:pt x="4777" y="3128"/>
                  </a:cubicBezTo>
                  <a:cubicBezTo>
                    <a:pt x="5295" y="3128"/>
                    <a:pt x="5843" y="3312"/>
                    <a:pt x="6394" y="3740"/>
                  </a:cubicBezTo>
                  <a:cubicBezTo>
                    <a:pt x="6428" y="3764"/>
                    <a:pt x="6471" y="3778"/>
                    <a:pt x="6512" y="3778"/>
                  </a:cubicBezTo>
                  <a:cubicBezTo>
                    <a:pt x="6573" y="3778"/>
                    <a:pt x="6630" y="3747"/>
                    <a:pt x="6644" y="3669"/>
                  </a:cubicBezTo>
                  <a:cubicBezTo>
                    <a:pt x="6953" y="1597"/>
                    <a:pt x="8734" y="311"/>
                    <a:pt x="10704" y="311"/>
                  </a:cubicBezTo>
                  <a:close/>
                  <a:moveTo>
                    <a:pt x="12823" y="17337"/>
                  </a:moveTo>
                  <a:cubicBezTo>
                    <a:pt x="12883" y="17408"/>
                    <a:pt x="12954" y="17480"/>
                    <a:pt x="13026" y="17539"/>
                  </a:cubicBezTo>
                  <a:cubicBezTo>
                    <a:pt x="12883" y="17730"/>
                    <a:pt x="12740" y="17920"/>
                    <a:pt x="12609" y="18111"/>
                  </a:cubicBezTo>
                  <a:cubicBezTo>
                    <a:pt x="12609" y="18111"/>
                    <a:pt x="12609" y="18099"/>
                    <a:pt x="12597" y="18099"/>
                  </a:cubicBezTo>
                  <a:cubicBezTo>
                    <a:pt x="12490" y="17992"/>
                    <a:pt x="12383" y="17885"/>
                    <a:pt x="12288" y="17777"/>
                  </a:cubicBezTo>
                  <a:cubicBezTo>
                    <a:pt x="12466" y="17635"/>
                    <a:pt x="12645" y="17492"/>
                    <a:pt x="12823" y="17337"/>
                  </a:cubicBezTo>
                  <a:close/>
                  <a:moveTo>
                    <a:pt x="10847" y="0"/>
                  </a:moveTo>
                  <a:cubicBezTo>
                    <a:pt x="8794" y="0"/>
                    <a:pt x="6802" y="1280"/>
                    <a:pt x="6394" y="3383"/>
                  </a:cubicBezTo>
                  <a:cubicBezTo>
                    <a:pt x="5857" y="3022"/>
                    <a:pt x="5323" y="2864"/>
                    <a:pt x="4814" y="2864"/>
                  </a:cubicBezTo>
                  <a:cubicBezTo>
                    <a:pt x="2251" y="2864"/>
                    <a:pt x="338" y="6871"/>
                    <a:pt x="2096" y="9145"/>
                  </a:cubicBezTo>
                  <a:cubicBezTo>
                    <a:pt x="822" y="9693"/>
                    <a:pt x="0" y="11086"/>
                    <a:pt x="453" y="12455"/>
                  </a:cubicBezTo>
                  <a:cubicBezTo>
                    <a:pt x="227" y="12896"/>
                    <a:pt x="1084" y="14075"/>
                    <a:pt x="1310" y="14348"/>
                  </a:cubicBezTo>
                  <a:cubicBezTo>
                    <a:pt x="1905" y="15112"/>
                    <a:pt x="2819" y="15664"/>
                    <a:pt x="3800" y="15664"/>
                  </a:cubicBezTo>
                  <a:cubicBezTo>
                    <a:pt x="3859" y="15664"/>
                    <a:pt x="3918" y="15662"/>
                    <a:pt x="3977" y="15658"/>
                  </a:cubicBezTo>
                  <a:cubicBezTo>
                    <a:pt x="4001" y="15658"/>
                    <a:pt x="4025" y="15646"/>
                    <a:pt x="4048" y="15634"/>
                  </a:cubicBezTo>
                  <a:cubicBezTo>
                    <a:pt x="4287" y="15956"/>
                    <a:pt x="4584" y="16230"/>
                    <a:pt x="4941" y="16420"/>
                  </a:cubicBezTo>
                  <a:cubicBezTo>
                    <a:pt x="5744" y="16986"/>
                    <a:pt x="6777" y="17392"/>
                    <a:pt x="7766" y="17392"/>
                  </a:cubicBezTo>
                  <a:cubicBezTo>
                    <a:pt x="7921" y="17392"/>
                    <a:pt x="8075" y="17382"/>
                    <a:pt x="8228" y="17361"/>
                  </a:cubicBezTo>
                  <a:cubicBezTo>
                    <a:pt x="8239" y="17361"/>
                    <a:pt x="8251" y="17361"/>
                    <a:pt x="8251" y="17349"/>
                  </a:cubicBezTo>
                  <a:cubicBezTo>
                    <a:pt x="8585" y="17301"/>
                    <a:pt x="8906" y="17194"/>
                    <a:pt x="9204" y="17015"/>
                  </a:cubicBezTo>
                  <a:cubicBezTo>
                    <a:pt x="9251" y="16992"/>
                    <a:pt x="9263" y="16956"/>
                    <a:pt x="9263" y="16908"/>
                  </a:cubicBezTo>
                  <a:cubicBezTo>
                    <a:pt x="10013" y="17825"/>
                    <a:pt x="11276" y="18337"/>
                    <a:pt x="12478" y="18397"/>
                  </a:cubicBezTo>
                  <a:cubicBezTo>
                    <a:pt x="12514" y="18397"/>
                    <a:pt x="12538" y="18385"/>
                    <a:pt x="12561" y="18373"/>
                  </a:cubicBezTo>
                  <a:cubicBezTo>
                    <a:pt x="12576" y="18378"/>
                    <a:pt x="12593" y="18381"/>
                    <a:pt x="12609" y="18381"/>
                  </a:cubicBezTo>
                  <a:cubicBezTo>
                    <a:pt x="12632" y="18381"/>
                    <a:pt x="12655" y="18375"/>
                    <a:pt x="12669" y="18361"/>
                  </a:cubicBezTo>
                  <a:cubicBezTo>
                    <a:pt x="12907" y="18123"/>
                    <a:pt x="13133" y="17873"/>
                    <a:pt x="13347" y="17623"/>
                  </a:cubicBezTo>
                  <a:cubicBezTo>
                    <a:pt x="13407" y="17563"/>
                    <a:pt x="13419" y="17468"/>
                    <a:pt x="13347" y="17408"/>
                  </a:cubicBezTo>
                  <a:cubicBezTo>
                    <a:pt x="12919" y="17015"/>
                    <a:pt x="12669" y="16575"/>
                    <a:pt x="12466" y="16063"/>
                  </a:cubicBezTo>
                  <a:lnTo>
                    <a:pt x="12478" y="16063"/>
                  </a:lnTo>
                  <a:cubicBezTo>
                    <a:pt x="12502" y="16039"/>
                    <a:pt x="12478" y="16003"/>
                    <a:pt x="12442" y="16003"/>
                  </a:cubicBezTo>
                  <a:cubicBezTo>
                    <a:pt x="12430" y="15956"/>
                    <a:pt x="12419" y="15920"/>
                    <a:pt x="12395" y="15872"/>
                  </a:cubicBezTo>
                  <a:lnTo>
                    <a:pt x="12395" y="15872"/>
                  </a:lnTo>
                  <a:cubicBezTo>
                    <a:pt x="12585" y="15920"/>
                    <a:pt x="12764" y="15944"/>
                    <a:pt x="12907" y="15968"/>
                  </a:cubicBezTo>
                  <a:cubicBezTo>
                    <a:pt x="13038" y="15980"/>
                    <a:pt x="13181" y="15991"/>
                    <a:pt x="13311" y="15991"/>
                  </a:cubicBezTo>
                  <a:cubicBezTo>
                    <a:pt x="13639" y="16059"/>
                    <a:pt x="13963" y="16094"/>
                    <a:pt x="14283" y="16094"/>
                  </a:cubicBezTo>
                  <a:cubicBezTo>
                    <a:pt x="15032" y="16094"/>
                    <a:pt x="15761" y="15904"/>
                    <a:pt x="16479" y="15503"/>
                  </a:cubicBezTo>
                  <a:cubicBezTo>
                    <a:pt x="17241" y="15063"/>
                    <a:pt x="18122" y="14241"/>
                    <a:pt x="17907" y="13301"/>
                  </a:cubicBezTo>
                  <a:lnTo>
                    <a:pt x="17907" y="13301"/>
                  </a:lnTo>
                  <a:cubicBezTo>
                    <a:pt x="18017" y="13324"/>
                    <a:pt x="18128" y="13335"/>
                    <a:pt x="18237" y="13335"/>
                  </a:cubicBezTo>
                  <a:cubicBezTo>
                    <a:pt x="19135" y="13335"/>
                    <a:pt x="20000" y="12604"/>
                    <a:pt x="20562" y="11967"/>
                  </a:cubicBezTo>
                  <a:cubicBezTo>
                    <a:pt x="21265" y="11169"/>
                    <a:pt x="21729" y="10169"/>
                    <a:pt x="21813" y="9110"/>
                  </a:cubicBezTo>
                  <a:cubicBezTo>
                    <a:pt x="21872" y="8479"/>
                    <a:pt x="21765" y="7824"/>
                    <a:pt x="21527" y="7217"/>
                  </a:cubicBezTo>
                  <a:cubicBezTo>
                    <a:pt x="21551" y="7205"/>
                    <a:pt x="21563" y="7169"/>
                    <a:pt x="21539" y="7145"/>
                  </a:cubicBezTo>
                  <a:cubicBezTo>
                    <a:pt x="21515" y="7133"/>
                    <a:pt x="21503" y="7121"/>
                    <a:pt x="21491" y="7109"/>
                  </a:cubicBezTo>
                  <a:cubicBezTo>
                    <a:pt x="21003" y="5955"/>
                    <a:pt x="20039" y="4990"/>
                    <a:pt x="18776" y="4740"/>
                  </a:cubicBezTo>
                  <a:cubicBezTo>
                    <a:pt x="18213" y="4492"/>
                    <a:pt x="17564" y="4374"/>
                    <a:pt x="16912" y="4374"/>
                  </a:cubicBezTo>
                  <a:cubicBezTo>
                    <a:pt x="16752" y="4374"/>
                    <a:pt x="16592" y="4381"/>
                    <a:pt x="16432" y="4395"/>
                  </a:cubicBezTo>
                  <a:lnTo>
                    <a:pt x="16432" y="4395"/>
                  </a:lnTo>
                  <a:cubicBezTo>
                    <a:pt x="16436" y="4394"/>
                    <a:pt x="16443" y="4392"/>
                    <a:pt x="16443" y="4383"/>
                  </a:cubicBezTo>
                  <a:cubicBezTo>
                    <a:pt x="16657" y="3276"/>
                    <a:pt x="16002" y="2085"/>
                    <a:pt x="15181" y="1371"/>
                  </a:cubicBezTo>
                  <a:cubicBezTo>
                    <a:pt x="14978" y="1192"/>
                    <a:pt x="14764" y="1049"/>
                    <a:pt x="14550" y="918"/>
                  </a:cubicBezTo>
                  <a:cubicBezTo>
                    <a:pt x="14560" y="897"/>
                    <a:pt x="14543" y="857"/>
                    <a:pt x="14513" y="857"/>
                  </a:cubicBezTo>
                  <a:cubicBezTo>
                    <a:pt x="14510" y="857"/>
                    <a:pt x="14506" y="857"/>
                    <a:pt x="14502" y="859"/>
                  </a:cubicBezTo>
                  <a:cubicBezTo>
                    <a:pt x="14490" y="859"/>
                    <a:pt x="14466" y="871"/>
                    <a:pt x="14454" y="871"/>
                  </a:cubicBezTo>
                  <a:cubicBezTo>
                    <a:pt x="13788" y="501"/>
                    <a:pt x="13038" y="299"/>
                    <a:pt x="12276" y="216"/>
                  </a:cubicBezTo>
                  <a:cubicBezTo>
                    <a:pt x="12145" y="180"/>
                    <a:pt x="12002" y="144"/>
                    <a:pt x="11871" y="109"/>
                  </a:cubicBezTo>
                  <a:cubicBezTo>
                    <a:pt x="11533" y="35"/>
                    <a:pt x="11189" y="0"/>
                    <a:pt x="10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2324975" y="1228900"/>
              <a:ext cx="44975" cy="97500"/>
            </a:xfrm>
            <a:custGeom>
              <a:avLst/>
              <a:gdLst/>
              <a:ahLst/>
              <a:cxnLst/>
              <a:rect l="l" t="t" r="r" b="b"/>
              <a:pathLst>
                <a:path w="1799" h="3900" extrusionOk="0">
                  <a:moveTo>
                    <a:pt x="645" y="0"/>
                  </a:moveTo>
                  <a:cubicBezTo>
                    <a:pt x="547" y="0"/>
                    <a:pt x="453" y="9"/>
                    <a:pt x="370" y="34"/>
                  </a:cubicBezTo>
                  <a:cubicBezTo>
                    <a:pt x="108" y="118"/>
                    <a:pt x="1" y="534"/>
                    <a:pt x="286" y="665"/>
                  </a:cubicBezTo>
                  <a:cubicBezTo>
                    <a:pt x="370" y="701"/>
                    <a:pt x="453" y="725"/>
                    <a:pt x="548" y="737"/>
                  </a:cubicBezTo>
                  <a:cubicBezTo>
                    <a:pt x="560" y="1523"/>
                    <a:pt x="394" y="2439"/>
                    <a:pt x="608" y="3201"/>
                  </a:cubicBezTo>
                  <a:cubicBezTo>
                    <a:pt x="584" y="3213"/>
                    <a:pt x="560" y="3213"/>
                    <a:pt x="525" y="3225"/>
                  </a:cubicBezTo>
                  <a:cubicBezTo>
                    <a:pt x="263" y="3285"/>
                    <a:pt x="215" y="3666"/>
                    <a:pt x="453" y="3797"/>
                  </a:cubicBezTo>
                  <a:cubicBezTo>
                    <a:pt x="603" y="3882"/>
                    <a:pt x="787" y="3900"/>
                    <a:pt x="973" y="3900"/>
                  </a:cubicBezTo>
                  <a:cubicBezTo>
                    <a:pt x="1096" y="3900"/>
                    <a:pt x="1220" y="3892"/>
                    <a:pt x="1334" y="3892"/>
                  </a:cubicBezTo>
                  <a:cubicBezTo>
                    <a:pt x="1799" y="3892"/>
                    <a:pt x="1799" y="3166"/>
                    <a:pt x="1334" y="3166"/>
                  </a:cubicBezTo>
                  <a:cubicBezTo>
                    <a:pt x="1358" y="2785"/>
                    <a:pt x="1287" y="2392"/>
                    <a:pt x="1275" y="2023"/>
                  </a:cubicBezTo>
                  <a:cubicBezTo>
                    <a:pt x="1251" y="1606"/>
                    <a:pt x="1299" y="1177"/>
                    <a:pt x="1275" y="772"/>
                  </a:cubicBezTo>
                  <a:cubicBezTo>
                    <a:pt x="1429" y="737"/>
                    <a:pt x="1549" y="582"/>
                    <a:pt x="1549" y="415"/>
                  </a:cubicBezTo>
                  <a:cubicBezTo>
                    <a:pt x="1549" y="201"/>
                    <a:pt x="1382" y="70"/>
                    <a:pt x="1179" y="46"/>
                  </a:cubicBezTo>
                  <a:cubicBezTo>
                    <a:pt x="1017" y="31"/>
                    <a:pt x="825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2366950" y="1229800"/>
              <a:ext cx="69675" cy="93850"/>
            </a:xfrm>
            <a:custGeom>
              <a:avLst/>
              <a:gdLst/>
              <a:ahLst/>
              <a:cxnLst/>
              <a:rect l="l" t="t" r="r" b="b"/>
              <a:pathLst>
                <a:path w="2787" h="3754" extrusionOk="0">
                  <a:moveTo>
                    <a:pt x="929" y="784"/>
                  </a:moveTo>
                  <a:cubicBezTo>
                    <a:pt x="989" y="796"/>
                    <a:pt x="1048" y="808"/>
                    <a:pt x="1120" y="820"/>
                  </a:cubicBezTo>
                  <a:cubicBezTo>
                    <a:pt x="1644" y="963"/>
                    <a:pt x="1941" y="1439"/>
                    <a:pt x="1917" y="1975"/>
                  </a:cubicBezTo>
                  <a:cubicBezTo>
                    <a:pt x="1917" y="2213"/>
                    <a:pt x="1846" y="2546"/>
                    <a:pt x="1727" y="2737"/>
                  </a:cubicBezTo>
                  <a:cubicBezTo>
                    <a:pt x="1560" y="2999"/>
                    <a:pt x="1358" y="2999"/>
                    <a:pt x="1096" y="2999"/>
                  </a:cubicBezTo>
                  <a:lnTo>
                    <a:pt x="1060" y="2999"/>
                  </a:lnTo>
                  <a:cubicBezTo>
                    <a:pt x="1048" y="2558"/>
                    <a:pt x="1001" y="2130"/>
                    <a:pt x="977" y="1689"/>
                  </a:cubicBezTo>
                  <a:cubicBezTo>
                    <a:pt x="965" y="1498"/>
                    <a:pt x="1024" y="1034"/>
                    <a:pt x="917" y="867"/>
                  </a:cubicBezTo>
                  <a:cubicBezTo>
                    <a:pt x="929" y="832"/>
                    <a:pt x="929" y="808"/>
                    <a:pt x="929" y="784"/>
                  </a:cubicBezTo>
                  <a:close/>
                  <a:moveTo>
                    <a:pt x="783" y="1"/>
                  </a:moveTo>
                  <a:cubicBezTo>
                    <a:pt x="563" y="1"/>
                    <a:pt x="367" y="67"/>
                    <a:pt x="239" y="236"/>
                  </a:cubicBezTo>
                  <a:cubicBezTo>
                    <a:pt x="1" y="546"/>
                    <a:pt x="203" y="1213"/>
                    <a:pt x="227" y="1570"/>
                  </a:cubicBezTo>
                  <a:cubicBezTo>
                    <a:pt x="262" y="2189"/>
                    <a:pt x="286" y="2808"/>
                    <a:pt x="382" y="3415"/>
                  </a:cubicBezTo>
                  <a:cubicBezTo>
                    <a:pt x="407" y="3586"/>
                    <a:pt x="537" y="3665"/>
                    <a:pt x="675" y="3665"/>
                  </a:cubicBezTo>
                  <a:cubicBezTo>
                    <a:pt x="729" y="3665"/>
                    <a:pt x="784" y="3653"/>
                    <a:pt x="834" y="3630"/>
                  </a:cubicBezTo>
                  <a:cubicBezTo>
                    <a:pt x="939" y="3723"/>
                    <a:pt x="1083" y="3753"/>
                    <a:pt x="1232" y="3753"/>
                  </a:cubicBezTo>
                  <a:cubicBezTo>
                    <a:pt x="1389" y="3753"/>
                    <a:pt x="1551" y="3720"/>
                    <a:pt x="1679" y="3689"/>
                  </a:cubicBezTo>
                  <a:cubicBezTo>
                    <a:pt x="2048" y="3582"/>
                    <a:pt x="2287" y="3320"/>
                    <a:pt x="2441" y="2963"/>
                  </a:cubicBezTo>
                  <a:cubicBezTo>
                    <a:pt x="2787" y="2153"/>
                    <a:pt x="2775" y="1165"/>
                    <a:pt x="2084" y="534"/>
                  </a:cubicBezTo>
                  <a:cubicBezTo>
                    <a:pt x="1840" y="306"/>
                    <a:pt x="1257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2438400" y="1225425"/>
              <a:ext cx="43775" cy="87500"/>
            </a:xfrm>
            <a:custGeom>
              <a:avLst/>
              <a:gdLst/>
              <a:ahLst/>
              <a:cxnLst/>
              <a:rect l="l" t="t" r="r" b="b"/>
              <a:pathLst>
                <a:path w="1751" h="3500" extrusionOk="0">
                  <a:moveTo>
                    <a:pt x="889" y="1"/>
                  </a:moveTo>
                  <a:cubicBezTo>
                    <a:pt x="682" y="1"/>
                    <a:pt x="476" y="48"/>
                    <a:pt x="333" y="161"/>
                  </a:cubicBezTo>
                  <a:cubicBezTo>
                    <a:pt x="0" y="447"/>
                    <a:pt x="191" y="1233"/>
                    <a:pt x="191" y="1614"/>
                  </a:cubicBezTo>
                  <a:cubicBezTo>
                    <a:pt x="191" y="2043"/>
                    <a:pt x="36" y="2888"/>
                    <a:pt x="274" y="3269"/>
                  </a:cubicBezTo>
                  <a:cubicBezTo>
                    <a:pt x="392" y="3446"/>
                    <a:pt x="576" y="3500"/>
                    <a:pt x="775" y="3500"/>
                  </a:cubicBezTo>
                  <a:cubicBezTo>
                    <a:pt x="1016" y="3500"/>
                    <a:pt x="1280" y="3421"/>
                    <a:pt x="1476" y="3388"/>
                  </a:cubicBezTo>
                  <a:cubicBezTo>
                    <a:pt x="1619" y="3364"/>
                    <a:pt x="1750" y="3186"/>
                    <a:pt x="1750" y="3031"/>
                  </a:cubicBezTo>
                  <a:cubicBezTo>
                    <a:pt x="1738" y="2793"/>
                    <a:pt x="1619" y="2793"/>
                    <a:pt x="1476" y="2709"/>
                  </a:cubicBezTo>
                  <a:lnTo>
                    <a:pt x="1560" y="2709"/>
                  </a:lnTo>
                  <a:cubicBezTo>
                    <a:pt x="1500" y="2674"/>
                    <a:pt x="1441" y="2662"/>
                    <a:pt x="1369" y="2662"/>
                  </a:cubicBezTo>
                  <a:cubicBezTo>
                    <a:pt x="1280" y="2662"/>
                    <a:pt x="974" y="2734"/>
                    <a:pt x="923" y="2734"/>
                  </a:cubicBezTo>
                  <a:cubicBezTo>
                    <a:pt x="920" y="2734"/>
                    <a:pt x="918" y="2734"/>
                    <a:pt x="917" y="2733"/>
                  </a:cubicBezTo>
                  <a:cubicBezTo>
                    <a:pt x="893" y="2686"/>
                    <a:pt x="905" y="2483"/>
                    <a:pt x="917" y="2316"/>
                  </a:cubicBezTo>
                  <a:cubicBezTo>
                    <a:pt x="1000" y="2316"/>
                    <a:pt x="1072" y="2328"/>
                    <a:pt x="1155" y="2328"/>
                  </a:cubicBezTo>
                  <a:cubicBezTo>
                    <a:pt x="1345" y="2328"/>
                    <a:pt x="1524" y="2162"/>
                    <a:pt x="1512" y="1959"/>
                  </a:cubicBezTo>
                  <a:cubicBezTo>
                    <a:pt x="1500" y="1769"/>
                    <a:pt x="1357" y="1602"/>
                    <a:pt x="1155" y="1602"/>
                  </a:cubicBezTo>
                  <a:lnTo>
                    <a:pt x="929" y="1602"/>
                  </a:lnTo>
                  <a:cubicBezTo>
                    <a:pt x="929" y="1459"/>
                    <a:pt x="929" y="1316"/>
                    <a:pt x="929" y="1162"/>
                  </a:cubicBezTo>
                  <a:cubicBezTo>
                    <a:pt x="929" y="1031"/>
                    <a:pt x="929" y="900"/>
                    <a:pt x="929" y="769"/>
                  </a:cubicBezTo>
                  <a:cubicBezTo>
                    <a:pt x="964" y="757"/>
                    <a:pt x="1012" y="745"/>
                    <a:pt x="1083" y="709"/>
                  </a:cubicBezTo>
                  <a:cubicBezTo>
                    <a:pt x="1262" y="661"/>
                    <a:pt x="1369" y="578"/>
                    <a:pt x="1500" y="435"/>
                  </a:cubicBezTo>
                  <a:cubicBezTo>
                    <a:pt x="1572" y="352"/>
                    <a:pt x="1572" y="197"/>
                    <a:pt x="1453" y="126"/>
                  </a:cubicBezTo>
                  <a:cubicBezTo>
                    <a:pt x="1304" y="48"/>
                    <a:pt x="1095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486900" y="1225250"/>
              <a:ext cx="61675" cy="86700"/>
            </a:xfrm>
            <a:custGeom>
              <a:avLst/>
              <a:gdLst/>
              <a:ahLst/>
              <a:cxnLst/>
              <a:rect l="l" t="t" r="r" b="b"/>
              <a:pathLst>
                <a:path w="2467" h="3468" extrusionOk="0">
                  <a:moveTo>
                    <a:pt x="1322" y="942"/>
                  </a:moveTo>
                  <a:cubicBezTo>
                    <a:pt x="1370" y="1049"/>
                    <a:pt x="1406" y="1157"/>
                    <a:pt x="1418" y="1276"/>
                  </a:cubicBezTo>
                  <a:cubicBezTo>
                    <a:pt x="1441" y="1383"/>
                    <a:pt x="1453" y="1490"/>
                    <a:pt x="1453" y="1597"/>
                  </a:cubicBezTo>
                  <a:cubicBezTo>
                    <a:pt x="1394" y="1597"/>
                    <a:pt x="1322" y="1609"/>
                    <a:pt x="1251" y="1645"/>
                  </a:cubicBezTo>
                  <a:cubicBezTo>
                    <a:pt x="1144" y="1692"/>
                    <a:pt x="1013" y="1704"/>
                    <a:pt x="906" y="1728"/>
                  </a:cubicBezTo>
                  <a:cubicBezTo>
                    <a:pt x="870" y="1740"/>
                    <a:pt x="834" y="1752"/>
                    <a:pt x="810" y="1764"/>
                  </a:cubicBezTo>
                  <a:cubicBezTo>
                    <a:pt x="787" y="1466"/>
                    <a:pt x="787" y="1133"/>
                    <a:pt x="882" y="1002"/>
                  </a:cubicBezTo>
                  <a:cubicBezTo>
                    <a:pt x="1037" y="990"/>
                    <a:pt x="1179" y="966"/>
                    <a:pt x="1322" y="942"/>
                  </a:cubicBezTo>
                  <a:close/>
                  <a:moveTo>
                    <a:pt x="1138" y="0"/>
                  </a:moveTo>
                  <a:cubicBezTo>
                    <a:pt x="1116" y="0"/>
                    <a:pt x="1095" y="1"/>
                    <a:pt x="1072" y="2"/>
                  </a:cubicBezTo>
                  <a:cubicBezTo>
                    <a:pt x="548" y="14"/>
                    <a:pt x="227" y="490"/>
                    <a:pt x="132" y="966"/>
                  </a:cubicBezTo>
                  <a:cubicBezTo>
                    <a:pt x="13" y="1645"/>
                    <a:pt x="1" y="2597"/>
                    <a:pt x="227" y="3252"/>
                  </a:cubicBezTo>
                  <a:cubicBezTo>
                    <a:pt x="271" y="3385"/>
                    <a:pt x="416" y="3467"/>
                    <a:pt x="551" y="3467"/>
                  </a:cubicBezTo>
                  <a:cubicBezTo>
                    <a:pt x="671" y="3467"/>
                    <a:pt x="782" y="3403"/>
                    <a:pt x="810" y="3252"/>
                  </a:cubicBezTo>
                  <a:cubicBezTo>
                    <a:pt x="858" y="2943"/>
                    <a:pt x="846" y="2633"/>
                    <a:pt x="834" y="2312"/>
                  </a:cubicBezTo>
                  <a:cubicBezTo>
                    <a:pt x="969" y="2312"/>
                    <a:pt x="1104" y="2301"/>
                    <a:pt x="1239" y="2301"/>
                  </a:cubicBezTo>
                  <a:cubicBezTo>
                    <a:pt x="1306" y="2301"/>
                    <a:pt x="1374" y="2304"/>
                    <a:pt x="1441" y="2312"/>
                  </a:cubicBezTo>
                  <a:lnTo>
                    <a:pt x="1465" y="2312"/>
                  </a:lnTo>
                  <a:cubicBezTo>
                    <a:pt x="1465" y="2526"/>
                    <a:pt x="1465" y="2740"/>
                    <a:pt x="1489" y="2954"/>
                  </a:cubicBezTo>
                  <a:cubicBezTo>
                    <a:pt x="1483" y="3194"/>
                    <a:pt x="1688" y="3316"/>
                    <a:pt x="1886" y="3316"/>
                  </a:cubicBezTo>
                  <a:cubicBezTo>
                    <a:pt x="2081" y="3316"/>
                    <a:pt x="2269" y="3197"/>
                    <a:pt x="2239" y="2954"/>
                  </a:cubicBezTo>
                  <a:cubicBezTo>
                    <a:pt x="2145" y="2158"/>
                    <a:pt x="2467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1"/>
          <p:cNvGrpSpPr/>
          <p:nvPr/>
        </p:nvGrpSpPr>
        <p:grpSpPr>
          <a:xfrm>
            <a:off x="1508121" y="1668695"/>
            <a:ext cx="835058" cy="755061"/>
            <a:chOff x="2362200" y="3934325"/>
            <a:chExt cx="649800" cy="587550"/>
          </a:xfrm>
        </p:grpSpPr>
        <p:sp>
          <p:nvSpPr>
            <p:cNvPr id="265" name="Google Shape;265;p31"/>
            <p:cNvSpPr/>
            <p:nvPr/>
          </p:nvSpPr>
          <p:spPr>
            <a:xfrm>
              <a:off x="2392550" y="4160975"/>
              <a:ext cx="359850" cy="311900"/>
            </a:xfrm>
            <a:custGeom>
              <a:avLst/>
              <a:gdLst/>
              <a:ahLst/>
              <a:cxnLst/>
              <a:rect l="l" t="t" r="r" b="b"/>
              <a:pathLst>
                <a:path w="14394" h="12476" extrusionOk="0">
                  <a:moveTo>
                    <a:pt x="6222" y="434"/>
                  </a:moveTo>
                  <a:cubicBezTo>
                    <a:pt x="10625" y="434"/>
                    <a:pt x="14393" y="5455"/>
                    <a:pt x="11740" y="9553"/>
                  </a:cubicBezTo>
                  <a:cubicBezTo>
                    <a:pt x="10577" y="11348"/>
                    <a:pt x="8646" y="12017"/>
                    <a:pt x="6663" y="12017"/>
                  </a:cubicBezTo>
                  <a:cubicBezTo>
                    <a:pt x="5621" y="12017"/>
                    <a:pt x="4564" y="11833"/>
                    <a:pt x="3596" y="11529"/>
                  </a:cubicBezTo>
                  <a:cubicBezTo>
                    <a:pt x="3572" y="11517"/>
                    <a:pt x="3549" y="11517"/>
                    <a:pt x="3537" y="11517"/>
                  </a:cubicBezTo>
                  <a:cubicBezTo>
                    <a:pt x="3513" y="11505"/>
                    <a:pt x="3501" y="11493"/>
                    <a:pt x="3489" y="11481"/>
                  </a:cubicBezTo>
                  <a:lnTo>
                    <a:pt x="3489" y="11481"/>
                  </a:lnTo>
                  <a:cubicBezTo>
                    <a:pt x="4144" y="11589"/>
                    <a:pt x="4846" y="11589"/>
                    <a:pt x="5489" y="11612"/>
                  </a:cubicBezTo>
                  <a:cubicBezTo>
                    <a:pt x="5537" y="11612"/>
                    <a:pt x="5537" y="11541"/>
                    <a:pt x="5489" y="11529"/>
                  </a:cubicBezTo>
                  <a:cubicBezTo>
                    <a:pt x="5096" y="11481"/>
                    <a:pt x="4703" y="11470"/>
                    <a:pt x="4322" y="11446"/>
                  </a:cubicBezTo>
                  <a:cubicBezTo>
                    <a:pt x="4087" y="11425"/>
                    <a:pt x="3781" y="11369"/>
                    <a:pt x="3503" y="11369"/>
                  </a:cubicBezTo>
                  <a:cubicBezTo>
                    <a:pt x="3458" y="11369"/>
                    <a:pt x="3413" y="11371"/>
                    <a:pt x="3370" y="11374"/>
                  </a:cubicBezTo>
                  <a:cubicBezTo>
                    <a:pt x="3108" y="11124"/>
                    <a:pt x="2846" y="10874"/>
                    <a:pt x="2596" y="10600"/>
                  </a:cubicBezTo>
                  <a:lnTo>
                    <a:pt x="2596" y="10600"/>
                  </a:lnTo>
                  <a:cubicBezTo>
                    <a:pt x="2608" y="10612"/>
                    <a:pt x="2620" y="10612"/>
                    <a:pt x="2632" y="10612"/>
                  </a:cubicBezTo>
                  <a:cubicBezTo>
                    <a:pt x="2632" y="10612"/>
                    <a:pt x="2644" y="10612"/>
                    <a:pt x="2632" y="10600"/>
                  </a:cubicBezTo>
                  <a:lnTo>
                    <a:pt x="2632" y="10600"/>
                  </a:lnTo>
                  <a:cubicBezTo>
                    <a:pt x="2787" y="10696"/>
                    <a:pt x="3179" y="10648"/>
                    <a:pt x="3334" y="10672"/>
                  </a:cubicBezTo>
                  <a:cubicBezTo>
                    <a:pt x="3608" y="10696"/>
                    <a:pt x="3882" y="10708"/>
                    <a:pt x="4156" y="10731"/>
                  </a:cubicBezTo>
                  <a:cubicBezTo>
                    <a:pt x="4799" y="10791"/>
                    <a:pt x="5442" y="10850"/>
                    <a:pt x="6085" y="10874"/>
                  </a:cubicBezTo>
                  <a:cubicBezTo>
                    <a:pt x="6132" y="10874"/>
                    <a:pt x="6132" y="10815"/>
                    <a:pt x="6085" y="10803"/>
                  </a:cubicBezTo>
                  <a:cubicBezTo>
                    <a:pt x="4918" y="10648"/>
                    <a:pt x="3715" y="10565"/>
                    <a:pt x="2536" y="10541"/>
                  </a:cubicBezTo>
                  <a:cubicBezTo>
                    <a:pt x="2251" y="10207"/>
                    <a:pt x="1977" y="9862"/>
                    <a:pt x="1739" y="9469"/>
                  </a:cubicBezTo>
                  <a:cubicBezTo>
                    <a:pt x="1632" y="9291"/>
                    <a:pt x="1548" y="9112"/>
                    <a:pt x="1453" y="8933"/>
                  </a:cubicBezTo>
                  <a:lnTo>
                    <a:pt x="1453" y="8933"/>
                  </a:lnTo>
                  <a:cubicBezTo>
                    <a:pt x="2042" y="8975"/>
                    <a:pt x="2641" y="8990"/>
                    <a:pt x="3239" y="8990"/>
                  </a:cubicBezTo>
                  <a:cubicBezTo>
                    <a:pt x="3837" y="8990"/>
                    <a:pt x="4436" y="8975"/>
                    <a:pt x="5025" y="8957"/>
                  </a:cubicBezTo>
                  <a:cubicBezTo>
                    <a:pt x="5084" y="8945"/>
                    <a:pt x="5084" y="8874"/>
                    <a:pt x="5025" y="8874"/>
                  </a:cubicBezTo>
                  <a:cubicBezTo>
                    <a:pt x="4409" y="8849"/>
                    <a:pt x="3780" y="8831"/>
                    <a:pt x="3150" y="8831"/>
                  </a:cubicBezTo>
                  <a:cubicBezTo>
                    <a:pt x="2575" y="8831"/>
                    <a:pt x="1998" y="8846"/>
                    <a:pt x="1429" y="8886"/>
                  </a:cubicBezTo>
                  <a:cubicBezTo>
                    <a:pt x="1298" y="8588"/>
                    <a:pt x="1179" y="8291"/>
                    <a:pt x="1072" y="7981"/>
                  </a:cubicBezTo>
                  <a:cubicBezTo>
                    <a:pt x="1413" y="7981"/>
                    <a:pt x="1749" y="7986"/>
                    <a:pt x="2084" y="7986"/>
                  </a:cubicBezTo>
                  <a:cubicBezTo>
                    <a:pt x="2251" y="7986"/>
                    <a:pt x="2417" y="7985"/>
                    <a:pt x="2584" y="7981"/>
                  </a:cubicBezTo>
                  <a:cubicBezTo>
                    <a:pt x="2632" y="7981"/>
                    <a:pt x="2632" y="7910"/>
                    <a:pt x="2584" y="7898"/>
                  </a:cubicBezTo>
                  <a:cubicBezTo>
                    <a:pt x="2072" y="7898"/>
                    <a:pt x="1560" y="7898"/>
                    <a:pt x="1048" y="7910"/>
                  </a:cubicBezTo>
                  <a:cubicBezTo>
                    <a:pt x="965" y="7600"/>
                    <a:pt x="893" y="7290"/>
                    <a:pt x="846" y="6969"/>
                  </a:cubicBezTo>
                  <a:cubicBezTo>
                    <a:pt x="2167" y="6957"/>
                    <a:pt x="3477" y="6957"/>
                    <a:pt x="4799" y="6909"/>
                  </a:cubicBezTo>
                  <a:cubicBezTo>
                    <a:pt x="4846" y="6909"/>
                    <a:pt x="4846" y="6850"/>
                    <a:pt x="4799" y="6850"/>
                  </a:cubicBezTo>
                  <a:cubicBezTo>
                    <a:pt x="4618" y="6848"/>
                    <a:pt x="4437" y="6848"/>
                    <a:pt x="4257" y="6848"/>
                  </a:cubicBezTo>
                  <a:cubicBezTo>
                    <a:pt x="3116" y="6848"/>
                    <a:pt x="1975" y="6877"/>
                    <a:pt x="834" y="6898"/>
                  </a:cubicBezTo>
                  <a:cubicBezTo>
                    <a:pt x="798" y="6647"/>
                    <a:pt x="774" y="6386"/>
                    <a:pt x="774" y="6124"/>
                  </a:cubicBezTo>
                  <a:cubicBezTo>
                    <a:pt x="774" y="6100"/>
                    <a:pt x="774" y="6088"/>
                    <a:pt x="786" y="6076"/>
                  </a:cubicBezTo>
                  <a:cubicBezTo>
                    <a:pt x="1358" y="6076"/>
                    <a:pt x="1929" y="6028"/>
                    <a:pt x="2501" y="5945"/>
                  </a:cubicBezTo>
                  <a:cubicBezTo>
                    <a:pt x="2525" y="5933"/>
                    <a:pt x="2525" y="5885"/>
                    <a:pt x="2489" y="5885"/>
                  </a:cubicBezTo>
                  <a:cubicBezTo>
                    <a:pt x="1917" y="5945"/>
                    <a:pt x="1358" y="5993"/>
                    <a:pt x="786" y="6028"/>
                  </a:cubicBezTo>
                  <a:cubicBezTo>
                    <a:pt x="786" y="5624"/>
                    <a:pt x="834" y="5231"/>
                    <a:pt x="917" y="4850"/>
                  </a:cubicBezTo>
                  <a:cubicBezTo>
                    <a:pt x="2334" y="4850"/>
                    <a:pt x="3751" y="4862"/>
                    <a:pt x="5168" y="4873"/>
                  </a:cubicBezTo>
                  <a:cubicBezTo>
                    <a:pt x="5171" y="4874"/>
                    <a:pt x="5174" y="4875"/>
                    <a:pt x="5177" y="4875"/>
                  </a:cubicBezTo>
                  <a:cubicBezTo>
                    <a:pt x="5215" y="4875"/>
                    <a:pt x="5212" y="4802"/>
                    <a:pt x="5168" y="4802"/>
                  </a:cubicBezTo>
                  <a:cubicBezTo>
                    <a:pt x="4372" y="4775"/>
                    <a:pt x="3580" y="4760"/>
                    <a:pt x="2788" y="4760"/>
                  </a:cubicBezTo>
                  <a:cubicBezTo>
                    <a:pt x="2169" y="4760"/>
                    <a:pt x="1550" y="4769"/>
                    <a:pt x="929" y="4790"/>
                  </a:cubicBezTo>
                  <a:cubicBezTo>
                    <a:pt x="1072" y="4183"/>
                    <a:pt x="1298" y="3611"/>
                    <a:pt x="1608" y="3076"/>
                  </a:cubicBezTo>
                  <a:cubicBezTo>
                    <a:pt x="3144" y="3064"/>
                    <a:pt x="4692" y="3052"/>
                    <a:pt x="6227" y="2980"/>
                  </a:cubicBezTo>
                  <a:cubicBezTo>
                    <a:pt x="6275" y="2980"/>
                    <a:pt x="6275" y="2897"/>
                    <a:pt x="6227" y="2897"/>
                  </a:cubicBezTo>
                  <a:cubicBezTo>
                    <a:pt x="4703" y="2909"/>
                    <a:pt x="3179" y="2957"/>
                    <a:pt x="1655" y="2992"/>
                  </a:cubicBezTo>
                  <a:cubicBezTo>
                    <a:pt x="1846" y="2707"/>
                    <a:pt x="2048" y="2421"/>
                    <a:pt x="2275" y="2159"/>
                  </a:cubicBezTo>
                  <a:cubicBezTo>
                    <a:pt x="2349" y="2160"/>
                    <a:pt x="2423" y="2160"/>
                    <a:pt x="2498" y="2160"/>
                  </a:cubicBezTo>
                  <a:cubicBezTo>
                    <a:pt x="3316" y="2160"/>
                    <a:pt x="4134" y="2100"/>
                    <a:pt x="4942" y="1980"/>
                  </a:cubicBezTo>
                  <a:cubicBezTo>
                    <a:pt x="4986" y="1980"/>
                    <a:pt x="4979" y="1908"/>
                    <a:pt x="4939" y="1908"/>
                  </a:cubicBezTo>
                  <a:cubicBezTo>
                    <a:pt x="4936" y="1908"/>
                    <a:pt x="4933" y="1908"/>
                    <a:pt x="4930" y="1909"/>
                  </a:cubicBezTo>
                  <a:cubicBezTo>
                    <a:pt x="4072" y="2016"/>
                    <a:pt x="3203" y="2076"/>
                    <a:pt x="2334" y="2099"/>
                  </a:cubicBezTo>
                  <a:cubicBezTo>
                    <a:pt x="2596" y="1814"/>
                    <a:pt x="2894" y="1564"/>
                    <a:pt x="3203" y="1349"/>
                  </a:cubicBezTo>
                  <a:cubicBezTo>
                    <a:pt x="4656" y="1290"/>
                    <a:pt x="6108" y="1194"/>
                    <a:pt x="7561" y="1075"/>
                  </a:cubicBezTo>
                  <a:cubicBezTo>
                    <a:pt x="7620" y="1075"/>
                    <a:pt x="7620" y="980"/>
                    <a:pt x="7561" y="980"/>
                  </a:cubicBezTo>
                  <a:cubicBezTo>
                    <a:pt x="6156" y="1052"/>
                    <a:pt x="4739" y="1135"/>
                    <a:pt x="3334" y="1254"/>
                  </a:cubicBezTo>
                  <a:cubicBezTo>
                    <a:pt x="3751" y="980"/>
                    <a:pt x="4215" y="766"/>
                    <a:pt x="4715" y="635"/>
                  </a:cubicBezTo>
                  <a:cubicBezTo>
                    <a:pt x="5220" y="498"/>
                    <a:pt x="5725" y="434"/>
                    <a:pt x="6222" y="434"/>
                  </a:cubicBezTo>
                  <a:close/>
                  <a:moveTo>
                    <a:pt x="6302" y="0"/>
                  </a:moveTo>
                  <a:cubicBezTo>
                    <a:pt x="6154" y="0"/>
                    <a:pt x="6006" y="5"/>
                    <a:pt x="5858" y="16"/>
                  </a:cubicBezTo>
                  <a:cubicBezTo>
                    <a:pt x="3215" y="218"/>
                    <a:pt x="1143" y="2195"/>
                    <a:pt x="584" y="4754"/>
                  </a:cubicBezTo>
                  <a:cubicBezTo>
                    <a:pt x="0" y="7433"/>
                    <a:pt x="1417" y="10934"/>
                    <a:pt x="4001" y="12101"/>
                  </a:cubicBezTo>
                  <a:cubicBezTo>
                    <a:pt x="4010" y="12104"/>
                    <a:pt x="4020" y="12106"/>
                    <a:pt x="4028" y="12106"/>
                  </a:cubicBezTo>
                  <a:cubicBezTo>
                    <a:pt x="4074" y="12106"/>
                    <a:pt x="4102" y="12059"/>
                    <a:pt x="4072" y="12029"/>
                  </a:cubicBezTo>
                  <a:cubicBezTo>
                    <a:pt x="4061" y="12017"/>
                    <a:pt x="4060" y="12017"/>
                    <a:pt x="4060" y="12017"/>
                  </a:cubicBezTo>
                  <a:lnTo>
                    <a:pt x="4060" y="12017"/>
                  </a:lnTo>
                  <a:cubicBezTo>
                    <a:pt x="4389" y="12246"/>
                    <a:pt x="4792" y="12392"/>
                    <a:pt x="5194" y="12392"/>
                  </a:cubicBezTo>
                  <a:cubicBezTo>
                    <a:pt x="5273" y="12392"/>
                    <a:pt x="5351" y="12386"/>
                    <a:pt x="5430" y="12374"/>
                  </a:cubicBezTo>
                  <a:lnTo>
                    <a:pt x="5442" y="12374"/>
                  </a:lnTo>
                  <a:cubicBezTo>
                    <a:pt x="5854" y="12441"/>
                    <a:pt x="6278" y="12475"/>
                    <a:pt x="6704" y="12475"/>
                  </a:cubicBezTo>
                  <a:cubicBezTo>
                    <a:pt x="8477" y="12475"/>
                    <a:pt x="10281" y="11889"/>
                    <a:pt x="11442" y="10660"/>
                  </a:cubicBezTo>
                  <a:cubicBezTo>
                    <a:pt x="13169" y="8826"/>
                    <a:pt x="13514" y="6112"/>
                    <a:pt x="12419" y="3861"/>
                  </a:cubicBezTo>
                  <a:cubicBezTo>
                    <a:pt x="11281" y="1553"/>
                    <a:pt x="8876" y="0"/>
                    <a:pt x="6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362200" y="3934325"/>
              <a:ext cx="649800" cy="587550"/>
            </a:xfrm>
            <a:custGeom>
              <a:avLst/>
              <a:gdLst/>
              <a:ahLst/>
              <a:cxnLst/>
              <a:rect l="l" t="t" r="r" b="b"/>
              <a:pathLst>
                <a:path w="25992" h="23502" extrusionOk="0">
                  <a:moveTo>
                    <a:pt x="22853" y="357"/>
                  </a:moveTo>
                  <a:cubicBezTo>
                    <a:pt x="23145" y="357"/>
                    <a:pt x="23436" y="437"/>
                    <a:pt x="23717" y="628"/>
                  </a:cubicBezTo>
                  <a:cubicBezTo>
                    <a:pt x="24563" y="1212"/>
                    <a:pt x="24324" y="2093"/>
                    <a:pt x="23658" y="2998"/>
                  </a:cubicBezTo>
                  <a:cubicBezTo>
                    <a:pt x="23741" y="2736"/>
                    <a:pt x="23824" y="2474"/>
                    <a:pt x="23896" y="2224"/>
                  </a:cubicBezTo>
                  <a:cubicBezTo>
                    <a:pt x="23903" y="2188"/>
                    <a:pt x="23876" y="2165"/>
                    <a:pt x="23848" y="2165"/>
                  </a:cubicBezTo>
                  <a:cubicBezTo>
                    <a:pt x="23830" y="2165"/>
                    <a:pt x="23810" y="2176"/>
                    <a:pt x="23801" y="2200"/>
                  </a:cubicBezTo>
                  <a:cubicBezTo>
                    <a:pt x="23705" y="2521"/>
                    <a:pt x="23610" y="2855"/>
                    <a:pt x="23515" y="3188"/>
                  </a:cubicBezTo>
                  <a:cubicBezTo>
                    <a:pt x="23217" y="3557"/>
                    <a:pt x="22860" y="3926"/>
                    <a:pt x="22491" y="4284"/>
                  </a:cubicBezTo>
                  <a:cubicBezTo>
                    <a:pt x="22777" y="3498"/>
                    <a:pt x="22979" y="2688"/>
                    <a:pt x="23110" y="1843"/>
                  </a:cubicBezTo>
                  <a:cubicBezTo>
                    <a:pt x="23110" y="1816"/>
                    <a:pt x="23088" y="1801"/>
                    <a:pt x="23066" y="1801"/>
                  </a:cubicBezTo>
                  <a:cubicBezTo>
                    <a:pt x="23049" y="1801"/>
                    <a:pt x="23032" y="1810"/>
                    <a:pt x="23027" y="1831"/>
                  </a:cubicBezTo>
                  <a:cubicBezTo>
                    <a:pt x="22872" y="2724"/>
                    <a:pt x="22634" y="3581"/>
                    <a:pt x="22324" y="4438"/>
                  </a:cubicBezTo>
                  <a:cubicBezTo>
                    <a:pt x="21967" y="4772"/>
                    <a:pt x="21586" y="5081"/>
                    <a:pt x="21241" y="5367"/>
                  </a:cubicBezTo>
                  <a:cubicBezTo>
                    <a:pt x="21431" y="4784"/>
                    <a:pt x="21598" y="4188"/>
                    <a:pt x="21765" y="3605"/>
                  </a:cubicBezTo>
                  <a:cubicBezTo>
                    <a:pt x="21779" y="3570"/>
                    <a:pt x="21756" y="3552"/>
                    <a:pt x="21732" y="3552"/>
                  </a:cubicBezTo>
                  <a:cubicBezTo>
                    <a:pt x="21716" y="3552"/>
                    <a:pt x="21698" y="3561"/>
                    <a:pt x="21693" y="3581"/>
                  </a:cubicBezTo>
                  <a:cubicBezTo>
                    <a:pt x="21491" y="4200"/>
                    <a:pt x="21288" y="4831"/>
                    <a:pt x="21134" y="5462"/>
                  </a:cubicBezTo>
                  <a:cubicBezTo>
                    <a:pt x="20693" y="5808"/>
                    <a:pt x="20324" y="6105"/>
                    <a:pt x="20074" y="6308"/>
                  </a:cubicBezTo>
                  <a:cubicBezTo>
                    <a:pt x="20205" y="5641"/>
                    <a:pt x="20372" y="4986"/>
                    <a:pt x="20562" y="4331"/>
                  </a:cubicBezTo>
                  <a:cubicBezTo>
                    <a:pt x="20569" y="4310"/>
                    <a:pt x="20548" y="4298"/>
                    <a:pt x="20526" y="4298"/>
                  </a:cubicBezTo>
                  <a:cubicBezTo>
                    <a:pt x="20511" y="4298"/>
                    <a:pt x="20496" y="4304"/>
                    <a:pt x="20491" y="4319"/>
                  </a:cubicBezTo>
                  <a:cubicBezTo>
                    <a:pt x="20288" y="4998"/>
                    <a:pt x="20122" y="5677"/>
                    <a:pt x="19991" y="6379"/>
                  </a:cubicBezTo>
                  <a:cubicBezTo>
                    <a:pt x="19979" y="6391"/>
                    <a:pt x="19967" y="6403"/>
                    <a:pt x="19955" y="6415"/>
                  </a:cubicBezTo>
                  <a:cubicBezTo>
                    <a:pt x="19538" y="6784"/>
                    <a:pt x="19110" y="7153"/>
                    <a:pt x="18693" y="7534"/>
                  </a:cubicBezTo>
                  <a:cubicBezTo>
                    <a:pt x="18943" y="6760"/>
                    <a:pt x="19145" y="5962"/>
                    <a:pt x="19336" y="5176"/>
                  </a:cubicBezTo>
                  <a:cubicBezTo>
                    <a:pt x="19343" y="5141"/>
                    <a:pt x="19316" y="5118"/>
                    <a:pt x="19291" y="5118"/>
                  </a:cubicBezTo>
                  <a:cubicBezTo>
                    <a:pt x="19274" y="5118"/>
                    <a:pt x="19257" y="5129"/>
                    <a:pt x="19252" y="5153"/>
                  </a:cubicBezTo>
                  <a:cubicBezTo>
                    <a:pt x="19038" y="5974"/>
                    <a:pt x="18824" y="6796"/>
                    <a:pt x="18609" y="7617"/>
                  </a:cubicBezTo>
                  <a:cubicBezTo>
                    <a:pt x="18312" y="7879"/>
                    <a:pt x="18014" y="8153"/>
                    <a:pt x="17705" y="8415"/>
                  </a:cubicBezTo>
                  <a:cubicBezTo>
                    <a:pt x="17907" y="7486"/>
                    <a:pt x="18098" y="6558"/>
                    <a:pt x="18312" y="5629"/>
                  </a:cubicBezTo>
                  <a:cubicBezTo>
                    <a:pt x="18319" y="5599"/>
                    <a:pt x="18295" y="5579"/>
                    <a:pt x="18272" y="5579"/>
                  </a:cubicBezTo>
                  <a:cubicBezTo>
                    <a:pt x="18258" y="5579"/>
                    <a:pt x="18245" y="5587"/>
                    <a:pt x="18240" y="5605"/>
                  </a:cubicBezTo>
                  <a:cubicBezTo>
                    <a:pt x="18002" y="6558"/>
                    <a:pt x="17800" y="7510"/>
                    <a:pt x="17645" y="8486"/>
                  </a:cubicBezTo>
                  <a:cubicBezTo>
                    <a:pt x="17300" y="8784"/>
                    <a:pt x="16966" y="9094"/>
                    <a:pt x="16621" y="9403"/>
                  </a:cubicBezTo>
                  <a:cubicBezTo>
                    <a:pt x="16764" y="8796"/>
                    <a:pt x="16895" y="8177"/>
                    <a:pt x="17014" y="7570"/>
                  </a:cubicBezTo>
                  <a:cubicBezTo>
                    <a:pt x="17021" y="7540"/>
                    <a:pt x="16997" y="7520"/>
                    <a:pt x="16977" y="7520"/>
                  </a:cubicBezTo>
                  <a:cubicBezTo>
                    <a:pt x="16965" y="7520"/>
                    <a:pt x="16955" y="7528"/>
                    <a:pt x="16955" y="7546"/>
                  </a:cubicBezTo>
                  <a:cubicBezTo>
                    <a:pt x="16812" y="8189"/>
                    <a:pt x="16681" y="8820"/>
                    <a:pt x="16562" y="9463"/>
                  </a:cubicBezTo>
                  <a:cubicBezTo>
                    <a:pt x="16252" y="9737"/>
                    <a:pt x="15954" y="10010"/>
                    <a:pt x="15645" y="10284"/>
                  </a:cubicBezTo>
                  <a:cubicBezTo>
                    <a:pt x="15800" y="9522"/>
                    <a:pt x="15942" y="8748"/>
                    <a:pt x="16038" y="7974"/>
                  </a:cubicBezTo>
                  <a:cubicBezTo>
                    <a:pt x="16045" y="7953"/>
                    <a:pt x="16022" y="7936"/>
                    <a:pt x="16000" y="7936"/>
                  </a:cubicBezTo>
                  <a:cubicBezTo>
                    <a:pt x="15985" y="7936"/>
                    <a:pt x="15971" y="7943"/>
                    <a:pt x="15966" y="7963"/>
                  </a:cubicBezTo>
                  <a:cubicBezTo>
                    <a:pt x="15847" y="8760"/>
                    <a:pt x="15716" y="9570"/>
                    <a:pt x="15561" y="10368"/>
                  </a:cubicBezTo>
                  <a:cubicBezTo>
                    <a:pt x="15288" y="10618"/>
                    <a:pt x="15014" y="10868"/>
                    <a:pt x="14740" y="11118"/>
                  </a:cubicBezTo>
                  <a:cubicBezTo>
                    <a:pt x="14895" y="10451"/>
                    <a:pt x="15038" y="9796"/>
                    <a:pt x="15169" y="9129"/>
                  </a:cubicBezTo>
                  <a:cubicBezTo>
                    <a:pt x="15175" y="9109"/>
                    <a:pt x="15158" y="9096"/>
                    <a:pt x="15143" y="9096"/>
                  </a:cubicBezTo>
                  <a:cubicBezTo>
                    <a:pt x="15131" y="9096"/>
                    <a:pt x="15121" y="9102"/>
                    <a:pt x="15121" y="9117"/>
                  </a:cubicBezTo>
                  <a:cubicBezTo>
                    <a:pt x="14954" y="9808"/>
                    <a:pt x="14799" y="10499"/>
                    <a:pt x="14657" y="11189"/>
                  </a:cubicBezTo>
                  <a:cubicBezTo>
                    <a:pt x="14621" y="11225"/>
                    <a:pt x="14597" y="11249"/>
                    <a:pt x="14561" y="11272"/>
                  </a:cubicBezTo>
                  <a:cubicBezTo>
                    <a:pt x="14407" y="11011"/>
                    <a:pt x="14240" y="10761"/>
                    <a:pt x="14061" y="10510"/>
                  </a:cubicBezTo>
                  <a:cubicBezTo>
                    <a:pt x="14109" y="9963"/>
                    <a:pt x="14204" y="9427"/>
                    <a:pt x="14347" y="8903"/>
                  </a:cubicBezTo>
                  <a:cubicBezTo>
                    <a:pt x="14354" y="8874"/>
                    <a:pt x="14331" y="8859"/>
                    <a:pt x="14309" y="8859"/>
                  </a:cubicBezTo>
                  <a:cubicBezTo>
                    <a:pt x="14294" y="8859"/>
                    <a:pt x="14280" y="8865"/>
                    <a:pt x="14276" y="8879"/>
                  </a:cubicBezTo>
                  <a:cubicBezTo>
                    <a:pt x="14133" y="9403"/>
                    <a:pt x="14037" y="9915"/>
                    <a:pt x="14002" y="10451"/>
                  </a:cubicBezTo>
                  <a:cubicBezTo>
                    <a:pt x="13787" y="10165"/>
                    <a:pt x="13561" y="9903"/>
                    <a:pt x="13299" y="9665"/>
                  </a:cubicBezTo>
                  <a:cubicBezTo>
                    <a:pt x="13311" y="9653"/>
                    <a:pt x="13323" y="9653"/>
                    <a:pt x="13323" y="9629"/>
                  </a:cubicBezTo>
                  <a:cubicBezTo>
                    <a:pt x="13335" y="9296"/>
                    <a:pt x="13430" y="8986"/>
                    <a:pt x="13561" y="8689"/>
                  </a:cubicBezTo>
                  <a:cubicBezTo>
                    <a:pt x="13578" y="8655"/>
                    <a:pt x="13553" y="8627"/>
                    <a:pt x="13528" y="8627"/>
                  </a:cubicBezTo>
                  <a:cubicBezTo>
                    <a:pt x="13518" y="8627"/>
                    <a:pt x="13508" y="8631"/>
                    <a:pt x="13502" y="8641"/>
                  </a:cubicBezTo>
                  <a:cubicBezTo>
                    <a:pt x="13323" y="8939"/>
                    <a:pt x="13252" y="9284"/>
                    <a:pt x="13252" y="9618"/>
                  </a:cubicBezTo>
                  <a:cubicBezTo>
                    <a:pt x="13014" y="9379"/>
                    <a:pt x="12764" y="9165"/>
                    <a:pt x="12490" y="8963"/>
                  </a:cubicBezTo>
                  <a:cubicBezTo>
                    <a:pt x="14371" y="7439"/>
                    <a:pt x="16097" y="5700"/>
                    <a:pt x="17883" y="4057"/>
                  </a:cubicBezTo>
                  <a:cubicBezTo>
                    <a:pt x="18788" y="3224"/>
                    <a:pt x="19693" y="2367"/>
                    <a:pt x="20610" y="1533"/>
                  </a:cubicBezTo>
                  <a:cubicBezTo>
                    <a:pt x="21192" y="1004"/>
                    <a:pt x="22022" y="357"/>
                    <a:pt x="22853" y="357"/>
                  </a:cubicBezTo>
                  <a:close/>
                  <a:moveTo>
                    <a:pt x="8185" y="8075"/>
                  </a:moveTo>
                  <a:cubicBezTo>
                    <a:pt x="9892" y="8075"/>
                    <a:pt x="11547" y="8591"/>
                    <a:pt x="12906" y="9856"/>
                  </a:cubicBezTo>
                  <a:cubicBezTo>
                    <a:pt x="15204" y="11987"/>
                    <a:pt x="15859" y="15463"/>
                    <a:pt x="14990" y="18416"/>
                  </a:cubicBezTo>
                  <a:cubicBezTo>
                    <a:pt x="14514" y="20047"/>
                    <a:pt x="12978" y="21476"/>
                    <a:pt x="11525" y="22286"/>
                  </a:cubicBezTo>
                  <a:cubicBezTo>
                    <a:pt x="10487" y="22861"/>
                    <a:pt x="9331" y="23152"/>
                    <a:pt x="8168" y="23152"/>
                  </a:cubicBezTo>
                  <a:cubicBezTo>
                    <a:pt x="7598" y="23152"/>
                    <a:pt x="7026" y="23082"/>
                    <a:pt x="6465" y="22941"/>
                  </a:cubicBezTo>
                  <a:cubicBezTo>
                    <a:pt x="6450" y="22938"/>
                    <a:pt x="6436" y="22936"/>
                    <a:pt x="6422" y="22936"/>
                  </a:cubicBezTo>
                  <a:cubicBezTo>
                    <a:pt x="6382" y="22936"/>
                    <a:pt x="6346" y="22949"/>
                    <a:pt x="6310" y="22976"/>
                  </a:cubicBezTo>
                  <a:cubicBezTo>
                    <a:pt x="5691" y="22786"/>
                    <a:pt x="5048" y="22667"/>
                    <a:pt x="4441" y="22393"/>
                  </a:cubicBezTo>
                  <a:cubicBezTo>
                    <a:pt x="4429" y="22387"/>
                    <a:pt x="4420" y="22384"/>
                    <a:pt x="4413" y="22384"/>
                  </a:cubicBezTo>
                  <a:cubicBezTo>
                    <a:pt x="4405" y="22384"/>
                    <a:pt x="4399" y="22387"/>
                    <a:pt x="4393" y="22393"/>
                  </a:cubicBezTo>
                  <a:cubicBezTo>
                    <a:pt x="2500" y="21321"/>
                    <a:pt x="1262" y="19452"/>
                    <a:pt x="750" y="17190"/>
                  </a:cubicBezTo>
                  <a:cubicBezTo>
                    <a:pt x="0" y="13928"/>
                    <a:pt x="953" y="10201"/>
                    <a:pt x="4310" y="8867"/>
                  </a:cubicBezTo>
                  <a:cubicBezTo>
                    <a:pt x="5560" y="8374"/>
                    <a:pt x="6888" y="8075"/>
                    <a:pt x="8185" y="8075"/>
                  </a:cubicBezTo>
                  <a:close/>
                  <a:moveTo>
                    <a:pt x="22885" y="1"/>
                  </a:moveTo>
                  <a:cubicBezTo>
                    <a:pt x="21503" y="1"/>
                    <a:pt x="20068" y="1556"/>
                    <a:pt x="19205" y="2355"/>
                  </a:cubicBezTo>
                  <a:cubicBezTo>
                    <a:pt x="16895" y="4486"/>
                    <a:pt x="14442" y="6534"/>
                    <a:pt x="12287" y="8820"/>
                  </a:cubicBezTo>
                  <a:cubicBezTo>
                    <a:pt x="11680" y="8403"/>
                    <a:pt x="11013" y="8082"/>
                    <a:pt x="10311" y="7879"/>
                  </a:cubicBezTo>
                  <a:cubicBezTo>
                    <a:pt x="9708" y="7698"/>
                    <a:pt x="9090" y="7620"/>
                    <a:pt x="8469" y="7620"/>
                  </a:cubicBezTo>
                  <a:cubicBezTo>
                    <a:pt x="7299" y="7620"/>
                    <a:pt x="6121" y="7895"/>
                    <a:pt x="5024" y="8260"/>
                  </a:cubicBezTo>
                  <a:cubicBezTo>
                    <a:pt x="3512" y="8760"/>
                    <a:pt x="2215" y="9570"/>
                    <a:pt x="1345" y="10939"/>
                  </a:cubicBezTo>
                  <a:cubicBezTo>
                    <a:pt x="405" y="12392"/>
                    <a:pt x="95" y="14166"/>
                    <a:pt x="262" y="15880"/>
                  </a:cubicBezTo>
                  <a:cubicBezTo>
                    <a:pt x="560" y="19202"/>
                    <a:pt x="2703" y="23203"/>
                    <a:pt x="6453" y="23369"/>
                  </a:cubicBezTo>
                  <a:cubicBezTo>
                    <a:pt x="6489" y="23369"/>
                    <a:pt x="6513" y="23357"/>
                    <a:pt x="6537" y="23333"/>
                  </a:cubicBezTo>
                  <a:cubicBezTo>
                    <a:pt x="7076" y="23444"/>
                    <a:pt x="7625" y="23501"/>
                    <a:pt x="8173" y="23501"/>
                  </a:cubicBezTo>
                  <a:cubicBezTo>
                    <a:pt x="9161" y="23501"/>
                    <a:pt x="10146" y="23315"/>
                    <a:pt x="11073" y="22917"/>
                  </a:cubicBezTo>
                  <a:cubicBezTo>
                    <a:pt x="12466" y="22310"/>
                    <a:pt x="13918" y="21131"/>
                    <a:pt x="14764" y="19869"/>
                  </a:cubicBezTo>
                  <a:cubicBezTo>
                    <a:pt x="15669" y="18511"/>
                    <a:pt x="15823" y="16583"/>
                    <a:pt x="15692" y="14999"/>
                  </a:cubicBezTo>
                  <a:cubicBezTo>
                    <a:pt x="15597" y="13832"/>
                    <a:pt x="15300" y="12677"/>
                    <a:pt x="14764" y="11642"/>
                  </a:cubicBezTo>
                  <a:cubicBezTo>
                    <a:pt x="17085" y="9582"/>
                    <a:pt x="19419" y="7522"/>
                    <a:pt x="21669" y="5379"/>
                  </a:cubicBezTo>
                  <a:cubicBezTo>
                    <a:pt x="22670" y="4438"/>
                    <a:pt x="25991" y="2140"/>
                    <a:pt x="24086" y="474"/>
                  </a:cubicBezTo>
                  <a:cubicBezTo>
                    <a:pt x="23702" y="138"/>
                    <a:pt x="23296" y="1"/>
                    <a:pt x="22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441375" y="4403950"/>
              <a:ext cx="71150" cy="2850"/>
            </a:xfrm>
            <a:custGeom>
              <a:avLst/>
              <a:gdLst/>
              <a:ahLst/>
              <a:cxnLst/>
              <a:rect l="l" t="t" r="r" b="b"/>
              <a:pathLst>
                <a:path w="2846" h="114" extrusionOk="0">
                  <a:moveTo>
                    <a:pt x="36" y="0"/>
                  </a:moveTo>
                  <a:cubicBezTo>
                    <a:pt x="0" y="0"/>
                    <a:pt x="0" y="60"/>
                    <a:pt x="36" y="60"/>
                  </a:cubicBezTo>
                  <a:cubicBezTo>
                    <a:pt x="777" y="79"/>
                    <a:pt x="1527" y="114"/>
                    <a:pt x="2272" y="114"/>
                  </a:cubicBezTo>
                  <a:cubicBezTo>
                    <a:pt x="2447" y="114"/>
                    <a:pt x="2623" y="112"/>
                    <a:pt x="2798" y="107"/>
                  </a:cubicBezTo>
                  <a:cubicBezTo>
                    <a:pt x="2846" y="107"/>
                    <a:pt x="2846" y="48"/>
                    <a:pt x="2798" y="48"/>
                  </a:cubicBezTo>
                  <a:cubicBezTo>
                    <a:pt x="1881" y="0"/>
                    <a:pt x="953" y="12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422900" y="4257200"/>
              <a:ext cx="86050" cy="5075"/>
            </a:xfrm>
            <a:custGeom>
              <a:avLst/>
              <a:gdLst/>
              <a:ahLst/>
              <a:cxnLst/>
              <a:rect l="l" t="t" r="r" b="b"/>
              <a:pathLst>
                <a:path w="3442" h="203" extrusionOk="0">
                  <a:moveTo>
                    <a:pt x="3394" y="1"/>
                  </a:moveTo>
                  <a:cubicBezTo>
                    <a:pt x="2275" y="108"/>
                    <a:pt x="1156" y="108"/>
                    <a:pt x="37" y="108"/>
                  </a:cubicBezTo>
                  <a:cubicBezTo>
                    <a:pt x="1" y="108"/>
                    <a:pt x="1" y="143"/>
                    <a:pt x="37" y="155"/>
                  </a:cubicBezTo>
                  <a:cubicBezTo>
                    <a:pt x="415" y="188"/>
                    <a:pt x="796" y="202"/>
                    <a:pt x="1176" y="202"/>
                  </a:cubicBezTo>
                  <a:cubicBezTo>
                    <a:pt x="1919" y="202"/>
                    <a:pt x="2662" y="147"/>
                    <a:pt x="3394" y="60"/>
                  </a:cubicBezTo>
                  <a:cubicBezTo>
                    <a:pt x="3442" y="60"/>
                    <a:pt x="3442" y="1"/>
                    <a:pt x="3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l="48719" t="18400" r="8528" b="5593"/>
          <a:stretch/>
        </p:blipFill>
        <p:spPr>
          <a:xfrm>
            <a:off x="1043675" y="971725"/>
            <a:ext cx="3200100" cy="3200100"/>
          </a:xfrm>
          <a:prstGeom prst="roundRect">
            <a:avLst>
              <a:gd name="adj" fmla="val 6926"/>
            </a:avLst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4572000" y="2338412"/>
            <a:ext cx="1319014" cy="151829"/>
          </a:xfrm>
          <a:custGeom>
            <a:avLst/>
            <a:gdLst/>
            <a:ahLst/>
            <a:cxnLst/>
            <a:rect l="l" t="t" r="r" b="b"/>
            <a:pathLst>
              <a:path w="50010" h="6823" extrusionOk="0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4572000" y="1446210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4572000" y="2830187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Metodologia e Tecnologia Usada</a:t>
            </a:r>
          </a:p>
        </p:txBody>
      </p:sp>
      <p:sp>
        <p:nvSpPr>
          <p:cNvPr id="224" name="Google Shape;224;p29"/>
          <p:cNvSpPr/>
          <p:nvPr/>
        </p:nvSpPr>
        <p:spPr>
          <a:xfrm>
            <a:off x="1043675" y="971725"/>
            <a:ext cx="3200100" cy="3200100"/>
          </a:xfrm>
          <a:prstGeom prst="roundRect">
            <a:avLst>
              <a:gd name="adj" fmla="val 7821"/>
            </a:avLst>
          </a:prstGeom>
          <a:solidFill>
            <a:srgbClr val="FBA83E">
              <a:alpha val="5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519851" y="1004238"/>
            <a:ext cx="1222164" cy="735805"/>
          </a:xfrm>
          <a:custGeom>
            <a:avLst/>
            <a:gdLst/>
            <a:ahLst/>
            <a:cxnLst/>
            <a:rect l="l" t="t" r="r" b="b"/>
            <a:pathLst>
              <a:path w="29838" h="17964" extrusionOk="0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5370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229</Words>
  <Application>Microsoft Office PowerPoint</Application>
  <PresentationFormat>Apresentação no Ecrã (16:9)</PresentationFormat>
  <Paragraphs>81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Sriracha</vt:lpstr>
      <vt:lpstr>Signika</vt:lpstr>
      <vt:lpstr>Arial</vt:lpstr>
      <vt:lpstr>Quicksand Medium</vt:lpstr>
      <vt:lpstr>University Project Proposal</vt:lpstr>
      <vt:lpstr>Projecto Final Team T  CCR- CCR</vt:lpstr>
      <vt:lpstr>Tabelas de Conteúdos</vt:lpstr>
      <vt:lpstr>01</vt:lpstr>
      <vt:lpstr>A nossa Equipa</vt:lpstr>
      <vt:lpstr>02</vt:lpstr>
      <vt:lpstr>Apresentação do PowerPoint</vt:lpstr>
      <vt:lpstr>Requisitos do Cliente</vt:lpstr>
      <vt:lpstr>Principais Objectivos da Equipa</vt:lpstr>
      <vt:lpstr>03</vt:lpstr>
      <vt:lpstr>Metodologia utilizada</vt:lpstr>
      <vt:lpstr>Tecnologias usadas</vt:lpstr>
      <vt:lpstr>04</vt:lpstr>
      <vt:lpstr>Linha de Tempo</vt:lpstr>
      <vt:lpstr>Site Atual do Cliente</vt:lpstr>
      <vt:lpstr>O nosso Site</vt:lpstr>
      <vt:lpstr>05</vt:lpstr>
      <vt:lpstr>Desafios encontrados e como foram superados</vt:lpstr>
      <vt:lpstr>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Final Team T  CCR- CCR</dc:title>
  <cp:lastModifiedBy>Jessica Henriques - ALUNO LIS</cp:lastModifiedBy>
  <cp:revision>2</cp:revision>
  <dcterms:modified xsi:type="dcterms:W3CDTF">2024-04-16T15:19:27Z</dcterms:modified>
</cp:coreProperties>
</file>