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9144000" cy="5143500" type="screen16x9"/>
  <p:notesSz cx="6858000" cy="9144000"/>
  <p:embeddedFontLst>
    <p:embeddedFont>
      <p:font typeface="Abril Fatface" panose="020B0604020202020204" charset="0"/>
      <p:regular r:id="rId22"/>
    </p:embeddedFont>
    <p:embeddedFont>
      <p:font typeface="Bebas Neue" panose="020B0604020202020204" charset="0"/>
      <p:regular r:id="rId23"/>
    </p:embeddedFont>
    <p:embeddedFont>
      <p:font typeface="Manrope" panose="020B0604020202020204" charset="0"/>
      <p:regular r:id="rId24"/>
      <p:bold r:id="rId25"/>
    </p:embeddedFont>
    <p:embeddedFont>
      <p:font typeface="Nunito Sans" pitchFamily="2" charset="0"/>
      <p:regular r:id="rId26"/>
      <p:bold r:id="rId27"/>
      <p:italic r:id="rId28"/>
      <p:boldItalic r:id="rId29"/>
    </p:embeddedFont>
    <p:embeddedFont>
      <p:font typeface="Nunito Sans Medium" panose="020B0604020202020204"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6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40426dc9e3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40426dc9e3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f9e629ec3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40426dc9e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40426dc9e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40426dc9e3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40426dc9e3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1e375b9f5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1e375b9f5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18898af350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18898af35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0426dc9e3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0426dc9e3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ad5e3378f6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ad5e3378f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40426dc9e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40426dc9e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635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40426dc9e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40426dc9e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4029dca6b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4029dca6b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0f9e629e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ad5e3378f6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ad5e3378f6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1e7c571f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240426dc9e3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240426dc9e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40426dc9e3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40426dc9e3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40426dc9e3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40426dc9e3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40426dc9e3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40426dc9e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73800" y="2835350"/>
            <a:ext cx="7596300" cy="73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100"/>
              <a:buNone/>
              <a:defRPr sz="4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152288" y="3690975"/>
            <a:ext cx="6839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7627334" y="-403925"/>
            <a:ext cx="2223859" cy="175874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27323" y="3475949"/>
            <a:ext cx="2792028" cy="2740513"/>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90223" y="-1488971"/>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00375" y="3616625"/>
            <a:ext cx="606975" cy="1445550"/>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
        <p:cNvGrpSpPr/>
        <p:nvPr/>
      </p:nvGrpSpPr>
      <p:grpSpPr>
        <a:xfrm>
          <a:off x="0" y="0"/>
          <a:ext cx="0" cy="0"/>
          <a:chOff x="0" y="0"/>
          <a:chExt cx="0" cy="0"/>
        </a:xfrm>
      </p:grpSpPr>
      <p:sp>
        <p:nvSpPr>
          <p:cNvPr id="76" name="Google Shape;76;p11"/>
          <p:cNvSpPr txBox="1">
            <a:spLocks noGrp="1"/>
          </p:cNvSpPr>
          <p:nvPr>
            <p:ph type="title" hasCustomPrompt="1"/>
          </p:nvPr>
        </p:nvSpPr>
        <p:spPr>
          <a:xfrm>
            <a:off x="2908878" y="1383325"/>
            <a:ext cx="2922300" cy="1511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1"/>
          <p:cNvSpPr txBox="1">
            <a:spLocks noGrp="1"/>
          </p:cNvSpPr>
          <p:nvPr>
            <p:ph type="subTitle" idx="1"/>
          </p:nvPr>
        </p:nvSpPr>
        <p:spPr>
          <a:xfrm>
            <a:off x="2908875" y="2894425"/>
            <a:ext cx="46416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1"/>
          <p:cNvSpPr/>
          <p:nvPr/>
        </p:nvSpPr>
        <p:spPr>
          <a:xfrm>
            <a:off x="7487123" y="3157149"/>
            <a:ext cx="2792028" cy="2740513"/>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7627334" y="-403925"/>
            <a:ext cx="2223859" cy="175874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902823" y="-1478046"/>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13"/>
          <p:cNvSpPr txBox="1">
            <a:spLocks noGrp="1"/>
          </p:cNvSpPr>
          <p:nvPr>
            <p:ph type="title" idx="2" hasCustomPrompt="1"/>
          </p:nvPr>
        </p:nvSpPr>
        <p:spPr>
          <a:xfrm>
            <a:off x="748147" y="1942102"/>
            <a:ext cx="934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85" name="Google Shape;85;p13"/>
          <p:cNvSpPr txBox="1">
            <a:spLocks noGrp="1"/>
          </p:cNvSpPr>
          <p:nvPr>
            <p:ph type="subTitle" idx="1"/>
          </p:nvPr>
        </p:nvSpPr>
        <p:spPr>
          <a:xfrm>
            <a:off x="1803153" y="2192675"/>
            <a:ext cx="2843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3" hasCustomPrompt="1"/>
          </p:nvPr>
        </p:nvSpPr>
        <p:spPr>
          <a:xfrm>
            <a:off x="4622410" y="1942102"/>
            <a:ext cx="8511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7" name="Google Shape;87;p13"/>
          <p:cNvSpPr txBox="1">
            <a:spLocks noGrp="1"/>
          </p:cNvSpPr>
          <p:nvPr>
            <p:ph type="subTitle" idx="4"/>
          </p:nvPr>
        </p:nvSpPr>
        <p:spPr>
          <a:xfrm>
            <a:off x="5570115" y="2192675"/>
            <a:ext cx="2843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title" idx="5" hasCustomPrompt="1"/>
          </p:nvPr>
        </p:nvSpPr>
        <p:spPr>
          <a:xfrm>
            <a:off x="789697" y="3383773"/>
            <a:ext cx="8511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700">
                <a:solidFill>
                  <a:schemeClr val="l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9" name="Google Shape;89;p13"/>
          <p:cNvSpPr txBox="1">
            <a:spLocks noGrp="1"/>
          </p:cNvSpPr>
          <p:nvPr>
            <p:ph type="subTitle" idx="6"/>
          </p:nvPr>
        </p:nvSpPr>
        <p:spPr>
          <a:xfrm>
            <a:off x="1803154" y="3682100"/>
            <a:ext cx="2843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7" hasCustomPrompt="1"/>
          </p:nvPr>
        </p:nvSpPr>
        <p:spPr>
          <a:xfrm>
            <a:off x="4580860" y="3383773"/>
            <a:ext cx="934200" cy="5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70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91" name="Google Shape;91;p13"/>
          <p:cNvSpPr txBox="1">
            <a:spLocks noGrp="1"/>
          </p:cNvSpPr>
          <p:nvPr>
            <p:ph type="subTitle" idx="8"/>
          </p:nvPr>
        </p:nvSpPr>
        <p:spPr>
          <a:xfrm>
            <a:off x="5570100" y="3682100"/>
            <a:ext cx="28437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subTitle" idx="9"/>
          </p:nvPr>
        </p:nvSpPr>
        <p:spPr>
          <a:xfrm>
            <a:off x="1803125" y="1726475"/>
            <a:ext cx="28437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93" name="Google Shape;93;p13"/>
          <p:cNvSpPr txBox="1">
            <a:spLocks noGrp="1"/>
          </p:cNvSpPr>
          <p:nvPr>
            <p:ph type="subTitle" idx="13"/>
          </p:nvPr>
        </p:nvSpPr>
        <p:spPr>
          <a:xfrm>
            <a:off x="5570100" y="1726475"/>
            <a:ext cx="28437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94" name="Google Shape;94;p13"/>
          <p:cNvSpPr txBox="1">
            <a:spLocks noGrp="1"/>
          </p:cNvSpPr>
          <p:nvPr>
            <p:ph type="subTitle" idx="14"/>
          </p:nvPr>
        </p:nvSpPr>
        <p:spPr>
          <a:xfrm>
            <a:off x="1803125" y="3215900"/>
            <a:ext cx="28437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95" name="Google Shape;95;p13"/>
          <p:cNvSpPr txBox="1">
            <a:spLocks noGrp="1"/>
          </p:cNvSpPr>
          <p:nvPr>
            <p:ph type="subTitle" idx="15"/>
          </p:nvPr>
        </p:nvSpPr>
        <p:spPr>
          <a:xfrm>
            <a:off x="5570100" y="3215900"/>
            <a:ext cx="28437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96" name="Google Shape;96;p13"/>
          <p:cNvSpPr/>
          <p:nvPr/>
        </p:nvSpPr>
        <p:spPr>
          <a:xfrm>
            <a:off x="7685448" y="3514899"/>
            <a:ext cx="2792028" cy="2740513"/>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1355573" y="-2085271"/>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975063" y="1854513"/>
            <a:ext cx="123450" cy="311500"/>
          </a:xfrm>
          <a:custGeom>
            <a:avLst/>
            <a:gdLst/>
            <a:ahLst/>
            <a:cxnLst/>
            <a:rect l="l" t="t" r="r" b="b"/>
            <a:pathLst>
              <a:path w="4938" h="12460" extrusionOk="0">
                <a:moveTo>
                  <a:pt x="1335" y="695"/>
                </a:moveTo>
                <a:cubicBezTo>
                  <a:pt x="1915" y="1168"/>
                  <a:pt x="3232" y="2378"/>
                  <a:pt x="3761" y="4084"/>
                </a:cubicBezTo>
                <a:cubicBezTo>
                  <a:pt x="4155" y="5350"/>
                  <a:pt x="4087" y="6656"/>
                  <a:pt x="3964" y="7545"/>
                </a:cubicBezTo>
                <a:cubicBezTo>
                  <a:pt x="3435" y="5575"/>
                  <a:pt x="2787" y="3875"/>
                  <a:pt x="2511" y="3515"/>
                </a:cubicBezTo>
                <a:cubicBezTo>
                  <a:pt x="2454" y="3437"/>
                  <a:pt x="2380" y="3405"/>
                  <a:pt x="2308" y="3405"/>
                </a:cubicBezTo>
                <a:cubicBezTo>
                  <a:pt x="2118" y="3405"/>
                  <a:pt x="1938" y="3627"/>
                  <a:pt x="2089" y="3830"/>
                </a:cubicBezTo>
                <a:cubicBezTo>
                  <a:pt x="2359" y="4179"/>
                  <a:pt x="3035" y="6026"/>
                  <a:pt x="3558" y="8080"/>
                </a:cubicBezTo>
                <a:cubicBezTo>
                  <a:pt x="2860" y="7495"/>
                  <a:pt x="1706" y="6363"/>
                  <a:pt x="1245" y="4866"/>
                </a:cubicBezTo>
                <a:cubicBezTo>
                  <a:pt x="716" y="3160"/>
                  <a:pt x="1121" y="1416"/>
                  <a:pt x="1335" y="695"/>
                </a:cubicBezTo>
                <a:close/>
                <a:moveTo>
                  <a:pt x="1195" y="1"/>
                </a:moveTo>
                <a:cubicBezTo>
                  <a:pt x="1092" y="1"/>
                  <a:pt x="993" y="61"/>
                  <a:pt x="952" y="166"/>
                </a:cubicBezTo>
                <a:cubicBezTo>
                  <a:pt x="913" y="267"/>
                  <a:pt x="1" y="2637"/>
                  <a:pt x="744" y="5024"/>
                </a:cubicBezTo>
                <a:cubicBezTo>
                  <a:pt x="1408" y="7174"/>
                  <a:pt x="3311" y="8592"/>
                  <a:pt x="3755" y="8891"/>
                </a:cubicBezTo>
                <a:cubicBezTo>
                  <a:pt x="4020" y="10056"/>
                  <a:pt x="4206" y="11227"/>
                  <a:pt x="4228" y="12201"/>
                </a:cubicBezTo>
                <a:cubicBezTo>
                  <a:pt x="4234" y="12341"/>
                  <a:pt x="4352" y="12460"/>
                  <a:pt x="4493" y="12460"/>
                </a:cubicBezTo>
                <a:lnTo>
                  <a:pt x="4498" y="12460"/>
                </a:lnTo>
                <a:cubicBezTo>
                  <a:pt x="4645" y="12454"/>
                  <a:pt x="4763" y="12336"/>
                  <a:pt x="4757" y="12189"/>
                </a:cubicBezTo>
                <a:cubicBezTo>
                  <a:pt x="4735" y="11165"/>
                  <a:pt x="4532" y="9938"/>
                  <a:pt x="4262" y="8739"/>
                </a:cubicBezTo>
                <a:cubicBezTo>
                  <a:pt x="4380" y="8317"/>
                  <a:pt x="4937" y="6110"/>
                  <a:pt x="4262" y="3932"/>
                </a:cubicBezTo>
                <a:cubicBezTo>
                  <a:pt x="3525" y="1545"/>
                  <a:pt x="1436" y="104"/>
                  <a:pt x="1346" y="48"/>
                </a:cubicBezTo>
                <a:cubicBezTo>
                  <a:pt x="1299" y="16"/>
                  <a:pt x="1247" y="1"/>
                  <a:pt x="1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5044704" flipH="1">
            <a:off x="8652141" y="2312341"/>
            <a:ext cx="558339" cy="578599"/>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21125" y="2374050"/>
            <a:ext cx="631325" cy="732975"/>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14"/>
          <p:cNvSpPr/>
          <p:nvPr/>
        </p:nvSpPr>
        <p:spPr>
          <a:xfrm rot="-640466">
            <a:off x="-1028149" y="3609326"/>
            <a:ext cx="3774290" cy="3149500"/>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749444">
            <a:off x="7526102" y="-896083"/>
            <a:ext cx="2628820" cy="2185598"/>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378296">
            <a:off x="9002944" y="3811919"/>
            <a:ext cx="188289" cy="475108"/>
          </a:xfrm>
          <a:custGeom>
            <a:avLst/>
            <a:gdLst/>
            <a:ahLst/>
            <a:cxnLst/>
            <a:rect l="l" t="t" r="r" b="b"/>
            <a:pathLst>
              <a:path w="4938" h="12460" extrusionOk="0">
                <a:moveTo>
                  <a:pt x="1335" y="695"/>
                </a:moveTo>
                <a:cubicBezTo>
                  <a:pt x="1915" y="1168"/>
                  <a:pt x="3232" y="2378"/>
                  <a:pt x="3761" y="4084"/>
                </a:cubicBezTo>
                <a:cubicBezTo>
                  <a:pt x="4155" y="5350"/>
                  <a:pt x="4087" y="6656"/>
                  <a:pt x="3964" y="7545"/>
                </a:cubicBezTo>
                <a:cubicBezTo>
                  <a:pt x="3435" y="5575"/>
                  <a:pt x="2787" y="3875"/>
                  <a:pt x="2511" y="3515"/>
                </a:cubicBezTo>
                <a:cubicBezTo>
                  <a:pt x="2454" y="3437"/>
                  <a:pt x="2380" y="3405"/>
                  <a:pt x="2308" y="3405"/>
                </a:cubicBezTo>
                <a:cubicBezTo>
                  <a:pt x="2118" y="3405"/>
                  <a:pt x="1938" y="3627"/>
                  <a:pt x="2089" y="3830"/>
                </a:cubicBezTo>
                <a:cubicBezTo>
                  <a:pt x="2359" y="4179"/>
                  <a:pt x="3035" y="6026"/>
                  <a:pt x="3558" y="8080"/>
                </a:cubicBezTo>
                <a:cubicBezTo>
                  <a:pt x="2860" y="7495"/>
                  <a:pt x="1706" y="6363"/>
                  <a:pt x="1245" y="4866"/>
                </a:cubicBezTo>
                <a:cubicBezTo>
                  <a:pt x="716" y="3160"/>
                  <a:pt x="1121" y="1416"/>
                  <a:pt x="1335" y="695"/>
                </a:cubicBezTo>
                <a:close/>
                <a:moveTo>
                  <a:pt x="1195" y="1"/>
                </a:moveTo>
                <a:cubicBezTo>
                  <a:pt x="1092" y="1"/>
                  <a:pt x="993" y="61"/>
                  <a:pt x="952" y="166"/>
                </a:cubicBezTo>
                <a:cubicBezTo>
                  <a:pt x="913" y="267"/>
                  <a:pt x="1" y="2637"/>
                  <a:pt x="744" y="5024"/>
                </a:cubicBezTo>
                <a:cubicBezTo>
                  <a:pt x="1408" y="7174"/>
                  <a:pt x="3311" y="8592"/>
                  <a:pt x="3755" y="8891"/>
                </a:cubicBezTo>
                <a:cubicBezTo>
                  <a:pt x="4020" y="10056"/>
                  <a:pt x="4206" y="11227"/>
                  <a:pt x="4228" y="12201"/>
                </a:cubicBezTo>
                <a:cubicBezTo>
                  <a:pt x="4234" y="12341"/>
                  <a:pt x="4352" y="12460"/>
                  <a:pt x="4493" y="12460"/>
                </a:cubicBezTo>
                <a:lnTo>
                  <a:pt x="4498" y="12460"/>
                </a:lnTo>
                <a:cubicBezTo>
                  <a:pt x="4645" y="12454"/>
                  <a:pt x="4763" y="12336"/>
                  <a:pt x="4757" y="12189"/>
                </a:cubicBezTo>
                <a:cubicBezTo>
                  <a:pt x="4735" y="11165"/>
                  <a:pt x="4532" y="9938"/>
                  <a:pt x="4262" y="8739"/>
                </a:cubicBezTo>
                <a:cubicBezTo>
                  <a:pt x="4380" y="8317"/>
                  <a:pt x="4937" y="6110"/>
                  <a:pt x="4262" y="3932"/>
                </a:cubicBezTo>
                <a:cubicBezTo>
                  <a:pt x="3525" y="1545"/>
                  <a:pt x="1436" y="104"/>
                  <a:pt x="1346" y="48"/>
                </a:cubicBezTo>
                <a:cubicBezTo>
                  <a:pt x="1299" y="16"/>
                  <a:pt x="1247" y="1"/>
                  <a:pt x="1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5077498" flipH="1">
            <a:off x="8477332" y="4345824"/>
            <a:ext cx="620778" cy="584700"/>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8575567" y="4384895"/>
            <a:ext cx="637259" cy="815728"/>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rot="-3750633">
            <a:off x="7806208" y="4381700"/>
            <a:ext cx="501402" cy="1289165"/>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rot="-68383" flipH="1">
            <a:off x="-29509" y="2728673"/>
            <a:ext cx="620789" cy="584696"/>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rot="5009208">
            <a:off x="-179252" y="2736508"/>
            <a:ext cx="637269" cy="815721"/>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6381491">
            <a:off x="-1231165" y="-1317735"/>
            <a:ext cx="3774321" cy="3149523"/>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458150" y="3026588"/>
            <a:ext cx="62277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4" name="Google Shape;114;p15"/>
          <p:cNvSpPr txBox="1">
            <a:spLocks noGrp="1"/>
          </p:cNvSpPr>
          <p:nvPr>
            <p:ph type="subTitle" idx="1"/>
          </p:nvPr>
        </p:nvSpPr>
        <p:spPr>
          <a:xfrm>
            <a:off x="1458150" y="1585000"/>
            <a:ext cx="6227700" cy="132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5" name="Google Shape;115;p15"/>
          <p:cNvSpPr/>
          <p:nvPr/>
        </p:nvSpPr>
        <p:spPr>
          <a:xfrm rot="6324910">
            <a:off x="-668255" y="-919996"/>
            <a:ext cx="3504530" cy="2825572"/>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1258341">
            <a:off x="6710342" y="3696862"/>
            <a:ext cx="3682103" cy="3614164"/>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2133460">
            <a:off x="8792641" y="-478770"/>
            <a:ext cx="606952" cy="1445495"/>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361446" flipH="1">
            <a:off x="128395" y="2884641"/>
            <a:ext cx="666732" cy="690920"/>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5406045">
            <a:off x="-81306" y="2918135"/>
            <a:ext cx="753929" cy="875320"/>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2113601" flipH="1">
            <a:off x="-138904" y="3871789"/>
            <a:ext cx="607067" cy="1445769"/>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1"/>
        <p:cNvGrpSpPr/>
        <p:nvPr/>
      </p:nvGrpSpPr>
      <p:grpSpPr>
        <a:xfrm>
          <a:off x="0" y="0"/>
          <a:ext cx="0" cy="0"/>
          <a:chOff x="0" y="0"/>
          <a:chExt cx="0" cy="0"/>
        </a:xfrm>
      </p:grpSpPr>
      <p:sp>
        <p:nvSpPr>
          <p:cNvPr id="122" name="Google Shape;122;p16"/>
          <p:cNvSpPr txBox="1">
            <a:spLocks noGrp="1"/>
          </p:cNvSpPr>
          <p:nvPr>
            <p:ph type="subTitle" idx="1"/>
          </p:nvPr>
        </p:nvSpPr>
        <p:spPr>
          <a:xfrm>
            <a:off x="4562775" y="2183773"/>
            <a:ext cx="3421500" cy="16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23" name="Google Shape;123;p16"/>
          <p:cNvSpPr txBox="1">
            <a:spLocks noGrp="1"/>
          </p:cNvSpPr>
          <p:nvPr>
            <p:ph type="title"/>
          </p:nvPr>
        </p:nvSpPr>
        <p:spPr>
          <a:xfrm>
            <a:off x="4562775" y="1553013"/>
            <a:ext cx="3421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6"/>
          <p:cNvSpPr/>
          <p:nvPr/>
        </p:nvSpPr>
        <p:spPr>
          <a:xfrm rot="-4085544">
            <a:off x="6089065" y="3572214"/>
            <a:ext cx="3940948" cy="3182210"/>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7627334" y="-403925"/>
            <a:ext cx="2223859" cy="175874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3791412">
            <a:off x="-1188531" y="-2069739"/>
            <a:ext cx="3538746" cy="3054775"/>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588676" flipH="1">
            <a:off x="-93164" y="2957460"/>
            <a:ext cx="607039" cy="1445702"/>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
        <p:nvSpPr>
          <p:cNvPr id="128" name="Google Shape;128;p16"/>
          <p:cNvSpPr/>
          <p:nvPr/>
        </p:nvSpPr>
        <p:spPr>
          <a:xfrm rot="-4227939" flipH="1">
            <a:off x="501987" y="4339281"/>
            <a:ext cx="558348" cy="57859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rot="816911">
            <a:off x="535308" y="4421915"/>
            <a:ext cx="631326" cy="732976"/>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rot="-5896411">
            <a:off x="148628" y="4817165"/>
            <a:ext cx="123451" cy="311502"/>
          </a:xfrm>
          <a:custGeom>
            <a:avLst/>
            <a:gdLst/>
            <a:ahLst/>
            <a:cxnLst/>
            <a:rect l="l" t="t" r="r" b="b"/>
            <a:pathLst>
              <a:path w="4938" h="12460" extrusionOk="0">
                <a:moveTo>
                  <a:pt x="1335" y="695"/>
                </a:moveTo>
                <a:cubicBezTo>
                  <a:pt x="1915" y="1168"/>
                  <a:pt x="3232" y="2378"/>
                  <a:pt x="3761" y="4084"/>
                </a:cubicBezTo>
                <a:cubicBezTo>
                  <a:pt x="4155" y="5350"/>
                  <a:pt x="4087" y="6656"/>
                  <a:pt x="3964" y="7545"/>
                </a:cubicBezTo>
                <a:cubicBezTo>
                  <a:pt x="3435" y="5575"/>
                  <a:pt x="2787" y="3875"/>
                  <a:pt x="2511" y="3515"/>
                </a:cubicBezTo>
                <a:cubicBezTo>
                  <a:pt x="2454" y="3437"/>
                  <a:pt x="2380" y="3405"/>
                  <a:pt x="2308" y="3405"/>
                </a:cubicBezTo>
                <a:cubicBezTo>
                  <a:pt x="2118" y="3405"/>
                  <a:pt x="1938" y="3627"/>
                  <a:pt x="2089" y="3830"/>
                </a:cubicBezTo>
                <a:cubicBezTo>
                  <a:pt x="2359" y="4179"/>
                  <a:pt x="3035" y="6026"/>
                  <a:pt x="3558" y="8080"/>
                </a:cubicBezTo>
                <a:cubicBezTo>
                  <a:pt x="2860" y="7495"/>
                  <a:pt x="1706" y="6363"/>
                  <a:pt x="1245" y="4866"/>
                </a:cubicBezTo>
                <a:cubicBezTo>
                  <a:pt x="716" y="3160"/>
                  <a:pt x="1121" y="1416"/>
                  <a:pt x="1335" y="695"/>
                </a:cubicBezTo>
                <a:close/>
                <a:moveTo>
                  <a:pt x="1195" y="1"/>
                </a:moveTo>
                <a:cubicBezTo>
                  <a:pt x="1092" y="1"/>
                  <a:pt x="993" y="61"/>
                  <a:pt x="952" y="166"/>
                </a:cubicBezTo>
                <a:cubicBezTo>
                  <a:pt x="913" y="267"/>
                  <a:pt x="1" y="2637"/>
                  <a:pt x="744" y="5024"/>
                </a:cubicBezTo>
                <a:cubicBezTo>
                  <a:pt x="1408" y="7174"/>
                  <a:pt x="3311" y="8592"/>
                  <a:pt x="3755" y="8891"/>
                </a:cubicBezTo>
                <a:cubicBezTo>
                  <a:pt x="4020" y="10056"/>
                  <a:pt x="4206" y="11227"/>
                  <a:pt x="4228" y="12201"/>
                </a:cubicBezTo>
                <a:cubicBezTo>
                  <a:pt x="4234" y="12341"/>
                  <a:pt x="4352" y="12460"/>
                  <a:pt x="4493" y="12460"/>
                </a:cubicBezTo>
                <a:lnTo>
                  <a:pt x="4498" y="12460"/>
                </a:lnTo>
                <a:cubicBezTo>
                  <a:pt x="4645" y="12454"/>
                  <a:pt x="4763" y="12336"/>
                  <a:pt x="4757" y="12189"/>
                </a:cubicBezTo>
                <a:cubicBezTo>
                  <a:pt x="4735" y="11165"/>
                  <a:pt x="4532" y="9938"/>
                  <a:pt x="4262" y="8739"/>
                </a:cubicBezTo>
                <a:cubicBezTo>
                  <a:pt x="4380" y="8317"/>
                  <a:pt x="4937" y="6110"/>
                  <a:pt x="4262" y="3932"/>
                </a:cubicBezTo>
                <a:cubicBezTo>
                  <a:pt x="3525" y="1545"/>
                  <a:pt x="1436" y="104"/>
                  <a:pt x="1346" y="48"/>
                </a:cubicBezTo>
                <a:cubicBezTo>
                  <a:pt x="1299" y="16"/>
                  <a:pt x="1247" y="1"/>
                  <a:pt x="1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
    <p:bg>
      <p:bgPr>
        <a:solidFill>
          <a:schemeClr val="accent2"/>
        </a:solidFill>
        <a:effectLst/>
      </p:bgPr>
    </p:bg>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860550" y="1689525"/>
            <a:ext cx="3859200" cy="618000"/>
          </a:xfrm>
          <a:prstGeom prst="rect">
            <a:avLst/>
          </a:prstGeom>
        </p:spPr>
        <p:txBody>
          <a:bodyPr spcFirstLastPara="1" wrap="square" lIns="91425" tIns="91425" rIns="91425" bIns="91425" anchor="b"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17"/>
          <p:cNvSpPr txBox="1">
            <a:spLocks noGrp="1"/>
          </p:cNvSpPr>
          <p:nvPr>
            <p:ph type="subTitle" idx="1"/>
          </p:nvPr>
        </p:nvSpPr>
        <p:spPr>
          <a:xfrm>
            <a:off x="860550" y="2363250"/>
            <a:ext cx="3859200" cy="14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7"/>
          <p:cNvSpPr/>
          <p:nvPr/>
        </p:nvSpPr>
        <p:spPr>
          <a:xfrm>
            <a:off x="7763075" y="3645148"/>
            <a:ext cx="2516070" cy="2252517"/>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9449570">
            <a:off x="-416824" y="4202929"/>
            <a:ext cx="2263834" cy="1511434"/>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5203177" flipH="1">
            <a:off x="8635298" y="2453522"/>
            <a:ext cx="623757" cy="622587"/>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145485">
            <a:off x="8727561" y="2505505"/>
            <a:ext cx="678967" cy="819171"/>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8" name="Google Shape;138;p17"/>
          <p:cNvSpPr/>
          <p:nvPr/>
        </p:nvSpPr>
        <p:spPr>
          <a:xfrm rot="6324950">
            <a:off x="-835777" y="-1053680"/>
            <a:ext cx="3255832" cy="2515532"/>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9"/>
        <p:cNvGrpSpPr/>
        <p:nvPr/>
      </p:nvGrpSpPr>
      <p:grpSpPr>
        <a:xfrm>
          <a:off x="0" y="0"/>
          <a:ext cx="0" cy="0"/>
          <a:chOff x="0" y="0"/>
          <a:chExt cx="0" cy="0"/>
        </a:xfrm>
      </p:grpSpPr>
      <p:sp>
        <p:nvSpPr>
          <p:cNvPr id="140" name="Google Shape;140;p18"/>
          <p:cNvSpPr txBox="1">
            <a:spLocks noGrp="1"/>
          </p:cNvSpPr>
          <p:nvPr>
            <p:ph type="subTitle" idx="1"/>
          </p:nvPr>
        </p:nvSpPr>
        <p:spPr>
          <a:xfrm>
            <a:off x="5018088" y="3418875"/>
            <a:ext cx="29076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1pPr>
            <a:lvl2pPr lvl="1"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2pPr>
            <a:lvl3pPr lvl="2"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3pPr>
            <a:lvl4pPr lvl="3"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4pPr>
            <a:lvl5pPr lvl="4"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5pPr>
            <a:lvl6pPr lvl="5"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6pPr>
            <a:lvl7pPr lvl="6"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7pPr>
            <a:lvl8pPr lvl="7"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8pPr>
            <a:lvl9pPr lvl="8"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9pPr>
          </a:lstStyle>
          <a:p>
            <a:endParaRPr/>
          </a:p>
        </p:txBody>
      </p:sp>
      <p:sp>
        <p:nvSpPr>
          <p:cNvPr id="141" name="Google Shape;141;p18"/>
          <p:cNvSpPr txBox="1">
            <a:spLocks noGrp="1"/>
          </p:cNvSpPr>
          <p:nvPr>
            <p:ph type="subTitle" idx="2"/>
          </p:nvPr>
        </p:nvSpPr>
        <p:spPr>
          <a:xfrm>
            <a:off x="1448950" y="3418875"/>
            <a:ext cx="2907600" cy="466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Font typeface="Abril Fatface"/>
              <a:buNone/>
              <a:defRPr sz="2100">
                <a:solidFill>
                  <a:schemeClr val="accent5"/>
                </a:solidFill>
                <a:latin typeface="Abril Fatface"/>
                <a:ea typeface="Abril Fatface"/>
                <a:cs typeface="Abril Fatface"/>
                <a:sym typeface="Abril Fatface"/>
              </a:defRPr>
            </a:lvl1pPr>
            <a:lvl2pPr lvl="1"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2pPr>
            <a:lvl3pPr lvl="2"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3pPr>
            <a:lvl4pPr lvl="3"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4pPr>
            <a:lvl5pPr lvl="4"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5pPr>
            <a:lvl6pPr lvl="5"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6pPr>
            <a:lvl7pPr lvl="6"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7pPr>
            <a:lvl8pPr lvl="7"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8pPr>
            <a:lvl9pPr lvl="8"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9pPr>
          </a:lstStyle>
          <a:p>
            <a:endParaRPr/>
          </a:p>
        </p:txBody>
      </p:sp>
      <p:sp>
        <p:nvSpPr>
          <p:cNvPr id="142" name="Google Shape;142;p18"/>
          <p:cNvSpPr txBox="1">
            <a:spLocks noGrp="1"/>
          </p:cNvSpPr>
          <p:nvPr>
            <p:ph type="subTitle" idx="3"/>
          </p:nvPr>
        </p:nvSpPr>
        <p:spPr>
          <a:xfrm>
            <a:off x="1448950" y="388507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8"/>
          <p:cNvSpPr txBox="1">
            <a:spLocks noGrp="1"/>
          </p:cNvSpPr>
          <p:nvPr>
            <p:ph type="subTitle" idx="4"/>
          </p:nvPr>
        </p:nvSpPr>
        <p:spPr>
          <a:xfrm>
            <a:off x="5018088" y="388507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5" name="Google Shape;145;p18"/>
          <p:cNvSpPr/>
          <p:nvPr/>
        </p:nvSpPr>
        <p:spPr>
          <a:xfrm rot="8267976">
            <a:off x="-1780929" y="4540743"/>
            <a:ext cx="3774291" cy="3149514"/>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rot="1749444">
            <a:off x="7526102" y="-896083"/>
            <a:ext cx="2628820" cy="2185598"/>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rot="-378296">
            <a:off x="9002944" y="3811919"/>
            <a:ext cx="188289" cy="475108"/>
          </a:xfrm>
          <a:custGeom>
            <a:avLst/>
            <a:gdLst/>
            <a:ahLst/>
            <a:cxnLst/>
            <a:rect l="l" t="t" r="r" b="b"/>
            <a:pathLst>
              <a:path w="4938" h="12460" extrusionOk="0">
                <a:moveTo>
                  <a:pt x="1335" y="695"/>
                </a:moveTo>
                <a:cubicBezTo>
                  <a:pt x="1915" y="1168"/>
                  <a:pt x="3232" y="2378"/>
                  <a:pt x="3761" y="4084"/>
                </a:cubicBezTo>
                <a:cubicBezTo>
                  <a:pt x="4155" y="5350"/>
                  <a:pt x="4087" y="6656"/>
                  <a:pt x="3964" y="7545"/>
                </a:cubicBezTo>
                <a:cubicBezTo>
                  <a:pt x="3435" y="5575"/>
                  <a:pt x="2787" y="3875"/>
                  <a:pt x="2511" y="3515"/>
                </a:cubicBezTo>
                <a:cubicBezTo>
                  <a:pt x="2454" y="3437"/>
                  <a:pt x="2380" y="3405"/>
                  <a:pt x="2308" y="3405"/>
                </a:cubicBezTo>
                <a:cubicBezTo>
                  <a:pt x="2118" y="3405"/>
                  <a:pt x="1938" y="3627"/>
                  <a:pt x="2089" y="3830"/>
                </a:cubicBezTo>
                <a:cubicBezTo>
                  <a:pt x="2359" y="4179"/>
                  <a:pt x="3035" y="6026"/>
                  <a:pt x="3558" y="8080"/>
                </a:cubicBezTo>
                <a:cubicBezTo>
                  <a:pt x="2860" y="7495"/>
                  <a:pt x="1706" y="6363"/>
                  <a:pt x="1245" y="4866"/>
                </a:cubicBezTo>
                <a:cubicBezTo>
                  <a:pt x="716" y="3160"/>
                  <a:pt x="1121" y="1416"/>
                  <a:pt x="1335" y="695"/>
                </a:cubicBezTo>
                <a:close/>
                <a:moveTo>
                  <a:pt x="1195" y="1"/>
                </a:moveTo>
                <a:cubicBezTo>
                  <a:pt x="1092" y="1"/>
                  <a:pt x="993" y="61"/>
                  <a:pt x="952" y="166"/>
                </a:cubicBezTo>
                <a:cubicBezTo>
                  <a:pt x="913" y="267"/>
                  <a:pt x="1" y="2637"/>
                  <a:pt x="744" y="5024"/>
                </a:cubicBezTo>
                <a:cubicBezTo>
                  <a:pt x="1408" y="7174"/>
                  <a:pt x="3311" y="8592"/>
                  <a:pt x="3755" y="8891"/>
                </a:cubicBezTo>
                <a:cubicBezTo>
                  <a:pt x="4020" y="10056"/>
                  <a:pt x="4206" y="11227"/>
                  <a:pt x="4228" y="12201"/>
                </a:cubicBezTo>
                <a:cubicBezTo>
                  <a:pt x="4234" y="12341"/>
                  <a:pt x="4352" y="12460"/>
                  <a:pt x="4493" y="12460"/>
                </a:cubicBezTo>
                <a:lnTo>
                  <a:pt x="4498" y="12460"/>
                </a:lnTo>
                <a:cubicBezTo>
                  <a:pt x="4645" y="12454"/>
                  <a:pt x="4763" y="12336"/>
                  <a:pt x="4757" y="12189"/>
                </a:cubicBezTo>
                <a:cubicBezTo>
                  <a:pt x="4735" y="11165"/>
                  <a:pt x="4532" y="9938"/>
                  <a:pt x="4262" y="8739"/>
                </a:cubicBezTo>
                <a:cubicBezTo>
                  <a:pt x="4380" y="8317"/>
                  <a:pt x="4937" y="6110"/>
                  <a:pt x="4262" y="3932"/>
                </a:cubicBezTo>
                <a:cubicBezTo>
                  <a:pt x="3525" y="1545"/>
                  <a:pt x="1436" y="104"/>
                  <a:pt x="1346" y="48"/>
                </a:cubicBezTo>
                <a:cubicBezTo>
                  <a:pt x="1299" y="16"/>
                  <a:pt x="1247" y="1"/>
                  <a:pt x="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rot="-5077498" flipH="1">
            <a:off x="8477332" y="4345824"/>
            <a:ext cx="620778" cy="584700"/>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a:off x="8575567" y="4384895"/>
            <a:ext cx="637259" cy="815728"/>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rot="2038833">
            <a:off x="-54525" y="311131"/>
            <a:ext cx="501404" cy="1289225"/>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51"/>
        <p:cNvGrpSpPr/>
        <p:nvPr/>
      </p:nvGrpSpPr>
      <p:grpSpPr>
        <a:xfrm>
          <a:off x="0" y="0"/>
          <a:ext cx="0" cy="0"/>
          <a:chOff x="0" y="0"/>
          <a:chExt cx="0" cy="0"/>
        </a:xfrm>
      </p:grpSpPr>
      <p:sp>
        <p:nvSpPr>
          <p:cNvPr id="152" name="Google Shape;152;p19"/>
          <p:cNvSpPr txBox="1">
            <a:spLocks noGrp="1"/>
          </p:cNvSpPr>
          <p:nvPr>
            <p:ph type="subTitle" idx="1"/>
          </p:nvPr>
        </p:nvSpPr>
        <p:spPr>
          <a:xfrm>
            <a:off x="3814713" y="793650"/>
            <a:ext cx="34389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Font typeface="Abril Fatface"/>
              <a:buNone/>
              <a:defRPr sz="3100">
                <a:latin typeface="Abril Fatface"/>
                <a:ea typeface="Abril Fatface"/>
                <a:cs typeface="Abril Fatface"/>
                <a:sym typeface="Abril Fatface"/>
              </a:defRPr>
            </a:lvl1pPr>
            <a:lvl2pPr lvl="1"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2pPr>
            <a:lvl3pPr lvl="2"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3pPr>
            <a:lvl4pPr lvl="3"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4pPr>
            <a:lvl5pPr lvl="4"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5pPr>
            <a:lvl6pPr lvl="5"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6pPr>
            <a:lvl7pPr lvl="6"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7pPr>
            <a:lvl8pPr lvl="7"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8pPr>
            <a:lvl9pPr lvl="8" algn="ctr" rtl="0">
              <a:lnSpc>
                <a:spcPct val="100000"/>
              </a:lnSpc>
              <a:spcBef>
                <a:spcPts val="0"/>
              </a:spcBef>
              <a:spcAft>
                <a:spcPts val="0"/>
              </a:spcAft>
              <a:buSzPts val="2100"/>
              <a:buFont typeface="Abril Fatface"/>
              <a:buNone/>
              <a:defRPr sz="2100">
                <a:latin typeface="Abril Fatface"/>
                <a:ea typeface="Abril Fatface"/>
                <a:cs typeface="Abril Fatface"/>
                <a:sym typeface="Abril Fatface"/>
              </a:defRPr>
            </a:lvl9pPr>
          </a:lstStyle>
          <a:p>
            <a:endParaRPr/>
          </a:p>
        </p:txBody>
      </p:sp>
      <p:sp>
        <p:nvSpPr>
          <p:cNvPr id="153" name="Google Shape;153;p19"/>
          <p:cNvSpPr txBox="1">
            <a:spLocks noGrp="1"/>
          </p:cNvSpPr>
          <p:nvPr>
            <p:ph type="subTitle" idx="2"/>
          </p:nvPr>
        </p:nvSpPr>
        <p:spPr>
          <a:xfrm>
            <a:off x="1890388" y="2814000"/>
            <a:ext cx="34389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5"/>
              </a:buClr>
              <a:buSzPts val="2100"/>
              <a:buFont typeface="Abril Fatface"/>
              <a:buNone/>
              <a:defRPr sz="3100">
                <a:solidFill>
                  <a:schemeClr val="accent5"/>
                </a:solidFill>
                <a:latin typeface="Abril Fatface"/>
                <a:ea typeface="Abril Fatface"/>
                <a:cs typeface="Abril Fatface"/>
                <a:sym typeface="Abril Fatface"/>
              </a:defRPr>
            </a:lvl1pPr>
            <a:lvl2pPr lvl="1"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2pPr>
            <a:lvl3pPr lvl="2"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3pPr>
            <a:lvl4pPr lvl="3"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4pPr>
            <a:lvl5pPr lvl="4"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5pPr>
            <a:lvl6pPr lvl="5"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6pPr>
            <a:lvl7pPr lvl="6"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7pPr>
            <a:lvl8pPr lvl="7"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8pPr>
            <a:lvl9pPr lvl="8"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9pPr>
          </a:lstStyle>
          <a:p>
            <a:endParaRPr/>
          </a:p>
        </p:txBody>
      </p:sp>
      <p:sp>
        <p:nvSpPr>
          <p:cNvPr id="154" name="Google Shape;154;p19"/>
          <p:cNvSpPr txBox="1">
            <a:spLocks noGrp="1"/>
          </p:cNvSpPr>
          <p:nvPr>
            <p:ph type="subTitle" idx="3"/>
          </p:nvPr>
        </p:nvSpPr>
        <p:spPr>
          <a:xfrm>
            <a:off x="3814713" y="1259850"/>
            <a:ext cx="3438900" cy="118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9"/>
          <p:cNvSpPr txBox="1">
            <a:spLocks noGrp="1"/>
          </p:cNvSpPr>
          <p:nvPr>
            <p:ph type="subTitle" idx="4"/>
          </p:nvPr>
        </p:nvSpPr>
        <p:spPr>
          <a:xfrm>
            <a:off x="1890388" y="3280200"/>
            <a:ext cx="3438900" cy="118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9"/>
          <p:cNvSpPr/>
          <p:nvPr/>
        </p:nvSpPr>
        <p:spPr>
          <a:xfrm rot="-9163090">
            <a:off x="-1688880" y="3411150"/>
            <a:ext cx="3208114" cy="2651096"/>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2700000">
            <a:off x="7217158" y="-245140"/>
            <a:ext cx="3044233" cy="1758759"/>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rot="-5044704" flipH="1">
            <a:off x="202991" y="2226504"/>
            <a:ext cx="558339" cy="578599"/>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271975" y="2288213"/>
            <a:ext cx="631325" cy="732975"/>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5896411">
            <a:off x="373253" y="2948940"/>
            <a:ext cx="123451" cy="311502"/>
          </a:xfrm>
          <a:custGeom>
            <a:avLst/>
            <a:gdLst/>
            <a:ahLst/>
            <a:cxnLst/>
            <a:rect l="l" t="t" r="r" b="b"/>
            <a:pathLst>
              <a:path w="4938" h="12460" extrusionOk="0">
                <a:moveTo>
                  <a:pt x="1335" y="695"/>
                </a:moveTo>
                <a:cubicBezTo>
                  <a:pt x="1915" y="1168"/>
                  <a:pt x="3232" y="2378"/>
                  <a:pt x="3761" y="4084"/>
                </a:cubicBezTo>
                <a:cubicBezTo>
                  <a:pt x="4155" y="5350"/>
                  <a:pt x="4087" y="6656"/>
                  <a:pt x="3964" y="7545"/>
                </a:cubicBezTo>
                <a:cubicBezTo>
                  <a:pt x="3435" y="5575"/>
                  <a:pt x="2787" y="3875"/>
                  <a:pt x="2511" y="3515"/>
                </a:cubicBezTo>
                <a:cubicBezTo>
                  <a:pt x="2454" y="3437"/>
                  <a:pt x="2380" y="3405"/>
                  <a:pt x="2308" y="3405"/>
                </a:cubicBezTo>
                <a:cubicBezTo>
                  <a:pt x="2118" y="3405"/>
                  <a:pt x="1938" y="3627"/>
                  <a:pt x="2089" y="3830"/>
                </a:cubicBezTo>
                <a:cubicBezTo>
                  <a:pt x="2359" y="4179"/>
                  <a:pt x="3035" y="6026"/>
                  <a:pt x="3558" y="8080"/>
                </a:cubicBezTo>
                <a:cubicBezTo>
                  <a:pt x="2860" y="7495"/>
                  <a:pt x="1706" y="6363"/>
                  <a:pt x="1245" y="4866"/>
                </a:cubicBezTo>
                <a:cubicBezTo>
                  <a:pt x="716" y="3160"/>
                  <a:pt x="1121" y="1416"/>
                  <a:pt x="1335" y="695"/>
                </a:cubicBezTo>
                <a:close/>
                <a:moveTo>
                  <a:pt x="1195" y="1"/>
                </a:moveTo>
                <a:cubicBezTo>
                  <a:pt x="1092" y="1"/>
                  <a:pt x="993" y="61"/>
                  <a:pt x="952" y="166"/>
                </a:cubicBezTo>
                <a:cubicBezTo>
                  <a:pt x="913" y="267"/>
                  <a:pt x="1" y="2637"/>
                  <a:pt x="744" y="5024"/>
                </a:cubicBezTo>
                <a:cubicBezTo>
                  <a:pt x="1408" y="7174"/>
                  <a:pt x="3311" y="8592"/>
                  <a:pt x="3755" y="8891"/>
                </a:cubicBezTo>
                <a:cubicBezTo>
                  <a:pt x="4020" y="10056"/>
                  <a:pt x="4206" y="11227"/>
                  <a:pt x="4228" y="12201"/>
                </a:cubicBezTo>
                <a:cubicBezTo>
                  <a:pt x="4234" y="12341"/>
                  <a:pt x="4352" y="12460"/>
                  <a:pt x="4493" y="12460"/>
                </a:cubicBezTo>
                <a:lnTo>
                  <a:pt x="4498" y="12460"/>
                </a:lnTo>
                <a:cubicBezTo>
                  <a:pt x="4645" y="12454"/>
                  <a:pt x="4763" y="12336"/>
                  <a:pt x="4757" y="12189"/>
                </a:cubicBezTo>
                <a:cubicBezTo>
                  <a:pt x="4735" y="11165"/>
                  <a:pt x="4532" y="9938"/>
                  <a:pt x="4262" y="8739"/>
                </a:cubicBezTo>
                <a:cubicBezTo>
                  <a:pt x="4380" y="8317"/>
                  <a:pt x="4937" y="6110"/>
                  <a:pt x="4262" y="3932"/>
                </a:cubicBezTo>
                <a:cubicBezTo>
                  <a:pt x="3525" y="1545"/>
                  <a:pt x="1436" y="104"/>
                  <a:pt x="1346" y="48"/>
                </a:cubicBezTo>
                <a:cubicBezTo>
                  <a:pt x="1299" y="16"/>
                  <a:pt x="1247" y="1"/>
                  <a:pt x="1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rot="-673456">
            <a:off x="7938839" y="4791270"/>
            <a:ext cx="745330" cy="865337"/>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a:off x="8761250" y="3914075"/>
            <a:ext cx="606975" cy="1445550"/>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20"/>
          <p:cNvSpPr txBox="1">
            <a:spLocks noGrp="1"/>
          </p:cNvSpPr>
          <p:nvPr>
            <p:ph type="subTitle" idx="1"/>
          </p:nvPr>
        </p:nvSpPr>
        <p:spPr>
          <a:xfrm>
            <a:off x="720000" y="2927800"/>
            <a:ext cx="23364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166" name="Google Shape;166;p20"/>
          <p:cNvSpPr txBox="1">
            <a:spLocks noGrp="1"/>
          </p:cNvSpPr>
          <p:nvPr>
            <p:ph type="subTitle" idx="2"/>
          </p:nvPr>
        </p:nvSpPr>
        <p:spPr>
          <a:xfrm>
            <a:off x="720000" y="3417400"/>
            <a:ext cx="2336400" cy="77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0"/>
          <p:cNvSpPr txBox="1">
            <a:spLocks noGrp="1"/>
          </p:cNvSpPr>
          <p:nvPr>
            <p:ph type="subTitle" idx="3"/>
          </p:nvPr>
        </p:nvSpPr>
        <p:spPr>
          <a:xfrm>
            <a:off x="3403800" y="3417400"/>
            <a:ext cx="2336400" cy="77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0"/>
          <p:cNvSpPr txBox="1">
            <a:spLocks noGrp="1"/>
          </p:cNvSpPr>
          <p:nvPr>
            <p:ph type="subTitle" idx="4"/>
          </p:nvPr>
        </p:nvSpPr>
        <p:spPr>
          <a:xfrm>
            <a:off x="6087600" y="3417400"/>
            <a:ext cx="2336400" cy="77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0"/>
          <p:cNvSpPr txBox="1">
            <a:spLocks noGrp="1"/>
          </p:cNvSpPr>
          <p:nvPr>
            <p:ph type="subTitle" idx="5"/>
          </p:nvPr>
        </p:nvSpPr>
        <p:spPr>
          <a:xfrm>
            <a:off x="3403800" y="2927800"/>
            <a:ext cx="23364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170" name="Google Shape;170;p20"/>
          <p:cNvSpPr txBox="1">
            <a:spLocks noGrp="1"/>
          </p:cNvSpPr>
          <p:nvPr>
            <p:ph type="subTitle" idx="6"/>
          </p:nvPr>
        </p:nvSpPr>
        <p:spPr>
          <a:xfrm>
            <a:off x="6087600" y="2927800"/>
            <a:ext cx="2336400" cy="4896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171" name="Google Shape;171;p20"/>
          <p:cNvSpPr/>
          <p:nvPr/>
        </p:nvSpPr>
        <p:spPr>
          <a:xfrm rot="687948">
            <a:off x="6231710" y="-1098859"/>
            <a:ext cx="3553824" cy="2325549"/>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a:off x="7842148" y="3615624"/>
            <a:ext cx="2792028" cy="2740513"/>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a:off x="-1355573" y="-2085271"/>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687970">
            <a:off x="-1757982" y="4468103"/>
            <a:ext cx="4612878" cy="3018567"/>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313775" y="2233475"/>
            <a:ext cx="606975" cy="1445550"/>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95688" y="27010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500">
                <a:solidFill>
                  <a:schemeClr val="l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2472800" y="1559925"/>
            <a:ext cx="1100700" cy="951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895688" y="3542825"/>
            <a:ext cx="4360200" cy="32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 name="Google Shape;19;p3"/>
          <p:cNvSpPr/>
          <p:nvPr/>
        </p:nvSpPr>
        <p:spPr>
          <a:xfrm>
            <a:off x="7487123" y="3157149"/>
            <a:ext cx="2792028" cy="2740513"/>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7627334" y="-403925"/>
            <a:ext cx="2223859" cy="175874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990223" y="-1488971"/>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948325" y="4747775"/>
            <a:ext cx="631325" cy="732975"/>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8537025" y="3919338"/>
            <a:ext cx="606975" cy="1445550"/>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065773" flipH="1">
            <a:off x="493263" y="4415782"/>
            <a:ext cx="789115" cy="76992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608332" y="4478881"/>
            <a:ext cx="839473" cy="1036573"/>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1">
  <p:cSld name="BLANK_1_1_1_2_1_1">
    <p:spTree>
      <p:nvGrpSpPr>
        <p:cNvPr id="1" name="Shape 176"/>
        <p:cNvGrpSpPr/>
        <p:nvPr/>
      </p:nvGrpSpPr>
      <p:grpSpPr>
        <a:xfrm>
          <a:off x="0" y="0"/>
          <a:ext cx="0" cy="0"/>
          <a:chOff x="0" y="0"/>
          <a:chExt cx="0" cy="0"/>
        </a:xfrm>
      </p:grpSpPr>
      <p:sp>
        <p:nvSpPr>
          <p:cNvPr id="177" name="Google Shape;177;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1"/>
          <p:cNvSpPr txBox="1">
            <a:spLocks noGrp="1"/>
          </p:cNvSpPr>
          <p:nvPr>
            <p:ph type="subTitle" idx="1"/>
          </p:nvPr>
        </p:nvSpPr>
        <p:spPr>
          <a:xfrm>
            <a:off x="2004151" y="1316850"/>
            <a:ext cx="3836400" cy="466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FF0000"/>
              </a:buClr>
              <a:buSzPts val="2100"/>
              <a:buFont typeface="Abril Fatface"/>
              <a:buNone/>
              <a:defRPr sz="2100">
                <a:solidFill>
                  <a:schemeClr val="accent5"/>
                </a:solidFill>
                <a:latin typeface="Abril Fatface"/>
                <a:ea typeface="Abril Fatface"/>
                <a:cs typeface="Abril Fatface"/>
                <a:sym typeface="Abril Fatface"/>
              </a:defRPr>
            </a:lvl1pPr>
            <a:lvl2pPr lvl="1"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2pPr>
            <a:lvl3pPr lvl="2"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3pPr>
            <a:lvl4pPr lvl="3"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4pPr>
            <a:lvl5pPr lvl="4"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5pPr>
            <a:lvl6pPr lvl="5"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6pPr>
            <a:lvl7pPr lvl="6"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7pPr>
            <a:lvl8pPr lvl="7"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8pPr>
            <a:lvl9pPr lvl="8"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9pPr>
          </a:lstStyle>
          <a:p>
            <a:endParaRPr/>
          </a:p>
        </p:txBody>
      </p:sp>
      <p:sp>
        <p:nvSpPr>
          <p:cNvPr id="179" name="Google Shape;179;p21"/>
          <p:cNvSpPr txBox="1">
            <a:spLocks noGrp="1"/>
          </p:cNvSpPr>
          <p:nvPr>
            <p:ph type="subTitle" idx="2"/>
          </p:nvPr>
        </p:nvSpPr>
        <p:spPr>
          <a:xfrm>
            <a:off x="3479574" y="2540875"/>
            <a:ext cx="3836400" cy="466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FF0000"/>
              </a:buClr>
              <a:buSzPts val="2100"/>
              <a:buFont typeface="Abril Fatface"/>
              <a:buNone/>
              <a:defRPr sz="2100">
                <a:solidFill>
                  <a:schemeClr val="accent5"/>
                </a:solidFill>
                <a:latin typeface="Abril Fatface"/>
                <a:ea typeface="Abril Fatface"/>
                <a:cs typeface="Abril Fatface"/>
                <a:sym typeface="Abril Fatface"/>
              </a:defRPr>
            </a:lvl1pPr>
            <a:lvl2pPr lvl="1"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2pPr>
            <a:lvl3pPr lvl="2"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3pPr>
            <a:lvl4pPr lvl="3"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4pPr>
            <a:lvl5pPr lvl="4"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5pPr>
            <a:lvl6pPr lvl="5"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6pPr>
            <a:lvl7pPr lvl="6"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7pPr>
            <a:lvl8pPr lvl="7"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8pPr>
            <a:lvl9pPr lvl="8"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9pPr>
          </a:lstStyle>
          <a:p>
            <a:endParaRPr/>
          </a:p>
        </p:txBody>
      </p:sp>
      <p:sp>
        <p:nvSpPr>
          <p:cNvPr id="180" name="Google Shape;180;p21"/>
          <p:cNvSpPr txBox="1">
            <a:spLocks noGrp="1"/>
          </p:cNvSpPr>
          <p:nvPr>
            <p:ph type="subTitle" idx="3"/>
          </p:nvPr>
        </p:nvSpPr>
        <p:spPr>
          <a:xfrm>
            <a:off x="2004151" y="3691100"/>
            <a:ext cx="3836400" cy="4662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FF0000"/>
              </a:buClr>
              <a:buSzPts val="2100"/>
              <a:buFont typeface="Abril Fatface"/>
              <a:buNone/>
              <a:defRPr sz="2100">
                <a:solidFill>
                  <a:schemeClr val="accent5"/>
                </a:solidFill>
                <a:latin typeface="Abril Fatface"/>
                <a:ea typeface="Abril Fatface"/>
                <a:cs typeface="Abril Fatface"/>
                <a:sym typeface="Abril Fatface"/>
              </a:defRPr>
            </a:lvl1pPr>
            <a:lvl2pPr lvl="1"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2pPr>
            <a:lvl3pPr lvl="2"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3pPr>
            <a:lvl4pPr lvl="3"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4pPr>
            <a:lvl5pPr lvl="4"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5pPr>
            <a:lvl6pPr lvl="5"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6pPr>
            <a:lvl7pPr lvl="6"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7pPr>
            <a:lvl8pPr lvl="7"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8pPr>
            <a:lvl9pPr lvl="8" rtl="0">
              <a:lnSpc>
                <a:spcPct val="100000"/>
              </a:lnSpc>
              <a:spcBef>
                <a:spcPts val="0"/>
              </a:spcBef>
              <a:spcAft>
                <a:spcPts val="0"/>
              </a:spcAft>
              <a:buClr>
                <a:srgbClr val="FF0000"/>
              </a:buClr>
              <a:buSzPts val="2100"/>
              <a:buFont typeface="Abril Fatface"/>
              <a:buNone/>
              <a:defRPr sz="2100">
                <a:solidFill>
                  <a:srgbClr val="FF0000"/>
                </a:solidFill>
                <a:latin typeface="Abril Fatface"/>
                <a:ea typeface="Abril Fatface"/>
                <a:cs typeface="Abril Fatface"/>
                <a:sym typeface="Abril Fatface"/>
              </a:defRPr>
            </a:lvl9pPr>
          </a:lstStyle>
          <a:p>
            <a:endParaRPr/>
          </a:p>
        </p:txBody>
      </p:sp>
      <p:sp>
        <p:nvSpPr>
          <p:cNvPr id="181" name="Google Shape;181;p21"/>
          <p:cNvSpPr txBox="1">
            <a:spLocks noGrp="1"/>
          </p:cNvSpPr>
          <p:nvPr>
            <p:ph type="subTitle" idx="4"/>
          </p:nvPr>
        </p:nvSpPr>
        <p:spPr>
          <a:xfrm>
            <a:off x="2004151" y="1783050"/>
            <a:ext cx="3836400" cy="4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2" name="Google Shape;182;p21"/>
          <p:cNvSpPr txBox="1">
            <a:spLocks noGrp="1"/>
          </p:cNvSpPr>
          <p:nvPr>
            <p:ph type="subTitle" idx="5"/>
          </p:nvPr>
        </p:nvSpPr>
        <p:spPr>
          <a:xfrm>
            <a:off x="3479551" y="3007069"/>
            <a:ext cx="3836400" cy="4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1"/>
          <p:cNvSpPr txBox="1">
            <a:spLocks noGrp="1"/>
          </p:cNvSpPr>
          <p:nvPr>
            <p:ph type="subTitle" idx="6"/>
          </p:nvPr>
        </p:nvSpPr>
        <p:spPr>
          <a:xfrm>
            <a:off x="2004151" y="4157300"/>
            <a:ext cx="3836400" cy="45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4" name="Google Shape;184;p21"/>
          <p:cNvSpPr/>
          <p:nvPr/>
        </p:nvSpPr>
        <p:spPr>
          <a:xfrm rot="-9163090">
            <a:off x="-1688880" y="3411150"/>
            <a:ext cx="3208114" cy="2651096"/>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2700000">
            <a:off x="7272483" y="-476140"/>
            <a:ext cx="3044233" cy="1758759"/>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5044704" flipH="1">
            <a:off x="202991" y="2226504"/>
            <a:ext cx="558339" cy="578599"/>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271975" y="2288213"/>
            <a:ext cx="631325" cy="732975"/>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5896411">
            <a:off x="373253" y="2948940"/>
            <a:ext cx="123451" cy="311502"/>
          </a:xfrm>
          <a:custGeom>
            <a:avLst/>
            <a:gdLst/>
            <a:ahLst/>
            <a:cxnLst/>
            <a:rect l="l" t="t" r="r" b="b"/>
            <a:pathLst>
              <a:path w="4938" h="12460" extrusionOk="0">
                <a:moveTo>
                  <a:pt x="1335" y="695"/>
                </a:moveTo>
                <a:cubicBezTo>
                  <a:pt x="1915" y="1168"/>
                  <a:pt x="3232" y="2378"/>
                  <a:pt x="3761" y="4084"/>
                </a:cubicBezTo>
                <a:cubicBezTo>
                  <a:pt x="4155" y="5350"/>
                  <a:pt x="4087" y="6656"/>
                  <a:pt x="3964" y="7545"/>
                </a:cubicBezTo>
                <a:cubicBezTo>
                  <a:pt x="3435" y="5575"/>
                  <a:pt x="2787" y="3875"/>
                  <a:pt x="2511" y="3515"/>
                </a:cubicBezTo>
                <a:cubicBezTo>
                  <a:pt x="2454" y="3437"/>
                  <a:pt x="2380" y="3405"/>
                  <a:pt x="2308" y="3405"/>
                </a:cubicBezTo>
                <a:cubicBezTo>
                  <a:pt x="2118" y="3405"/>
                  <a:pt x="1938" y="3627"/>
                  <a:pt x="2089" y="3830"/>
                </a:cubicBezTo>
                <a:cubicBezTo>
                  <a:pt x="2359" y="4179"/>
                  <a:pt x="3035" y="6026"/>
                  <a:pt x="3558" y="8080"/>
                </a:cubicBezTo>
                <a:cubicBezTo>
                  <a:pt x="2860" y="7495"/>
                  <a:pt x="1706" y="6363"/>
                  <a:pt x="1245" y="4866"/>
                </a:cubicBezTo>
                <a:cubicBezTo>
                  <a:pt x="716" y="3160"/>
                  <a:pt x="1121" y="1416"/>
                  <a:pt x="1335" y="695"/>
                </a:cubicBezTo>
                <a:close/>
                <a:moveTo>
                  <a:pt x="1195" y="1"/>
                </a:moveTo>
                <a:cubicBezTo>
                  <a:pt x="1092" y="1"/>
                  <a:pt x="993" y="61"/>
                  <a:pt x="952" y="166"/>
                </a:cubicBezTo>
                <a:cubicBezTo>
                  <a:pt x="913" y="267"/>
                  <a:pt x="1" y="2637"/>
                  <a:pt x="744" y="5024"/>
                </a:cubicBezTo>
                <a:cubicBezTo>
                  <a:pt x="1408" y="7174"/>
                  <a:pt x="3311" y="8592"/>
                  <a:pt x="3755" y="8891"/>
                </a:cubicBezTo>
                <a:cubicBezTo>
                  <a:pt x="4020" y="10056"/>
                  <a:pt x="4206" y="11227"/>
                  <a:pt x="4228" y="12201"/>
                </a:cubicBezTo>
                <a:cubicBezTo>
                  <a:pt x="4234" y="12341"/>
                  <a:pt x="4352" y="12460"/>
                  <a:pt x="4493" y="12460"/>
                </a:cubicBezTo>
                <a:lnTo>
                  <a:pt x="4498" y="12460"/>
                </a:lnTo>
                <a:cubicBezTo>
                  <a:pt x="4645" y="12454"/>
                  <a:pt x="4763" y="12336"/>
                  <a:pt x="4757" y="12189"/>
                </a:cubicBezTo>
                <a:cubicBezTo>
                  <a:pt x="4735" y="11165"/>
                  <a:pt x="4532" y="9938"/>
                  <a:pt x="4262" y="8739"/>
                </a:cubicBezTo>
                <a:cubicBezTo>
                  <a:pt x="4380" y="8317"/>
                  <a:pt x="4937" y="6110"/>
                  <a:pt x="4262" y="3932"/>
                </a:cubicBezTo>
                <a:cubicBezTo>
                  <a:pt x="3525" y="1545"/>
                  <a:pt x="1436" y="104"/>
                  <a:pt x="1346" y="48"/>
                </a:cubicBezTo>
                <a:cubicBezTo>
                  <a:pt x="1299" y="16"/>
                  <a:pt x="1247" y="1"/>
                  <a:pt x="1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rot="-673456">
            <a:off x="7938839" y="4791270"/>
            <a:ext cx="745330" cy="865337"/>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8761250" y="3914075"/>
            <a:ext cx="606975" cy="1445550"/>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3" name="Google Shape;193;p22"/>
          <p:cNvSpPr txBox="1">
            <a:spLocks noGrp="1"/>
          </p:cNvSpPr>
          <p:nvPr>
            <p:ph type="subTitle" idx="1"/>
          </p:nvPr>
        </p:nvSpPr>
        <p:spPr>
          <a:xfrm>
            <a:off x="2098749" y="1550175"/>
            <a:ext cx="22806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194" name="Google Shape;194;p22"/>
          <p:cNvSpPr txBox="1">
            <a:spLocks noGrp="1"/>
          </p:cNvSpPr>
          <p:nvPr>
            <p:ph type="subTitle" idx="2"/>
          </p:nvPr>
        </p:nvSpPr>
        <p:spPr>
          <a:xfrm>
            <a:off x="2098825" y="2016375"/>
            <a:ext cx="2280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2"/>
          <p:cNvSpPr txBox="1">
            <a:spLocks noGrp="1"/>
          </p:cNvSpPr>
          <p:nvPr>
            <p:ph type="subTitle" idx="3"/>
          </p:nvPr>
        </p:nvSpPr>
        <p:spPr>
          <a:xfrm>
            <a:off x="5770797" y="2016375"/>
            <a:ext cx="22806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2"/>
          <p:cNvSpPr txBox="1">
            <a:spLocks noGrp="1"/>
          </p:cNvSpPr>
          <p:nvPr>
            <p:ph type="subTitle" idx="4"/>
          </p:nvPr>
        </p:nvSpPr>
        <p:spPr>
          <a:xfrm>
            <a:off x="2098809" y="3453150"/>
            <a:ext cx="2280600" cy="57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2"/>
          <p:cNvSpPr txBox="1">
            <a:spLocks noGrp="1"/>
          </p:cNvSpPr>
          <p:nvPr>
            <p:ph type="subTitle" idx="5"/>
          </p:nvPr>
        </p:nvSpPr>
        <p:spPr>
          <a:xfrm>
            <a:off x="5770800" y="3453150"/>
            <a:ext cx="2280600" cy="57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22"/>
          <p:cNvSpPr txBox="1">
            <a:spLocks noGrp="1"/>
          </p:cNvSpPr>
          <p:nvPr>
            <p:ph type="subTitle" idx="6"/>
          </p:nvPr>
        </p:nvSpPr>
        <p:spPr>
          <a:xfrm>
            <a:off x="2098809" y="2986950"/>
            <a:ext cx="22806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1pPr>
            <a:lvl2pPr lvl="1"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2pPr>
            <a:lvl3pPr lvl="2"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3pPr>
            <a:lvl4pPr lvl="3"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4pPr>
            <a:lvl5pPr lvl="4"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5pPr>
            <a:lvl6pPr lvl="5"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6pPr>
            <a:lvl7pPr lvl="6"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7pPr>
            <a:lvl8pPr lvl="7"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8pPr>
            <a:lvl9pPr lvl="8"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9pPr>
          </a:lstStyle>
          <a:p>
            <a:endParaRPr/>
          </a:p>
        </p:txBody>
      </p:sp>
      <p:sp>
        <p:nvSpPr>
          <p:cNvPr id="199" name="Google Shape;199;p22"/>
          <p:cNvSpPr txBox="1">
            <a:spLocks noGrp="1"/>
          </p:cNvSpPr>
          <p:nvPr>
            <p:ph type="subTitle" idx="7"/>
          </p:nvPr>
        </p:nvSpPr>
        <p:spPr>
          <a:xfrm>
            <a:off x="5770787" y="1550175"/>
            <a:ext cx="22806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1pPr>
            <a:lvl2pPr lvl="1"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2pPr>
            <a:lvl3pPr lvl="2"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3pPr>
            <a:lvl4pPr lvl="3"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4pPr>
            <a:lvl5pPr lvl="4"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5pPr>
            <a:lvl6pPr lvl="5"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6pPr>
            <a:lvl7pPr lvl="6"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7pPr>
            <a:lvl8pPr lvl="7"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8pPr>
            <a:lvl9pPr lvl="8" algn="ctr" rtl="0">
              <a:lnSpc>
                <a:spcPct val="100000"/>
              </a:lnSpc>
              <a:spcBef>
                <a:spcPts val="0"/>
              </a:spcBef>
              <a:spcAft>
                <a:spcPts val="0"/>
              </a:spcAft>
              <a:buClr>
                <a:schemeClr val="accent5"/>
              </a:buClr>
              <a:buSzPts val="2100"/>
              <a:buFont typeface="Abril Fatface"/>
              <a:buNone/>
              <a:defRPr sz="2100">
                <a:solidFill>
                  <a:schemeClr val="accent5"/>
                </a:solidFill>
                <a:latin typeface="Abril Fatface"/>
                <a:ea typeface="Abril Fatface"/>
                <a:cs typeface="Abril Fatface"/>
                <a:sym typeface="Abril Fatface"/>
              </a:defRPr>
            </a:lvl9pPr>
          </a:lstStyle>
          <a:p>
            <a:endParaRPr/>
          </a:p>
        </p:txBody>
      </p:sp>
      <p:sp>
        <p:nvSpPr>
          <p:cNvPr id="200" name="Google Shape;200;p22"/>
          <p:cNvSpPr txBox="1">
            <a:spLocks noGrp="1"/>
          </p:cNvSpPr>
          <p:nvPr>
            <p:ph type="subTitle" idx="8"/>
          </p:nvPr>
        </p:nvSpPr>
        <p:spPr>
          <a:xfrm>
            <a:off x="5770787" y="2986950"/>
            <a:ext cx="2280600" cy="466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201" name="Google Shape;201;p22"/>
          <p:cNvSpPr/>
          <p:nvPr/>
        </p:nvSpPr>
        <p:spPr>
          <a:xfrm rot="-9163101">
            <a:off x="-1177161" y="3914186"/>
            <a:ext cx="2870993" cy="2338623"/>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2700000">
            <a:off x="7217158" y="-245140"/>
            <a:ext cx="3044233" cy="1758759"/>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673456">
            <a:off x="7938839" y="4791270"/>
            <a:ext cx="745330" cy="865337"/>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8761250" y="3914075"/>
            <a:ext cx="606975" cy="1445550"/>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23"/>
          <p:cNvSpPr txBox="1">
            <a:spLocks noGrp="1"/>
          </p:cNvSpPr>
          <p:nvPr>
            <p:ph type="subTitle" idx="1"/>
          </p:nvPr>
        </p:nvSpPr>
        <p:spPr>
          <a:xfrm>
            <a:off x="972675" y="1988100"/>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23"/>
          <p:cNvSpPr txBox="1">
            <a:spLocks noGrp="1"/>
          </p:cNvSpPr>
          <p:nvPr>
            <p:ph type="subTitle" idx="2"/>
          </p:nvPr>
        </p:nvSpPr>
        <p:spPr>
          <a:xfrm>
            <a:off x="3516000" y="1988100"/>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3"/>
          <p:cNvSpPr txBox="1">
            <a:spLocks noGrp="1"/>
          </p:cNvSpPr>
          <p:nvPr>
            <p:ph type="subTitle" idx="3"/>
          </p:nvPr>
        </p:nvSpPr>
        <p:spPr>
          <a:xfrm>
            <a:off x="6066175" y="1988100"/>
            <a:ext cx="2107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23"/>
          <p:cNvSpPr txBox="1">
            <a:spLocks noGrp="1"/>
          </p:cNvSpPr>
          <p:nvPr>
            <p:ph type="subTitle" idx="4"/>
          </p:nvPr>
        </p:nvSpPr>
        <p:spPr>
          <a:xfrm>
            <a:off x="972675" y="3366248"/>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3"/>
          <p:cNvSpPr txBox="1">
            <a:spLocks noGrp="1"/>
          </p:cNvSpPr>
          <p:nvPr>
            <p:ph type="subTitle" idx="5"/>
          </p:nvPr>
        </p:nvSpPr>
        <p:spPr>
          <a:xfrm>
            <a:off x="3516000" y="3366248"/>
            <a:ext cx="2112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23"/>
          <p:cNvSpPr txBox="1">
            <a:spLocks noGrp="1"/>
          </p:cNvSpPr>
          <p:nvPr>
            <p:ph type="subTitle" idx="6"/>
          </p:nvPr>
        </p:nvSpPr>
        <p:spPr>
          <a:xfrm>
            <a:off x="6070595" y="3366248"/>
            <a:ext cx="21075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3"/>
          <p:cNvSpPr txBox="1">
            <a:spLocks noGrp="1"/>
          </p:cNvSpPr>
          <p:nvPr>
            <p:ph type="subTitle" idx="7"/>
          </p:nvPr>
        </p:nvSpPr>
        <p:spPr>
          <a:xfrm>
            <a:off x="972675" y="15917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214" name="Google Shape;214;p23"/>
          <p:cNvSpPr txBox="1">
            <a:spLocks noGrp="1"/>
          </p:cNvSpPr>
          <p:nvPr>
            <p:ph type="subTitle" idx="8"/>
          </p:nvPr>
        </p:nvSpPr>
        <p:spPr>
          <a:xfrm>
            <a:off x="3519413" y="15917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accent5"/>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215" name="Google Shape;215;p23"/>
          <p:cNvSpPr txBox="1">
            <a:spLocks noGrp="1"/>
          </p:cNvSpPr>
          <p:nvPr>
            <p:ph type="subTitle" idx="9"/>
          </p:nvPr>
        </p:nvSpPr>
        <p:spPr>
          <a:xfrm>
            <a:off x="6070625" y="159170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216" name="Google Shape;216;p23"/>
          <p:cNvSpPr txBox="1">
            <a:spLocks noGrp="1"/>
          </p:cNvSpPr>
          <p:nvPr>
            <p:ph type="subTitle" idx="13"/>
          </p:nvPr>
        </p:nvSpPr>
        <p:spPr>
          <a:xfrm>
            <a:off x="972675" y="296985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accent5"/>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217" name="Google Shape;217;p23"/>
          <p:cNvSpPr txBox="1">
            <a:spLocks noGrp="1"/>
          </p:cNvSpPr>
          <p:nvPr>
            <p:ph type="subTitle" idx="14"/>
          </p:nvPr>
        </p:nvSpPr>
        <p:spPr>
          <a:xfrm>
            <a:off x="3519413" y="296985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218" name="Google Shape;218;p23"/>
          <p:cNvSpPr txBox="1">
            <a:spLocks noGrp="1"/>
          </p:cNvSpPr>
          <p:nvPr>
            <p:ph type="subTitle" idx="15"/>
          </p:nvPr>
        </p:nvSpPr>
        <p:spPr>
          <a:xfrm>
            <a:off x="6070625" y="2969850"/>
            <a:ext cx="2112000" cy="466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100"/>
              <a:buFont typeface="Abril Fatface"/>
              <a:buNone/>
              <a:defRPr sz="2100">
                <a:solidFill>
                  <a:schemeClr val="accent5"/>
                </a:solidFill>
                <a:latin typeface="Abril Fatface"/>
                <a:ea typeface="Abril Fatface"/>
                <a:cs typeface="Abril Fatface"/>
                <a:sym typeface="Abril Fatface"/>
              </a:defRPr>
            </a:lvl1pPr>
            <a:lvl2pPr lvl="1"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2pPr>
            <a:lvl3pPr lvl="2"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3pPr>
            <a:lvl4pPr lvl="3"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4pPr>
            <a:lvl5pPr lvl="4"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5pPr>
            <a:lvl6pPr lvl="5"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6pPr>
            <a:lvl7pPr lvl="6"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7pPr>
            <a:lvl8pPr lvl="7"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8pPr>
            <a:lvl9pPr lvl="8" algn="ctr" rtl="0">
              <a:lnSpc>
                <a:spcPct val="100000"/>
              </a:lnSpc>
              <a:spcBef>
                <a:spcPts val="0"/>
              </a:spcBef>
              <a:spcAft>
                <a:spcPts val="0"/>
              </a:spcAft>
              <a:buClr>
                <a:schemeClr val="dk1"/>
              </a:buClr>
              <a:buSzPts val="2100"/>
              <a:buFont typeface="Abril Fatface"/>
              <a:buNone/>
              <a:defRPr sz="2100">
                <a:solidFill>
                  <a:schemeClr val="dk1"/>
                </a:solidFill>
                <a:latin typeface="Abril Fatface"/>
                <a:ea typeface="Abril Fatface"/>
                <a:cs typeface="Abril Fatface"/>
                <a:sym typeface="Abril Fatface"/>
              </a:defRPr>
            </a:lvl9pPr>
          </a:lstStyle>
          <a:p>
            <a:endParaRPr/>
          </a:p>
        </p:txBody>
      </p:sp>
      <p:sp>
        <p:nvSpPr>
          <p:cNvPr id="219" name="Google Shape;219;p23"/>
          <p:cNvSpPr/>
          <p:nvPr/>
        </p:nvSpPr>
        <p:spPr>
          <a:xfrm rot="1258341">
            <a:off x="6710342" y="3696862"/>
            <a:ext cx="3682103" cy="3614164"/>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rot="-2133460">
            <a:off x="8792641" y="-478770"/>
            <a:ext cx="606952" cy="1445495"/>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rot="361446" flipH="1">
            <a:off x="128395" y="2884641"/>
            <a:ext cx="666732" cy="690920"/>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rot="5406045">
            <a:off x="-81306" y="2918135"/>
            <a:ext cx="753929" cy="875320"/>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rot="-2113601" flipH="1">
            <a:off x="-138904" y="3871789"/>
            <a:ext cx="607067" cy="1445769"/>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24"/>
        <p:cNvGrpSpPr/>
        <p:nvPr/>
      </p:nvGrpSpPr>
      <p:grpSpPr>
        <a:xfrm>
          <a:off x="0" y="0"/>
          <a:ext cx="0" cy="0"/>
          <a:chOff x="0" y="0"/>
          <a:chExt cx="0" cy="0"/>
        </a:xfrm>
      </p:grpSpPr>
      <p:sp>
        <p:nvSpPr>
          <p:cNvPr id="225" name="Google Shape;225;p24"/>
          <p:cNvSpPr txBox="1">
            <a:spLocks noGrp="1"/>
          </p:cNvSpPr>
          <p:nvPr>
            <p:ph type="title" hasCustomPrompt="1"/>
          </p:nvPr>
        </p:nvSpPr>
        <p:spPr>
          <a:xfrm>
            <a:off x="4014450" y="1698615"/>
            <a:ext cx="1115100" cy="582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5"/>
              </a:buClr>
              <a:buSzPts val="3100"/>
              <a:buNone/>
              <a:defRPr sz="3700">
                <a:solidFill>
                  <a:schemeClr val="lt2"/>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26" name="Google Shape;226;p24"/>
          <p:cNvSpPr txBox="1">
            <a:spLocks noGrp="1"/>
          </p:cNvSpPr>
          <p:nvPr>
            <p:ph type="subTitle" idx="1"/>
          </p:nvPr>
        </p:nvSpPr>
        <p:spPr>
          <a:xfrm flipH="1">
            <a:off x="3180713" y="2679877"/>
            <a:ext cx="2761500" cy="50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27" name="Google Shape;227;p24"/>
          <p:cNvSpPr txBox="1">
            <a:spLocks noGrp="1"/>
          </p:cNvSpPr>
          <p:nvPr>
            <p:ph type="title" idx="2" hasCustomPrompt="1"/>
          </p:nvPr>
        </p:nvSpPr>
        <p:spPr>
          <a:xfrm>
            <a:off x="1950505" y="2665493"/>
            <a:ext cx="861900" cy="582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1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28" name="Google Shape;228;p24"/>
          <p:cNvSpPr txBox="1">
            <a:spLocks noGrp="1"/>
          </p:cNvSpPr>
          <p:nvPr>
            <p:ph type="subTitle" idx="3"/>
          </p:nvPr>
        </p:nvSpPr>
        <p:spPr>
          <a:xfrm flipH="1">
            <a:off x="1001200" y="3666250"/>
            <a:ext cx="2760600" cy="50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29" name="Google Shape;229;p24"/>
          <p:cNvSpPr txBox="1">
            <a:spLocks noGrp="1"/>
          </p:cNvSpPr>
          <p:nvPr>
            <p:ph type="title" idx="4" hasCustomPrompt="1"/>
          </p:nvPr>
        </p:nvSpPr>
        <p:spPr>
          <a:xfrm>
            <a:off x="6310525" y="2665493"/>
            <a:ext cx="1115100" cy="582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1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230" name="Google Shape;230;p24"/>
          <p:cNvSpPr txBox="1">
            <a:spLocks noGrp="1"/>
          </p:cNvSpPr>
          <p:nvPr>
            <p:ph type="subTitle" idx="5"/>
          </p:nvPr>
        </p:nvSpPr>
        <p:spPr>
          <a:xfrm flipH="1">
            <a:off x="5432875" y="3666250"/>
            <a:ext cx="2761500" cy="50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31" name="Google Shape;231;p24"/>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2" name="Google Shape;232;p24"/>
          <p:cNvSpPr/>
          <p:nvPr/>
        </p:nvSpPr>
        <p:spPr>
          <a:xfrm rot="1158636">
            <a:off x="7228712" y="-949019"/>
            <a:ext cx="2552367" cy="1943429"/>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p:nvPr/>
        </p:nvSpPr>
        <p:spPr>
          <a:xfrm rot="-426648" flipH="1">
            <a:off x="8802052" y="2014590"/>
            <a:ext cx="607031" cy="1445683"/>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
        <p:nvSpPr>
          <p:cNvPr id="234" name="Google Shape;234;p24"/>
          <p:cNvSpPr/>
          <p:nvPr/>
        </p:nvSpPr>
        <p:spPr>
          <a:xfrm rot="-4731615">
            <a:off x="-1048047" y="3585111"/>
            <a:ext cx="2460812" cy="2947628"/>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rot="3500101" flipH="1">
            <a:off x="-13318" y="2298025"/>
            <a:ext cx="689173" cy="672404"/>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rot="8565957">
            <a:off x="-236596" y="2119096"/>
            <a:ext cx="733084" cy="905301"/>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rot="1247887" flipH="1">
            <a:off x="-179492" y="505703"/>
            <a:ext cx="607016" cy="1445647"/>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38"/>
        <p:cNvGrpSpPr/>
        <p:nvPr/>
      </p:nvGrpSpPr>
      <p:grpSpPr>
        <a:xfrm>
          <a:off x="0" y="0"/>
          <a:ext cx="0" cy="0"/>
          <a:chOff x="0" y="0"/>
          <a:chExt cx="0" cy="0"/>
        </a:xfrm>
      </p:grpSpPr>
      <p:sp>
        <p:nvSpPr>
          <p:cNvPr id="239" name="Google Shape;239;p25"/>
          <p:cNvSpPr txBox="1">
            <a:spLocks noGrp="1"/>
          </p:cNvSpPr>
          <p:nvPr>
            <p:ph type="ctrTitle"/>
          </p:nvPr>
        </p:nvSpPr>
        <p:spPr>
          <a:xfrm>
            <a:off x="2429950" y="669825"/>
            <a:ext cx="42840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40" name="Google Shape;240;p25"/>
          <p:cNvSpPr txBox="1">
            <a:spLocks noGrp="1"/>
          </p:cNvSpPr>
          <p:nvPr>
            <p:ph type="subTitle" idx="1"/>
          </p:nvPr>
        </p:nvSpPr>
        <p:spPr>
          <a:xfrm>
            <a:off x="2430025" y="1628350"/>
            <a:ext cx="42840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41" name="Google Shape;241;p25"/>
          <p:cNvSpPr txBox="1"/>
          <p:nvPr/>
        </p:nvSpPr>
        <p:spPr>
          <a:xfrm>
            <a:off x="2495425" y="3496925"/>
            <a:ext cx="41529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a:solidFill>
                  <a:schemeClr val="dk1"/>
                </a:solidFill>
                <a:latin typeface="Manrope"/>
                <a:ea typeface="Manrope"/>
                <a:cs typeface="Manrope"/>
                <a:sym typeface="Manrope"/>
              </a:rPr>
              <a:t>CREDITS: This presentation template was created by </a:t>
            </a:r>
            <a:r>
              <a:rPr lang="en" sz="1000" b="1" u="sng">
                <a:solidFill>
                  <a:schemeClr val="hlink"/>
                </a:solidFill>
                <a:latin typeface="Manrope"/>
                <a:ea typeface="Manrope"/>
                <a:cs typeface="Manrope"/>
                <a:sym typeface="Manrope"/>
                <a:hlinkClick r:id="rId2"/>
              </a:rPr>
              <a:t>Slidesgo</a:t>
            </a:r>
            <a:r>
              <a:rPr lang="en" sz="1000" u="sng">
                <a:solidFill>
                  <a:schemeClr val="dk1"/>
                </a:solidFill>
                <a:latin typeface="Manrope"/>
                <a:ea typeface="Manrope"/>
                <a:cs typeface="Manrope"/>
                <a:sym typeface="Manrope"/>
              </a:rPr>
              <a:t>,</a:t>
            </a:r>
            <a:r>
              <a:rPr lang="en" sz="1000">
                <a:solidFill>
                  <a:schemeClr val="dk1"/>
                </a:solidFill>
                <a:latin typeface="Manrope"/>
                <a:ea typeface="Manrope"/>
                <a:cs typeface="Manrope"/>
                <a:sym typeface="Manrope"/>
              </a:rPr>
              <a:t> and includes icons by </a:t>
            </a:r>
            <a:r>
              <a:rPr lang="en" sz="1000" b="1" u="sng">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sz="1000" b="1">
                <a:solidFill>
                  <a:schemeClr val="dk1"/>
                </a:solidFill>
                <a:latin typeface="Manrope"/>
                <a:ea typeface="Manrope"/>
                <a:cs typeface="Manrope"/>
                <a:sym typeface="Manrope"/>
              </a:rPr>
              <a:t> </a:t>
            </a:r>
            <a:r>
              <a:rPr lang="en" sz="1000">
                <a:solidFill>
                  <a:schemeClr val="dk1"/>
                </a:solidFill>
                <a:latin typeface="Manrope"/>
                <a:ea typeface="Manrope"/>
                <a:cs typeface="Manrope"/>
                <a:sym typeface="Manrope"/>
              </a:rPr>
              <a:t>and infographics &amp; images by </a:t>
            </a:r>
            <a:r>
              <a:rPr lang="en" sz="1000" b="1" u="sng">
                <a:solidFill>
                  <a:schemeClr val="dk1"/>
                </a:solid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Manrope"/>
              <a:ea typeface="Manrope"/>
              <a:cs typeface="Manrope"/>
              <a:sym typeface="Manrope"/>
            </a:endParaRPr>
          </a:p>
        </p:txBody>
      </p:sp>
      <p:sp>
        <p:nvSpPr>
          <p:cNvPr id="242" name="Google Shape;242;p25"/>
          <p:cNvSpPr/>
          <p:nvPr/>
        </p:nvSpPr>
        <p:spPr>
          <a:xfrm>
            <a:off x="7763075" y="3645148"/>
            <a:ext cx="2516070" cy="2252517"/>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9449570">
            <a:off x="-416824" y="4202929"/>
            <a:ext cx="2263834" cy="1511434"/>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203177" flipH="1">
            <a:off x="8635298" y="2453522"/>
            <a:ext cx="623757" cy="622587"/>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145485">
            <a:off x="8727561" y="2505505"/>
            <a:ext cx="678967" cy="819171"/>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4443624">
            <a:off x="-1432268" y="-2452479"/>
            <a:ext cx="4161885" cy="3843847"/>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7"/>
        <p:cNvGrpSpPr/>
        <p:nvPr/>
      </p:nvGrpSpPr>
      <p:grpSpPr>
        <a:xfrm>
          <a:off x="0" y="0"/>
          <a:ext cx="0" cy="0"/>
          <a:chOff x="0" y="0"/>
          <a:chExt cx="0" cy="0"/>
        </a:xfrm>
      </p:grpSpPr>
      <p:sp>
        <p:nvSpPr>
          <p:cNvPr id="248" name="Google Shape;248;p26"/>
          <p:cNvSpPr/>
          <p:nvPr/>
        </p:nvSpPr>
        <p:spPr>
          <a:xfrm>
            <a:off x="7487123" y="3157149"/>
            <a:ext cx="2792028" cy="2740513"/>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rot="-2505963">
            <a:off x="303154" y="4777131"/>
            <a:ext cx="2223834" cy="175872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902823" y="-1478046"/>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361420" flipH="1">
            <a:off x="151597" y="3023169"/>
            <a:ext cx="600001" cy="62177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rot="5406078">
            <a:off x="-37137" y="3053304"/>
            <a:ext cx="678486" cy="787729"/>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rot="-2113790" flipH="1">
            <a:off x="-88919" y="3911520"/>
            <a:ext cx="546307" cy="1301065"/>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54"/>
        <p:cNvGrpSpPr/>
        <p:nvPr/>
      </p:nvGrpSpPr>
      <p:grpSpPr>
        <a:xfrm>
          <a:off x="0" y="0"/>
          <a:ext cx="0" cy="0"/>
          <a:chOff x="0" y="0"/>
          <a:chExt cx="0" cy="0"/>
        </a:xfrm>
      </p:grpSpPr>
      <p:sp>
        <p:nvSpPr>
          <p:cNvPr id="255" name="Google Shape;255;p27"/>
          <p:cNvSpPr/>
          <p:nvPr/>
        </p:nvSpPr>
        <p:spPr>
          <a:xfrm rot="-2505963">
            <a:off x="7611804" y="4369806"/>
            <a:ext cx="2223834" cy="175872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902823" y="-1478046"/>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rot="-5485753" flipH="1">
            <a:off x="8555020" y="3354009"/>
            <a:ext cx="599998" cy="621765"/>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rot="-441030">
            <a:off x="8647322" y="3404579"/>
            <a:ext cx="678505" cy="787752"/>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rot="6857914" flipH="1">
            <a:off x="135760" y="4098605"/>
            <a:ext cx="546363" cy="1301198"/>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4"/>
          <p:cNvSpPr txBox="1">
            <a:spLocks noGrp="1"/>
          </p:cNvSpPr>
          <p:nvPr>
            <p:ph type="body" idx="1"/>
          </p:nvPr>
        </p:nvSpPr>
        <p:spPr>
          <a:xfrm>
            <a:off x="720000" y="1090727"/>
            <a:ext cx="7704000" cy="2895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9" name="Google Shape;29;p4"/>
          <p:cNvSpPr/>
          <p:nvPr/>
        </p:nvSpPr>
        <p:spPr>
          <a:xfrm>
            <a:off x="-1208337" y="3024600"/>
            <a:ext cx="3774282" cy="3149496"/>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258341">
            <a:off x="6710342" y="3696862"/>
            <a:ext cx="3682103" cy="3614164"/>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1467349">
            <a:off x="8771192" y="7133"/>
            <a:ext cx="606988" cy="1445580"/>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subTitle" idx="1"/>
          </p:nvPr>
        </p:nvSpPr>
        <p:spPr>
          <a:xfrm>
            <a:off x="1841475" y="1609938"/>
            <a:ext cx="781800" cy="466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200"/>
              <a:buFont typeface="Abril Fatface"/>
              <a:buNone/>
              <a:defRPr sz="2100">
                <a:solidFill>
                  <a:schemeClr val="lt1"/>
                </a:solidFill>
                <a:latin typeface="Abril Fatface"/>
                <a:ea typeface="Abril Fatface"/>
                <a:cs typeface="Abril Fatface"/>
                <a:sym typeface="Abril Fatface"/>
              </a:defRPr>
            </a:lvl1pPr>
            <a:lvl2pPr lvl="1"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2pPr>
            <a:lvl3pPr lvl="2"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3pPr>
            <a:lvl4pPr lvl="3"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4pPr>
            <a:lvl5pPr lvl="4"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5pPr>
            <a:lvl6pPr lvl="5"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6pPr>
            <a:lvl7pPr lvl="6"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7pPr>
            <a:lvl8pPr lvl="7"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8pPr>
            <a:lvl9pPr lvl="8" algn="ctr">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9pPr>
          </a:lstStyle>
          <a:p>
            <a:endParaRPr/>
          </a:p>
        </p:txBody>
      </p:sp>
      <p:sp>
        <p:nvSpPr>
          <p:cNvPr id="34" name="Google Shape;34;p5"/>
          <p:cNvSpPr txBox="1">
            <a:spLocks noGrp="1"/>
          </p:cNvSpPr>
          <p:nvPr>
            <p:ph type="subTitle" idx="2"/>
          </p:nvPr>
        </p:nvSpPr>
        <p:spPr>
          <a:xfrm>
            <a:off x="5592091" y="1609938"/>
            <a:ext cx="853800" cy="46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200"/>
              <a:buFont typeface="Abril Fatface"/>
              <a:buNone/>
              <a:defRPr sz="2100">
                <a:latin typeface="Abril Fatface"/>
                <a:ea typeface="Abril Fatface"/>
                <a:cs typeface="Abril Fatface"/>
                <a:sym typeface="Abril Fatface"/>
              </a:defRPr>
            </a:lvl1pPr>
            <a:lvl2pPr lvl="1"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2pPr>
            <a:lvl3pPr lvl="2"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3pPr>
            <a:lvl4pPr lvl="3"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4pPr>
            <a:lvl5pPr lvl="4"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5pPr>
            <a:lvl6pPr lvl="5"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6pPr>
            <a:lvl7pPr lvl="6"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7pPr>
            <a:lvl8pPr lvl="7"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8pPr>
            <a:lvl9pPr lvl="8" algn="ctr" rtl="0">
              <a:lnSpc>
                <a:spcPct val="100000"/>
              </a:lnSpc>
              <a:spcBef>
                <a:spcPts val="0"/>
              </a:spcBef>
              <a:spcAft>
                <a:spcPts val="0"/>
              </a:spcAft>
              <a:buSzPts val="2400"/>
              <a:buFont typeface="Abril Fatface"/>
              <a:buNone/>
              <a:defRPr sz="2400">
                <a:latin typeface="Abril Fatface"/>
                <a:ea typeface="Abril Fatface"/>
                <a:cs typeface="Abril Fatface"/>
                <a:sym typeface="Abril Fatface"/>
              </a:defRPr>
            </a:lvl9pPr>
          </a:lstStyle>
          <a:p>
            <a:endParaRPr/>
          </a:p>
        </p:txBody>
      </p:sp>
      <p:sp>
        <p:nvSpPr>
          <p:cNvPr id="35" name="Google Shape;35;p5"/>
          <p:cNvSpPr txBox="1">
            <a:spLocks noGrp="1"/>
          </p:cNvSpPr>
          <p:nvPr>
            <p:ph type="subTitle" idx="3"/>
          </p:nvPr>
        </p:nvSpPr>
        <p:spPr>
          <a:xfrm>
            <a:off x="1290775" y="2131200"/>
            <a:ext cx="2907600" cy="242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6" name="Google Shape;36;p5"/>
          <p:cNvSpPr txBox="1">
            <a:spLocks noGrp="1"/>
          </p:cNvSpPr>
          <p:nvPr>
            <p:ph type="subTitle" idx="4"/>
          </p:nvPr>
        </p:nvSpPr>
        <p:spPr>
          <a:xfrm>
            <a:off x="4945650" y="2131200"/>
            <a:ext cx="2907600" cy="2423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p:nvPr/>
        </p:nvSpPr>
        <p:spPr>
          <a:xfrm rot="1158636">
            <a:off x="7228712" y="-949019"/>
            <a:ext cx="2552367" cy="1943429"/>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426648" flipH="1">
            <a:off x="8802052" y="2014590"/>
            <a:ext cx="607031" cy="1445683"/>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
        <p:nvSpPr>
          <p:cNvPr id="40" name="Google Shape;40;p5"/>
          <p:cNvSpPr/>
          <p:nvPr/>
        </p:nvSpPr>
        <p:spPr>
          <a:xfrm rot="-4731615">
            <a:off x="-1048047" y="3585111"/>
            <a:ext cx="2460812" cy="2947628"/>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3500101" flipH="1">
            <a:off x="70307" y="2894550"/>
            <a:ext cx="689173" cy="672404"/>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8565957">
            <a:off x="-152971" y="2715621"/>
            <a:ext cx="733084" cy="905301"/>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1247887" flipH="1">
            <a:off x="-190417" y="1298053"/>
            <a:ext cx="607016" cy="1445647"/>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 name="Google Shape;46;p6"/>
          <p:cNvSpPr/>
          <p:nvPr/>
        </p:nvSpPr>
        <p:spPr>
          <a:xfrm rot="-3930840">
            <a:off x="-1659172" y="-2330589"/>
            <a:ext cx="3774266" cy="3149529"/>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rot="1749444">
            <a:off x="7526102" y="-896083"/>
            <a:ext cx="2628820" cy="2185598"/>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378296">
            <a:off x="9002944" y="3811919"/>
            <a:ext cx="188289" cy="475108"/>
          </a:xfrm>
          <a:custGeom>
            <a:avLst/>
            <a:gdLst/>
            <a:ahLst/>
            <a:cxnLst/>
            <a:rect l="l" t="t" r="r" b="b"/>
            <a:pathLst>
              <a:path w="4938" h="12460" extrusionOk="0">
                <a:moveTo>
                  <a:pt x="1335" y="695"/>
                </a:moveTo>
                <a:cubicBezTo>
                  <a:pt x="1915" y="1168"/>
                  <a:pt x="3232" y="2378"/>
                  <a:pt x="3761" y="4084"/>
                </a:cubicBezTo>
                <a:cubicBezTo>
                  <a:pt x="4155" y="5350"/>
                  <a:pt x="4087" y="6656"/>
                  <a:pt x="3964" y="7545"/>
                </a:cubicBezTo>
                <a:cubicBezTo>
                  <a:pt x="3435" y="5575"/>
                  <a:pt x="2787" y="3875"/>
                  <a:pt x="2511" y="3515"/>
                </a:cubicBezTo>
                <a:cubicBezTo>
                  <a:pt x="2454" y="3437"/>
                  <a:pt x="2380" y="3405"/>
                  <a:pt x="2308" y="3405"/>
                </a:cubicBezTo>
                <a:cubicBezTo>
                  <a:pt x="2118" y="3405"/>
                  <a:pt x="1938" y="3627"/>
                  <a:pt x="2089" y="3830"/>
                </a:cubicBezTo>
                <a:cubicBezTo>
                  <a:pt x="2359" y="4179"/>
                  <a:pt x="3035" y="6026"/>
                  <a:pt x="3558" y="8080"/>
                </a:cubicBezTo>
                <a:cubicBezTo>
                  <a:pt x="2860" y="7495"/>
                  <a:pt x="1706" y="6363"/>
                  <a:pt x="1245" y="4866"/>
                </a:cubicBezTo>
                <a:cubicBezTo>
                  <a:pt x="716" y="3160"/>
                  <a:pt x="1121" y="1416"/>
                  <a:pt x="1335" y="695"/>
                </a:cubicBezTo>
                <a:close/>
                <a:moveTo>
                  <a:pt x="1195" y="1"/>
                </a:moveTo>
                <a:cubicBezTo>
                  <a:pt x="1092" y="1"/>
                  <a:pt x="993" y="61"/>
                  <a:pt x="952" y="166"/>
                </a:cubicBezTo>
                <a:cubicBezTo>
                  <a:pt x="913" y="267"/>
                  <a:pt x="1" y="2637"/>
                  <a:pt x="744" y="5024"/>
                </a:cubicBezTo>
                <a:cubicBezTo>
                  <a:pt x="1408" y="7174"/>
                  <a:pt x="3311" y="8592"/>
                  <a:pt x="3755" y="8891"/>
                </a:cubicBezTo>
                <a:cubicBezTo>
                  <a:pt x="4020" y="10056"/>
                  <a:pt x="4206" y="11227"/>
                  <a:pt x="4228" y="12201"/>
                </a:cubicBezTo>
                <a:cubicBezTo>
                  <a:pt x="4234" y="12341"/>
                  <a:pt x="4352" y="12460"/>
                  <a:pt x="4493" y="12460"/>
                </a:cubicBezTo>
                <a:lnTo>
                  <a:pt x="4498" y="12460"/>
                </a:lnTo>
                <a:cubicBezTo>
                  <a:pt x="4645" y="12454"/>
                  <a:pt x="4763" y="12336"/>
                  <a:pt x="4757" y="12189"/>
                </a:cubicBezTo>
                <a:cubicBezTo>
                  <a:pt x="4735" y="11165"/>
                  <a:pt x="4532" y="9938"/>
                  <a:pt x="4262" y="8739"/>
                </a:cubicBezTo>
                <a:cubicBezTo>
                  <a:pt x="4380" y="8317"/>
                  <a:pt x="4937" y="6110"/>
                  <a:pt x="4262" y="3932"/>
                </a:cubicBezTo>
                <a:cubicBezTo>
                  <a:pt x="3525" y="1545"/>
                  <a:pt x="1436" y="104"/>
                  <a:pt x="1346" y="48"/>
                </a:cubicBezTo>
                <a:cubicBezTo>
                  <a:pt x="1299" y="16"/>
                  <a:pt x="1247" y="1"/>
                  <a:pt x="1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5077498" flipH="1">
            <a:off x="8477332" y="4345824"/>
            <a:ext cx="620778" cy="584700"/>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8575567" y="4384895"/>
            <a:ext cx="637259" cy="815728"/>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2038833">
            <a:off x="45100" y="4326006"/>
            <a:ext cx="501404" cy="1289225"/>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1019825" y="1141650"/>
            <a:ext cx="373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txBox="1">
            <a:spLocks noGrp="1"/>
          </p:cNvSpPr>
          <p:nvPr>
            <p:ph type="body" idx="1"/>
          </p:nvPr>
        </p:nvSpPr>
        <p:spPr>
          <a:xfrm>
            <a:off x="1019825" y="2059450"/>
            <a:ext cx="3735900" cy="2042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55" name="Google Shape;55;p7"/>
          <p:cNvSpPr/>
          <p:nvPr/>
        </p:nvSpPr>
        <p:spPr>
          <a:xfrm>
            <a:off x="-1208337" y="3024600"/>
            <a:ext cx="3774282" cy="3149496"/>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7627334" y="-403925"/>
            <a:ext cx="2223859" cy="175874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1917750" y="1431625"/>
            <a:ext cx="5308500" cy="25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59" name="Google Shape;59;p8"/>
          <p:cNvSpPr/>
          <p:nvPr/>
        </p:nvSpPr>
        <p:spPr>
          <a:xfrm rot="687948">
            <a:off x="6231710" y="-1098859"/>
            <a:ext cx="3553824" cy="2325549"/>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7842148" y="3615624"/>
            <a:ext cx="2792028" cy="2740513"/>
          </a:xfrm>
          <a:custGeom>
            <a:avLst/>
            <a:gdLst/>
            <a:ahLst/>
            <a:cxnLst/>
            <a:rect l="l" t="t" r="r" b="b"/>
            <a:pathLst>
              <a:path w="23426" h="27814" extrusionOk="0">
                <a:moveTo>
                  <a:pt x="14310" y="1"/>
                </a:moveTo>
                <a:cubicBezTo>
                  <a:pt x="13950" y="1"/>
                  <a:pt x="13583" y="22"/>
                  <a:pt x="13209" y="63"/>
                </a:cubicBezTo>
                <a:cubicBezTo>
                  <a:pt x="11660" y="233"/>
                  <a:pt x="10452" y="1029"/>
                  <a:pt x="9651" y="2395"/>
                </a:cubicBezTo>
                <a:cubicBezTo>
                  <a:pt x="9269" y="3048"/>
                  <a:pt x="8942" y="3728"/>
                  <a:pt x="8730" y="4457"/>
                </a:cubicBezTo>
                <a:cubicBezTo>
                  <a:pt x="8434" y="5466"/>
                  <a:pt x="8090" y="6368"/>
                  <a:pt x="7457" y="7222"/>
                </a:cubicBezTo>
                <a:cubicBezTo>
                  <a:pt x="5191" y="10279"/>
                  <a:pt x="1837" y="12541"/>
                  <a:pt x="637" y="16316"/>
                </a:cubicBezTo>
                <a:cubicBezTo>
                  <a:pt x="83" y="18061"/>
                  <a:pt x="0" y="19815"/>
                  <a:pt x="647" y="21559"/>
                </a:cubicBezTo>
                <a:cubicBezTo>
                  <a:pt x="1564" y="24031"/>
                  <a:pt x="3344" y="25670"/>
                  <a:pt x="5703" y="26727"/>
                </a:cubicBezTo>
                <a:cubicBezTo>
                  <a:pt x="6707" y="27175"/>
                  <a:pt x="7782" y="27311"/>
                  <a:pt x="8876" y="27338"/>
                </a:cubicBezTo>
                <a:cubicBezTo>
                  <a:pt x="8974" y="27341"/>
                  <a:pt x="9071" y="27342"/>
                  <a:pt x="9167" y="27342"/>
                </a:cubicBezTo>
                <a:cubicBezTo>
                  <a:pt x="10496" y="27342"/>
                  <a:pt x="11780" y="27118"/>
                  <a:pt x="13009" y="26574"/>
                </a:cubicBezTo>
                <a:cubicBezTo>
                  <a:pt x="13181" y="26498"/>
                  <a:pt x="13369" y="26465"/>
                  <a:pt x="13570" y="26465"/>
                </a:cubicBezTo>
                <a:cubicBezTo>
                  <a:pt x="14856" y="26465"/>
                  <a:pt x="16647" y="27813"/>
                  <a:pt x="17883" y="27813"/>
                </a:cubicBezTo>
                <a:cubicBezTo>
                  <a:pt x="18168" y="27813"/>
                  <a:pt x="18423" y="27742"/>
                  <a:pt x="18636" y="27566"/>
                </a:cubicBezTo>
                <a:cubicBezTo>
                  <a:pt x="20009" y="26433"/>
                  <a:pt x="19739" y="21491"/>
                  <a:pt x="20611" y="19931"/>
                </a:cubicBezTo>
                <a:cubicBezTo>
                  <a:pt x="21241" y="18806"/>
                  <a:pt x="21792" y="17643"/>
                  <a:pt x="22256" y="16440"/>
                </a:cubicBezTo>
                <a:cubicBezTo>
                  <a:pt x="22979" y="14565"/>
                  <a:pt x="23419" y="12627"/>
                  <a:pt x="23421" y="10607"/>
                </a:cubicBezTo>
                <a:cubicBezTo>
                  <a:pt x="23421" y="10442"/>
                  <a:pt x="23426" y="10278"/>
                  <a:pt x="23419" y="10114"/>
                </a:cubicBezTo>
                <a:cubicBezTo>
                  <a:pt x="23409" y="9864"/>
                  <a:pt x="23400" y="9612"/>
                  <a:pt x="23371" y="9361"/>
                </a:cubicBezTo>
                <a:cubicBezTo>
                  <a:pt x="23095" y="6901"/>
                  <a:pt x="22133" y="4735"/>
                  <a:pt x="20512" y="2873"/>
                </a:cubicBezTo>
                <a:cubicBezTo>
                  <a:pt x="18831" y="940"/>
                  <a:pt x="16738" y="1"/>
                  <a:pt x="14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355573" y="-2085271"/>
            <a:ext cx="2792030" cy="3259774"/>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687970">
            <a:off x="-1757982" y="4468103"/>
            <a:ext cx="4612878" cy="3018567"/>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1141973">
            <a:off x="-154660" y="2110674"/>
            <a:ext cx="606955" cy="1445502"/>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sp>
        <p:nvSpPr>
          <p:cNvPr id="65" name="Google Shape;65;p9"/>
          <p:cNvSpPr txBox="1">
            <a:spLocks noGrp="1"/>
          </p:cNvSpPr>
          <p:nvPr>
            <p:ph type="title"/>
          </p:nvPr>
        </p:nvSpPr>
        <p:spPr>
          <a:xfrm>
            <a:off x="2338500" y="1609350"/>
            <a:ext cx="4467000" cy="67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9"/>
          <p:cNvSpPr txBox="1">
            <a:spLocks noGrp="1"/>
          </p:cNvSpPr>
          <p:nvPr>
            <p:ph type="subTitle" idx="1"/>
          </p:nvPr>
        </p:nvSpPr>
        <p:spPr>
          <a:xfrm>
            <a:off x="2338500" y="2377288"/>
            <a:ext cx="4467000" cy="103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9"/>
          <p:cNvSpPr/>
          <p:nvPr/>
        </p:nvSpPr>
        <p:spPr>
          <a:xfrm rot="263527">
            <a:off x="-1440150" y="3011955"/>
            <a:ext cx="4369318" cy="3829135"/>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7627334" y="-403925"/>
            <a:ext cx="2223859" cy="1758745"/>
          </a:xfrm>
          <a:custGeom>
            <a:avLst/>
            <a:gdLst/>
            <a:ahLst/>
            <a:cxnLst/>
            <a:rect l="l" t="t" r="r" b="b"/>
            <a:pathLst>
              <a:path w="29386" h="23240" extrusionOk="0">
                <a:moveTo>
                  <a:pt x="9202" y="1"/>
                </a:moveTo>
                <a:cubicBezTo>
                  <a:pt x="8164" y="1"/>
                  <a:pt x="7126" y="30"/>
                  <a:pt x="6093" y="75"/>
                </a:cubicBezTo>
                <a:cubicBezTo>
                  <a:pt x="4731" y="134"/>
                  <a:pt x="3324" y="228"/>
                  <a:pt x="2108" y="848"/>
                </a:cubicBezTo>
                <a:cubicBezTo>
                  <a:pt x="895" y="1467"/>
                  <a:pt x="370" y="2840"/>
                  <a:pt x="226" y="4197"/>
                </a:cubicBezTo>
                <a:cubicBezTo>
                  <a:pt x="0" y="6332"/>
                  <a:pt x="73" y="8521"/>
                  <a:pt x="689" y="10578"/>
                </a:cubicBezTo>
                <a:cubicBezTo>
                  <a:pt x="1305" y="12634"/>
                  <a:pt x="2492" y="14552"/>
                  <a:pt x="4211" y="15838"/>
                </a:cubicBezTo>
                <a:cubicBezTo>
                  <a:pt x="6438" y="17499"/>
                  <a:pt x="9325" y="17968"/>
                  <a:pt x="12099" y="18114"/>
                </a:cubicBezTo>
                <a:cubicBezTo>
                  <a:pt x="14873" y="18261"/>
                  <a:pt x="17695" y="18145"/>
                  <a:pt x="20383" y="18841"/>
                </a:cubicBezTo>
                <a:cubicBezTo>
                  <a:pt x="23469" y="19640"/>
                  <a:pt x="26176" y="21456"/>
                  <a:pt x="28817" y="23240"/>
                </a:cubicBezTo>
                <a:cubicBezTo>
                  <a:pt x="29253" y="21987"/>
                  <a:pt x="29361" y="20476"/>
                  <a:pt x="29368" y="19150"/>
                </a:cubicBezTo>
                <a:cubicBezTo>
                  <a:pt x="29385" y="15619"/>
                  <a:pt x="29375" y="11949"/>
                  <a:pt x="27856" y="8762"/>
                </a:cubicBezTo>
                <a:cubicBezTo>
                  <a:pt x="26070" y="5019"/>
                  <a:pt x="22375" y="2446"/>
                  <a:pt x="18417" y="1202"/>
                </a:cubicBezTo>
                <a:cubicBezTo>
                  <a:pt x="15448" y="269"/>
                  <a:pt x="12327" y="1"/>
                  <a:pt x="9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rot="-3791412">
            <a:off x="-1188531" y="-2069739"/>
            <a:ext cx="3538746" cy="3054775"/>
          </a:xfrm>
          <a:custGeom>
            <a:avLst/>
            <a:gdLst/>
            <a:ahLst/>
            <a:cxnLst/>
            <a:rect l="l" t="t" r="r" b="b"/>
            <a:pathLst>
              <a:path w="34057" h="28418" extrusionOk="0">
                <a:moveTo>
                  <a:pt x="6332" y="1"/>
                </a:moveTo>
                <a:cubicBezTo>
                  <a:pt x="5686" y="1"/>
                  <a:pt x="5070" y="56"/>
                  <a:pt x="4545" y="196"/>
                </a:cubicBezTo>
                <a:cubicBezTo>
                  <a:pt x="3410" y="503"/>
                  <a:pt x="2539" y="2178"/>
                  <a:pt x="2004" y="3160"/>
                </a:cubicBezTo>
                <a:cubicBezTo>
                  <a:pt x="552" y="5829"/>
                  <a:pt x="0" y="8935"/>
                  <a:pt x="58" y="11949"/>
                </a:cubicBezTo>
                <a:cubicBezTo>
                  <a:pt x="159" y="17287"/>
                  <a:pt x="2300" y="22870"/>
                  <a:pt x="6756" y="25812"/>
                </a:cubicBezTo>
                <a:cubicBezTo>
                  <a:pt x="9852" y="27859"/>
                  <a:pt x="13681" y="28418"/>
                  <a:pt x="17412" y="28418"/>
                </a:cubicBezTo>
                <a:cubicBezTo>
                  <a:pt x="17696" y="28418"/>
                  <a:pt x="17980" y="28415"/>
                  <a:pt x="18263" y="28408"/>
                </a:cubicBezTo>
                <a:cubicBezTo>
                  <a:pt x="21463" y="28340"/>
                  <a:pt x="24652" y="27946"/>
                  <a:pt x="27790" y="27313"/>
                </a:cubicBezTo>
                <a:cubicBezTo>
                  <a:pt x="29703" y="26926"/>
                  <a:pt x="31790" y="26319"/>
                  <a:pt x="32819" y="24660"/>
                </a:cubicBezTo>
                <a:cubicBezTo>
                  <a:pt x="34056" y="22667"/>
                  <a:pt x="33154" y="19920"/>
                  <a:pt x="31449" y="18309"/>
                </a:cubicBezTo>
                <a:cubicBezTo>
                  <a:pt x="29742" y="16699"/>
                  <a:pt x="27432" y="15933"/>
                  <a:pt x="25229" y="15129"/>
                </a:cubicBezTo>
                <a:cubicBezTo>
                  <a:pt x="23024" y="14326"/>
                  <a:pt x="20747" y="13361"/>
                  <a:pt x="19301" y="11514"/>
                </a:cubicBezTo>
                <a:cubicBezTo>
                  <a:pt x="17419" y="9110"/>
                  <a:pt x="17305" y="5657"/>
                  <a:pt x="15376" y="3290"/>
                </a:cubicBezTo>
                <a:cubicBezTo>
                  <a:pt x="14084" y="1710"/>
                  <a:pt x="12113" y="809"/>
                  <a:pt x="10109" y="425"/>
                </a:cubicBezTo>
                <a:cubicBezTo>
                  <a:pt x="9052" y="224"/>
                  <a:pt x="7630" y="1"/>
                  <a:pt x="63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rot="-426648" flipH="1">
            <a:off x="8814502" y="3134265"/>
            <a:ext cx="607031" cy="1445683"/>
          </a:xfrm>
          <a:custGeom>
            <a:avLst/>
            <a:gdLst/>
            <a:ahLst/>
            <a:cxnLst/>
            <a:rect l="l" t="t" r="r" b="b"/>
            <a:pathLst>
              <a:path w="24279" h="57822" extrusionOk="0">
                <a:moveTo>
                  <a:pt x="4521" y="687"/>
                </a:moveTo>
                <a:cubicBezTo>
                  <a:pt x="5393" y="1335"/>
                  <a:pt x="8027" y="3507"/>
                  <a:pt x="9080" y="6710"/>
                </a:cubicBezTo>
                <a:cubicBezTo>
                  <a:pt x="9981" y="9463"/>
                  <a:pt x="9384" y="12418"/>
                  <a:pt x="8967" y="13887"/>
                </a:cubicBezTo>
                <a:cubicBezTo>
                  <a:pt x="7875" y="11050"/>
                  <a:pt x="6935" y="8607"/>
                  <a:pt x="6434" y="6930"/>
                </a:cubicBezTo>
                <a:cubicBezTo>
                  <a:pt x="6392" y="6797"/>
                  <a:pt x="6290" y="6740"/>
                  <a:pt x="6186" y="6740"/>
                </a:cubicBezTo>
                <a:cubicBezTo>
                  <a:pt x="6027" y="6740"/>
                  <a:pt x="5866" y="6877"/>
                  <a:pt x="5928" y="7082"/>
                </a:cubicBezTo>
                <a:cubicBezTo>
                  <a:pt x="6446" y="8793"/>
                  <a:pt x="7397" y="11275"/>
                  <a:pt x="8500" y="14152"/>
                </a:cubicBezTo>
                <a:lnTo>
                  <a:pt x="8557" y="14293"/>
                </a:lnTo>
                <a:cubicBezTo>
                  <a:pt x="7566" y="13398"/>
                  <a:pt x="5376" y="11191"/>
                  <a:pt x="4414" y="8241"/>
                </a:cubicBezTo>
                <a:cubicBezTo>
                  <a:pt x="3361" y="5039"/>
                  <a:pt x="4200" y="1723"/>
                  <a:pt x="4521" y="687"/>
                </a:cubicBezTo>
                <a:close/>
                <a:moveTo>
                  <a:pt x="14974" y="8759"/>
                </a:moveTo>
                <a:cubicBezTo>
                  <a:pt x="15306" y="9564"/>
                  <a:pt x="16060" y="11771"/>
                  <a:pt x="15565" y="14034"/>
                </a:cubicBezTo>
                <a:cubicBezTo>
                  <a:pt x="15126" y="16060"/>
                  <a:pt x="13679" y="17670"/>
                  <a:pt x="12885" y="18430"/>
                </a:cubicBezTo>
                <a:cubicBezTo>
                  <a:pt x="13319" y="15745"/>
                  <a:pt x="13988" y="13274"/>
                  <a:pt x="14287" y="12801"/>
                </a:cubicBezTo>
                <a:cubicBezTo>
                  <a:pt x="14417" y="12592"/>
                  <a:pt x="14239" y="12392"/>
                  <a:pt x="14056" y="12392"/>
                </a:cubicBezTo>
                <a:cubicBezTo>
                  <a:pt x="13978" y="12392"/>
                  <a:pt x="13898" y="12430"/>
                  <a:pt x="13842" y="12519"/>
                </a:cubicBezTo>
                <a:cubicBezTo>
                  <a:pt x="13533" y="13009"/>
                  <a:pt x="12880" y="15334"/>
                  <a:pt x="12435" y="17946"/>
                </a:cubicBezTo>
                <a:cubicBezTo>
                  <a:pt x="12153" y="16865"/>
                  <a:pt x="11855" y="15092"/>
                  <a:pt x="12243" y="13313"/>
                </a:cubicBezTo>
                <a:cubicBezTo>
                  <a:pt x="12733" y="11050"/>
                  <a:pt x="14337" y="9356"/>
                  <a:pt x="14974" y="8759"/>
                </a:cubicBezTo>
                <a:close/>
                <a:moveTo>
                  <a:pt x="905" y="17318"/>
                </a:moveTo>
                <a:cubicBezTo>
                  <a:pt x="1905" y="17318"/>
                  <a:pt x="4027" y="17480"/>
                  <a:pt x="5821" y="18655"/>
                </a:cubicBezTo>
                <a:cubicBezTo>
                  <a:pt x="7346" y="19657"/>
                  <a:pt x="8371" y="21126"/>
                  <a:pt x="8934" y="22100"/>
                </a:cubicBezTo>
                <a:cubicBezTo>
                  <a:pt x="6783" y="20546"/>
                  <a:pt x="4689" y="19347"/>
                  <a:pt x="4121" y="19212"/>
                </a:cubicBezTo>
                <a:cubicBezTo>
                  <a:pt x="4092" y="19204"/>
                  <a:pt x="4065" y="19201"/>
                  <a:pt x="4039" y="19201"/>
                </a:cubicBezTo>
                <a:cubicBezTo>
                  <a:pt x="3755" y="19201"/>
                  <a:pt x="3677" y="19652"/>
                  <a:pt x="4003" y="19725"/>
                </a:cubicBezTo>
                <a:cubicBezTo>
                  <a:pt x="4549" y="19854"/>
                  <a:pt x="6755" y="21149"/>
                  <a:pt x="8945" y="22764"/>
                </a:cubicBezTo>
                <a:cubicBezTo>
                  <a:pt x="8893" y="22765"/>
                  <a:pt x="8839" y="22765"/>
                  <a:pt x="8782" y="22765"/>
                </a:cubicBezTo>
                <a:cubicBezTo>
                  <a:pt x="7649" y="22765"/>
                  <a:pt x="5614" y="22586"/>
                  <a:pt x="3958" y="21503"/>
                </a:cubicBezTo>
                <a:cubicBezTo>
                  <a:pt x="2021" y="20237"/>
                  <a:pt x="1008" y="18126"/>
                  <a:pt x="682" y="17321"/>
                </a:cubicBezTo>
                <a:cubicBezTo>
                  <a:pt x="748" y="17319"/>
                  <a:pt x="823" y="17318"/>
                  <a:pt x="905" y="17318"/>
                </a:cubicBezTo>
                <a:close/>
                <a:moveTo>
                  <a:pt x="22032" y="17811"/>
                </a:moveTo>
                <a:cubicBezTo>
                  <a:pt x="22280" y="18869"/>
                  <a:pt x="22882" y="22235"/>
                  <a:pt x="21610" y="25354"/>
                </a:cubicBezTo>
                <a:cubicBezTo>
                  <a:pt x="20445" y="28224"/>
                  <a:pt x="17811" y="30155"/>
                  <a:pt x="16628" y="30915"/>
                </a:cubicBezTo>
                <a:cubicBezTo>
                  <a:pt x="17878" y="27234"/>
                  <a:pt x="19454" y="23856"/>
                  <a:pt x="19995" y="23254"/>
                </a:cubicBezTo>
                <a:cubicBezTo>
                  <a:pt x="20156" y="23058"/>
                  <a:pt x="19984" y="22821"/>
                  <a:pt x="19788" y="22821"/>
                </a:cubicBezTo>
                <a:cubicBezTo>
                  <a:pt x="19724" y="22821"/>
                  <a:pt x="19658" y="22846"/>
                  <a:pt x="19601" y="22905"/>
                </a:cubicBezTo>
                <a:cubicBezTo>
                  <a:pt x="19043" y="23530"/>
                  <a:pt x="17507" y="26750"/>
                  <a:pt x="16251" y="30369"/>
                </a:cubicBezTo>
                <a:cubicBezTo>
                  <a:pt x="16094" y="28883"/>
                  <a:pt x="15998" y="26102"/>
                  <a:pt x="17062" y="23502"/>
                </a:cubicBezTo>
                <a:lnTo>
                  <a:pt x="17062" y="23496"/>
                </a:lnTo>
                <a:cubicBezTo>
                  <a:pt x="18334" y="20378"/>
                  <a:pt x="21120" y="18396"/>
                  <a:pt x="22032" y="17811"/>
                </a:cubicBezTo>
                <a:close/>
                <a:moveTo>
                  <a:pt x="1841" y="23181"/>
                </a:moveTo>
                <a:lnTo>
                  <a:pt x="1841" y="23181"/>
                </a:lnTo>
                <a:cubicBezTo>
                  <a:pt x="2883" y="23479"/>
                  <a:pt x="6119" y="24565"/>
                  <a:pt x="8241" y="27194"/>
                </a:cubicBezTo>
                <a:cubicBezTo>
                  <a:pt x="10009" y="29373"/>
                  <a:pt x="10724" y="32069"/>
                  <a:pt x="10999" y="33538"/>
                </a:cubicBezTo>
                <a:cubicBezTo>
                  <a:pt x="8754" y="30436"/>
                  <a:pt x="6356" y="27785"/>
                  <a:pt x="5641" y="27352"/>
                </a:cubicBezTo>
                <a:cubicBezTo>
                  <a:pt x="5594" y="27327"/>
                  <a:pt x="5549" y="27315"/>
                  <a:pt x="5507" y="27315"/>
                </a:cubicBezTo>
                <a:cubicBezTo>
                  <a:pt x="5275" y="27315"/>
                  <a:pt x="5127" y="27645"/>
                  <a:pt x="5365" y="27802"/>
                </a:cubicBezTo>
                <a:cubicBezTo>
                  <a:pt x="6057" y="28224"/>
                  <a:pt x="8540" y="30999"/>
                  <a:pt x="10791" y="34169"/>
                </a:cubicBezTo>
                <a:cubicBezTo>
                  <a:pt x="9440" y="33791"/>
                  <a:pt x="6367" y="32699"/>
                  <a:pt x="4419" y="30285"/>
                </a:cubicBezTo>
                <a:cubicBezTo>
                  <a:pt x="2297" y="27661"/>
                  <a:pt x="1909" y="24262"/>
                  <a:pt x="1841" y="23181"/>
                </a:cubicBezTo>
                <a:close/>
                <a:moveTo>
                  <a:pt x="23321" y="32908"/>
                </a:moveTo>
                <a:cubicBezTo>
                  <a:pt x="23372" y="33988"/>
                  <a:pt x="23378" y="37400"/>
                  <a:pt x="21565" y="40248"/>
                </a:cubicBezTo>
                <a:cubicBezTo>
                  <a:pt x="19904" y="42865"/>
                  <a:pt x="16972" y="44301"/>
                  <a:pt x="15672" y="44835"/>
                </a:cubicBezTo>
                <a:cubicBezTo>
                  <a:pt x="17557" y="41436"/>
                  <a:pt x="19702" y="38396"/>
                  <a:pt x="20344" y="37895"/>
                </a:cubicBezTo>
                <a:cubicBezTo>
                  <a:pt x="20578" y="37724"/>
                  <a:pt x="20409" y="37413"/>
                  <a:pt x="20190" y="37413"/>
                </a:cubicBezTo>
                <a:cubicBezTo>
                  <a:pt x="20136" y="37413"/>
                  <a:pt x="20078" y="37432"/>
                  <a:pt x="20023" y="37478"/>
                </a:cubicBezTo>
                <a:cubicBezTo>
                  <a:pt x="19364" y="37991"/>
                  <a:pt x="17276" y="40895"/>
                  <a:pt x="15401" y="44233"/>
                </a:cubicBezTo>
                <a:cubicBezTo>
                  <a:pt x="15508" y="42747"/>
                  <a:pt x="15914" y="39989"/>
                  <a:pt x="17416" y="37619"/>
                </a:cubicBezTo>
                <a:cubicBezTo>
                  <a:pt x="19223" y="34776"/>
                  <a:pt x="22319" y="33319"/>
                  <a:pt x="23321" y="32908"/>
                </a:cubicBezTo>
                <a:close/>
                <a:moveTo>
                  <a:pt x="4701" y="36234"/>
                </a:moveTo>
                <a:cubicBezTo>
                  <a:pt x="5618" y="36814"/>
                  <a:pt x="8410" y="38779"/>
                  <a:pt x="9699" y="41903"/>
                </a:cubicBezTo>
                <a:cubicBezTo>
                  <a:pt x="10774" y="44492"/>
                  <a:pt x="10696" y="47278"/>
                  <a:pt x="10544" y="48764"/>
                </a:cubicBezTo>
                <a:cubicBezTo>
                  <a:pt x="9271" y="45156"/>
                  <a:pt x="7718" y="41936"/>
                  <a:pt x="7161" y="41317"/>
                </a:cubicBezTo>
                <a:cubicBezTo>
                  <a:pt x="7104" y="41263"/>
                  <a:pt x="7040" y="41240"/>
                  <a:pt x="6979" y="41240"/>
                </a:cubicBezTo>
                <a:cubicBezTo>
                  <a:pt x="6786" y="41240"/>
                  <a:pt x="6617" y="41470"/>
                  <a:pt x="6766" y="41666"/>
                </a:cubicBezTo>
                <a:cubicBezTo>
                  <a:pt x="7313" y="42269"/>
                  <a:pt x="8905" y="45635"/>
                  <a:pt x="10166" y="49310"/>
                </a:cubicBezTo>
                <a:cubicBezTo>
                  <a:pt x="8979" y="48562"/>
                  <a:pt x="6344" y="46637"/>
                  <a:pt x="5162" y="43777"/>
                </a:cubicBezTo>
                <a:cubicBezTo>
                  <a:pt x="3873" y="40659"/>
                  <a:pt x="4464" y="37293"/>
                  <a:pt x="4701" y="36234"/>
                </a:cubicBezTo>
                <a:close/>
                <a:moveTo>
                  <a:pt x="4380" y="0"/>
                </a:moveTo>
                <a:cubicBezTo>
                  <a:pt x="4276" y="0"/>
                  <a:pt x="4176" y="63"/>
                  <a:pt x="4138" y="169"/>
                </a:cubicBezTo>
                <a:cubicBezTo>
                  <a:pt x="4070" y="344"/>
                  <a:pt x="2590" y="4380"/>
                  <a:pt x="3913" y="8405"/>
                </a:cubicBezTo>
                <a:cubicBezTo>
                  <a:pt x="5230" y="12429"/>
                  <a:pt x="8596" y="15030"/>
                  <a:pt x="8742" y="15137"/>
                </a:cubicBezTo>
                <a:cubicBezTo>
                  <a:pt x="8787" y="15176"/>
                  <a:pt x="8844" y="15193"/>
                  <a:pt x="8900" y="15193"/>
                </a:cubicBezTo>
                <a:cubicBezTo>
                  <a:pt x="10059" y="18216"/>
                  <a:pt x="11365" y="21661"/>
                  <a:pt x="12474" y="25055"/>
                </a:cubicBezTo>
                <a:cubicBezTo>
                  <a:pt x="11664" y="24256"/>
                  <a:pt x="10802" y="23507"/>
                  <a:pt x="9896" y="22815"/>
                </a:cubicBezTo>
                <a:cubicBezTo>
                  <a:pt x="9694" y="22353"/>
                  <a:pt x="8495" y="19781"/>
                  <a:pt x="6108" y="18216"/>
                </a:cubicBezTo>
                <a:cubicBezTo>
                  <a:pt x="4183" y="16955"/>
                  <a:pt x="1958" y="16786"/>
                  <a:pt x="897" y="16786"/>
                </a:cubicBezTo>
                <a:cubicBezTo>
                  <a:pt x="537" y="16786"/>
                  <a:pt x="311" y="16806"/>
                  <a:pt x="276" y="16809"/>
                </a:cubicBezTo>
                <a:cubicBezTo>
                  <a:pt x="113" y="16826"/>
                  <a:pt x="0" y="16994"/>
                  <a:pt x="51" y="17152"/>
                </a:cubicBezTo>
                <a:cubicBezTo>
                  <a:pt x="96" y="17276"/>
                  <a:pt x="1087" y="20248"/>
                  <a:pt x="3665" y="21937"/>
                </a:cubicBezTo>
                <a:cubicBezTo>
                  <a:pt x="5438" y="23096"/>
                  <a:pt x="7555" y="23288"/>
                  <a:pt x="8754" y="23288"/>
                </a:cubicBezTo>
                <a:cubicBezTo>
                  <a:pt x="9159" y="23288"/>
                  <a:pt x="9452" y="23265"/>
                  <a:pt x="9603" y="23254"/>
                </a:cubicBezTo>
                <a:cubicBezTo>
                  <a:pt x="10786" y="24171"/>
                  <a:pt x="11911" y="25157"/>
                  <a:pt x="12711" y="26068"/>
                </a:cubicBezTo>
                <a:cubicBezTo>
                  <a:pt x="12739" y="26108"/>
                  <a:pt x="12784" y="26130"/>
                  <a:pt x="12829" y="26147"/>
                </a:cubicBezTo>
                <a:cubicBezTo>
                  <a:pt x="13133" y="27093"/>
                  <a:pt x="13414" y="28033"/>
                  <a:pt x="13668" y="28950"/>
                </a:cubicBezTo>
                <a:cubicBezTo>
                  <a:pt x="14568" y="32181"/>
                  <a:pt x="14641" y="35632"/>
                  <a:pt x="14349" y="38998"/>
                </a:cubicBezTo>
                <a:cubicBezTo>
                  <a:pt x="13662" y="37563"/>
                  <a:pt x="12705" y="36004"/>
                  <a:pt x="11669" y="34501"/>
                </a:cubicBezTo>
                <a:cubicBezTo>
                  <a:pt x="11607" y="33876"/>
                  <a:pt x="11140" y="29947"/>
                  <a:pt x="8647" y="26862"/>
                </a:cubicBezTo>
                <a:cubicBezTo>
                  <a:pt x="5984" y="23569"/>
                  <a:pt x="1790" y="22618"/>
                  <a:pt x="1610" y="22578"/>
                </a:cubicBezTo>
                <a:cubicBezTo>
                  <a:pt x="1593" y="22575"/>
                  <a:pt x="1575" y="22573"/>
                  <a:pt x="1558" y="22573"/>
                </a:cubicBezTo>
                <a:cubicBezTo>
                  <a:pt x="1495" y="22573"/>
                  <a:pt x="1433" y="22595"/>
                  <a:pt x="1385" y="22635"/>
                </a:cubicBezTo>
                <a:cubicBezTo>
                  <a:pt x="1323" y="22685"/>
                  <a:pt x="1290" y="22759"/>
                  <a:pt x="1290" y="22837"/>
                </a:cubicBezTo>
                <a:cubicBezTo>
                  <a:pt x="1290" y="23023"/>
                  <a:pt x="1340" y="27324"/>
                  <a:pt x="3997" y="30617"/>
                </a:cubicBezTo>
                <a:cubicBezTo>
                  <a:pt x="6468" y="33673"/>
                  <a:pt x="10521" y="34675"/>
                  <a:pt x="11247" y="34838"/>
                </a:cubicBezTo>
                <a:cubicBezTo>
                  <a:pt x="12435" y="36555"/>
                  <a:pt x="13516" y="38351"/>
                  <a:pt x="14180" y="39916"/>
                </a:cubicBezTo>
                <a:cubicBezTo>
                  <a:pt x="14197" y="39949"/>
                  <a:pt x="14219" y="39978"/>
                  <a:pt x="14247" y="40006"/>
                </a:cubicBezTo>
                <a:cubicBezTo>
                  <a:pt x="13955" y="42837"/>
                  <a:pt x="13426" y="45595"/>
                  <a:pt x="12953" y="48083"/>
                </a:cubicBezTo>
                <a:cubicBezTo>
                  <a:pt x="12773" y="49012"/>
                  <a:pt x="12598" y="49907"/>
                  <a:pt x="12446" y="50768"/>
                </a:cubicBezTo>
                <a:cubicBezTo>
                  <a:pt x="12446" y="50768"/>
                  <a:pt x="12446" y="50774"/>
                  <a:pt x="12446" y="50774"/>
                </a:cubicBezTo>
                <a:cubicBezTo>
                  <a:pt x="12440" y="50797"/>
                  <a:pt x="12440" y="50813"/>
                  <a:pt x="12435" y="50836"/>
                </a:cubicBezTo>
                <a:cubicBezTo>
                  <a:pt x="12255" y="51872"/>
                  <a:pt x="12097" y="52845"/>
                  <a:pt x="11990" y="53763"/>
                </a:cubicBezTo>
                <a:cubicBezTo>
                  <a:pt x="11703" y="52451"/>
                  <a:pt x="11348" y="51151"/>
                  <a:pt x="10921" y="49879"/>
                </a:cubicBezTo>
                <a:cubicBezTo>
                  <a:pt x="11045" y="49260"/>
                  <a:pt x="11703" y="45359"/>
                  <a:pt x="10189" y="41700"/>
                </a:cubicBezTo>
                <a:cubicBezTo>
                  <a:pt x="8573" y="37782"/>
                  <a:pt x="4819" y="35683"/>
                  <a:pt x="4661" y="35593"/>
                </a:cubicBezTo>
                <a:cubicBezTo>
                  <a:pt x="4622" y="35572"/>
                  <a:pt x="4580" y="35562"/>
                  <a:pt x="4539" y="35562"/>
                </a:cubicBezTo>
                <a:cubicBezTo>
                  <a:pt x="4425" y="35562"/>
                  <a:pt x="4317" y="35635"/>
                  <a:pt x="4284" y="35750"/>
                </a:cubicBezTo>
                <a:cubicBezTo>
                  <a:pt x="4233" y="35925"/>
                  <a:pt x="3057" y="40062"/>
                  <a:pt x="4673" y="43980"/>
                </a:cubicBezTo>
                <a:cubicBezTo>
                  <a:pt x="6175" y="47611"/>
                  <a:pt x="9778" y="49727"/>
                  <a:pt x="10431" y="50082"/>
                </a:cubicBezTo>
                <a:cubicBezTo>
                  <a:pt x="11078" y="52069"/>
                  <a:pt x="11607" y="54095"/>
                  <a:pt x="11799" y="55784"/>
                </a:cubicBezTo>
                <a:cubicBezTo>
                  <a:pt x="11804" y="55823"/>
                  <a:pt x="11821" y="55857"/>
                  <a:pt x="11844" y="55891"/>
                </a:cubicBezTo>
                <a:cubicBezTo>
                  <a:pt x="11827" y="56459"/>
                  <a:pt x="11861" y="57033"/>
                  <a:pt x="11940" y="57596"/>
                </a:cubicBezTo>
                <a:cubicBezTo>
                  <a:pt x="11956" y="57726"/>
                  <a:pt x="12069" y="57821"/>
                  <a:pt x="12198" y="57821"/>
                </a:cubicBezTo>
                <a:lnTo>
                  <a:pt x="12238" y="57821"/>
                </a:lnTo>
                <a:cubicBezTo>
                  <a:pt x="12384" y="57799"/>
                  <a:pt x="12480" y="57664"/>
                  <a:pt x="12463" y="57518"/>
                </a:cubicBezTo>
                <a:cubicBezTo>
                  <a:pt x="12204" y="55801"/>
                  <a:pt x="12497" y="53527"/>
                  <a:pt x="12964" y="50898"/>
                </a:cubicBezTo>
                <a:cubicBezTo>
                  <a:pt x="13448" y="49277"/>
                  <a:pt x="14315" y="47385"/>
                  <a:pt x="15289" y="45550"/>
                </a:cubicBezTo>
                <a:cubicBezTo>
                  <a:pt x="15992" y="45308"/>
                  <a:pt x="19904" y="43850"/>
                  <a:pt x="22015" y="40535"/>
                </a:cubicBezTo>
                <a:cubicBezTo>
                  <a:pt x="24278" y="36960"/>
                  <a:pt x="23839" y="32682"/>
                  <a:pt x="23822" y="32497"/>
                </a:cubicBezTo>
                <a:cubicBezTo>
                  <a:pt x="23811" y="32418"/>
                  <a:pt x="23766" y="32350"/>
                  <a:pt x="23698" y="32305"/>
                </a:cubicBezTo>
                <a:cubicBezTo>
                  <a:pt x="23656" y="32277"/>
                  <a:pt x="23607" y="32264"/>
                  <a:pt x="23558" y="32264"/>
                </a:cubicBezTo>
                <a:cubicBezTo>
                  <a:pt x="23529" y="32264"/>
                  <a:pt x="23500" y="32269"/>
                  <a:pt x="23473" y="32277"/>
                </a:cubicBezTo>
                <a:cubicBezTo>
                  <a:pt x="23299" y="32339"/>
                  <a:pt x="19240" y="33758"/>
                  <a:pt x="16972" y="37332"/>
                </a:cubicBezTo>
                <a:cubicBezTo>
                  <a:pt x="14850" y="40676"/>
                  <a:pt x="14827" y="44638"/>
                  <a:pt x="14838" y="45263"/>
                </a:cubicBezTo>
                <a:cubicBezTo>
                  <a:pt x="14360" y="46158"/>
                  <a:pt x="13904" y="47070"/>
                  <a:pt x="13510" y="47960"/>
                </a:cubicBezTo>
                <a:cubicBezTo>
                  <a:pt x="14124" y="44768"/>
                  <a:pt x="14799" y="41165"/>
                  <a:pt x="14985" y="37506"/>
                </a:cubicBezTo>
                <a:cubicBezTo>
                  <a:pt x="15007" y="37473"/>
                  <a:pt x="15024" y="37433"/>
                  <a:pt x="15030" y="37394"/>
                </a:cubicBezTo>
                <a:cubicBezTo>
                  <a:pt x="15216" y="35705"/>
                  <a:pt x="15733" y="33673"/>
                  <a:pt x="16375" y="31686"/>
                </a:cubicBezTo>
                <a:cubicBezTo>
                  <a:pt x="17022" y="31326"/>
                  <a:pt x="20614" y="29198"/>
                  <a:pt x="22100" y="25556"/>
                </a:cubicBezTo>
                <a:cubicBezTo>
                  <a:pt x="23698" y="21633"/>
                  <a:pt x="22505" y="17501"/>
                  <a:pt x="22454" y="17327"/>
                </a:cubicBezTo>
                <a:cubicBezTo>
                  <a:pt x="22422" y="17213"/>
                  <a:pt x="22316" y="17140"/>
                  <a:pt x="22203" y="17140"/>
                </a:cubicBezTo>
                <a:cubicBezTo>
                  <a:pt x="22159" y="17140"/>
                  <a:pt x="22114" y="17151"/>
                  <a:pt x="22072" y="17175"/>
                </a:cubicBezTo>
                <a:cubicBezTo>
                  <a:pt x="21914" y="17259"/>
                  <a:pt x="18171" y="19381"/>
                  <a:pt x="16572" y="23299"/>
                </a:cubicBezTo>
                <a:cubicBezTo>
                  <a:pt x="15075" y="26969"/>
                  <a:pt x="15756" y="30864"/>
                  <a:pt x="15880" y="31483"/>
                </a:cubicBezTo>
                <a:cubicBezTo>
                  <a:pt x="15548" y="32508"/>
                  <a:pt x="15249" y="33544"/>
                  <a:pt x="15013" y="34546"/>
                </a:cubicBezTo>
                <a:cubicBezTo>
                  <a:pt x="14940" y="32604"/>
                  <a:pt x="14692" y="30673"/>
                  <a:pt x="14174" y="28821"/>
                </a:cubicBezTo>
                <a:cubicBezTo>
                  <a:pt x="13696" y="27093"/>
                  <a:pt x="13127" y="25303"/>
                  <a:pt x="12514" y="23513"/>
                </a:cubicBezTo>
                <a:cubicBezTo>
                  <a:pt x="12525" y="23485"/>
                  <a:pt x="12525" y="23457"/>
                  <a:pt x="12525" y="23434"/>
                </a:cubicBezTo>
                <a:cubicBezTo>
                  <a:pt x="12446" y="22218"/>
                  <a:pt x="12564" y="20727"/>
                  <a:pt x="12767" y="19246"/>
                </a:cubicBezTo>
                <a:cubicBezTo>
                  <a:pt x="13240" y="18858"/>
                  <a:pt x="15486" y="16899"/>
                  <a:pt x="16082" y="14146"/>
                </a:cubicBezTo>
                <a:cubicBezTo>
                  <a:pt x="16741" y="11135"/>
                  <a:pt x="15368" y="8320"/>
                  <a:pt x="15311" y="8202"/>
                </a:cubicBezTo>
                <a:cubicBezTo>
                  <a:pt x="15272" y="8129"/>
                  <a:pt x="15204" y="8078"/>
                  <a:pt x="15131" y="8061"/>
                </a:cubicBezTo>
                <a:cubicBezTo>
                  <a:pt x="15111" y="8057"/>
                  <a:pt x="15091" y="8055"/>
                  <a:pt x="15071" y="8055"/>
                </a:cubicBezTo>
                <a:cubicBezTo>
                  <a:pt x="15012" y="8055"/>
                  <a:pt x="14952" y="8074"/>
                  <a:pt x="14906" y="8112"/>
                </a:cubicBezTo>
                <a:cubicBezTo>
                  <a:pt x="14805" y="8196"/>
                  <a:pt x="12384" y="10183"/>
                  <a:pt x="11726" y="13201"/>
                </a:cubicBezTo>
                <a:cubicBezTo>
                  <a:pt x="11123" y="15987"/>
                  <a:pt x="12069" y="18666"/>
                  <a:pt x="12249" y="19139"/>
                </a:cubicBezTo>
                <a:cubicBezTo>
                  <a:pt x="12114" y="20079"/>
                  <a:pt x="12024" y="21030"/>
                  <a:pt x="11985" y="21982"/>
                </a:cubicBezTo>
                <a:cubicBezTo>
                  <a:pt x="11084" y="19432"/>
                  <a:pt x="10138" y="16938"/>
                  <a:pt x="9271" y="14687"/>
                </a:cubicBezTo>
                <a:cubicBezTo>
                  <a:pt x="9654" y="13572"/>
                  <a:pt x="10707" y="9970"/>
                  <a:pt x="9581" y="6547"/>
                </a:cubicBezTo>
                <a:cubicBezTo>
                  <a:pt x="8264" y="2522"/>
                  <a:pt x="4678" y="141"/>
                  <a:pt x="4526" y="46"/>
                </a:cubicBezTo>
                <a:cubicBezTo>
                  <a:pt x="4481" y="15"/>
                  <a:pt x="4430" y="0"/>
                  <a:pt x="4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CF3"/>
              </a:solidFill>
            </a:endParaRPr>
          </a:p>
        </p:txBody>
      </p:sp>
      <p:sp>
        <p:nvSpPr>
          <p:cNvPr id="71" name="Google Shape;71;p9"/>
          <p:cNvSpPr/>
          <p:nvPr/>
        </p:nvSpPr>
        <p:spPr>
          <a:xfrm rot="-811736">
            <a:off x="8140001" y="4546393"/>
            <a:ext cx="817977" cy="949680"/>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5200250" y="535000"/>
            <a:ext cx="2980800" cy="106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4" name="Google Shape;74;p10"/>
          <p:cNvSpPr/>
          <p:nvPr/>
        </p:nvSpPr>
        <p:spPr>
          <a:xfrm rot="1619044">
            <a:off x="5455547" y="-1736838"/>
            <a:ext cx="3193951" cy="4174681"/>
          </a:xfrm>
          <a:custGeom>
            <a:avLst/>
            <a:gdLst/>
            <a:ahLst/>
            <a:cxnLst/>
            <a:rect l="l" t="t" r="r" b="b"/>
            <a:pathLst>
              <a:path w="12952" h="15122" extrusionOk="0">
                <a:moveTo>
                  <a:pt x="7915" y="0"/>
                </a:moveTo>
                <a:cubicBezTo>
                  <a:pt x="7716" y="0"/>
                  <a:pt x="7512" y="12"/>
                  <a:pt x="7305" y="35"/>
                </a:cubicBezTo>
                <a:cubicBezTo>
                  <a:pt x="6450" y="129"/>
                  <a:pt x="5780" y="570"/>
                  <a:pt x="5339" y="1325"/>
                </a:cubicBezTo>
                <a:cubicBezTo>
                  <a:pt x="5125" y="1687"/>
                  <a:pt x="4946" y="2062"/>
                  <a:pt x="4828" y="2464"/>
                </a:cubicBezTo>
                <a:cubicBezTo>
                  <a:pt x="4664" y="3023"/>
                  <a:pt x="4475" y="3523"/>
                  <a:pt x="4124" y="3995"/>
                </a:cubicBezTo>
                <a:cubicBezTo>
                  <a:pt x="2872" y="5686"/>
                  <a:pt x="1017" y="6938"/>
                  <a:pt x="353" y="9025"/>
                </a:cubicBezTo>
                <a:cubicBezTo>
                  <a:pt x="48" y="9992"/>
                  <a:pt x="1" y="10960"/>
                  <a:pt x="359" y="11925"/>
                </a:cubicBezTo>
                <a:cubicBezTo>
                  <a:pt x="866" y="13291"/>
                  <a:pt x="1849" y="14197"/>
                  <a:pt x="3155" y="14781"/>
                </a:cubicBezTo>
                <a:cubicBezTo>
                  <a:pt x="3709" y="15029"/>
                  <a:pt x="4303" y="15105"/>
                  <a:pt x="4909" y="15119"/>
                </a:cubicBezTo>
                <a:cubicBezTo>
                  <a:pt x="4965" y="15121"/>
                  <a:pt x="5020" y="15121"/>
                  <a:pt x="5076" y="15121"/>
                </a:cubicBezTo>
                <a:cubicBezTo>
                  <a:pt x="5808" y="15121"/>
                  <a:pt x="6517" y="14996"/>
                  <a:pt x="7194" y="14697"/>
                </a:cubicBezTo>
                <a:cubicBezTo>
                  <a:pt x="8036" y="14323"/>
                  <a:pt x="8798" y="13818"/>
                  <a:pt x="9507" y="13234"/>
                </a:cubicBezTo>
                <a:cubicBezTo>
                  <a:pt x="10266" y="12606"/>
                  <a:pt x="10916" y="11886"/>
                  <a:pt x="11397" y="11024"/>
                </a:cubicBezTo>
                <a:cubicBezTo>
                  <a:pt x="11743" y="10401"/>
                  <a:pt x="12050" y="9758"/>
                  <a:pt x="12306" y="9093"/>
                </a:cubicBezTo>
                <a:cubicBezTo>
                  <a:pt x="12706" y="8054"/>
                  <a:pt x="12949" y="6985"/>
                  <a:pt x="12951" y="5868"/>
                </a:cubicBezTo>
                <a:cubicBezTo>
                  <a:pt x="12951" y="5776"/>
                  <a:pt x="12952" y="5685"/>
                  <a:pt x="12951" y="5595"/>
                </a:cubicBezTo>
                <a:cubicBezTo>
                  <a:pt x="12943" y="5454"/>
                  <a:pt x="12939" y="5314"/>
                  <a:pt x="12923" y="5176"/>
                </a:cubicBezTo>
                <a:cubicBezTo>
                  <a:pt x="12772" y="3816"/>
                  <a:pt x="12240" y="2618"/>
                  <a:pt x="11343" y="1588"/>
                </a:cubicBezTo>
                <a:cubicBezTo>
                  <a:pt x="10413" y="519"/>
                  <a:pt x="9257" y="0"/>
                  <a:pt x="7915" y="0"/>
                </a:cubicBezTo>
                <a:close/>
              </a:path>
            </a:pathLst>
          </a:custGeom>
          <a:solidFill>
            <a:srgbClr val="FCF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100"/>
              <a:buFont typeface="Abril Fatface"/>
              <a:buNone/>
              <a:defRPr sz="31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8"/>
          <p:cNvSpPr txBox="1">
            <a:spLocks noGrp="1"/>
          </p:cNvSpPr>
          <p:nvPr>
            <p:ph type="ctrTitle"/>
          </p:nvPr>
        </p:nvSpPr>
        <p:spPr>
          <a:xfrm>
            <a:off x="773850" y="1482300"/>
            <a:ext cx="75963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Open Sans"/>
                <a:ea typeface="Open Sans"/>
                <a:cs typeface="Open Sans"/>
                <a:sym typeface="Open Sans"/>
              </a:rPr>
              <a:t>BÁO CÁO </a:t>
            </a:r>
            <a:endParaRPr sz="3600" b="1">
              <a:latin typeface="Open Sans"/>
              <a:ea typeface="Open Sans"/>
              <a:cs typeface="Open Sans"/>
              <a:sym typeface="Open Sans"/>
            </a:endParaRPr>
          </a:p>
        </p:txBody>
      </p:sp>
      <p:sp>
        <p:nvSpPr>
          <p:cNvPr id="265" name="Google Shape;265;p28"/>
          <p:cNvSpPr txBox="1">
            <a:spLocks noGrp="1"/>
          </p:cNvSpPr>
          <p:nvPr>
            <p:ph type="subTitle" idx="1"/>
          </p:nvPr>
        </p:nvSpPr>
        <p:spPr>
          <a:xfrm>
            <a:off x="4663100" y="3897600"/>
            <a:ext cx="3459600" cy="58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00235B"/>
                </a:solidFill>
                <a:latin typeface="Nunito Sans Medium"/>
                <a:ea typeface="Nunito Sans Medium"/>
                <a:cs typeface="Nunito Sans Medium"/>
                <a:sym typeface="Nunito Sans Medium"/>
              </a:rPr>
              <a:t>Giảng viên:  </a:t>
            </a:r>
            <a:r>
              <a:rPr lang="en" sz="1800" b="1">
                <a:solidFill>
                  <a:srgbClr val="00235B"/>
                </a:solidFill>
                <a:latin typeface="Nunito Sans"/>
                <a:ea typeface="Nunito Sans"/>
                <a:cs typeface="Nunito Sans"/>
                <a:sym typeface="Nunito Sans"/>
              </a:rPr>
              <a:t>Nguyễn Văn Phúc</a:t>
            </a:r>
            <a:endParaRPr sz="1800" b="1"/>
          </a:p>
        </p:txBody>
      </p:sp>
      <p:sp>
        <p:nvSpPr>
          <p:cNvPr id="266" name="Google Shape;266;p28"/>
          <p:cNvSpPr/>
          <p:nvPr/>
        </p:nvSpPr>
        <p:spPr>
          <a:xfrm>
            <a:off x="7773375" y="2220425"/>
            <a:ext cx="349409" cy="280963"/>
          </a:xfrm>
          <a:custGeom>
            <a:avLst/>
            <a:gdLst/>
            <a:ahLst/>
            <a:cxnLst/>
            <a:rect l="l" t="t" r="r" b="b"/>
            <a:pathLst>
              <a:path w="20107" h="17314" extrusionOk="0">
                <a:moveTo>
                  <a:pt x="14397" y="537"/>
                </a:moveTo>
                <a:cubicBezTo>
                  <a:pt x="17416" y="537"/>
                  <a:pt x="19705" y="3343"/>
                  <a:pt x="19032" y="6336"/>
                </a:cubicBezTo>
                <a:lnTo>
                  <a:pt x="18964" y="6618"/>
                </a:lnTo>
                <a:cubicBezTo>
                  <a:pt x="18688" y="7569"/>
                  <a:pt x="13814" y="13080"/>
                  <a:pt x="10487" y="16676"/>
                </a:cubicBezTo>
                <a:cubicBezTo>
                  <a:pt x="6952" y="13400"/>
                  <a:pt x="1762" y="8391"/>
                  <a:pt x="1413" y="7529"/>
                </a:cubicBezTo>
                <a:lnTo>
                  <a:pt x="1306" y="7231"/>
                </a:lnTo>
                <a:cubicBezTo>
                  <a:pt x="310" y="4242"/>
                  <a:pt x="2443" y="1129"/>
                  <a:pt x="5590" y="977"/>
                </a:cubicBezTo>
                <a:cubicBezTo>
                  <a:pt x="5674" y="972"/>
                  <a:pt x="5759" y="972"/>
                  <a:pt x="5837" y="972"/>
                </a:cubicBezTo>
                <a:cubicBezTo>
                  <a:pt x="7402" y="972"/>
                  <a:pt x="8866" y="1737"/>
                  <a:pt x="9755" y="3032"/>
                </a:cubicBezTo>
                <a:cubicBezTo>
                  <a:pt x="9808" y="3107"/>
                  <a:pt x="9890" y="3143"/>
                  <a:pt x="9971" y="3143"/>
                </a:cubicBezTo>
                <a:cubicBezTo>
                  <a:pt x="10060" y="3143"/>
                  <a:pt x="10149" y="3098"/>
                  <a:pt x="10200" y="3009"/>
                </a:cubicBezTo>
                <a:cubicBezTo>
                  <a:pt x="10993" y="1557"/>
                  <a:pt x="12485" y="623"/>
                  <a:pt x="14134" y="544"/>
                </a:cubicBezTo>
                <a:cubicBezTo>
                  <a:pt x="14223" y="539"/>
                  <a:pt x="14310" y="537"/>
                  <a:pt x="14397" y="537"/>
                </a:cubicBezTo>
                <a:close/>
                <a:moveTo>
                  <a:pt x="14386" y="1"/>
                </a:moveTo>
                <a:cubicBezTo>
                  <a:pt x="12638" y="1"/>
                  <a:pt x="10949" y="868"/>
                  <a:pt x="9946" y="2407"/>
                </a:cubicBezTo>
                <a:cubicBezTo>
                  <a:pt x="8910" y="1128"/>
                  <a:pt x="7383" y="442"/>
                  <a:pt x="5826" y="442"/>
                </a:cubicBezTo>
                <a:cubicBezTo>
                  <a:pt x="4964" y="442"/>
                  <a:pt x="4094" y="652"/>
                  <a:pt x="3293" y="1090"/>
                </a:cubicBezTo>
                <a:cubicBezTo>
                  <a:pt x="1047" y="2317"/>
                  <a:pt x="0" y="4974"/>
                  <a:pt x="811" y="7406"/>
                </a:cubicBezTo>
                <a:lnTo>
                  <a:pt x="923" y="7721"/>
                </a:lnTo>
                <a:cubicBezTo>
                  <a:pt x="1436" y="8993"/>
                  <a:pt x="9412" y="16406"/>
                  <a:pt x="10318" y="17245"/>
                </a:cubicBezTo>
                <a:cubicBezTo>
                  <a:pt x="10369" y="17290"/>
                  <a:pt x="10431" y="17313"/>
                  <a:pt x="10498" y="17313"/>
                </a:cubicBezTo>
                <a:cubicBezTo>
                  <a:pt x="10503" y="17313"/>
                  <a:pt x="10509" y="17313"/>
                  <a:pt x="10514" y="17313"/>
                </a:cubicBezTo>
                <a:cubicBezTo>
                  <a:pt x="10582" y="17313"/>
                  <a:pt x="10648" y="17281"/>
                  <a:pt x="10695" y="17234"/>
                </a:cubicBezTo>
                <a:cubicBezTo>
                  <a:pt x="11551" y="16305"/>
                  <a:pt x="19071" y="8165"/>
                  <a:pt x="19476" y="6747"/>
                </a:cubicBezTo>
                <a:lnTo>
                  <a:pt x="19550" y="6454"/>
                </a:lnTo>
                <a:lnTo>
                  <a:pt x="19550" y="6449"/>
                </a:lnTo>
                <a:cubicBezTo>
                  <a:pt x="20107" y="3949"/>
                  <a:pt x="18795" y="1411"/>
                  <a:pt x="16437" y="414"/>
                </a:cubicBezTo>
                <a:cubicBezTo>
                  <a:pt x="15770" y="135"/>
                  <a:pt x="15073" y="1"/>
                  <a:pt x="14386"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7347950" y="1734500"/>
            <a:ext cx="171166" cy="321062"/>
          </a:xfrm>
          <a:custGeom>
            <a:avLst/>
            <a:gdLst/>
            <a:ahLst/>
            <a:cxnLst/>
            <a:rect l="l" t="t" r="r" b="b"/>
            <a:pathLst>
              <a:path w="11343" h="21280" extrusionOk="0">
                <a:moveTo>
                  <a:pt x="5674" y="7039"/>
                </a:moveTo>
                <a:cubicBezTo>
                  <a:pt x="5972" y="9431"/>
                  <a:pt x="6659" y="10281"/>
                  <a:pt x="8410" y="10641"/>
                </a:cubicBezTo>
                <a:cubicBezTo>
                  <a:pt x="6659" y="11001"/>
                  <a:pt x="5972" y="11851"/>
                  <a:pt x="5674" y="14249"/>
                </a:cubicBezTo>
                <a:cubicBezTo>
                  <a:pt x="5376" y="11851"/>
                  <a:pt x="4683" y="11001"/>
                  <a:pt x="2938" y="10641"/>
                </a:cubicBezTo>
                <a:cubicBezTo>
                  <a:pt x="4683" y="10281"/>
                  <a:pt x="5376" y="9437"/>
                  <a:pt x="5674" y="7039"/>
                </a:cubicBezTo>
                <a:close/>
                <a:moveTo>
                  <a:pt x="5674" y="1"/>
                </a:moveTo>
                <a:cubicBezTo>
                  <a:pt x="5542" y="1"/>
                  <a:pt x="5409" y="90"/>
                  <a:pt x="5409" y="267"/>
                </a:cubicBezTo>
                <a:cubicBezTo>
                  <a:pt x="5269" y="10118"/>
                  <a:pt x="5179" y="10123"/>
                  <a:pt x="338" y="10377"/>
                </a:cubicBezTo>
                <a:cubicBezTo>
                  <a:pt x="0" y="10393"/>
                  <a:pt x="0" y="10889"/>
                  <a:pt x="338" y="10906"/>
                </a:cubicBezTo>
                <a:cubicBezTo>
                  <a:pt x="5179" y="11165"/>
                  <a:pt x="5269" y="11170"/>
                  <a:pt x="5409" y="21021"/>
                </a:cubicBezTo>
                <a:cubicBezTo>
                  <a:pt x="5409" y="21162"/>
                  <a:pt x="5528" y="21280"/>
                  <a:pt x="5674" y="21280"/>
                </a:cubicBezTo>
                <a:cubicBezTo>
                  <a:pt x="5815" y="21280"/>
                  <a:pt x="5933" y="21162"/>
                  <a:pt x="5939" y="21021"/>
                </a:cubicBezTo>
                <a:cubicBezTo>
                  <a:pt x="6074" y="11170"/>
                  <a:pt x="6169" y="11165"/>
                  <a:pt x="11010" y="10906"/>
                </a:cubicBezTo>
                <a:cubicBezTo>
                  <a:pt x="11342" y="10889"/>
                  <a:pt x="11342" y="10393"/>
                  <a:pt x="11010" y="10377"/>
                </a:cubicBezTo>
                <a:cubicBezTo>
                  <a:pt x="6169" y="10123"/>
                  <a:pt x="6079" y="10118"/>
                  <a:pt x="5939" y="267"/>
                </a:cubicBezTo>
                <a:cubicBezTo>
                  <a:pt x="5939" y="90"/>
                  <a:pt x="5806" y="1"/>
                  <a:pt x="5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351152" y="3142072"/>
            <a:ext cx="171166" cy="321009"/>
          </a:xfrm>
          <a:custGeom>
            <a:avLst/>
            <a:gdLst/>
            <a:ahLst/>
            <a:cxnLst/>
            <a:rect l="l" t="t" r="r" b="b"/>
            <a:pathLst>
              <a:path w="11343" h="21280" extrusionOk="0">
                <a:moveTo>
                  <a:pt x="5674" y="7039"/>
                </a:moveTo>
                <a:cubicBezTo>
                  <a:pt x="5972" y="9431"/>
                  <a:pt x="6659" y="10281"/>
                  <a:pt x="8410" y="10641"/>
                </a:cubicBezTo>
                <a:cubicBezTo>
                  <a:pt x="6659" y="11001"/>
                  <a:pt x="5972" y="11851"/>
                  <a:pt x="5674" y="14249"/>
                </a:cubicBezTo>
                <a:cubicBezTo>
                  <a:pt x="5376" y="11851"/>
                  <a:pt x="4683" y="11001"/>
                  <a:pt x="2938" y="10641"/>
                </a:cubicBezTo>
                <a:cubicBezTo>
                  <a:pt x="4683" y="10281"/>
                  <a:pt x="5376" y="9437"/>
                  <a:pt x="5674" y="7039"/>
                </a:cubicBezTo>
                <a:close/>
                <a:moveTo>
                  <a:pt x="5674" y="1"/>
                </a:moveTo>
                <a:cubicBezTo>
                  <a:pt x="5542" y="1"/>
                  <a:pt x="5409" y="90"/>
                  <a:pt x="5409" y="267"/>
                </a:cubicBezTo>
                <a:cubicBezTo>
                  <a:pt x="5269" y="10118"/>
                  <a:pt x="5179" y="10123"/>
                  <a:pt x="338" y="10377"/>
                </a:cubicBezTo>
                <a:cubicBezTo>
                  <a:pt x="0" y="10393"/>
                  <a:pt x="0" y="10889"/>
                  <a:pt x="338" y="10906"/>
                </a:cubicBezTo>
                <a:cubicBezTo>
                  <a:pt x="5179" y="11165"/>
                  <a:pt x="5269" y="11170"/>
                  <a:pt x="5409" y="21021"/>
                </a:cubicBezTo>
                <a:cubicBezTo>
                  <a:pt x="5409" y="21162"/>
                  <a:pt x="5528" y="21280"/>
                  <a:pt x="5674" y="21280"/>
                </a:cubicBezTo>
                <a:cubicBezTo>
                  <a:pt x="5815" y="21280"/>
                  <a:pt x="5933" y="21162"/>
                  <a:pt x="5939" y="21021"/>
                </a:cubicBezTo>
                <a:cubicBezTo>
                  <a:pt x="6074" y="11170"/>
                  <a:pt x="6169" y="11165"/>
                  <a:pt x="11010" y="10906"/>
                </a:cubicBezTo>
                <a:cubicBezTo>
                  <a:pt x="11342" y="10889"/>
                  <a:pt x="11342" y="10393"/>
                  <a:pt x="11010" y="10377"/>
                </a:cubicBezTo>
                <a:cubicBezTo>
                  <a:pt x="6169" y="10123"/>
                  <a:pt x="6079" y="10118"/>
                  <a:pt x="5939" y="267"/>
                </a:cubicBezTo>
                <a:cubicBezTo>
                  <a:pt x="5939" y="90"/>
                  <a:pt x="5806" y="1"/>
                  <a:pt x="5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rot="-5044682" flipH="1">
            <a:off x="399417" y="3853636"/>
            <a:ext cx="720741" cy="746887"/>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488472" y="3933293"/>
            <a:ext cx="814977" cy="946197"/>
          </a:xfrm>
          <a:custGeom>
            <a:avLst/>
            <a:gdLst/>
            <a:ahLst/>
            <a:cxnLst/>
            <a:rect l="l" t="t" r="r" b="b"/>
            <a:pathLst>
              <a:path w="25253" h="29319" extrusionOk="0">
                <a:moveTo>
                  <a:pt x="9626" y="6071"/>
                </a:moveTo>
                <a:cubicBezTo>
                  <a:pt x="9666" y="6071"/>
                  <a:pt x="9761" y="6077"/>
                  <a:pt x="9840" y="6268"/>
                </a:cubicBezTo>
                <a:cubicBezTo>
                  <a:pt x="9992" y="6634"/>
                  <a:pt x="9896" y="7265"/>
                  <a:pt x="9716" y="7473"/>
                </a:cubicBezTo>
                <a:lnTo>
                  <a:pt x="9716" y="7467"/>
                </a:lnTo>
                <a:cubicBezTo>
                  <a:pt x="9685" y="7503"/>
                  <a:pt x="9668" y="7507"/>
                  <a:pt x="9659" y="7507"/>
                </a:cubicBezTo>
                <a:cubicBezTo>
                  <a:pt x="9657" y="7507"/>
                  <a:pt x="9655" y="7507"/>
                  <a:pt x="9654" y="7507"/>
                </a:cubicBezTo>
                <a:cubicBezTo>
                  <a:pt x="9401" y="7433"/>
                  <a:pt x="9103" y="6837"/>
                  <a:pt x="9176" y="6403"/>
                </a:cubicBezTo>
                <a:cubicBezTo>
                  <a:pt x="9215" y="6173"/>
                  <a:pt x="9339" y="6071"/>
                  <a:pt x="9581" y="6071"/>
                </a:cubicBezTo>
                <a:close/>
                <a:moveTo>
                  <a:pt x="9583" y="5546"/>
                </a:moveTo>
                <a:cubicBezTo>
                  <a:pt x="9081" y="5546"/>
                  <a:pt x="8739" y="5830"/>
                  <a:pt x="8658" y="6319"/>
                </a:cubicBezTo>
                <a:cubicBezTo>
                  <a:pt x="8551" y="6944"/>
                  <a:pt x="8923" y="7850"/>
                  <a:pt x="9508" y="8013"/>
                </a:cubicBezTo>
                <a:cubicBezTo>
                  <a:pt x="9559" y="8030"/>
                  <a:pt x="9609" y="8036"/>
                  <a:pt x="9666" y="8036"/>
                </a:cubicBezTo>
                <a:cubicBezTo>
                  <a:pt x="9834" y="8036"/>
                  <a:pt x="9998" y="7957"/>
                  <a:pt x="10110" y="7822"/>
                </a:cubicBezTo>
                <a:cubicBezTo>
                  <a:pt x="10442" y="7450"/>
                  <a:pt x="10544" y="6595"/>
                  <a:pt x="10324" y="6066"/>
                </a:cubicBezTo>
                <a:cubicBezTo>
                  <a:pt x="10195" y="5745"/>
                  <a:pt x="9953" y="5559"/>
                  <a:pt x="9654" y="5548"/>
                </a:cubicBezTo>
                <a:cubicBezTo>
                  <a:pt x="9630" y="5546"/>
                  <a:pt x="9606" y="5546"/>
                  <a:pt x="9583" y="5546"/>
                </a:cubicBezTo>
                <a:close/>
                <a:moveTo>
                  <a:pt x="8672" y="13834"/>
                </a:moveTo>
                <a:cubicBezTo>
                  <a:pt x="8761" y="13834"/>
                  <a:pt x="8843" y="13838"/>
                  <a:pt x="8917" y="13845"/>
                </a:cubicBezTo>
                <a:cubicBezTo>
                  <a:pt x="8709" y="14019"/>
                  <a:pt x="8489" y="14177"/>
                  <a:pt x="8258" y="14318"/>
                </a:cubicBezTo>
                <a:cubicBezTo>
                  <a:pt x="8027" y="14457"/>
                  <a:pt x="7765" y="14529"/>
                  <a:pt x="7499" y="14529"/>
                </a:cubicBezTo>
                <a:cubicBezTo>
                  <a:pt x="7390" y="14529"/>
                  <a:pt x="7280" y="14517"/>
                  <a:pt x="7172" y="14492"/>
                </a:cubicBezTo>
                <a:cubicBezTo>
                  <a:pt x="7082" y="14475"/>
                  <a:pt x="7003" y="14436"/>
                  <a:pt x="6930" y="14380"/>
                </a:cubicBezTo>
                <a:cubicBezTo>
                  <a:pt x="6969" y="14340"/>
                  <a:pt x="7009" y="14312"/>
                  <a:pt x="7059" y="14284"/>
                </a:cubicBezTo>
                <a:cubicBezTo>
                  <a:pt x="7685" y="13927"/>
                  <a:pt x="8257" y="13834"/>
                  <a:pt x="8672" y="13834"/>
                </a:cubicBezTo>
                <a:close/>
                <a:moveTo>
                  <a:pt x="8679" y="13311"/>
                </a:moveTo>
                <a:cubicBezTo>
                  <a:pt x="8155" y="13311"/>
                  <a:pt x="7485" y="13436"/>
                  <a:pt x="6800" y="13828"/>
                </a:cubicBezTo>
                <a:cubicBezTo>
                  <a:pt x="6457" y="14019"/>
                  <a:pt x="6390" y="14239"/>
                  <a:pt x="6390" y="14391"/>
                </a:cubicBezTo>
                <a:cubicBezTo>
                  <a:pt x="6390" y="14509"/>
                  <a:pt x="6435" y="14723"/>
                  <a:pt x="6739" y="14886"/>
                </a:cubicBezTo>
                <a:cubicBezTo>
                  <a:pt x="6964" y="14999"/>
                  <a:pt x="7210" y="15055"/>
                  <a:pt x="7467" y="15055"/>
                </a:cubicBezTo>
                <a:cubicBezTo>
                  <a:pt x="7480" y="15055"/>
                  <a:pt x="7492" y="15055"/>
                  <a:pt x="7504" y="15055"/>
                </a:cubicBezTo>
                <a:cubicBezTo>
                  <a:pt x="7514" y="15055"/>
                  <a:pt x="7523" y="15055"/>
                  <a:pt x="7533" y="15055"/>
                </a:cubicBezTo>
                <a:cubicBezTo>
                  <a:pt x="7889" y="15055"/>
                  <a:pt x="8238" y="14954"/>
                  <a:pt x="8540" y="14762"/>
                </a:cubicBezTo>
                <a:cubicBezTo>
                  <a:pt x="9080" y="14425"/>
                  <a:pt x="9288" y="14222"/>
                  <a:pt x="9412" y="14104"/>
                </a:cubicBezTo>
                <a:cubicBezTo>
                  <a:pt x="9440" y="14076"/>
                  <a:pt x="9463" y="14053"/>
                  <a:pt x="9491" y="14031"/>
                </a:cubicBezTo>
                <a:lnTo>
                  <a:pt x="9514" y="14025"/>
                </a:lnTo>
                <a:cubicBezTo>
                  <a:pt x="9773" y="14002"/>
                  <a:pt x="9863" y="13665"/>
                  <a:pt x="9643" y="13513"/>
                </a:cubicBezTo>
                <a:cubicBezTo>
                  <a:pt x="9509" y="13414"/>
                  <a:pt x="9155" y="13311"/>
                  <a:pt x="8679" y="13311"/>
                </a:cubicBezTo>
                <a:close/>
                <a:moveTo>
                  <a:pt x="17197" y="15382"/>
                </a:moveTo>
                <a:cubicBezTo>
                  <a:pt x="17265" y="15382"/>
                  <a:pt x="17338" y="15382"/>
                  <a:pt x="17422" y="15387"/>
                </a:cubicBezTo>
                <a:cubicBezTo>
                  <a:pt x="17642" y="15404"/>
                  <a:pt x="17816" y="15494"/>
                  <a:pt x="17884" y="15629"/>
                </a:cubicBezTo>
                <a:cubicBezTo>
                  <a:pt x="17912" y="15691"/>
                  <a:pt x="17906" y="15759"/>
                  <a:pt x="17873" y="15815"/>
                </a:cubicBezTo>
                <a:lnTo>
                  <a:pt x="17878" y="15815"/>
                </a:lnTo>
                <a:cubicBezTo>
                  <a:pt x="17825" y="15893"/>
                  <a:pt x="17697" y="15937"/>
                  <a:pt x="17525" y="15937"/>
                </a:cubicBezTo>
                <a:cubicBezTo>
                  <a:pt x="17498" y="15937"/>
                  <a:pt x="17469" y="15936"/>
                  <a:pt x="17439" y="15933"/>
                </a:cubicBezTo>
                <a:cubicBezTo>
                  <a:pt x="16949" y="15894"/>
                  <a:pt x="16634" y="15584"/>
                  <a:pt x="16640" y="15494"/>
                </a:cubicBezTo>
                <a:cubicBezTo>
                  <a:pt x="16657" y="15466"/>
                  <a:pt x="16797" y="15382"/>
                  <a:pt x="17197" y="15382"/>
                </a:cubicBezTo>
                <a:close/>
                <a:moveTo>
                  <a:pt x="17191" y="14854"/>
                </a:moveTo>
                <a:cubicBezTo>
                  <a:pt x="16298" y="14854"/>
                  <a:pt x="16131" y="15223"/>
                  <a:pt x="16111" y="15455"/>
                </a:cubicBezTo>
                <a:cubicBezTo>
                  <a:pt x="16077" y="15933"/>
                  <a:pt x="16674" y="16400"/>
                  <a:pt x="17394" y="16457"/>
                </a:cubicBezTo>
                <a:cubicBezTo>
                  <a:pt x="17439" y="16457"/>
                  <a:pt x="17484" y="16462"/>
                  <a:pt x="17529" y="16462"/>
                </a:cubicBezTo>
                <a:cubicBezTo>
                  <a:pt x="17996" y="16462"/>
                  <a:pt x="18216" y="16248"/>
                  <a:pt x="18312" y="16108"/>
                </a:cubicBezTo>
                <a:cubicBezTo>
                  <a:pt x="18452" y="15899"/>
                  <a:pt x="18469" y="15629"/>
                  <a:pt x="18351" y="15398"/>
                </a:cubicBezTo>
                <a:cubicBezTo>
                  <a:pt x="18205" y="15094"/>
                  <a:pt x="17867" y="14892"/>
                  <a:pt x="17456" y="14864"/>
                </a:cubicBezTo>
                <a:cubicBezTo>
                  <a:pt x="17361" y="14857"/>
                  <a:pt x="17273" y="14854"/>
                  <a:pt x="17191" y="14854"/>
                </a:cubicBezTo>
                <a:close/>
                <a:moveTo>
                  <a:pt x="3997" y="560"/>
                </a:moveTo>
                <a:cubicBezTo>
                  <a:pt x="4718" y="741"/>
                  <a:pt x="7037" y="1315"/>
                  <a:pt x="9716" y="2125"/>
                </a:cubicBezTo>
                <a:cubicBezTo>
                  <a:pt x="9682" y="2441"/>
                  <a:pt x="9637" y="2767"/>
                  <a:pt x="9587" y="3082"/>
                </a:cubicBezTo>
                <a:cubicBezTo>
                  <a:pt x="9547" y="3347"/>
                  <a:pt x="9508" y="3617"/>
                  <a:pt x="9480" y="3893"/>
                </a:cubicBezTo>
                <a:lnTo>
                  <a:pt x="9480" y="3904"/>
                </a:lnTo>
                <a:cubicBezTo>
                  <a:pt x="9404" y="4572"/>
                  <a:pt x="9936" y="5033"/>
                  <a:pt x="10490" y="5033"/>
                </a:cubicBezTo>
                <a:cubicBezTo>
                  <a:pt x="10762" y="5033"/>
                  <a:pt x="11040" y="4922"/>
                  <a:pt x="11253" y="4670"/>
                </a:cubicBezTo>
                <a:cubicBezTo>
                  <a:pt x="11557" y="4298"/>
                  <a:pt x="11827" y="3898"/>
                  <a:pt x="12058" y="3476"/>
                </a:cubicBezTo>
                <a:cubicBezTo>
                  <a:pt x="12120" y="3358"/>
                  <a:pt x="12182" y="3240"/>
                  <a:pt x="12244" y="3122"/>
                </a:cubicBezTo>
                <a:lnTo>
                  <a:pt x="12328" y="2964"/>
                </a:lnTo>
                <a:cubicBezTo>
                  <a:pt x="13341" y="3307"/>
                  <a:pt x="14276" y="3645"/>
                  <a:pt x="15114" y="3972"/>
                </a:cubicBezTo>
                <a:cubicBezTo>
                  <a:pt x="14782" y="4326"/>
                  <a:pt x="14456" y="4681"/>
                  <a:pt x="14141" y="5052"/>
                </a:cubicBezTo>
                <a:cubicBezTo>
                  <a:pt x="13369" y="5970"/>
                  <a:pt x="12705" y="6972"/>
                  <a:pt x="12159" y="8041"/>
                </a:cubicBezTo>
                <a:cubicBezTo>
                  <a:pt x="12092" y="8148"/>
                  <a:pt x="12064" y="8278"/>
                  <a:pt x="12080" y="8402"/>
                </a:cubicBezTo>
                <a:cubicBezTo>
                  <a:pt x="12117" y="8655"/>
                  <a:pt x="12343" y="8815"/>
                  <a:pt x="12668" y="8815"/>
                </a:cubicBezTo>
                <a:cubicBezTo>
                  <a:pt x="12690" y="8815"/>
                  <a:pt x="12711" y="8814"/>
                  <a:pt x="12733" y="8813"/>
                </a:cubicBezTo>
                <a:cubicBezTo>
                  <a:pt x="13482" y="8773"/>
                  <a:pt x="14141" y="8407"/>
                  <a:pt x="14636" y="8098"/>
                </a:cubicBezTo>
                <a:cubicBezTo>
                  <a:pt x="15278" y="7687"/>
                  <a:pt x="15886" y="7208"/>
                  <a:pt x="16432" y="6679"/>
                </a:cubicBezTo>
                <a:cubicBezTo>
                  <a:pt x="16510" y="6600"/>
                  <a:pt x="16595" y="6516"/>
                  <a:pt x="16674" y="6437"/>
                </a:cubicBezTo>
                <a:cubicBezTo>
                  <a:pt x="17118" y="5992"/>
                  <a:pt x="17569" y="5542"/>
                  <a:pt x="18075" y="5294"/>
                </a:cubicBezTo>
                <a:cubicBezTo>
                  <a:pt x="18165" y="5339"/>
                  <a:pt x="18250" y="5385"/>
                  <a:pt x="18340" y="5435"/>
                </a:cubicBezTo>
                <a:cubicBezTo>
                  <a:pt x="20147" y="6415"/>
                  <a:pt x="21903" y="7991"/>
                  <a:pt x="23029" y="9629"/>
                </a:cubicBezTo>
                <a:lnTo>
                  <a:pt x="22849" y="9618"/>
                </a:lnTo>
                <a:cubicBezTo>
                  <a:pt x="22517" y="9596"/>
                  <a:pt x="22185" y="9585"/>
                  <a:pt x="21853" y="9585"/>
                </a:cubicBezTo>
                <a:cubicBezTo>
                  <a:pt x="20287" y="9585"/>
                  <a:pt x="18728" y="9826"/>
                  <a:pt x="17237" y="10304"/>
                </a:cubicBezTo>
                <a:cubicBezTo>
                  <a:pt x="17085" y="10344"/>
                  <a:pt x="16949" y="10417"/>
                  <a:pt x="16837" y="10529"/>
                </a:cubicBezTo>
                <a:cubicBezTo>
                  <a:pt x="16589" y="10805"/>
                  <a:pt x="16685" y="11233"/>
                  <a:pt x="16927" y="11464"/>
                </a:cubicBezTo>
                <a:cubicBezTo>
                  <a:pt x="17130" y="11650"/>
                  <a:pt x="17389" y="11717"/>
                  <a:pt x="17631" y="11762"/>
                </a:cubicBezTo>
                <a:cubicBezTo>
                  <a:pt x="18274" y="11887"/>
                  <a:pt x="18925" y="11950"/>
                  <a:pt x="19576" y="11950"/>
                </a:cubicBezTo>
                <a:cubicBezTo>
                  <a:pt x="20041" y="11950"/>
                  <a:pt x="20506" y="11918"/>
                  <a:pt x="20969" y="11852"/>
                </a:cubicBezTo>
                <a:cubicBezTo>
                  <a:pt x="21284" y="11807"/>
                  <a:pt x="21599" y="11751"/>
                  <a:pt x="21909" y="11689"/>
                </a:cubicBezTo>
                <a:cubicBezTo>
                  <a:pt x="22331" y="11610"/>
                  <a:pt x="22770" y="11526"/>
                  <a:pt x="23198" y="11486"/>
                </a:cubicBezTo>
                <a:cubicBezTo>
                  <a:pt x="23358" y="11470"/>
                  <a:pt x="23517" y="11461"/>
                  <a:pt x="23676" y="11461"/>
                </a:cubicBezTo>
                <a:cubicBezTo>
                  <a:pt x="23790" y="11461"/>
                  <a:pt x="23904" y="11466"/>
                  <a:pt x="24019" y="11475"/>
                </a:cubicBezTo>
                <a:cubicBezTo>
                  <a:pt x="24689" y="13220"/>
                  <a:pt x="24571" y="14847"/>
                  <a:pt x="23659" y="16299"/>
                </a:cubicBezTo>
                <a:cubicBezTo>
                  <a:pt x="23524" y="16237"/>
                  <a:pt x="23389" y="16164"/>
                  <a:pt x="23260" y="16096"/>
                </a:cubicBezTo>
                <a:cubicBezTo>
                  <a:pt x="23102" y="16018"/>
                  <a:pt x="22950" y="15939"/>
                  <a:pt x="22792" y="15866"/>
                </a:cubicBezTo>
                <a:cubicBezTo>
                  <a:pt x="22265" y="15617"/>
                  <a:pt x="21592" y="15333"/>
                  <a:pt x="20878" y="15333"/>
                </a:cubicBezTo>
                <a:cubicBezTo>
                  <a:pt x="20785" y="15333"/>
                  <a:pt x="20691" y="15337"/>
                  <a:pt x="20597" y="15348"/>
                </a:cubicBezTo>
                <a:cubicBezTo>
                  <a:pt x="20085" y="15404"/>
                  <a:pt x="19522" y="15719"/>
                  <a:pt x="19488" y="16271"/>
                </a:cubicBezTo>
                <a:cubicBezTo>
                  <a:pt x="19466" y="16659"/>
                  <a:pt x="19713" y="17020"/>
                  <a:pt x="20209" y="17307"/>
                </a:cubicBezTo>
                <a:cubicBezTo>
                  <a:pt x="20524" y="17481"/>
                  <a:pt x="20856" y="17639"/>
                  <a:pt x="21194" y="17780"/>
                </a:cubicBezTo>
                <a:cubicBezTo>
                  <a:pt x="21368" y="17858"/>
                  <a:pt x="21543" y="17937"/>
                  <a:pt x="21712" y="18016"/>
                </a:cubicBezTo>
                <a:cubicBezTo>
                  <a:pt x="20535" y="18618"/>
                  <a:pt x="19150" y="18883"/>
                  <a:pt x="17918" y="19125"/>
                </a:cubicBezTo>
                <a:cubicBezTo>
                  <a:pt x="17248" y="19254"/>
                  <a:pt x="16617" y="19378"/>
                  <a:pt x="16111" y="19536"/>
                </a:cubicBezTo>
                <a:cubicBezTo>
                  <a:pt x="15666" y="17920"/>
                  <a:pt x="15204" y="16648"/>
                  <a:pt x="14799" y="16299"/>
                </a:cubicBezTo>
                <a:cubicBezTo>
                  <a:pt x="14433" y="15990"/>
                  <a:pt x="14073" y="15669"/>
                  <a:pt x="13718" y="15342"/>
                </a:cubicBezTo>
                <a:cubicBezTo>
                  <a:pt x="13443" y="14199"/>
                  <a:pt x="14101" y="11199"/>
                  <a:pt x="14929" y="10597"/>
                </a:cubicBezTo>
                <a:cubicBezTo>
                  <a:pt x="15173" y="10434"/>
                  <a:pt x="15010" y="10111"/>
                  <a:pt x="14787" y="10111"/>
                </a:cubicBezTo>
                <a:cubicBezTo>
                  <a:pt x="14733" y="10111"/>
                  <a:pt x="14675" y="10130"/>
                  <a:pt x="14619" y="10175"/>
                </a:cubicBezTo>
                <a:cubicBezTo>
                  <a:pt x="13702" y="10839"/>
                  <a:pt x="13105" y="13293"/>
                  <a:pt x="13133" y="14785"/>
                </a:cubicBezTo>
                <a:cubicBezTo>
                  <a:pt x="9716" y="11441"/>
                  <a:pt x="7099" y="7400"/>
                  <a:pt x="6271" y="4039"/>
                </a:cubicBezTo>
                <a:cubicBezTo>
                  <a:pt x="6234" y="3900"/>
                  <a:pt x="6128" y="3839"/>
                  <a:pt x="6021" y="3839"/>
                </a:cubicBezTo>
                <a:cubicBezTo>
                  <a:pt x="5867" y="3839"/>
                  <a:pt x="5713" y="3964"/>
                  <a:pt x="5759" y="4163"/>
                </a:cubicBezTo>
                <a:cubicBezTo>
                  <a:pt x="6744" y="8148"/>
                  <a:pt x="10161" y="13068"/>
                  <a:pt x="14456" y="16704"/>
                </a:cubicBezTo>
                <a:cubicBezTo>
                  <a:pt x="14568" y="16794"/>
                  <a:pt x="14715" y="17059"/>
                  <a:pt x="14901" y="17509"/>
                </a:cubicBezTo>
                <a:cubicBezTo>
                  <a:pt x="14421" y="17290"/>
                  <a:pt x="13782" y="17199"/>
                  <a:pt x="13037" y="17199"/>
                </a:cubicBezTo>
                <a:cubicBezTo>
                  <a:pt x="11447" y="17199"/>
                  <a:pt x="9378" y="17616"/>
                  <a:pt x="7369" y="18095"/>
                </a:cubicBezTo>
                <a:cubicBezTo>
                  <a:pt x="7042" y="18168"/>
                  <a:pt x="6784" y="18235"/>
                  <a:pt x="6603" y="18269"/>
                </a:cubicBezTo>
                <a:cubicBezTo>
                  <a:pt x="6294" y="18331"/>
                  <a:pt x="6339" y="18787"/>
                  <a:pt x="6660" y="18793"/>
                </a:cubicBezTo>
                <a:cubicBezTo>
                  <a:pt x="6677" y="18793"/>
                  <a:pt x="6694" y="18787"/>
                  <a:pt x="6710" y="18787"/>
                </a:cubicBezTo>
                <a:cubicBezTo>
                  <a:pt x="6896" y="18748"/>
                  <a:pt x="7161" y="18686"/>
                  <a:pt x="7493" y="18607"/>
                </a:cubicBezTo>
                <a:cubicBezTo>
                  <a:pt x="8708" y="18318"/>
                  <a:pt x="11221" y="17720"/>
                  <a:pt x="13067" y="17720"/>
                </a:cubicBezTo>
                <a:cubicBezTo>
                  <a:pt x="14102" y="17720"/>
                  <a:pt x="14928" y="17908"/>
                  <a:pt x="15199" y="18444"/>
                </a:cubicBezTo>
                <a:cubicBezTo>
                  <a:pt x="15216" y="18478"/>
                  <a:pt x="15238" y="18506"/>
                  <a:pt x="15261" y="18528"/>
                </a:cubicBezTo>
                <a:cubicBezTo>
                  <a:pt x="15373" y="18877"/>
                  <a:pt x="15497" y="19282"/>
                  <a:pt x="15627" y="19744"/>
                </a:cubicBezTo>
                <a:cubicBezTo>
                  <a:pt x="14962" y="20076"/>
                  <a:pt x="14315" y="20628"/>
                  <a:pt x="13628" y="21208"/>
                </a:cubicBezTo>
                <a:cubicBezTo>
                  <a:pt x="12367" y="22277"/>
                  <a:pt x="10938" y="23493"/>
                  <a:pt x="9013" y="23741"/>
                </a:cubicBezTo>
                <a:cubicBezTo>
                  <a:pt x="8765" y="23769"/>
                  <a:pt x="8523" y="23791"/>
                  <a:pt x="8281" y="23803"/>
                </a:cubicBezTo>
                <a:cubicBezTo>
                  <a:pt x="8754" y="23054"/>
                  <a:pt x="9182" y="22249"/>
                  <a:pt x="8990" y="21388"/>
                </a:cubicBezTo>
                <a:cubicBezTo>
                  <a:pt x="8906" y="20971"/>
                  <a:pt x="8658" y="20662"/>
                  <a:pt x="8343" y="20560"/>
                </a:cubicBezTo>
                <a:cubicBezTo>
                  <a:pt x="8253" y="20526"/>
                  <a:pt x="8163" y="20515"/>
                  <a:pt x="8067" y="20515"/>
                </a:cubicBezTo>
                <a:cubicBezTo>
                  <a:pt x="7847" y="20526"/>
                  <a:pt x="7628" y="20577"/>
                  <a:pt x="7425" y="20673"/>
                </a:cubicBezTo>
                <a:cubicBezTo>
                  <a:pt x="7065" y="20814"/>
                  <a:pt x="6654" y="20982"/>
                  <a:pt x="6339" y="21275"/>
                </a:cubicBezTo>
                <a:cubicBezTo>
                  <a:pt x="6018" y="21573"/>
                  <a:pt x="5832" y="21956"/>
                  <a:pt x="5652" y="22322"/>
                </a:cubicBezTo>
                <a:cubicBezTo>
                  <a:pt x="5624" y="22378"/>
                  <a:pt x="5596" y="22435"/>
                  <a:pt x="5568" y="22491"/>
                </a:cubicBezTo>
                <a:cubicBezTo>
                  <a:pt x="5444" y="22733"/>
                  <a:pt x="5303" y="22981"/>
                  <a:pt x="5146" y="23245"/>
                </a:cubicBezTo>
                <a:cubicBezTo>
                  <a:pt x="3750" y="22609"/>
                  <a:pt x="2567" y="21416"/>
                  <a:pt x="1543" y="19626"/>
                </a:cubicBezTo>
                <a:cubicBezTo>
                  <a:pt x="1774" y="19350"/>
                  <a:pt x="2027" y="19085"/>
                  <a:pt x="2297" y="18810"/>
                </a:cubicBezTo>
                <a:cubicBezTo>
                  <a:pt x="2821" y="18269"/>
                  <a:pt x="3361" y="17712"/>
                  <a:pt x="3710" y="17020"/>
                </a:cubicBezTo>
                <a:cubicBezTo>
                  <a:pt x="3885" y="16659"/>
                  <a:pt x="3902" y="16361"/>
                  <a:pt x="3750" y="16130"/>
                </a:cubicBezTo>
                <a:cubicBezTo>
                  <a:pt x="3663" y="16002"/>
                  <a:pt x="3489" y="15835"/>
                  <a:pt x="3156" y="15835"/>
                </a:cubicBezTo>
                <a:cubicBezTo>
                  <a:pt x="2993" y="15835"/>
                  <a:pt x="2793" y="15875"/>
                  <a:pt x="2545" y="15978"/>
                </a:cubicBezTo>
                <a:cubicBezTo>
                  <a:pt x="2252" y="16102"/>
                  <a:pt x="1920" y="16243"/>
                  <a:pt x="1633" y="16457"/>
                </a:cubicBezTo>
                <a:cubicBezTo>
                  <a:pt x="1239" y="16761"/>
                  <a:pt x="980" y="17172"/>
                  <a:pt x="732" y="17571"/>
                </a:cubicBezTo>
                <a:cubicBezTo>
                  <a:pt x="552" y="16479"/>
                  <a:pt x="580" y="14999"/>
                  <a:pt x="822" y="13158"/>
                </a:cubicBezTo>
                <a:cubicBezTo>
                  <a:pt x="1031" y="13096"/>
                  <a:pt x="1228" y="13034"/>
                  <a:pt x="1414" y="12961"/>
                </a:cubicBezTo>
                <a:cubicBezTo>
                  <a:pt x="1684" y="12860"/>
                  <a:pt x="1931" y="12742"/>
                  <a:pt x="2173" y="12623"/>
                </a:cubicBezTo>
                <a:lnTo>
                  <a:pt x="2297" y="12567"/>
                </a:lnTo>
                <a:cubicBezTo>
                  <a:pt x="2567" y="12438"/>
                  <a:pt x="2843" y="12308"/>
                  <a:pt x="3113" y="12184"/>
                </a:cubicBezTo>
                <a:lnTo>
                  <a:pt x="3254" y="12111"/>
                </a:lnTo>
                <a:cubicBezTo>
                  <a:pt x="3581" y="11959"/>
                  <a:pt x="3907" y="11802"/>
                  <a:pt x="4234" y="11650"/>
                </a:cubicBezTo>
                <a:cubicBezTo>
                  <a:pt x="4374" y="11582"/>
                  <a:pt x="4639" y="11458"/>
                  <a:pt x="4740" y="11194"/>
                </a:cubicBezTo>
                <a:cubicBezTo>
                  <a:pt x="4887" y="10794"/>
                  <a:pt x="4583" y="10417"/>
                  <a:pt x="4222" y="10259"/>
                </a:cubicBezTo>
                <a:cubicBezTo>
                  <a:pt x="4014" y="10168"/>
                  <a:pt x="3781" y="10123"/>
                  <a:pt x="3530" y="10123"/>
                </a:cubicBezTo>
                <a:cubicBezTo>
                  <a:pt x="3298" y="10123"/>
                  <a:pt x="3051" y="10161"/>
                  <a:pt x="2793" y="10237"/>
                </a:cubicBezTo>
                <a:cubicBezTo>
                  <a:pt x="2522" y="10321"/>
                  <a:pt x="2258" y="10428"/>
                  <a:pt x="1999" y="10546"/>
                </a:cubicBezTo>
                <a:cubicBezTo>
                  <a:pt x="1864" y="10603"/>
                  <a:pt x="1729" y="10664"/>
                  <a:pt x="1588" y="10715"/>
                </a:cubicBezTo>
                <a:cubicBezTo>
                  <a:pt x="1453" y="10771"/>
                  <a:pt x="1329" y="10816"/>
                  <a:pt x="1194" y="10856"/>
                </a:cubicBezTo>
                <a:cubicBezTo>
                  <a:pt x="1374" y="9916"/>
                  <a:pt x="1594" y="8925"/>
                  <a:pt x="1847" y="7889"/>
                </a:cubicBezTo>
                <a:lnTo>
                  <a:pt x="1965" y="7957"/>
                </a:lnTo>
                <a:cubicBezTo>
                  <a:pt x="2144" y="8054"/>
                  <a:pt x="2356" y="8151"/>
                  <a:pt x="2587" y="8151"/>
                </a:cubicBezTo>
                <a:cubicBezTo>
                  <a:pt x="2611" y="8151"/>
                  <a:pt x="2634" y="8150"/>
                  <a:pt x="2658" y="8148"/>
                </a:cubicBezTo>
                <a:cubicBezTo>
                  <a:pt x="2764" y="8131"/>
                  <a:pt x="2866" y="8103"/>
                  <a:pt x="2967" y="8064"/>
                </a:cubicBezTo>
                <a:cubicBezTo>
                  <a:pt x="2990" y="8053"/>
                  <a:pt x="3018" y="8041"/>
                  <a:pt x="3046" y="8036"/>
                </a:cubicBezTo>
                <a:cubicBezTo>
                  <a:pt x="3113" y="8013"/>
                  <a:pt x="3181" y="7991"/>
                  <a:pt x="3254" y="7974"/>
                </a:cubicBezTo>
                <a:cubicBezTo>
                  <a:pt x="3502" y="7912"/>
                  <a:pt x="3817" y="7833"/>
                  <a:pt x="4003" y="7552"/>
                </a:cubicBezTo>
                <a:cubicBezTo>
                  <a:pt x="4160" y="7315"/>
                  <a:pt x="4177" y="6983"/>
                  <a:pt x="4037" y="6679"/>
                </a:cubicBezTo>
                <a:cubicBezTo>
                  <a:pt x="3924" y="6448"/>
                  <a:pt x="3750" y="6263"/>
                  <a:pt x="3592" y="6105"/>
                </a:cubicBezTo>
                <a:lnTo>
                  <a:pt x="2590" y="5086"/>
                </a:lnTo>
                <a:cubicBezTo>
                  <a:pt x="3209" y="2902"/>
                  <a:pt x="3789" y="1163"/>
                  <a:pt x="3997" y="560"/>
                </a:cubicBezTo>
                <a:close/>
                <a:moveTo>
                  <a:pt x="3810" y="1"/>
                </a:moveTo>
                <a:cubicBezTo>
                  <a:pt x="3702" y="1"/>
                  <a:pt x="3601" y="70"/>
                  <a:pt x="3564" y="178"/>
                </a:cubicBezTo>
                <a:cubicBezTo>
                  <a:pt x="3558" y="195"/>
                  <a:pt x="2815" y="2305"/>
                  <a:pt x="2027" y="5103"/>
                </a:cubicBezTo>
                <a:cubicBezTo>
                  <a:pt x="2005" y="5193"/>
                  <a:pt x="2033" y="5294"/>
                  <a:pt x="2106" y="5362"/>
                </a:cubicBezTo>
                <a:lnTo>
                  <a:pt x="3215" y="6488"/>
                </a:lnTo>
                <a:cubicBezTo>
                  <a:pt x="3350" y="6623"/>
                  <a:pt x="3485" y="6758"/>
                  <a:pt x="3558" y="6916"/>
                </a:cubicBezTo>
                <a:cubicBezTo>
                  <a:pt x="3614" y="7045"/>
                  <a:pt x="3620" y="7186"/>
                  <a:pt x="3564" y="7270"/>
                </a:cubicBezTo>
                <a:cubicBezTo>
                  <a:pt x="3491" y="7377"/>
                  <a:pt x="3322" y="7422"/>
                  <a:pt x="3119" y="7473"/>
                </a:cubicBezTo>
                <a:cubicBezTo>
                  <a:pt x="3040" y="7490"/>
                  <a:pt x="2956" y="7512"/>
                  <a:pt x="2877" y="7540"/>
                </a:cubicBezTo>
                <a:cubicBezTo>
                  <a:pt x="2843" y="7552"/>
                  <a:pt x="2810" y="7563"/>
                  <a:pt x="2781" y="7580"/>
                </a:cubicBezTo>
                <a:cubicBezTo>
                  <a:pt x="2719" y="7602"/>
                  <a:pt x="2658" y="7619"/>
                  <a:pt x="2601" y="7630"/>
                </a:cubicBezTo>
                <a:cubicBezTo>
                  <a:pt x="2593" y="7631"/>
                  <a:pt x="2584" y="7632"/>
                  <a:pt x="2575" y="7632"/>
                </a:cubicBezTo>
                <a:cubicBezTo>
                  <a:pt x="2462" y="7632"/>
                  <a:pt x="2333" y="7569"/>
                  <a:pt x="2218" y="7501"/>
                </a:cubicBezTo>
                <a:cubicBezTo>
                  <a:pt x="2157" y="7467"/>
                  <a:pt x="2095" y="7433"/>
                  <a:pt x="2033" y="7400"/>
                </a:cubicBezTo>
                <a:cubicBezTo>
                  <a:pt x="1954" y="7355"/>
                  <a:pt x="1875" y="7310"/>
                  <a:pt x="1796" y="7265"/>
                </a:cubicBezTo>
                <a:cubicBezTo>
                  <a:pt x="1757" y="7244"/>
                  <a:pt x="1715" y="7235"/>
                  <a:pt x="1675" y="7235"/>
                </a:cubicBezTo>
                <a:cubicBezTo>
                  <a:pt x="1558" y="7235"/>
                  <a:pt x="1448" y="7312"/>
                  <a:pt x="1419" y="7433"/>
                </a:cubicBezTo>
                <a:cubicBezTo>
                  <a:pt x="1087" y="8751"/>
                  <a:pt x="811" y="10012"/>
                  <a:pt x="597" y="11177"/>
                </a:cubicBezTo>
                <a:cubicBezTo>
                  <a:pt x="567" y="11341"/>
                  <a:pt x="692" y="11488"/>
                  <a:pt x="850" y="11488"/>
                </a:cubicBezTo>
                <a:cubicBezTo>
                  <a:pt x="871" y="11488"/>
                  <a:pt x="891" y="11486"/>
                  <a:pt x="913" y="11481"/>
                </a:cubicBezTo>
                <a:cubicBezTo>
                  <a:pt x="1211" y="11413"/>
                  <a:pt x="1498" y="11329"/>
                  <a:pt x="1779" y="11216"/>
                </a:cubicBezTo>
                <a:cubicBezTo>
                  <a:pt x="1926" y="11160"/>
                  <a:pt x="2066" y="11098"/>
                  <a:pt x="2213" y="11036"/>
                </a:cubicBezTo>
                <a:cubicBezTo>
                  <a:pt x="2449" y="10923"/>
                  <a:pt x="2691" y="10828"/>
                  <a:pt x="2939" y="10749"/>
                </a:cubicBezTo>
                <a:cubicBezTo>
                  <a:pt x="3105" y="10701"/>
                  <a:pt x="3313" y="10659"/>
                  <a:pt x="3526" y="10659"/>
                </a:cubicBezTo>
                <a:cubicBezTo>
                  <a:pt x="3689" y="10659"/>
                  <a:pt x="3855" y="10683"/>
                  <a:pt x="4008" y="10749"/>
                </a:cubicBezTo>
                <a:cubicBezTo>
                  <a:pt x="4149" y="10811"/>
                  <a:pt x="4267" y="10946"/>
                  <a:pt x="4245" y="11013"/>
                </a:cubicBezTo>
                <a:cubicBezTo>
                  <a:pt x="4217" y="11081"/>
                  <a:pt x="4076" y="11149"/>
                  <a:pt x="4008" y="11182"/>
                </a:cubicBezTo>
                <a:lnTo>
                  <a:pt x="3029" y="11644"/>
                </a:lnTo>
                <a:lnTo>
                  <a:pt x="2888" y="11711"/>
                </a:lnTo>
                <a:lnTo>
                  <a:pt x="2066" y="12100"/>
                </a:lnTo>
                <a:lnTo>
                  <a:pt x="1948" y="12156"/>
                </a:lnTo>
                <a:cubicBezTo>
                  <a:pt x="1712" y="12263"/>
                  <a:pt x="1470" y="12381"/>
                  <a:pt x="1222" y="12477"/>
                </a:cubicBezTo>
                <a:cubicBezTo>
                  <a:pt x="991" y="12561"/>
                  <a:pt x="755" y="12640"/>
                  <a:pt x="513" y="12697"/>
                </a:cubicBezTo>
                <a:cubicBezTo>
                  <a:pt x="412" y="12725"/>
                  <a:pt x="333" y="12809"/>
                  <a:pt x="322" y="12916"/>
                </a:cubicBezTo>
                <a:cubicBezTo>
                  <a:pt x="1" y="15280"/>
                  <a:pt x="12" y="17098"/>
                  <a:pt x="361" y="18326"/>
                </a:cubicBezTo>
                <a:cubicBezTo>
                  <a:pt x="394" y="18452"/>
                  <a:pt x="504" y="18521"/>
                  <a:pt x="614" y="18521"/>
                </a:cubicBezTo>
                <a:cubicBezTo>
                  <a:pt x="691" y="18521"/>
                  <a:pt x="769" y="18487"/>
                  <a:pt x="822" y="18416"/>
                </a:cubicBezTo>
                <a:cubicBezTo>
                  <a:pt x="862" y="18365"/>
                  <a:pt x="896" y="18314"/>
                  <a:pt x="924" y="18264"/>
                </a:cubicBezTo>
                <a:cubicBezTo>
                  <a:pt x="1008" y="18145"/>
                  <a:pt x="1081" y="18016"/>
                  <a:pt x="1160" y="17892"/>
                </a:cubicBezTo>
                <a:cubicBezTo>
                  <a:pt x="1397" y="17504"/>
                  <a:pt x="1627" y="17138"/>
                  <a:pt x="1954" y="16885"/>
                </a:cubicBezTo>
                <a:cubicBezTo>
                  <a:pt x="2185" y="16710"/>
                  <a:pt x="2472" y="16586"/>
                  <a:pt x="2742" y="16474"/>
                </a:cubicBezTo>
                <a:cubicBezTo>
                  <a:pt x="2903" y="16405"/>
                  <a:pt x="3048" y="16370"/>
                  <a:pt x="3153" y="16370"/>
                </a:cubicBezTo>
                <a:cubicBezTo>
                  <a:pt x="3228" y="16370"/>
                  <a:pt x="3281" y="16388"/>
                  <a:pt x="3305" y="16423"/>
                </a:cubicBezTo>
                <a:cubicBezTo>
                  <a:pt x="3350" y="16485"/>
                  <a:pt x="3322" y="16620"/>
                  <a:pt x="3237" y="16789"/>
                </a:cubicBezTo>
                <a:cubicBezTo>
                  <a:pt x="2928" y="17408"/>
                  <a:pt x="2438" y="17915"/>
                  <a:pt x="1915" y="18449"/>
                </a:cubicBezTo>
                <a:cubicBezTo>
                  <a:pt x="1599" y="18765"/>
                  <a:pt x="1301" y="19097"/>
                  <a:pt x="1020" y="19446"/>
                </a:cubicBezTo>
                <a:cubicBezTo>
                  <a:pt x="952" y="19530"/>
                  <a:pt x="946" y="19643"/>
                  <a:pt x="997" y="19733"/>
                </a:cubicBezTo>
                <a:cubicBezTo>
                  <a:pt x="2151" y="21810"/>
                  <a:pt x="3508" y="23150"/>
                  <a:pt x="5146" y="23831"/>
                </a:cubicBezTo>
                <a:cubicBezTo>
                  <a:pt x="5178" y="23845"/>
                  <a:pt x="5213" y="23851"/>
                  <a:pt x="5247" y="23851"/>
                </a:cubicBezTo>
                <a:cubicBezTo>
                  <a:pt x="5336" y="23851"/>
                  <a:pt x="5423" y="23807"/>
                  <a:pt x="5472" y="23729"/>
                </a:cubicBezTo>
                <a:cubicBezTo>
                  <a:pt x="5697" y="23375"/>
                  <a:pt x="5883" y="23048"/>
                  <a:pt x="6041" y="22739"/>
                </a:cubicBezTo>
                <a:cubicBezTo>
                  <a:pt x="6069" y="22677"/>
                  <a:pt x="6102" y="22620"/>
                  <a:pt x="6131" y="22559"/>
                </a:cubicBezTo>
                <a:cubicBezTo>
                  <a:pt x="6294" y="22221"/>
                  <a:pt x="6451" y="21900"/>
                  <a:pt x="6699" y="21669"/>
                </a:cubicBezTo>
                <a:cubicBezTo>
                  <a:pt x="6947" y="21438"/>
                  <a:pt x="7296" y="21303"/>
                  <a:pt x="7628" y="21168"/>
                </a:cubicBezTo>
                <a:cubicBezTo>
                  <a:pt x="7791" y="21104"/>
                  <a:pt x="7941" y="21049"/>
                  <a:pt x="8067" y="21049"/>
                </a:cubicBezTo>
                <a:cubicBezTo>
                  <a:pt x="8107" y="21049"/>
                  <a:pt x="8145" y="21055"/>
                  <a:pt x="8180" y="21067"/>
                </a:cubicBezTo>
                <a:cubicBezTo>
                  <a:pt x="8343" y="21118"/>
                  <a:pt x="8444" y="21326"/>
                  <a:pt x="8484" y="21506"/>
                </a:cubicBezTo>
                <a:cubicBezTo>
                  <a:pt x="8635" y="22193"/>
                  <a:pt x="8230" y="22908"/>
                  <a:pt x="7808" y="23583"/>
                </a:cubicBezTo>
                <a:lnTo>
                  <a:pt x="7774" y="23634"/>
                </a:lnTo>
                <a:cubicBezTo>
                  <a:pt x="7712" y="23735"/>
                  <a:pt x="7645" y="23842"/>
                  <a:pt x="7583" y="23949"/>
                </a:cubicBezTo>
                <a:cubicBezTo>
                  <a:pt x="7476" y="24123"/>
                  <a:pt x="7605" y="24349"/>
                  <a:pt x="7808" y="24349"/>
                </a:cubicBezTo>
                <a:lnTo>
                  <a:pt x="7876" y="24349"/>
                </a:lnTo>
                <a:cubicBezTo>
                  <a:pt x="8281" y="24349"/>
                  <a:pt x="8681" y="24320"/>
                  <a:pt x="9080" y="24270"/>
                </a:cubicBezTo>
                <a:cubicBezTo>
                  <a:pt x="11163" y="24000"/>
                  <a:pt x="12655" y="22733"/>
                  <a:pt x="13972" y="21613"/>
                </a:cubicBezTo>
                <a:cubicBezTo>
                  <a:pt x="14619" y="21061"/>
                  <a:pt x="15199" y="20571"/>
                  <a:pt x="15767" y="20268"/>
                </a:cubicBezTo>
                <a:cubicBezTo>
                  <a:pt x="16297" y="22260"/>
                  <a:pt x="16933" y="25153"/>
                  <a:pt x="17614" y="29099"/>
                </a:cubicBezTo>
                <a:cubicBezTo>
                  <a:pt x="17636" y="29223"/>
                  <a:pt x="17743" y="29319"/>
                  <a:pt x="17873" y="29319"/>
                </a:cubicBezTo>
                <a:cubicBezTo>
                  <a:pt x="17890" y="29319"/>
                  <a:pt x="17901" y="29319"/>
                  <a:pt x="17918" y="29313"/>
                </a:cubicBezTo>
                <a:cubicBezTo>
                  <a:pt x="18064" y="29291"/>
                  <a:pt x="18160" y="29150"/>
                  <a:pt x="18132" y="29009"/>
                </a:cubicBezTo>
                <a:cubicBezTo>
                  <a:pt x="18002" y="28233"/>
                  <a:pt x="17175" y="23532"/>
                  <a:pt x="16257" y="20048"/>
                </a:cubicBezTo>
                <a:cubicBezTo>
                  <a:pt x="16730" y="19896"/>
                  <a:pt x="17360" y="19767"/>
                  <a:pt x="18019" y="19643"/>
                </a:cubicBezTo>
                <a:cubicBezTo>
                  <a:pt x="19449" y="19367"/>
                  <a:pt x="21064" y="19057"/>
                  <a:pt x="22404" y="18235"/>
                </a:cubicBezTo>
                <a:cubicBezTo>
                  <a:pt x="22483" y="18190"/>
                  <a:pt x="22533" y="18100"/>
                  <a:pt x="22533" y="18010"/>
                </a:cubicBezTo>
                <a:cubicBezTo>
                  <a:pt x="22533" y="17920"/>
                  <a:pt x="22483" y="17830"/>
                  <a:pt x="22404" y="17785"/>
                </a:cubicBezTo>
                <a:cubicBezTo>
                  <a:pt x="22077" y="17605"/>
                  <a:pt x="21745" y="17442"/>
                  <a:pt x="21408" y="17301"/>
                </a:cubicBezTo>
                <a:cubicBezTo>
                  <a:pt x="21087" y="17172"/>
                  <a:pt x="20777" y="17020"/>
                  <a:pt x="20473" y="16851"/>
                </a:cubicBezTo>
                <a:cubicBezTo>
                  <a:pt x="20299" y="16749"/>
                  <a:pt x="20006" y="16541"/>
                  <a:pt x="20017" y="16305"/>
                </a:cubicBezTo>
                <a:cubicBezTo>
                  <a:pt x="20034" y="16074"/>
                  <a:pt x="20355" y="15911"/>
                  <a:pt x="20659" y="15877"/>
                </a:cubicBezTo>
                <a:cubicBezTo>
                  <a:pt x="20733" y="15869"/>
                  <a:pt x="20806" y="15865"/>
                  <a:pt x="20880" y="15865"/>
                </a:cubicBezTo>
                <a:cubicBezTo>
                  <a:pt x="21489" y="15865"/>
                  <a:pt x="22095" y="16118"/>
                  <a:pt x="22562" y="16339"/>
                </a:cubicBezTo>
                <a:cubicBezTo>
                  <a:pt x="22719" y="16417"/>
                  <a:pt x="22871" y="16490"/>
                  <a:pt x="23023" y="16569"/>
                </a:cubicBezTo>
                <a:cubicBezTo>
                  <a:pt x="23226" y="16676"/>
                  <a:pt x="23434" y="16783"/>
                  <a:pt x="23648" y="16879"/>
                </a:cubicBezTo>
                <a:cubicBezTo>
                  <a:pt x="23683" y="16896"/>
                  <a:pt x="23720" y="16905"/>
                  <a:pt x="23757" y="16905"/>
                </a:cubicBezTo>
                <a:cubicBezTo>
                  <a:pt x="23839" y="16905"/>
                  <a:pt x="23918" y="16864"/>
                  <a:pt x="23969" y="16794"/>
                </a:cubicBezTo>
                <a:cubicBezTo>
                  <a:pt x="24008" y="16744"/>
                  <a:pt x="24042" y="16693"/>
                  <a:pt x="24076" y="16642"/>
                </a:cubicBezTo>
                <a:cubicBezTo>
                  <a:pt x="25123" y="14999"/>
                  <a:pt x="25252" y="13091"/>
                  <a:pt x="24442" y="11126"/>
                </a:cubicBezTo>
                <a:cubicBezTo>
                  <a:pt x="24408" y="11036"/>
                  <a:pt x="24329" y="10974"/>
                  <a:pt x="24233" y="10963"/>
                </a:cubicBezTo>
                <a:cubicBezTo>
                  <a:pt x="24053" y="10943"/>
                  <a:pt x="23872" y="10933"/>
                  <a:pt x="23690" y="10933"/>
                </a:cubicBezTo>
                <a:cubicBezTo>
                  <a:pt x="23509" y="10933"/>
                  <a:pt x="23327" y="10943"/>
                  <a:pt x="23147" y="10963"/>
                </a:cubicBezTo>
                <a:cubicBezTo>
                  <a:pt x="22697" y="11002"/>
                  <a:pt x="22246" y="11092"/>
                  <a:pt x="21813" y="11171"/>
                </a:cubicBezTo>
                <a:cubicBezTo>
                  <a:pt x="21509" y="11227"/>
                  <a:pt x="21199" y="11289"/>
                  <a:pt x="20895" y="11334"/>
                </a:cubicBezTo>
                <a:cubicBezTo>
                  <a:pt x="20456" y="11396"/>
                  <a:pt x="20013" y="11426"/>
                  <a:pt x="19570" y="11426"/>
                </a:cubicBezTo>
                <a:cubicBezTo>
                  <a:pt x="18957" y="11426"/>
                  <a:pt x="18345" y="11368"/>
                  <a:pt x="17743" y="11250"/>
                </a:cubicBezTo>
                <a:cubicBezTo>
                  <a:pt x="17563" y="11211"/>
                  <a:pt x="17394" y="11171"/>
                  <a:pt x="17293" y="11075"/>
                </a:cubicBezTo>
                <a:cubicBezTo>
                  <a:pt x="17231" y="11019"/>
                  <a:pt x="17208" y="10912"/>
                  <a:pt x="17237" y="10878"/>
                </a:cubicBezTo>
                <a:cubicBezTo>
                  <a:pt x="17287" y="10845"/>
                  <a:pt x="17343" y="10822"/>
                  <a:pt x="17400" y="10811"/>
                </a:cubicBezTo>
                <a:cubicBezTo>
                  <a:pt x="18848" y="10350"/>
                  <a:pt x="20354" y="10116"/>
                  <a:pt x="21871" y="10116"/>
                </a:cubicBezTo>
                <a:cubicBezTo>
                  <a:pt x="22187" y="10116"/>
                  <a:pt x="22504" y="10126"/>
                  <a:pt x="22820" y="10147"/>
                </a:cubicBezTo>
                <a:lnTo>
                  <a:pt x="23124" y="10169"/>
                </a:lnTo>
                <a:cubicBezTo>
                  <a:pt x="23260" y="10180"/>
                  <a:pt x="23395" y="10186"/>
                  <a:pt x="23530" y="10197"/>
                </a:cubicBezTo>
                <a:cubicBezTo>
                  <a:pt x="23535" y="10198"/>
                  <a:pt x="23540" y="10198"/>
                  <a:pt x="23545" y="10198"/>
                </a:cubicBezTo>
                <a:cubicBezTo>
                  <a:pt x="23640" y="10198"/>
                  <a:pt x="23724" y="10148"/>
                  <a:pt x="23772" y="10068"/>
                </a:cubicBezTo>
                <a:cubicBezTo>
                  <a:pt x="23822" y="9983"/>
                  <a:pt x="23822" y="9876"/>
                  <a:pt x="23772" y="9798"/>
                </a:cubicBezTo>
                <a:cubicBezTo>
                  <a:pt x="22629" y="7929"/>
                  <a:pt x="20642" y="6083"/>
                  <a:pt x="18599" y="4974"/>
                </a:cubicBezTo>
                <a:cubicBezTo>
                  <a:pt x="18469" y="4906"/>
                  <a:pt x="18340" y="4838"/>
                  <a:pt x="18210" y="4771"/>
                </a:cubicBezTo>
                <a:cubicBezTo>
                  <a:pt x="18171" y="4750"/>
                  <a:pt x="18129" y="4740"/>
                  <a:pt x="18088" y="4740"/>
                </a:cubicBezTo>
                <a:cubicBezTo>
                  <a:pt x="18053" y="4740"/>
                  <a:pt x="18019" y="4747"/>
                  <a:pt x="17985" y="4760"/>
                </a:cubicBezTo>
                <a:cubicBezTo>
                  <a:pt x="17343" y="5036"/>
                  <a:pt x="16820" y="5559"/>
                  <a:pt x="16308" y="6066"/>
                </a:cubicBezTo>
                <a:cubicBezTo>
                  <a:pt x="16229" y="6144"/>
                  <a:pt x="16150" y="6229"/>
                  <a:pt x="16071" y="6302"/>
                </a:cubicBezTo>
                <a:cubicBezTo>
                  <a:pt x="15542" y="6814"/>
                  <a:pt x="14968" y="7265"/>
                  <a:pt x="14349" y="7653"/>
                </a:cubicBezTo>
                <a:cubicBezTo>
                  <a:pt x="13910" y="7929"/>
                  <a:pt x="13324" y="8250"/>
                  <a:pt x="12700" y="8289"/>
                </a:cubicBezTo>
                <a:cubicBezTo>
                  <a:pt x="12677" y="8289"/>
                  <a:pt x="12649" y="8289"/>
                  <a:pt x="12621" y="8283"/>
                </a:cubicBezTo>
                <a:cubicBezTo>
                  <a:pt x="13150" y="7253"/>
                  <a:pt x="13792" y="6285"/>
                  <a:pt x="14540" y="5401"/>
                </a:cubicBezTo>
                <a:cubicBezTo>
                  <a:pt x="14929" y="4940"/>
                  <a:pt x="15340" y="4501"/>
                  <a:pt x="15762" y="4062"/>
                </a:cubicBezTo>
                <a:cubicBezTo>
                  <a:pt x="15891" y="3927"/>
                  <a:pt x="15841" y="3701"/>
                  <a:pt x="15672" y="3634"/>
                </a:cubicBezTo>
                <a:cubicBezTo>
                  <a:pt x="14675" y="3234"/>
                  <a:pt x="13533" y="2818"/>
                  <a:pt x="12277" y="2401"/>
                </a:cubicBezTo>
                <a:cubicBezTo>
                  <a:pt x="12248" y="2391"/>
                  <a:pt x="12219" y="2386"/>
                  <a:pt x="12190" y="2386"/>
                </a:cubicBezTo>
                <a:cubicBezTo>
                  <a:pt x="12097" y="2386"/>
                  <a:pt x="12010" y="2439"/>
                  <a:pt x="11962" y="2525"/>
                </a:cubicBezTo>
                <a:cubicBezTo>
                  <a:pt x="11895" y="2643"/>
                  <a:pt x="11833" y="2761"/>
                  <a:pt x="11771" y="2885"/>
                </a:cubicBezTo>
                <a:cubicBezTo>
                  <a:pt x="11709" y="3003"/>
                  <a:pt x="11653" y="3116"/>
                  <a:pt x="11591" y="3229"/>
                </a:cubicBezTo>
                <a:cubicBezTo>
                  <a:pt x="11371" y="3623"/>
                  <a:pt x="11123" y="3994"/>
                  <a:pt x="10836" y="4343"/>
                </a:cubicBezTo>
                <a:cubicBezTo>
                  <a:pt x="10736" y="4458"/>
                  <a:pt x="10607" y="4509"/>
                  <a:pt x="10480" y="4509"/>
                </a:cubicBezTo>
                <a:cubicBezTo>
                  <a:pt x="10220" y="4509"/>
                  <a:pt x="9969" y="4298"/>
                  <a:pt x="9992" y="3989"/>
                </a:cubicBezTo>
                <a:lnTo>
                  <a:pt x="9992" y="3972"/>
                </a:lnTo>
                <a:lnTo>
                  <a:pt x="9992" y="3960"/>
                </a:lnTo>
                <a:cubicBezTo>
                  <a:pt x="10020" y="3701"/>
                  <a:pt x="10060" y="3431"/>
                  <a:pt x="10099" y="3172"/>
                </a:cubicBezTo>
                <a:cubicBezTo>
                  <a:pt x="10161" y="2778"/>
                  <a:pt x="10217" y="2373"/>
                  <a:pt x="10251" y="1968"/>
                </a:cubicBezTo>
                <a:cubicBezTo>
                  <a:pt x="10262" y="1844"/>
                  <a:pt x="10183" y="1731"/>
                  <a:pt x="10065" y="1698"/>
                </a:cubicBezTo>
                <a:cubicBezTo>
                  <a:pt x="6733" y="679"/>
                  <a:pt x="3902" y="9"/>
                  <a:pt x="3873" y="9"/>
                </a:cubicBezTo>
                <a:cubicBezTo>
                  <a:pt x="3852" y="3"/>
                  <a:pt x="3831" y="1"/>
                  <a:pt x="38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txBox="1">
            <a:spLocks noGrp="1"/>
          </p:cNvSpPr>
          <p:nvPr>
            <p:ph type="ctrTitle"/>
          </p:nvPr>
        </p:nvSpPr>
        <p:spPr>
          <a:xfrm>
            <a:off x="1581125" y="2365500"/>
            <a:ext cx="6039900" cy="12342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200" b="1" u="sng">
                <a:latin typeface="Open Sans"/>
                <a:ea typeface="Open Sans"/>
                <a:cs typeface="Open Sans"/>
                <a:sym typeface="Open Sans"/>
              </a:rPr>
              <a:t>Đề tài</a:t>
            </a:r>
            <a:endParaRPr sz="2200" b="1" u="sng">
              <a:latin typeface="Open Sans"/>
              <a:ea typeface="Open Sans"/>
              <a:cs typeface="Open Sans"/>
              <a:sym typeface="Open Sans"/>
            </a:endParaRPr>
          </a:p>
          <a:p>
            <a:pPr marL="0" lvl="0" indent="0" algn="ctr" rtl="0">
              <a:lnSpc>
                <a:spcPct val="115000"/>
              </a:lnSpc>
              <a:spcBef>
                <a:spcPts val="0"/>
              </a:spcBef>
              <a:spcAft>
                <a:spcPts val="0"/>
              </a:spcAft>
              <a:buNone/>
            </a:pPr>
            <a:r>
              <a:rPr lang="en" sz="2200" b="1">
                <a:latin typeface="Open Sans"/>
                <a:ea typeface="Open Sans"/>
                <a:cs typeface="Open Sans"/>
                <a:sym typeface="Open Sans"/>
              </a:rPr>
              <a:t>Xây dựng ứng dụng quản lý một trung tâm spa</a:t>
            </a:r>
            <a:endParaRPr sz="2200" b="1">
              <a:latin typeface="Open Sans"/>
              <a:ea typeface="Open Sans"/>
              <a:cs typeface="Open Sans"/>
              <a:sym typeface="Open Sans"/>
            </a:endParaRPr>
          </a:p>
        </p:txBody>
      </p:sp>
      <p:sp>
        <p:nvSpPr>
          <p:cNvPr id="272" name="Google Shape;272;p28"/>
          <p:cNvSpPr txBox="1">
            <a:spLocks noGrp="1"/>
          </p:cNvSpPr>
          <p:nvPr>
            <p:ph type="ctrTitle"/>
          </p:nvPr>
        </p:nvSpPr>
        <p:spPr>
          <a:xfrm>
            <a:off x="6601175" y="266500"/>
            <a:ext cx="1988100" cy="79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rgbClr val="C07F00"/>
                </a:solidFill>
                <a:latin typeface="Open Sans"/>
                <a:ea typeface="Open Sans"/>
                <a:cs typeface="Open Sans"/>
                <a:sym typeface="Open Sans"/>
              </a:rPr>
              <a:t>NHÓM 17</a:t>
            </a:r>
            <a:endParaRPr sz="3000" b="1">
              <a:solidFill>
                <a:srgbClr val="C07F00"/>
              </a:solidFill>
              <a:latin typeface="Open Sans"/>
              <a:ea typeface="Open Sans"/>
              <a:cs typeface="Open Sans"/>
              <a:sym typeface="Open Sans"/>
            </a:endParaRPr>
          </a:p>
        </p:txBody>
      </p:sp>
      <p:sp>
        <p:nvSpPr>
          <p:cNvPr id="273" name="Google Shape;273;p28"/>
          <p:cNvSpPr txBox="1"/>
          <p:nvPr/>
        </p:nvSpPr>
        <p:spPr>
          <a:xfrm>
            <a:off x="231975" y="266500"/>
            <a:ext cx="35355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None/>
            </a:pPr>
            <a:r>
              <a:rPr lang="en" sz="1600" i="1">
                <a:solidFill>
                  <a:srgbClr val="00235B"/>
                </a:solidFill>
                <a:latin typeface="Nunito Sans Medium"/>
                <a:ea typeface="Nunito Sans Medium"/>
                <a:cs typeface="Nunito Sans Medium"/>
                <a:sym typeface="Nunito Sans Medium"/>
              </a:rPr>
              <a:t>Phát triển ứng dụng web nâng cao</a:t>
            </a:r>
            <a:endParaRPr i="1">
              <a:latin typeface="Manrope"/>
              <a:ea typeface="Manrope"/>
              <a:cs typeface="Manrope"/>
              <a:sym typeface="Manrope"/>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4"/>
                                        </p:tgtEl>
                                        <p:attrNameLst>
                                          <p:attrName>style.visibility</p:attrName>
                                        </p:attrNameLst>
                                      </p:cBhvr>
                                      <p:to>
                                        <p:strVal val="visible"/>
                                      </p:to>
                                    </p:set>
                                    <p:animEffect transition="in" filter="fade">
                                      <p:cBhvr>
                                        <p:cTn id="7" dur="1000"/>
                                        <p:tgtEl>
                                          <p:spTgt spid="264"/>
                                        </p:tgtEl>
                                      </p:cBhvr>
                                    </p:animEffect>
                                    <p:anim calcmode="lin" valueType="num">
                                      <p:cBhvr>
                                        <p:cTn id="8" dur="1000" fill="hold"/>
                                        <p:tgtEl>
                                          <p:spTgt spid="264"/>
                                        </p:tgtEl>
                                        <p:attrNameLst>
                                          <p:attrName>ppt_x</p:attrName>
                                        </p:attrNameLst>
                                      </p:cBhvr>
                                      <p:tavLst>
                                        <p:tav tm="0">
                                          <p:val>
                                            <p:strVal val="#ppt_x"/>
                                          </p:val>
                                        </p:tav>
                                        <p:tav tm="100000">
                                          <p:val>
                                            <p:strVal val="#ppt_x"/>
                                          </p:val>
                                        </p:tav>
                                      </p:tavLst>
                                    </p:anim>
                                    <p:anim calcmode="lin" valueType="num">
                                      <p:cBhvr>
                                        <p:cTn id="9" dur="1000" fill="hold"/>
                                        <p:tgtEl>
                                          <p:spTgt spid="2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71"/>
                                        </p:tgtEl>
                                        <p:attrNameLst>
                                          <p:attrName>style.visibility</p:attrName>
                                        </p:attrNameLst>
                                      </p:cBhvr>
                                      <p:to>
                                        <p:strVal val="visible"/>
                                      </p:to>
                                    </p:set>
                                    <p:animEffect transition="in" filter="barn(inVertical)">
                                      <p:cBhvr>
                                        <p:cTn id="14" dur="500"/>
                                        <p:tgtEl>
                                          <p:spTgt spid="27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5">
                                            <p:txEl>
                                              <p:pRg st="0" end="0"/>
                                            </p:txEl>
                                          </p:spTgt>
                                        </p:tgtEl>
                                        <p:attrNameLst>
                                          <p:attrName>style.visibility</p:attrName>
                                        </p:attrNameLst>
                                      </p:cBhvr>
                                      <p:to>
                                        <p:strVal val="visible"/>
                                      </p:to>
                                    </p:set>
                                    <p:anim calcmode="lin" valueType="num">
                                      <p:cBhvr additive="base">
                                        <p:cTn id="19" dur="500" fill="hold"/>
                                        <p:tgtEl>
                                          <p:spTgt spid="26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p:bldP spid="265" grpId="0" build="p"/>
      <p:bldP spid="27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3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Công nghệ sử dụng</a:t>
            </a:r>
            <a:endParaRPr>
              <a:solidFill>
                <a:schemeClr val="accent5"/>
              </a:solidFill>
            </a:endParaRPr>
          </a:p>
        </p:txBody>
      </p:sp>
      <p:sp>
        <p:nvSpPr>
          <p:cNvPr id="513" name="Google Shape;513;p37"/>
          <p:cNvSpPr txBox="1"/>
          <p:nvPr/>
        </p:nvSpPr>
        <p:spPr>
          <a:xfrm>
            <a:off x="2782050" y="1450050"/>
            <a:ext cx="3579900" cy="3417000"/>
          </a:xfrm>
          <a:prstGeom prst="rect">
            <a:avLst/>
          </a:prstGeom>
          <a:noFill/>
          <a:ln>
            <a:noFill/>
          </a:ln>
        </p:spPr>
        <p:txBody>
          <a:bodyPr spcFirstLastPara="1" wrap="square" lIns="91425" tIns="91425" rIns="91425" bIns="91425" anchor="t" anchorCtr="0">
            <a:spAutoFit/>
          </a:bodyPr>
          <a:lstStyle/>
          <a:p>
            <a:pPr marL="457200" lvl="0" indent="-317500" algn="l" rtl="0">
              <a:lnSpc>
                <a:spcPct val="200000"/>
              </a:lnSpc>
              <a:spcBef>
                <a:spcPts val="0"/>
              </a:spcBef>
              <a:spcAft>
                <a:spcPts val="0"/>
              </a:spcAft>
              <a:buSzPts val="1400"/>
              <a:buFont typeface="Manrope"/>
              <a:buChar char="●"/>
            </a:pPr>
            <a:r>
              <a:rPr lang="en" b="1">
                <a:latin typeface="Manrope"/>
                <a:ea typeface="Manrope"/>
                <a:cs typeface="Manrope"/>
                <a:sym typeface="Manrope"/>
              </a:rPr>
              <a:t>Ngôn ngữ:</a:t>
            </a:r>
            <a:endParaRPr b="1">
              <a:latin typeface="Manrope"/>
              <a:ea typeface="Manrope"/>
              <a:cs typeface="Manrope"/>
              <a:sym typeface="Manrope"/>
            </a:endParaRPr>
          </a:p>
          <a:p>
            <a:pPr marL="457200" lvl="0" indent="0" algn="l" rtl="0">
              <a:lnSpc>
                <a:spcPct val="200000"/>
              </a:lnSpc>
              <a:spcBef>
                <a:spcPts val="0"/>
              </a:spcBef>
              <a:spcAft>
                <a:spcPts val="0"/>
              </a:spcAft>
              <a:buNone/>
            </a:pPr>
            <a:r>
              <a:rPr lang="en">
                <a:latin typeface="Manrope"/>
                <a:ea typeface="Manrope"/>
                <a:cs typeface="Manrope"/>
                <a:sym typeface="Manrope"/>
              </a:rPr>
              <a:t>C# , Javascript</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b="1">
                <a:latin typeface="Manrope"/>
                <a:ea typeface="Manrope"/>
                <a:cs typeface="Manrope"/>
                <a:sym typeface="Manrope"/>
              </a:rPr>
              <a:t>Thư viện</a:t>
            </a:r>
            <a:endParaRPr b="1">
              <a:latin typeface="Manrope"/>
              <a:ea typeface="Manrope"/>
              <a:cs typeface="Manrope"/>
              <a:sym typeface="Manrope"/>
            </a:endParaRPr>
          </a:p>
          <a:p>
            <a:pPr marL="0" lvl="0" indent="0" algn="l" rtl="0">
              <a:lnSpc>
                <a:spcPct val="200000"/>
              </a:lnSpc>
              <a:spcBef>
                <a:spcPts val="0"/>
              </a:spcBef>
              <a:spcAft>
                <a:spcPts val="0"/>
              </a:spcAft>
              <a:buNone/>
            </a:pPr>
            <a:r>
              <a:rPr lang="en">
                <a:latin typeface="Manrope"/>
                <a:ea typeface="Manrope"/>
                <a:cs typeface="Manrope"/>
                <a:sym typeface="Manrope"/>
              </a:rPr>
              <a:t>	Reactjs</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b="1">
                <a:latin typeface="Manrope"/>
                <a:ea typeface="Manrope"/>
                <a:cs typeface="Manrope"/>
                <a:sym typeface="Manrope"/>
              </a:rPr>
              <a:t>Framework</a:t>
            </a:r>
            <a:endParaRPr b="1">
              <a:latin typeface="Manrope"/>
              <a:ea typeface="Manrope"/>
              <a:cs typeface="Manrope"/>
              <a:sym typeface="Manrope"/>
            </a:endParaRPr>
          </a:p>
          <a:p>
            <a:pPr marL="457200" lvl="0" indent="0" algn="l" rtl="0">
              <a:lnSpc>
                <a:spcPct val="200000"/>
              </a:lnSpc>
              <a:spcBef>
                <a:spcPts val="0"/>
              </a:spcBef>
              <a:spcAft>
                <a:spcPts val="0"/>
              </a:spcAft>
              <a:buNone/>
            </a:pPr>
            <a:r>
              <a:rPr lang="en">
                <a:latin typeface="Manrope"/>
                <a:ea typeface="Manrope"/>
                <a:cs typeface="Manrope"/>
                <a:sym typeface="Manrope"/>
              </a:rPr>
              <a:t>Bootstrap 5</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b="1">
                <a:latin typeface="Manrope"/>
                <a:ea typeface="Manrope"/>
                <a:cs typeface="Manrope"/>
                <a:sym typeface="Manrope"/>
              </a:rPr>
              <a:t>Và một số package khác</a:t>
            </a:r>
            <a:endParaRPr b="1">
              <a:latin typeface="Manrope"/>
              <a:ea typeface="Manrope"/>
              <a:cs typeface="Manrope"/>
              <a:sym typeface="Manrope"/>
            </a:endParaRPr>
          </a:p>
          <a:p>
            <a:pPr marL="457200" lvl="0" indent="0" algn="l" rtl="0">
              <a:lnSpc>
                <a:spcPct val="200000"/>
              </a:lnSpc>
              <a:spcBef>
                <a:spcPts val="0"/>
              </a:spcBef>
              <a:spcAft>
                <a:spcPts val="0"/>
              </a:spcAft>
              <a:buNone/>
            </a:pPr>
            <a:endParaRPr>
              <a:latin typeface="Manrope"/>
              <a:ea typeface="Manrope"/>
              <a:cs typeface="Manrope"/>
              <a:sym typeface="Manrope"/>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3"/>
                                        </p:tgtEl>
                                        <p:attrNameLst>
                                          <p:attrName>style.visibility</p:attrName>
                                        </p:attrNameLst>
                                      </p:cBhvr>
                                      <p:to>
                                        <p:strVal val="visible"/>
                                      </p:to>
                                    </p:set>
                                    <p:anim calcmode="lin" valueType="num">
                                      <p:cBhvr additive="base">
                                        <p:cTn id="7" dur="500" fill="hold"/>
                                        <p:tgtEl>
                                          <p:spTgt spid="513"/>
                                        </p:tgtEl>
                                        <p:attrNameLst>
                                          <p:attrName>ppt_x</p:attrName>
                                        </p:attrNameLst>
                                      </p:cBhvr>
                                      <p:tavLst>
                                        <p:tav tm="0">
                                          <p:val>
                                            <p:strVal val="#ppt_x"/>
                                          </p:val>
                                        </p:tav>
                                        <p:tav tm="100000">
                                          <p:val>
                                            <p:strVal val="#ppt_x"/>
                                          </p:val>
                                        </p:tav>
                                      </p:tavLst>
                                    </p:anim>
                                    <p:anim calcmode="lin" valueType="num">
                                      <p:cBhvr additive="base">
                                        <p:cTn id="8" dur="500" fill="hold"/>
                                        <p:tgtEl>
                                          <p:spTgt spid="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txBox="1">
            <a:spLocks noGrp="1"/>
          </p:cNvSpPr>
          <p:nvPr>
            <p:ph type="title"/>
          </p:nvPr>
        </p:nvSpPr>
        <p:spPr>
          <a:xfrm>
            <a:off x="1653300" y="757125"/>
            <a:ext cx="5561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Công cụ sử dụng</a:t>
            </a:r>
            <a:endParaRPr>
              <a:solidFill>
                <a:schemeClr val="accent5"/>
              </a:solidFill>
            </a:endParaRPr>
          </a:p>
        </p:txBody>
      </p:sp>
      <p:sp>
        <p:nvSpPr>
          <p:cNvPr id="519" name="Google Shape;519;p38"/>
          <p:cNvSpPr txBox="1"/>
          <p:nvPr/>
        </p:nvSpPr>
        <p:spPr>
          <a:xfrm>
            <a:off x="2710450" y="1796400"/>
            <a:ext cx="3579900" cy="2124000"/>
          </a:xfrm>
          <a:prstGeom prst="rect">
            <a:avLst/>
          </a:prstGeom>
          <a:noFill/>
          <a:ln>
            <a:noFill/>
          </a:ln>
        </p:spPr>
        <p:txBody>
          <a:bodyPr spcFirstLastPara="1" wrap="square" lIns="91425" tIns="91425" rIns="91425" bIns="91425" anchor="t" anchorCtr="0">
            <a:spAutoFit/>
          </a:bodyPr>
          <a:lstStyle/>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Visual Studio 2022</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Visual Studio Code</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Git và Github</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Swagger</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Microsoft SQL Server</a:t>
            </a:r>
            <a:endParaRPr>
              <a:latin typeface="Manrope"/>
              <a:ea typeface="Manrope"/>
              <a:cs typeface="Manrope"/>
              <a:sym typeface="Manrope"/>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9"/>
                                        </p:tgtEl>
                                        <p:attrNameLst>
                                          <p:attrName>style.visibility</p:attrName>
                                        </p:attrNameLst>
                                      </p:cBhvr>
                                      <p:to>
                                        <p:strVal val="visible"/>
                                      </p:to>
                                    </p:set>
                                    <p:anim calcmode="lin" valueType="num">
                                      <p:cBhvr additive="base">
                                        <p:cTn id="7" dur="500" fill="hold"/>
                                        <p:tgtEl>
                                          <p:spTgt spid="519"/>
                                        </p:tgtEl>
                                        <p:attrNameLst>
                                          <p:attrName>ppt_x</p:attrName>
                                        </p:attrNameLst>
                                      </p:cBhvr>
                                      <p:tavLst>
                                        <p:tav tm="0">
                                          <p:val>
                                            <p:strVal val="#ppt_x"/>
                                          </p:val>
                                        </p:tav>
                                        <p:tav tm="100000">
                                          <p:val>
                                            <p:strVal val="#ppt_x"/>
                                          </p:val>
                                        </p:tav>
                                      </p:tavLst>
                                    </p:anim>
                                    <p:anim calcmode="lin" valueType="num">
                                      <p:cBhvr additive="base">
                                        <p:cTn id="8" dur="500" fill="hold"/>
                                        <p:tgtEl>
                                          <p:spTgt spid="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9"/>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Kiến trúc ứng dụng</a:t>
            </a:r>
            <a:endParaRPr/>
          </a:p>
        </p:txBody>
      </p:sp>
      <p:sp>
        <p:nvSpPr>
          <p:cNvPr id="525" name="Google Shape;525;p39"/>
          <p:cNvSpPr txBox="1"/>
          <p:nvPr/>
        </p:nvSpPr>
        <p:spPr>
          <a:xfrm>
            <a:off x="958121" y="2111625"/>
            <a:ext cx="2280600" cy="466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chemeClr val="accent5"/>
                </a:solidFill>
                <a:latin typeface="Abril Fatface"/>
                <a:ea typeface="Abril Fatface"/>
                <a:cs typeface="Abril Fatface"/>
                <a:sym typeface="Abril Fatface"/>
              </a:rPr>
              <a:t>Asp.net Core Api</a:t>
            </a:r>
            <a:endParaRPr sz="2400">
              <a:solidFill>
                <a:schemeClr val="accent5"/>
              </a:solidFill>
              <a:latin typeface="Abril Fatface"/>
              <a:ea typeface="Abril Fatface"/>
              <a:cs typeface="Abril Fatface"/>
              <a:sym typeface="Abril Fatface"/>
            </a:endParaRPr>
          </a:p>
        </p:txBody>
      </p:sp>
      <p:sp>
        <p:nvSpPr>
          <p:cNvPr id="526" name="Google Shape;526;p39"/>
          <p:cNvSpPr txBox="1"/>
          <p:nvPr/>
        </p:nvSpPr>
        <p:spPr>
          <a:xfrm>
            <a:off x="6143376" y="2111625"/>
            <a:ext cx="2280600" cy="46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chemeClr val="dk1"/>
                </a:solidFill>
                <a:latin typeface="Abril Fatface"/>
                <a:ea typeface="Abril Fatface"/>
                <a:cs typeface="Abril Fatface"/>
                <a:sym typeface="Abril Fatface"/>
              </a:rPr>
              <a:t>Front-end React</a:t>
            </a:r>
            <a:endParaRPr sz="2400">
              <a:solidFill>
                <a:schemeClr val="dk1"/>
              </a:solidFill>
              <a:latin typeface="Abril Fatface"/>
              <a:ea typeface="Abril Fatface"/>
              <a:cs typeface="Abril Fatface"/>
              <a:sym typeface="Abril Fatface"/>
            </a:endParaRPr>
          </a:p>
        </p:txBody>
      </p:sp>
      <p:sp>
        <p:nvSpPr>
          <p:cNvPr id="527" name="Google Shape;527;p39"/>
          <p:cNvSpPr txBox="1"/>
          <p:nvPr/>
        </p:nvSpPr>
        <p:spPr>
          <a:xfrm>
            <a:off x="958125" y="2686100"/>
            <a:ext cx="2280600" cy="52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dk1"/>
                </a:solidFill>
                <a:latin typeface="Manrope"/>
                <a:ea typeface="Manrope"/>
                <a:cs typeface="Manrope"/>
                <a:sym typeface="Manrope"/>
              </a:rPr>
              <a:t>Dựa trên nền tảng .Net 7.0 WebApi </a:t>
            </a:r>
            <a:endParaRPr>
              <a:solidFill>
                <a:schemeClr val="dk1"/>
              </a:solidFill>
              <a:latin typeface="Manrope"/>
              <a:ea typeface="Manrope"/>
              <a:cs typeface="Manrope"/>
              <a:sym typeface="Manrope"/>
            </a:endParaRPr>
          </a:p>
        </p:txBody>
      </p:sp>
      <p:sp>
        <p:nvSpPr>
          <p:cNvPr id="528" name="Google Shape;528;p39"/>
          <p:cNvSpPr txBox="1"/>
          <p:nvPr/>
        </p:nvSpPr>
        <p:spPr>
          <a:xfrm>
            <a:off x="6143403" y="2686100"/>
            <a:ext cx="2280600" cy="52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Manrope"/>
                <a:ea typeface="Manrope"/>
                <a:cs typeface="Manrope"/>
                <a:sym typeface="Manrope"/>
              </a:rPr>
              <a:t>Thiết kế giao diện website</a:t>
            </a:r>
            <a:endParaRPr>
              <a:solidFill>
                <a:schemeClr val="dk1"/>
              </a:solidFill>
              <a:latin typeface="Manrope"/>
              <a:ea typeface="Manrope"/>
              <a:cs typeface="Manrope"/>
              <a:sym typeface="Manrope"/>
            </a:endParaRPr>
          </a:p>
        </p:txBody>
      </p:sp>
      <p:cxnSp>
        <p:nvCxnSpPr>
          <p:cNvPr id="529" name="Google Shape;529;p39"/>
          <p:cNvCxnSpPr/>
          <p:nvPr/>
        </p:nvCxnSpPr>
        <p:spPr>
          <a:xfrm flipH="1">
            <a:off x="4198456" y="2793850"/>
            <a:ext cx="985200" cy="600"/>
          </a:xfrm>
          <a:prstGeom prst="bentConnector3">
            <a:avLst>
              <a:gd name="adj1" fmla="val 50000"/>
            </a:avLst>
          </a:prstGeom>
          <a:noFill/>
          <a:ln w="9525" cap="flat" cmpd="sng">
            <a:solidFill>
              <a:schemeClr val="accent5"/>
            </a:solidFill>
            <a:prstDash val="solid"/>
            <a:round/>
            <a:headEnd type="none" w="med" len="med"/>
            <a:tailEnd type="none" w="med" len="med"/>
          </a:ln>
        </p:spPr>
      </p:cxnSp>
      <p:sp>
        <p:nvSpPr>
          <p:cNvPr id="530" name="Google Shape;530;p39"/>
          <p:cNvSpPr/>
          <p:nvPr/>
        </p:nvSpPr>
        <p:spPr>
          <a:xfrm rot="-6259332" flipH="1">
            <a:off x="5213915" y="2409605"/>
            <a:ext cx="727234" cy="769106"/>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rot="-7891160" flipH="1">
            <a:off x="3460709" y="2307875"/>
            <a:ext cx="748330" cy="778060"/>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3621621" y="2485941"/>
            <a:ext cx="426499" cy="42191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5407425" y="2686105"/>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5"/>
                                        </p:tgtEl>
                                        <p:attrNameLst>
                                          <p:attrName>style.visibility</p:attrName>
                                        </p:attrNameLst>
                                      </p:cBhvr>
                                      <p:to>
                                        <p:strVal val="visible"/>
                                      </p:to>
                                    </p:set>
                                    <p:anim calcmode="lin" valueType="num">
                                      <p:cBhvr additive="base">
                                        <p:cTn id="7" dur="500" fill="hold"/>
                                        <p:tgtEl>
                                          <p:spTgt spid="525"/>
                                        </p:tgtEl>
                                        <p:attrNameLst>
                                          <p:attrName>ppt_x</p:attrName>
                                        </p:attrNameLst>
                                      </p:cBhvr>
                                      <p:tavLst>
                                        <p:tav tm="0">
                                          <p:val>
                                            <p:strVal val="#ppt_x"/>
                                          </p:val>
                                        </p:tav>
                                        <p:tav tm="100000">
                                          <p:val>
                                            <p:strVal val="#ppt_x"/>
                                          </p:val>
                                        </p:tav>
                                      </p:tavLst>
                                    </p:anim>
                                    <p:anim calcmode="lin" valueType="num">
                                      <p:cBhvr additive="base">
                                        <p:cTn id="8" dur="500" fill="hold"/>
                                        <p:tgtEl>
                                          <p:spTgt spid="5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ppt_x"/>
                                          </p:val>
                                        </p:tav>
                                        <p:tav tm="100000">
                                          <p:val>
                                            <p:strVal val="#ppt_x"/>
                                          </p:val>
                                        </p:tav>
                                      </p:tavLst>
                                    </p:anim>
                                    <p:anim calcmode="lin" valueType="num">
                                      <p:cBhvr additive="base">
                                        <p:cTn id="12" dur="500" fill="hold"/>
                                        <p:tgtEl>
                                          <p:spTgt spid="5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6"/>
                                        </p:tgtEl>
                                        <p:attrNameLst>
                                          <p:attrName>style.visibility</p:attrName>
                                        </p:attrNameLst>
                                      </p:cBhvr>
                                      <p:to>
                                        <p:strVal val="visible"/>
                                      </p:to>
                                    </p:set>
                                    <p:anim calcmode="lin" valueType="num">
                                      <p:cBhvr additive="base">
                                        <p:cTn id="17" dur="500" fill="hold"/>
                                        <p:tgtEl>
                                          <p:spTgt spid="526"/>
                                        </p:tgtEl>
                                        <p:attrNameLst>
                                          <p:attrName>ppt_x</p:attrName>
                                        </p:attrNameLst>
                                      </p:cBhvr>
                                      <p:tavLst>
                                        <p:tav tm="0">
                                          <p:val>
                                            <p:strVal val="#ppt_x"/>
                                          </p:val>
                                        </p:tav>
                                        <p:tav tm="100000">
                                          <p:val>
                                            <p:strVal val="#ppt_x"/>
                                          </p:val>
                                        </p:tav>
                                      </p:tavLst>
                                    </p:anim>
                                    <p:anim calcmode="lin" valueType="num">
                                      <p:cBhvr additive="base">
                                        <p:cTn id="18" dur="500" fill="hold"/>
                                        <p:tgtEl>
                                          <p:spTgt spid="5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8"/>
                                        </p:tgtEl>
                                        <p:attrNameLst>
                                          <p:attrName>style.visibility</p:attrName>
                                        </p:attrNameLst>
                                      </p:cBhvr>
                                      <p:to>
                                        <p:strVal val="visible"/>
                                      </p:to>
                                    </p:set>
                                    <p:anim calcmode="lin" valueType="num">
                                      <p:cBhvr additive="base">
                                        <p:cTn id="21" dur="500" fill="hold"/>
                                        <p:tgtEl>
                                          <p:spTgt spid="528"/>
                                        </p:tgtEl>
                                        <p:attrNameLst>
                                          <p:attrName>ppt_x</p:attrName>
                                        </p:attrNameLst>
                                      </p:cBhvr>
                                      <p:tavLst>
                                        <p:tav tm="0">
                                          <p:val>
                                            <p:strVal val="#ppt_x"/>
                                          </p:val>
                                        </p:tav>
                                        <p:tav tm="100000">
                                          <p:val>
                                            <p:strVal val="#ppt_x"/>
                                          </p:val>
                                        </p:tav>
                                      </p:tavLst>
                                    </p:anim>
                                    <p:anim calcmode="lin" valueType="num">
                                      <p:cBhvr additive="base">
                                        <p:cTn id="22" dur="500" fill="hold"/>
                                        <p:tgtEl>
                                          <p:spTgt spid="5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 grpId="0"/>
      <p:bldP spid="526" grpId="0"/>
      <p:bldP spid="527" grpId="0"/>
      <p:bldP spid="5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0"/>
          <p:cNvSpPr/>
          <p:nvPr/>
        </p:nvSpPr>
        <p:spPr>
          <a:xfrm flipH="1">
            <a:off x="2364591" y="1345000"/>
            <a:ext cx="1422392" cy="138175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0"/>
          <p:cNvSpPr txBox="1">
            <a:spLocks noGrp="1"/>
          </p:cNvSpPr>
          <p:nvPr>
            <p:ph type="title" idx="2"/>
          </p:nvPr>
        </p:nvSpPr>
        <p:spPr>
          <a:xfrm>
            <a:off x="2388038" y="1559925"/>
            <a:ext cx="13755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40" name="Google Shape;540;p40"/>
          <p:cNvSpPr txBox="1">
            <a:spLocks noGrp="1"/>
          </p:cNvSpPr>
          <p:nvPr>
            <p:ph type="title"/>
          </p:nvPr>
        </p:nvSpPr>
        <p:spPr>
          <a:xfrm>
            <a:off x="1100000" y="2701025"/>
            <a:ext cx="62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Kết quả đạt được</a:t>
            </a:r>
            <a:endParaRPr/>
          </a:p>
        </p:txBody>
      </p:sp>
      <p:sp>
        <p:nvSpPr>
          <p:cNvPr id="541" name="Google Shape;541;p40"/>
          <p:cNvSpPr/>
          <p:nvPr/>
        </p:nvSpPr>
        <p:spPr>
          <a:xfrm>
            <a:off x="997500" y="2875925"/>
            <a:ext cx="170700" cy="492000"/>
          </a:xfrm>
          <a:prstGeom prst="roundRect">
            <a:avLst>
              <a:gd name="adj" fmla="val 16667"/>
            </a:avLst>
          </a:prstGeom>
          <a:solidFill>
            <a:srgbClr val="FF8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546" name="Google Shape;546;p41"/>
          <p:cNvPicPr preferRelativeResize="0"/>
          <p:nvPr/>
        </p:nvPicPr>
        <p:blipFill>
          <a:blip r:embed="rId3">
            <a:alphaModFix/>
          </a:blip>
          <a:stretch>
            <a:fillRect/>
          </a:stretch>
        </p:blipFill>
        <p:spPr>
          <a:xfrm>
            <a:off x="276775" y="667625"/>
            <a:ext cx="4964450" cy="2408000"/>
          </a:xfrm>
          <a:prstGeom prst="rect">
            <a:avLst/>
          </a:prstGeom>
          <a:noFill/>
          <a:ln>
            <a:noFill/>
          </a:ln>
        </p:spPr>
      </p:pic>
      <p:pic>
        <p:nvPicPr>
          <p:cNvPr id="547" name="Google Shape;547;p41"/>
          <p:cNvPicPr preferRelativeResize="0"/>
          <p:nvPr/>
        </p:nvPicPr>
        <p:blipFill>
          <a:blip r:embed="rId4">
            <a:alphaModFix/>
          </a:blip>
          <a:stretch>
            <a:fillRect/>
          </a:stretch>
        </p:blipFill>
        <p:spPr>
          <a:xfrm>
            <a:off x="3288250" y="3156975"/>
            <a:ext cx="5734050" cy="1400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46"/>
                                        </p:tgtEl>
                                        <p:attrNameLst>
                                          <p:attrName>style.visibility</p:attrName>
                                        </p:attrNameLst>
                                      </p:cBhvr>
                                      <p:to>
                                        <p:strVal val="visible"/>
                                      </p:to>
                                    </p:set>
                                    <p:animEffect transition="in" filter="barn(inVertical)">
                                      <p:cBhvr>
                                        <p:cTn id="7" dur="500"/>
                                        <p:tgtEl>
                                          <p:spTgt spid="5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47"/>
                                        </p:tgtEl>
                                        <p:attrNameLst>
                                          <p:attrName>style.visibility</p:attrName>
                                        </p:attrNameLst>
                                      </p:cBhvr>
                                      <p:to>
                                        <p:strVal val="visible"/>
                                      </p:to>
                                    </p:set>
                                    <p:animEffect transition="in" filter="barn(inVertical)">
                                      <p:cBhvr>
                                        <p:cTn id="12" dur="5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pic>
        <p:nvPicPr>
          <p:cNvPr id="552" name="Google Shape;552;p42"/>
          <p:cNvPicPr preferRelativeResize="0"/>
          <p:nvPr/>
        </p:nvPicPr>
        <p:blipFill>
          <a:blip r:embed="rId3">
            <a:alphaModFix/>
          </a:blip>
          <a:stretch>
            <a:fillRect/>
          </a:stretch>
        </p:blipFill>
        <p:spPr>
          <a:xfrm>
            <a:off x="436625" y="152425"/>
            <a:ext cx="4496600" cy="2390225"/>
          </a:xfrm>
          <a:prstGeom prst="rect">
            <a:avLst/>
          </a:prstGeom>
          <a:noFill/>
          <a:ln>
            <a:noFill/>
          </a:ln>
        </p:spPr>
      </p:pic>
      <p:pic>
        <p:nvPicPr>
          <p:cNvPr id="553" name="Google Shape;553;p42"/>
          <p:cNvPicPr preferRelativeResize="0"/>
          <p:nvPr/>
        </p:nvPicPr>
        <p:blipFill>
          <a:blip r:embed="rId4">
            <a:alphaModFix/>
          </a:blip>
          <a:stretch>
            <a:fillRect/>
          </a:stretch>
        </p:blipFill>
        <p:spPr>
          <a:xfrm>
            <a:off x="4416100" y="2711400"/>
            <a:ext cx="4319449" cy="2296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52"/>
                                        </p:tgtEl>
                                        <p:attrNameLst>
                                          <p:attrName>style.visibility</p:attrName>
                                        </p:attrNameLst>
                                      </p:cBhvr>
                                      <p:to>
                                        <p:strVal val="visible"/>
                                      </p:to>
                                    </p:set>
                                    <p:animEffect transition="in" filter="wipe(up)">
                                      <p:cBhvr>
                                        <p:cTn id="7" dur="500"/>
                                        <p:tgtEl>
                                          <p:spTgt spid="5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53"/>
                                        </p:tgtEl>
                                        <p:attrNameLst>
                                          <p:attrName>style.visibility</p:attrName>
                                        </p:attrNameLst>
                                      </p:cBhvr>
                                      <p:to>
                                        <p:strVal val="visible"/>
                                      </p:to>
                                    </p:set>
                                    <p:animEffect transition="in" filter="wipe(down)">
                                      <p:cBhvr>
                                        <p:cTn id="12"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3"/>
          <p:cNvSpPr/>
          <p:nvPr/>
        </p:nvSpPr>
        <p:spPr>
          <a:xfrm flipH="1">
            <a:off x="2364591" y="1345000"/>
            <a:ext cx="1422392" cy="138175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txBox="1">
            <a:spLocks noGrp="1"/>
          </p:cNvSpPr>
          <p:nvPr>
            <p:ph type="title" idx="2"/>
          </p:nvPr>
        </p:nvSpPr>
        <p:spPr>
          <a:xfrm>
            <a:off x="2388038" y="1559925"/>
            <a:ext cx="13755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60" name="Google Shape;560;p43"/>
          <p:cNvSpPr txBox="1">
            <a:spLocks noGrp="1"/>
          </p:cNvSpPr>
          <p:nvPr>
            <p:ph type="title"/>
          </p:nvPr>
        </p:nvSpPr>
        <p:spPr>
          <a:xfrm>
            <a:off x="1100000" y="2701025"/>
            <a:ext cx="62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Hướng phát triển</a:t>
            </a:r>
            <a:endParaRPr/>
          </a:p>
        </p:txBody>
      </p:sp>
      <p:sp>
        <p:nvSpPr>
          <p:cNvPr id="561" name="Google Shape;561;p43"/>
          <p:cNvSpPr/>
          <p:nvPr/>
        </p:nvSpPr>
        <p:spPr>
          <a:xfrm>
            <a:off x="997500" y="2875925"/>
            <a:ext cx="170700" cy="492000"/>
          </a:xfrm>
          <a:prstGeom prst="roundRect">
            <a:avLst>
              <a:gd name="adj" fmla="val 16667"/>
            </a:avLst>
          </a:prstGeom>
          <a:solidFill>
            <a:srgbClr val="FF8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p:nvPr/>
        </p:nvSpPr>
        <p:spPr>
          <a:xfrm>
            <a:off x="1733250" y="934725"/>
            <a:ext cx="4859100" cy="38481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a:latin typeface="Manrope"/>
                <a:ea typeface="Manrope"/>
                <a:cs typeface="Manrope"/>
                <a:sym typeface="Manrope"/>
              </a:rPr>
              <a:t>Phát triển thêm các chức năng:</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Đăng nhập, đăng ký</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Phân quyền vai trò người dùng</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Đặt lịch</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Mua sản phẩm</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Thanh toán</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Thêm hình ảnh cho sản phẩm</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Responsive mobile cho ứng dụng</a:t>
            </a:r>
            <a:endParaRPr>
              <a:latin typeface="Manrope"/>
              <a:ea typeface="Manrope"/>
              <a:cs typeface="Manrope"/>
              <a:sym typeface="Manrope"/>
            </a:endParaRPr>
          </a:p>
          <a:p>
            <a:pPr marL="457200" lvl="0" indent="-317500" algn="l" rtl="0">
              <a:lnSpc>
                <a:spcPct val="200000"/>
              </a:lnSpc>
              <a:spcBef>
                <a:spcPts val="0"/>
              </a:spcBef>
              <a:spcAft>
                <a:spcPts val="0"/>
              </a:spcAft>
              <a:buSzPts val="1400"/>
              <a:buFont typeface="Manrope"/>
              <a:buChar char="●"/>
            </a:pPr>
            <a:r>
              <a:rPr lang="en">
                <a:latin typeface="Manrope"/>
                <a:ea typeface="Manrope"/>
                <a:cs typeface="Manrope"/>
                <a:sym typeface="Manrope"/>
              </a:rPr>
              <a:t>Cải thiện UI, UX cho ứng dụng</a:t>
            </a:r>
            <a:endParaRPr>
              <a:latin typeface="Manrope"/>
              <a:ea typeface="Manrope"/>
              <a:cs typeface="Manrope"/>
              <a:sym typeface="Manrope"/>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66"/>
                                        </p:tgtEl>
                                        <p:attrNameLst>
                                          <p:attrName>style.visibility</p:attrName>
                                        </p:attrNameLst>
                                      </p:cBhvr>
                                      <p:to>
                                        <p:strVal val="visible"/>
                                      </p:to>
                                    </p:set>
                                    <p:animEffect transition="in" filter="barn(inVertical)">
                                      <p:cBhvr>
                                        <p:cTn id="7" dur="500"/>
                                        <p:tgtEl>
                                          <p:spTgt spid="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5"/>
          <p:cNvSpPr/>
          <p:nvPr/>
        </p:nvSpPr>
        <p:spPr>
          <a:xfrm flipH="1">
            <a:off x="2364591" y="1345000"/>
            <a:ext cx="1422392" cy="138175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5"/>
          <p:cNvSpPr txBox="1">
            <a:spLocks noGrp="1"/>
          </p:cNvSpPr>
          <p:nvPr>
            <p:ph type="title" idx="2"/>
          </p:nvPr>
        </p:nvSpPr>
        <p:spPr>
          <a:xfrm>
            <a:off x="2388038" y="1559925"/>
            <a:ext cx="13755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73" name="Google Shape;573;p45"/>
          <p:cNvSpPr txBox="1">
            <a:spLocks noGrp="1"/>
          </p:cNvSpPr>
          <p:nvPr>
            <p:ph type="title"/>
          </p:nvPr>
        </p:nvSpPr>
        <p:spPr>
          <a:xfrm>
            <a:off x="1100000" y="2701025"/>
            <a:ext cx="62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Demo</a:t>
            </a:r>
            <a:endParaRPr/>
          </a:p>
        </p:txBody>
      </p:sp>
      <p:sp>
        <p:nvSpPr>
          <p:cNvPr id="574" name="Google Shape;574;p45"/>
          <p:cNvSpPr/>
          <p:nvPr/>
        </p:nvSpPr>
        <p:spPr>
          <a:xfrm>
            <a:off x="2047631" y="2875925"/>
            <a:ext cx="170700" cy="492000"/>
          </a:xfrm>
          <a:prstGeom prst="roundRect">
            <a:avLst>
              <a:gd name="adj" fmla="val 16667"/>
            </a:avLst>
          </a:prstGeom>
          <a:solidFill>
            <a:srgbClr val="FF8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33743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3" name="Google Shape;573;p45"/>
          <p:cNvSpPr txBox="1">
            <a:spLocks noGrp="1"/>
          </p:cNvSpPr>
          <p:nvPr>
            <p:ph type="title"/>
          </p:nvPr>
        </p:nvSpPr>
        <p:spPr>
          <a:xfrm>
            <a:off x="735806" y="1707700"/>
            <a:ext cx="7672388" cy="17280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Cảm ơn thầy </a:t>
            </a:r>
            <a:br>
              <a:rPr lang="en"/>
            </a:br>
            <a:r>
              <a:rPr lang="en"/>
              <a:t>và các bạn đã lắng nghe</a:t>
            </a: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3"/>
                                        </p:tgtEl>
                                        <p:attrNameLst>
                                          <p:attrName>style.visibility</p:attrName>
                                        </p:attrNameLst>
                                      </p:cBhvr>
                                      <p:to>
                                        <p:strVal val="visible"/>
                                      </p:to>
                                    </p:set>
                                    <p:animEffect transition="in" filter="barn(inVertical)">
                                      <p:cBhvr>
                                        <p:cTn id="7" dur="5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9"/>
          <p:cNvSpPr txBox="1"/>
          <p:nvPr/>
        </p:nvSpPr>
        <p:spPr>
          <a:xfrm>
            <a:off x="713225" y="539500"/>
            <a:ext cx="7717500" cy="603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solidFill>
                  <a:srgbClr val="4F4F4F"/>
                </a:solidFill>
                <a:latin typeface="Nunito Sans"/>
                <a:ea typeface="Nunito Sans"/>
                <a:cs typeface="Nunito Sans"/>
                <a:sym typeface="Nunito Sans"/>
              </a:rPr>
              <a:t>THÀNH VIÊN NHÓM</a:t>
            </a:r>
            <a:endParaRPr sz="2800" b="1">
              <a:solidFill>
                <a:srgbClr val="4F4F4F"/>
              </a:solidFill>
              <a:latin typeface="Nunito Sans"/>
              <a:ea typeface="Nunito Sans"/>
              <a:cs typeface="Nunito Sans"/>
              <a:sym typeface="Nunito Sans"/>
            </a:endParaRPr>
          </a:p>
        </p:txBody>
      </p:sp>
      <p:sp>
        <p:nvSpPr>
          <p:cNvPr id="279" name="Google Shape;279;p29"/>
          <p:cNvSpPr txBox="1"/>
          <p:nvPr/>
        </p:nvSpPr>
        <p:spPr>
          <a:xfrm>
            <a:off x="1108050" y="1430200"/>
            <a:ext cx="19527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i="0" u="none" strike="noStrike" cap="none">
                <a:solidFill>
                  <a:srgbClr val="848484"/>
                </a:solidFill>
                <a:latin typeface="Nunito Sans Medium"/>
                <a:ea typeface="Nunito Sans Medium"/>
                <a:cs typeface="Nunito Sans Medium"/>
                <a:sym typeface="Nunito Sans Medium"/>
              </a:rPr>
              <a:t>201</a:t>
            </a:r>
            <a:r>
              <a:rPr lang="en" sz="1800">
                <a:solidFill>
                  <a:srgbClr val="848484"/>
                </a:solidFill>
                <a:latin typeface="Nunito Sans Medium"/>
                <a:ea typeface="Nunito Sans Medium"/>
                <a:cs typeface="Nunito Sans Medium"/>
                <a:sym typeface="Nunito Sans Medium"/>
              </a:rPr>
              <a:t>2254</a:t>
            </a:r>
            <a:r>
              <a:rPr lang="en" sz="1800" i="0" u="none" strike="noStrike" cap="none">
                <a:solidFill>
                  <a:srgbClr val="D67A01"/>
                </a:solidFill>
                <a:latin typeface="Nunito Sans Medium"/>
                <a:ea typeface="Nunito Sans Medium"/>
                <a:cs typeface="Nunito Sans Medium"/>
                <a:sym typeface="Nunito Sans Medium"/>
              </a:rPr>
              <a:t> </a:t>
            </a:r>
            <a:endParaRPr sz="1400" i="0" u="none" strike="noStrike" cap="none">
              <a:solidFill>
                <a:srgbClr val="D67A01"/>
              </a:solidFill>
              <a:latin typeface="Nunito Sans Medium"/>
              <a:ea typeface="Nunito Sans Medium"/>
              <a:cs typeface="Nunito Sans Medium"/>
              <a:sym typeface="Nunito Sans Medium"/>
            </a:endParaRPr>
          </a:p>
          <a:p>
            <a:pPr marL="0" marR="0" lvl="0" indent="0" algn="ctr" rtl="0">
              <a:lnSpc>
                <a:spcPct val="100000"/>
              </a:lnSpc>
              <a:spcBef>
                <a:spcPts val="0"/>
              </a:spcBef>
              <a:spcAft>
                <a:spcPts val="0"/>
              </a:spcAft>
              <a:buClr>
                <a:srgbClr val="000000"/>
              </a:buClr>
              <a:buSzPts val="1800"/>
              <a:buFont typeface="Arial"/>
              <a:buNone/>
            </a:pPr>
            <a:r>
              <a:rPr lang="en" sz="1800">
                <a:solidFill>
                  <a:srgbClr val="D67A01"/>
                </a:solidFill>
                <a:latin typeface="Nunito Sans Medium"/>
                <a:ea typeface="Nunito Sans Medium"/>
                <a:cs typeface="Nunito Sans Medium"/>
                <a:sym typeface="Nunito Sans Medium"/>
              </a:rPr>
              <a:t>Trần Nhật Duật</a:t>
            </a:r>
            <a:endParaRPr sz="1400" i="0" u="none" strike="noStrike" cap="none">
              <a:solidFill>
                <a:srgbClr val="D67A01"/>
              </a:solidFill>
              <a:latin typeface="Nunito Sans Medium"/>
              <a:ea typeface="Nunito Sans Medium"/>
              <a:cs typeface="Nunito Sans Medium"/>
              <a:sym typeface="Nunito Sans Medium"/>
            </a:endParaRPr>
          </a:p>
        </p:txBody>
      </p:sp>
      <p:sp>
        <p:nvSpPr>
          <p:cNvPr id="280" name="Google Shape;280;p29"/>
          <p:cNvSpPr txBox="1"/>
          <p:nvPr/>
        </p:nvSpPr>
        <p:spPr>
          <a:xfrm>
            <a:off x="6069700" y="1379802"/>
            <a:ext cx="21306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i="0" u="none" strike="noStrike" cap="none">
                <a:solidFill>
                  <a:srgbClr val="848484"/>
                </a:solidFill>
                <a:latin typeface="Nunito Sans Medium"/>
                <a:ea typeface="Nunito Sans Medium"/>
                <a:cs typeface="Nunito Sans Medium"/>
                <a:sym typeface="Nunito Sans Medium"/>
              </a:rPr>
              <a:t>201</a:t>
            </a:r>
            <a:r>
              <a:rPr lang="en" sz="1800">
                <a:solidFill>
                  <a:srgbClr val="848484"/>
                </a:solidFill>
                <a:latin typeface="Nunito Sans Medium"/>
                <a:ea typeface="Nunito Sans Medium"/>
                <a:cs typeface="Nunito Sans Medium"/>
                <a:sym typeface="Nunito Sans Medium"/>
              </a:rPr>
              <a:t>1364</a:t>
            </a:r>
            <a:endParaRPr sz="1400" i="0" u="none" strike="noStrike" cap="none">
              <a:solidFill>
                <a:srgbClr val="D67A01"/>
              </a:solidFill>
              <a:latin typeface="Nunito Sans Medium"/>
              <a:ea typeface="Nunito Sans Medium"/>
              <a:cs typeface="Nunito Sans Medium"/>
              <a:sym typeface="Nunito Sans Medium"/>
            </a:endParaRPr>
          </a:p>
          <a:p>
            <a:pPr marL="0" marR="0" lvl="0" indent="0" algn="ctr" rtl="0">
              <a:lnSpc>
                <a:spcPct val="100000"/>
              </a:lnSpc>
              <a:spcBef>
                <a:spcPts val="0"/>
              </a:spcBef>
              <a:spcAft>
                <a:spcPts val="0"/>
              </a:spcAft>
              <a:buClr>
                <a:srgbClr val="000000"/>
              </a:buClr>
              <a:buSzPts val="1800"/>
              <a:buFont typeface="Arial"/>
              <a:buNone/>
            </a:pPr>
            <a:r>
              <a:rPr lang="en" sz="1800">
                <a:solidFill>
                  <a:srgbClr val="D67A01"/>
                </a:solidFill>
                <a:latin typeface="Nunito Sans Medium"/>
                <a:ea typeface="Nunito Sans Medium"/>
                <a:cs typeface="Nunito Sans Medium"/>
                <a:sym typeface="Nunito Sans Medium"/>
              </a:rPr>
              <a:t>Lê Minh Tiến Đạt</a:t>
            </a:r>
            <a:endParaRPr sz="1400" i="0" u="none" strike="noStrike" cap="none">
              <a:solidFill>
                <a:srgbClr val="D67A01"/>
              </a:solidFill>
              <a:latin typeface="Nunito Sans Medium"/>
              <a:ea typeface="Nunito Sans Medium"/>
              <a:cs typeface="Nunito Sans Medium"/>
              <a:sym typeface="Nunito Sans Medium"/>
            </a:endParaRPr>
          </a:p>
        </p:txBody>
      </p:sp>
      <p:sp>
        <p:nvSpPr>
          <p:cNvPr id="281" name="Google Shape;281;p29"/>
          <p:cNvSpPr txBox="1"/>
          <p:nvPr/>
        </p:nvSpPr>
        <p:spPr>
          <a:xfrm>
            <a:off x="3268988" y="3921051"/>
            <a:ext cx="23262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 sz="1800" i="0" u="none" strike="noStrike" cap="none">
                <a:solidFill>
                  <a:srgbClr val="848484"/>
                </a:solidFill>
                <a:latin typeface="Nunito Sans Medium"/>
                <a:ea typeface="Nunito Sans Medium"/>
                <a:cs typeface="Nunito Sans Medium"/>
                <a:sym typeface="Nunito Sans Medium"/>
              </a:rPr>
              <a:t>2014476</a:t>
            </a:r>
            <a:r>
              <a:rPr lang="en" sz="1800" i="0" u="none" strike="noStrike" cap="none">
                <a:solidFill>
                  <a:srgbClr val="D67A01"/>
                </a:solidFill>
                <a:latin typeface="Nunito Sans Medium"/>
                <a:ea typeface="Nunito Sans Medium"/>
                <a:cs typeface="Nunito Sans Medium"/>
                <a:sym typeface="Nunito Sans Medium"/>
              </a:rPr>
              <a:t> </a:t>
            </a:r>
            <a:endParaRPr sz="1400" i="0" u="none" strike="noStrike" cap="none">
              <a:solidFill>
                <a:srgbClr val="D67A01"/>
              </a:solidFill>
              <a:latin typeface="Nunito Sans Medium"/>
              <a:ea typeface="Nunito Sans Medium"/>
              <a:cs typeface="Nunito Sans Medium"/>
              <a:sym typeface="Nunito Sans Medium"/>
            </a:endParaRPr>
          </a:p>
          <a:p>
            <a:pPr marL="0" marR="0" lvl="0" indent="0" algn="ctr" rtl="0">
              <a:lnSpc>
                <a:spcPct val="100000"/>
              </a:lnSpc>
              <a:spcBef>
                <a:spcPts val="0"/>
              </a:spcBef>
              <a:spcAft>
                <a:spcPts val="0"/>
              </a:spcAft>
              <a:buClr>
                <a:srgbClr val="000000"/>
              </a:buClr>
              <a:buSzPts val="1800"/>
              <a:buFont typeface="Arial"/>
              <a:buNone/>
            </a:pPr>
            <a:r>
              <a:rPr lang="en" sz="1800" i="0" u="none" strike="noStrike" cap="none">
                <a:solidFill>
                  <a:srgbClr val="D67A01"/>
                </a:solidFill>
                <a:latin typeface="Nunito Sans Medium"/>
                <a:ea typeface="Nunito Sans Medium"/>
                <a:cs typeface="Nunito Sans Medium"/>
                <a:sym typeface="Nunito Sans Medium"/>
              </a:rPr>
              <a:t>Trần Đình Minh Nhật</a:t>
            </a:r>
            <a:endParaRPr sz="1400" i="0" u="none" strike="noStrike" cap="none">
              <a:solidFill>
                <a:srgbClr val="D67A01"/>
              </a:solidFill>
              <a:latin typeface="Nunito Sans Medium"/>
              <a:ea typeface="Nunito Sans Medium"/>
              <a:cs typeface="Nunito Sans Medium"/>
              <a:sym typeface="Nunito Sans Medium"/>
            </a:endParaRPr>
          </a:p>
        </p:txBody>
      </p:sp>
      <p:grpSp>
        <p:nvGrpSpPr>
          <p:cNvPr id="282" name="Google Shape;282;p29"/>
          <p:cNvGrpSpPr/>
          <p:nvPr/>
        </p:nvGrpSpPr>
        <p:grpSpPr>
          <a:xfrm>
            <a:off x="2010968" y="2300983"/>
            <a:ext cx="1539404" cy="1464462"/>
            <a:chOff x="4744225" y="1741225"/>
            <a:chExt cx="453700" cy="431600"/>
          </a:xfrm>
        </p:grpSpPr>
        <p:sp>
          <p:nvSpPr>
            <p:cNvPr id="283" name="Google Shape;283;p29"/>
            <p:cNvSpPr/>
            <p:nvPr/>
          </p:nvSpPr>
          <p:spPr>
            <a:xfrm>
              <a:off x="4822075" y="1829375"/>
              <a:ext cx="375850" cy="342775"/>
            </a:xfrm>
            <a:custGeom>
              <a:avLst/>
              <a:gdLst/>
              <a:ahLst/>
              <a:cxnLst/>
              <a:rect l="l" t="t" r="r" b="b"/>
              <a:pathLst>
                <a:path w="15034" h="13711" extrusionOk="0">
                  <a:moveTo>
                    <a:pt x="7305" y="0"/>
                  </a:moveTo>
                  <a:cubicBezTo>
                    <a:pt x="6538" y="0"/>
                    <a:pt x="5759" y="130"/>
                    <a:pt x="4995" y="403"/>
                  </a:cubicBezTo>
                  <a:cubicBezTo>
                    <a:pt x="4235" y="676"/>
                    <a:pt x="3553" y="1070"/>
                    <a:pt x="2961" y="1554"/>
                  </a:cubicBezTo>
                  <a:lnTo>
                    <a:pt x="1589" y="1095"/>
                  </a:lnTo>
                  <a:lnTo>
                    <a:pt x="2069" y="2436"/>
                  </a:lnTo>
                  <a:cubicBezTo>
                    <a:pt x="548" y="4241"/>
                    <a:pt x="1" y="6783"/>
                    <a:pt x="854" y="9165"/>
                  </a:cubicBezTo>
                  <a:cubicBezTo>
                    <a:pt x="1856" y="11965"/>
                    <a:pt x="4494" y="13710"/>
                    <a:pt x="7306" y="13710"/>
                  </a:cubicBezTo>
                  <a:cubicBezTo>
                    <a:pt x="8073" y="13710"/>
                    <a:pt x="8853" y="13581"/>
                    <a:pt x="9616" y="13307"/>
                  </a:cubicBezTo>
                  <a:cubicBezTo>
                    <a:pt x="13179" y="12031"/>
                    <a:pt x="15034" y="8108"/>
                    <a:pt x="13757" y="4545"/>
                  </a:cubicBezTo>
                  <a:cubicBezTo>
                    <a:pt x="12755" y="1745"/>
                    <a:pt x="10118" y="0"/>
                    <a:pt x="7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831575" y="1828950"/>
              <a:ext cx="345200" cy="343875"/>
            </a:xfrm>
            <a:custGeom>
              <a:avLst/>
              <a:gdLst/>
              <a:ahLst/>
              <a:cxnLst/>
              <a:rect l="l" t="t" r="r" b="b"/>
              <a:pathLst>
                <a:path w="13808" h="13755" extrusionOk="0">
                  <a:moveTo>
                    <a:pt x="1209" y="1112"/>
                  </a:moveTo>
                  <a:lnTo>
                    <a:pt x="1209" y="1112"/>
                  </a:lnTo>
                  <a:cubicBezTo>
                    <a:pt x="1209" y="1112"/>
                    <a:pt x="1209" y="1112"/>
                    <a:pt x="1209" y="1112"/>
                  </a:cubicBezTo>
                  <a:lnTo>
                    <a:pt x="1209" y="1112"/>
                  </a:lnTo>
                  <a:cubicBezTo>
                    <a:pt x="1209" y="1112"/>
                    <a:pt x="1209" y="1112"/>
                    <a:pt x="1209" y="1112"/>
                  </a:cubicBezTo>
                  <a:close/>
                  <a:moveTo>
                    <a:pt x="6629" y="0"/>
                  </a:moveTo>
                  <a:cubicBezTo>
                    <a:pt x="6582" y="5"/>
                    <a:pt x="6536" y="9"/>
                    <a:pt x="6490" y="14"/>
                  </a:cubicBezTo>
                  <a:cubicBezTo>
                    <a:pt x="6306" y="32"/>
                    <a:pt x="6125" y="49"/>
                    <a:pt x="5948" y="66"/>
                  </a:cubicBezTo>
                  <a:cubicBezTo>
                    <a:pt x="5774" y="101"/>
                    <a:pt x="5604" y="134"/>
                    <a:pt x="5438" y="166"/>
                  </a:cubicBezTo>
                  <a:cubicBezTo>
                    <a:pt x="5269" y="192"/>
                    <a:pt x="5114" y="251"/>
                    <a:pt x="4959" y="296"/>
                  </a:cubicBezTo>
                  <a:cubicBezTo>
                    <a:pt x="4806" y="345"/>
                    <a:pt x="4654" y="382"/>
                    <a:pt x="4511" y="439"/>
                  </a:cubicBezTo>
                  <a:cubicBezTo>
                    <a:pt x="4227" y="546"/>
                    <a:pt x="3965" y="667"/>
                    <a:pt x="3726" y="792"/>
                  </a:cubicBezTo>
                  <a:cubicBezTo>
                    <a:pt x="3253" y="1043"/>
                    <a:pt x="2875" y="1315"/>
                    <a:pt x="2579" y="1558"/>
                  </a:cubicBezTo>
                  <a:lnTo>
                    <a:pt x="2579" y="1558"/>
                  </a:lnTo>
                  <a:cubicBezTo>
                    <a:pt x="1689" y="1268"/>
                    <a:pt x="1287" y="1137"/>
                    <a:pt x="1209" y="1112"/>
                  </a:cubicBezTo>
                  <a:lnTo>
                    <a:pt x="1209" y="1112"/>
                  </a:lnTo>
                  <a:cubicBezTo>
                    <a:pt x="1288" y="1138"/>
                    <a:pt x="1688" y="1277"/>
                    <a:pt x="2577" y="1583"/>
                  </a:cubicBezTo>
                  <a:lnTo>
                    <a:pt x="2583" y="1585"/>
                  </a:lnTo>
                  <a:lnTo>
                    <a:pt x="2589" y="1581"/>
                  </a:lnTo>
                  <a:cubicBezTo>
                    <a:pt x="2886" y="1340"/>
                    <a:pt x="3267" y="1070"/>
                    <a:pt x="3742" y="823"/>
                  </a:cubicBezTo>
                  <a:cubicBezTo>
                    <a:pt x="3980" y="698"/>
                    <a:pt x="4241" y="580"/>
                    <a:pt x="4525" y="475"/>
                  </a:cubicBezTo>
                  <a:cubicBezTo>
                    <a:pt x="4666" y="419"/>
                    <a:pt x="4819" y="383"/>
                    <a:pt x="4971" y="334"/>
                  </a:cubicBezTo>
                  <a:cubicBezTo>
                    <a:pt x="5125" y="291"/>
                    <a:pt x="5280" y="233"/>
                    <a:pt x="5446" y="208"/>
                  </a:cubicBezTo>
                  <a:cubicBezTo>
                    <a:pt x="5612" y="176"/>
                    <a:pt x="5781" y="144"/>
                    <a:pt x="5955" y="110"/>
                  </a:cubicBezTo>
                  <a:cubicBezTo>
                    <a:pt x="6130" y="94"/>
                    <a:pt x="6309" y="77"/>
                    <a:pt x="6493" y="61"/>
                  </a:cubicBezTo>
                  <a:cubicBezTo>
                    <a:pt x="6539" y="56"/>
                    <a:pt x="6585" y="52"/>
                    <a:pt x="6631" y="48"/>
                  </a:cubicBezTo>
                  <a:cubicBezTo>
                    <a:pt x="6678" y="48"/>
                    <a:pt x="6725" y="48"/>
                    <a:pt x="6772" y="48"/>
                  </a:cubicBezTo>
                  <a:cubicBezTo>
                    <a:pt x="6865" y="49"/>
                    <a:pt x="6960" y="50"/>
                    <a:pt x="7056" y="51"/>
                  </a:cubicBezTo>
                  <a:cubicBezTo>
                    <a:pt x="7077" y="51"/>
                    <a:pt x="7098" y="52"/>
                    <a:pt x="7119" y="52"/>
                  </a:cubicBezTo>
                  <a:cubicBezTo>
                    <a:pt x="7138" y="52"/>
                    <a:pt x="7158" y="51"/>
                    <a:pt x="7177" y="51"/>
                  </a:cubicBezTo>
                  <a:cubicBezTo>
                    <a:pt x="7234" y="51"/>
                    <a:pt x="7290" y="52"/>
                    <a:pt x="7346" y="57"/>
                  </a:cubicBezTo>
                  <a:cubicBezTo>
                    <a:pt x="7443" y="68"/>
                    <a:pt x="7542" y="78"/>
                    <a:pt x="7641" y="89"/>
                  </a:cubicBezTo>
                  <a:cubicBezTo>
                    <a:pt x="8431" y="172"/>
                    <a:pt x="9268" y="405"/>
                    <a:pt x="10070" y="824"/>
                  </a:cubicBezTo>
                  <a:cubicBezTo>
                    <a:pt x="10872" y="1241"/>
                    <a:pt x="11638" y="1846"/>
                    <a:pt x="12260" y="2628"/>
                  </a:cubicBezTo>
                  <a:lnTo>
                    <a:pt x="12380" y="2773"/>
                  </a:lnTo>
                  <a:lnTo>
                    <a:pt x="12486" y="2930"/>
                  </a:lnTo>
                  <a:cubicBezTo>
                    <a:pt x="12556" y="3034"/>
                    <a:pt x="12628" y="3139"/>
                    <a:pt x="12699" y="3245"/>
                  </a:cubicBezTo>
                  <a:lnTo>
                    <a:pt x="12753" y="3324"/>
                  </a:lnTo>
                  <a:lnTo>
                    <a:pt x="12798" y="3408"/>
                  </a:lnTo>
                  <a:lnTo>
                    <a:pt x="12890" y="3579"/>
                  </a:lnTo>
                  <a:cubicBezTo>
                    <a:pt x="12951" y="3691"/>
                    <a:pt x="13013" y="3806"/>
                    <a:pt x="13074" y="3920"/>
                  </a:cubicBezTo>
                  <a:cubicBezTo>
                    <a:pt x="13125" y="4040"/>
                    <a:pt x="13175" y="4161"/>
                    <a:pt x="13226" y="4282"/>
                  </a:cubicBezTo>
                  <a:lnTo>
                    <a:pt x="13301" y="4464"/>
                  </a:lnTo>
                  <a:cubicBezTo>
                    <a:pt x="13327" y="4525"/>
                    <a:pt x="13353" y="4586"/>
                    <a:pt x="13370" y="4650"/>
                  </a:cubicBezTo>
                  <a:cubicBezTo>
                    <a:pt x="13408" y="4777"/>
                    <a:pt x="13447" y="4905"/>
                    <a:pt x="13485" y="5032"/>
                  </a:cubicBezTo>
                  <a:lnTo>
                    <a:pt x="13543" y="5225"/>
                  </a:lnTo>
                  <a:cubicBezTo>
                    <a:pt x="13560" y="5290"/>
                    <a:pt x="13570" y="5357"/>
                    <a:pt x="13583" y="5423"/>
                  </a:cubicBezTo>
                  <a:cubicBezTo>
                    <a:pt x="13609" y="5555"/>
                    <a:pt x="13635" y="5688"/>
                    <a:pt x="13661" y="5822"/>
                  </a:cubicBezTo>
                  <a:cubicBezTo>
                    <a:pt x="13677" y="5888"/>
                    <a:pt x="13684" y="5955"/>
                    <a:pt x="13689" y="6024"/>
                  </a:cubicBezTo>
                  <a:lnTo>
                    <a:pt x="13708" y="6229"/>
                  </a:lnTo>
                  <a:cubicBezTo>
                    <a:pt x="13718" y="6365"/>
                    <a:pt x="13739" y="6502"/>
                    <a:pt x="13740" y="6640"/>
                  </a:cubicBezTo>
                  <a:cubicBezTo>
                    <a:pt x="13739" y="6778"/>
                    <a:pt x="13739" y="6917"/>
                    <a:pt x="13737" y="7055"/>
                  </a:cubicBezTo>
                  <a:cubicBezTo>
                    <a:pt x="13736" y="7125"/>
                    <a:pt x="13738" y="7195"/>
                    <a:pt x="13734" y="7264"/>
                  </a:cubicBezTo>
                  <a:lnTo>
                    <a:pt x="13712" y="7474"/>
                  </a:lnTo>
                  <a:cubicBezTo>
                    <a:pt x="13697" y="7612"/>
                    <a:pt x="13683" y="7752"/>
                    <a:pt x="13668" y="7893"/>
                  </a:cubicBezTo>
                  <a:cubicBezTo>
                    <a:pt x="13643" y="8032"/>
                    <a:pt x="13612" y="8170"/>
                    <a:pt x="13584" y="8309"/>
                  </a:cubicBezTo>
                  <a:lnTo>
                    <a:pt x="13541" y="8519"/>
                  </a:lnTo>
                  <a:cubicBezTo>
                    <a:pt x="13527" y="8589"/>
                    <a:pt x="13501" y="8656"/>
                    <a:pt x="13482" y="8724"/>
                  </a:cubicBezTo>
                  <a:cubicBezTo>
                    <a:pt x="13440" y="8861"/>
                    <a:pt x="13398" y="8998"/>
                    <a:pt x="13355" y="9136"/>
                  </a:cubicBezTo>
                  <a:cubicBezTo>
                    <a:pt x="13309" y="9271"/>
                    <a:pt x="13247" y="9403"/>
                    <a:pt x="13194" y="9538"/>
                  </a:cubicBezTo>
                  <a:cubicBezTo>
                    <a:pt x="13093" y="9810"/>
                    <a:pt x="12939" y="10059"/>
                    <a:pt x="12806" y="10320"/>
                  </a:cubicBezTo>
                  <a:cubicBezTo>
                    <a:pt x="12733" y="10447"/>
                    <a:pt x="12646" y="10565"/>
                    <a:pt x="12567" y="10689"/>
                  </a:cubicBezTo>
                  <a:lnTo>
                    <a:pt x="12445" y="10874"/>
                  </a:lnTo>
                  <a:cubicBezTo>
                    <a:pt x="12404" y="10936"/>
                    <a:pt x="12353" y="10990"/>
                    <a:pt x="12308" y="11048"/>
                  </a:cubicBezTo>
                  <a:cubicBezTo>
                    <a:pt x="12215" y="11163"/>
                    <a:pt x="12121" y="11279"/>
                    <a:pt x="12028" y="11394"/>
                  </a:cubicBezTo>
                  <a:cubicBezTo>
                    <a:pt x="11929" y="11505"/>
                    <a:pt x="11820" y="11608"/>
                    <a:pt x="11716" y="11715"/>
                  </a:cubicBezTo>
                  <a:lnTo>
                    <a:pt x="11558" y="11875"/>
                  </a:lnTo>
                  <a:cubicBezTo>
                    <a:pt x="11504" y="11927"/>
                    <a:pt x="11445" y="11972"/>
                    <a:pt x="11388" y="12020"/>
                  </a:cubicBezTo>
                  <a:cubicBezTo>
                    <a:pt x="11274" y="12116"/>
                    <a:pt x="11159" y="12211"/>
                    <a:pt x="11045" y="12306"/>
                  </a:cubicBezTo>
                  <a:cubicBezTo>
                    <a:pt x="10924" y="12393"/>
                    <a:pt x="10800" y="12473"/>
                    <a:pt x="10678" y="12557"/>
                  </a:cubicBezTo>
                  <a:lnTo>
                    <a:pt x="10496" y="12681"/>
                  </a:lnTo>
                  <a:cubicBezTo>
                    <a:pt x="10434" y="12721"/>
                    <a:pt x="10366" y="12753"/>
                    <a:pt x="10303" y="12788"/>
                  </a:cubicBezTo>
                  <a:cubicBezTo>
                    <a:pt x="10174" y="12858"/>
                    <a:pt x="10044" y="12928"/>
                    <a:pt x="9916" y="12998"/>
                  </a:cubicBezTo>
                  <a:cubicBezTo>
                    <a:pt x="9786" y="13063"/>
                    <a:pt x="9648" y="13112"/>
                    <a:pt x="9515" y="13171"/>
                  </a:cubicBezTo>
                  <a:cubicBezTo>
                    <a:pt x="9251" y="13294"/>
                    <a:pt x="8971" y="13367"/>
                    <a:pt x="8696" y="13451"/>
                  </a:cubicBezTo>
                  <a:cubicBezTo>
                    <a:pt x="8561" y="13499"/>
                    <a:pt x="8419" y="13519"/>
                    <a:pt x="8279" y="13547"/>
                  </a:cubicBezTo>
                  <a:cubicBezTo>
                    <a:pt x="8139" y="13574"/>
                    <a:pt x="8000" y="13605"/>
                    <a:pt x="7861" y="13627"/>
                  </a:cubicBezTo>
                  <a:cubicBezTo>
                    <a:pt x="7719" y="13640"/>
                    <a:pt x="7579" y="13653"/>
                    <a:pt x="7439" y="13666"/>
                  </a:cubicBezTo>
                  <a:lnTo>
                    <a:pt x="7229" y="13685"/>
                  </a:lnTo>
                  <a:cubicBezTo>
                    <a:pt x="7205" y="13686"/>
                    <a:pt x="7181" y="13687"/>
                    <a:pt x="7156" y="13687"/>
                  </a:cubicBezTo>
                  <a:cubicBezTo>
                    <a:pt x="7119" y="13687"/>
                    <a:pt x="7082" y="13686"/>
                    <a:pt x="7045" y="13686"/>
                  </a:cubicBezTo>
                  <a:cubicBezTo>
                    <a:pt x="7036" y="13686"/>
                    <a:pt x="7028" y="13686"/>
                    <a:pt x="7020" y="13686"/>
                  </a:cubicBezTo>
                  <a:cubicBezTo>
                    <a:pt x="6880" y="13685"/>
                    <a:pt x="6741" y="13684"/>
                    <a:pt x="6602" y="13683"/>
                  </a:cubicBezTo>
                  <a:cubicBezTo>
                    <a:pt x="6464" y="13680"/>
                    <a:pt x="6327" y="13657"/>
                    <a:pt x="6191" y="13646"/>
                  </a:cubicBezTo>
                  <a:lnTo>
                    <a:pt x="5986" y="13624"/>
                  </a:lnTo>
                  <a:lnTo>
                    <a:pt x="5884" y="13613"/>
                  </a:lnTo>
                  <a:lnTo>
                    <a:pt x="5784" y="13593"/>
                  </a:lnTo>
                  <a:cubicBezTo>
                    <a:pt x="5651" y="13565"/>
                    <a:pt x="5517" y="13538"/>
                    <a:pt x="5384" y="13510"/>
                  </a:cubicBezTo>
                  <a:cubicBezTo>
                    <a:pt x="5251" y="13490"/>
                    <a:pt x="5123" y="13445"/>
                    <a:pt x="4995" y="13406"/>
                  </a:cubicBezTo>
                  <a:cubicBezTo>
                    <a:pt x="4868" y="13366"/>
                    <a:pt x="4739" y="13327"/>
                    <a:pt x="4613" y="13289"/>
                  </a:cubicBezTo>
                  <a:cubicBezTo>
                    <a:pt x="4489" y="13237"/>
                    <a:pt x="4368" y="13187"/>
                    <a:pt x="4246" y="13136"/>
                  </a:cubicBezTo>
                  <a:cubicBezTo>
                    <a:pt x="4124" y="13085"/>
                    <a:pt x="4001" y="13040"/>
                    <a:pt x="3889" y="12973"/>
                  </a:cubicBezTo>
                  <a:cubicBezTo>
                    <a:pt x="3660" y="12849"/>
                    <a:pt x="3425" y="12739"/>
                    <a:pt x="3217" y="12588"/>
                  </a:cubicBezTo>
                  <a:cubicBezTo>
                    <a:pt x="3111" y="12519"/>
                    <a:pt x="3004" y="12448"/>
                    <a:pt x="2899" y="12378"/>
                  </a:cubicBezTo>
                  <a:cubicBezTo>
                    <a:pt x="2799" y="12301"/>
                    <a:pt x="2702" y="12220"/>
                    <a:pt x="2604" y="12142"/>
                  </a:cubicBezTo>
                  <a:cubicBezTo>
                    <a:pt x="1828" y="11509"/>
                    <a:pt x="1230" y="10735"/>
                    <a:pt x="827" y="9925"/>
                  </a:cubicBezTo>
                  <a:cubicBezTo>
                    <a:pt x="630" y="9517"/>
                    <a:pt x="466" y="9106"/>
                    <a:pt x="348" y="8696"/>
                  </a:cubicBezTo>
                  <a:cubicBezTo>
                    <a:pt x="299" y="8489"/>
                    <a:pt x="240" y="8286"/>
                    <a:pt x="209" y="8082"/>
                  </a:cubicBezTo>
                  <a:cubicBezTo>
                    <a:pt x="193" y="7981"/>
                    <a:pt x="170" y="7880"/>
                    <a:pt x="159" y="7780"/>
                  </a:cubicBezTo>
                  <a:cubicBezTo>
                    <a:pt x="148" y="7679"/>
                    <a:pt x="137" y="7579"/>
                    <a:pt x="126" y="7480"/>
                  </a:cubicBezTo>
                  <a:cubicBezTo>
                    <a:pt x="50" y="6686"/>
                    <a:pt x="132" y="5941"/>
                    <a:pt x="284" y="5287"/>
                  </a:cubicBezTo>
                  <a:cubicBezTo>
                    <a:pt x="437" y="4632"/>
                    <a:pt x="673" y="4067"/>
                    <a:pt x="928" y="3598"/>
                  </a:cubicBezTo>
                  <a:cubicBezTo>
                    <a:pt x="1184" y="3128"/>
                    <a:pt x="1460" y="2757"/>
                    <a:pt x="1699" y="2460"/>
                  </a:cubicBezTo>
                  <a:lnTo>
                    <a:pt x="1703" y="2455"/>
                  </a:lnTo>
                  <a:lnTo>
                    <a:pt x="1701" y="2449"/>
                  </a:lnTo>
                  <a:cubicBezTo>
                    <a:pt x="1380" y="1578"/>
                    <a:pt x="1237" y="1189"/>
                    <a:pt x="1209" y="1112"/>
                  </a:cubicBezTo>
                  <a:lnTo>
                    <a:pt x="1209" y="1112"/>
                  </a:lnTo>
                  <a:cubicBezTo>
                    <a:pt x="1236" y="1189"/>
                    <a:pt x="1373" y="1579"/>
                    <a:pt x="1676" y="2451"/>
                  </a:cubicBezTo>
                  <a:lnTo>
                    <a:pt x="1676" y="2451"/>
                  </a:lnTo>
                  <a:cubicBezTo>
                    <a:pt x="1434" y="2745"/>
                    <a:pt x="1157" y="3114"/>
                    <a:pt x="899" y="3582"/>
                  </a:cubicBezTo>
                  <a:cubicBezTo>
                    <a:pt x="639" y="4051"/>
                    <a:pt x="400" y="4619"/>
                    <a:pt x="242" y="5278"/>
                  </a:cubicBezTo>
                  <a:cubicBezTo>
                    <a:pt x="87" y="5935"/>
                    <a:pt x="1" y="6684"/>
                    <a:pt x="76" y="7484"/>
                  </a:cubicBezTo>
                  <a:cubicBezTo>
                    <a:pt x="87" y="7584"/>
                    <a:pt x="98" y="7685"/>
                    <a:pt x="108" y="7786"/>
                  </a:cubicBezTo>
                  <a:cubicBezTo>
                    <a:pt x="119" y="7888"/>
                    <a:pt x="142" y="7989"/>
                    <a:pt x="159" y="8092"/>
                  </a:cubicBezTo>
                  <a:cubicBezTo>
                    <a:pt x="188" y="8298"/>
                    <a:pt x="248" y="8501"/>
                    <a:pt x="297" y="8711"/>
                  </a:cubicBezTo>
                  <a:cubicBezTo>
                    <a:pt x="414" y="9125"/>
                    <a:pt x="578" y="9539"/>
                    <a:pt x="776" y="9950"/>
                  </a:cubicBezTo>
                  <a:cubicBezTo>
                    <a:pt x="1181" y="10768"/>
                    <a:pt x="1783" y="11550"/>
                    <a:pt x="2565" y="12190"/>
                  </a:cubicBezTo>
                  <a:cubicBezTo>
                    <a:pt x="2664" y="12269"/>
                    <a:pt x="2761" y="12351"/>
                    <a:pt x="2862" y="12429"/>
                  </a:cubicBezTo>
                  <a:cubicBezTo>
                    <a:pt x="2968" y="12499"/>
                    <a:pt x="3075" y="12571"/>
                    <a:pt x="3182" y="12642"/>
                  </a:cubicBezTo>
                  <a:cubicBezTo>
                    <a:pt x="3392" y="12794"/>
                    <a:pt x="3629" y="12905"/>
                    <a:pt x="3860" y="13031"/>
                  </a:cubicBezTo>
                  <a:cubicBezTo>
                    <a:pt x="3973" y="13098"/>
                    <a:pt x="4098" y="13145"/>
                    <a:pt x="4221" y="13196"/>
                  </a:cubicBezTo>
                  <a:cubicBezTo>
                    <a:pt x="4344" y="13247"/>
                    <a:pt x="4467" y="13298"/>
                    <a:pt x="4591" y="13350"/>
                  </a:cubicBezTo>
                  <a:cubicBezTo>
                    <a:pt x="4718" y="13389"/>
                    <a:pt x="4847" y="13429"/>
                    <a:pt x="4977" y="13469"/>
                  </a:cubicBezTo>
                  <a:cubicBezTo>
                    <a:pt x="5106" y="13509"/>
                    <a:pt x="5235" y="13553"/>
                    <a:pt x="5370" y="13575"/>
                  </a:cubicBezTo>
                  <a:cubicBezTo>
                    <a:pt x="5503" y="13603"/>
                    <a:pt x="5638" y="13630"/>
                    <a:pt x="5773" y="13658"/>
                  </a:cubicBezTo>
                  <a:lnTo>
                    <a:pt x="5874" y="13679"/>
                  </a:lnTo>
                  <a:lnTo>
                    <a:pt x="5977" y="13690"/>
                  </a:lnTo>
                  <a:lnTo>
                    <a:pt x="6183" y="13712"/>
                  </a:lnTo>
                  <a:cubicBezTo>
                    <a:pt x="6321" y="13724"/>
                    <a:pt x="6460" y="13747"/>
                    <a:pt x="6600" y="13751"/>
                  </a:cubicBezTo>
                  <a:cubicBezTo>
                    <a:pt x="6739" y="13751"/>
                    <a:pt x="6880" y="13752"/>
                    <a:pt x="7021" y="13753"/>
                  </a:cubicBezTo>
                  <a:cubicBezTo>
                    <a:pt x="7068" y="13753"/>
                    <a:pt x="7115" y="13755"/>
                    <a:pt x="7162" y="13755"/>
                  </a:cubicBezTo>
                  <a:cubicBezTo>
                    <a:pt x="7186" y="13755"/>
                    <a:pt x="7209" y="13754"/>
                    <a:pt x="7233" y="13753"/>
                  </a:cubicBezTo>
                  <a:lnTo>
                    <a:pt x="7444" y="13734"/>
                  </a:lnTo>
                  <a:cubicBezTo>
                    <a:pt x="7586" y="13721"/>
                    <a:pt x="7728" y="13708"/>
                    <a:pt x="7870" y="13695"/>
                  </a:cubicBezTo>
                  <a:cubicBezTo>
                    <a:pt x="8011" y="13672"/>
                    <a:pt x="8151" y="13641"/>
                    <a:pt x="8293" y="13614"/>
                  </a:cubicBezTo>
                  <a:cubicBezTo>
                    <a:pt x="8433" y="13586"/>
                    <a:pt x="8577" y="13565"/>
                    <a:pt x="8715" y="13517"/>
                  </a:cubicBezTo>
                  <a:cubicBezTo>
                    <a:pt x="8991" y="13433"/>
                    <a:pt x="9274" y="13359"/>
                    <a:pt x="9541" y="13235"/>
                  </a:cubicBezTo>
                  <a:cubicBezTo>
                    <a:pt x="9676" y="13176"/>
                    <a:pt x="9815" y="13126"/>
                    <a:pt x="9947" y="13060"/>
                  </a:cubicBezTo>
                  <a:cubicBezTo>
                    <a:pt x="10077" y="12990"/>
                    <a:pt x="10207" y="12919"/>
                    <a:pt x="10337" y="12849"/>
                  </a:cubicBezTo>
                  <a:cubicBezTo>
                    <a:pt x="10401" y="12813"/>
                    <a:pt x="10470" y="12781"/>
                    <a:pt x="10532" y="12740"/>
                  </a:cubicBezTo>
                  <a:lnTo>
                    <a:pt x="10717" y="12616"/>
                  </a:lnTo>
                  <a:cubicBezTo>
                    <a:pt x="10840" y="12531"/>
                    <a:pt x="10965" y="12449"/>
                    <a:pt x="11087" y="12361"/>
                  </a:cubicBezTo>
                  <a:cubicBezTo>
                    <a:pt x="11202" y="12265"/>
                    <a:pt x="11318" y="12169"/>
                    <a:pt x="11433" y="12073"/>
                  </a:cubicBezTo>
                  <a:cubicBezTo>
                    <a:pt x="11491" y="12024"/>
                    <a:pt x="11551" y="11978"/>
                    <a:pt x="11606" y="11927"/>
                  </a:cubicBezTo>
                  <a:lnTo>
                    <a:pt x="11765" y="11765"/>
                  </a:lnTo>
                  <a:cubicBezTo>
                    <a:pt x="11870" y="11656"/>
                    <a:pt x="11979" y="11552"/>
                    <a:pt x="12080" y="11440"/>
                  </a:cubicBezTo>
                  <a:cubicBezTo>
                    <a:pt x="12175" y="11324"/>
                    <a:pt x="12269" y="11207"/>
                    <a:pt x="12363" y="11091"/>
                  </a:cubicBezTo>
                  <a:cubicBezTo>
                    <a:pt x="12409" y="11032"/>
                    <a:pt x="12460" y="10978"/>
                    <a:pt x="12500" y="10915"/>
                  </a:cubicBezTo>
                  <a:lnTo>
                    <a:pt x="12624" y="10729"/>
                  </a:lnTo>
                  <a:cubicBezTo>
                    <a:pt x="12705" y="10603"/>
                    <a:pt x="12792" y="10483"/>
                    <a:pt x="12865" y="10355"/>
                  </a:cubicBezTo>
                  <a:cubicBezTo>
                    <a:pt x="13001" y="10091"/>
                    <a:pt x="13156" y="9840"/>
                    <a:pt x="13257" y="9565"/>
                  </a:cubicBezTo>
                  <a:cubicBezTo>
                    <a:pt x="13312" y="9429"/>
                    <a:pt x="13374" y="9296"/>
                    <a:pt x="13421" y="9159"/>
                  </a:cubicBezTo>
                  <a:cubicBezTo>
                    <a:pt x="13463" y="9020"/>
                    <a:pt x="13505" y="8881"/>
                    <a:pt x="13548" y="8743"/>
                  </a:cubicBezTo>
                  <a:cubicBezTo>
                    <a:pt x="13567" y="8673"/>
                    <a:pt x="13594" y="8606"/>
                    <a:pt x="13608" y="8535"/>
                  </a:cubicBezTo>
                  <a:lnTo>
                    <a:pt x="13651" y="8324"/>
                  </a:lnTo>
                  <a:cubicBezTo>
                    <a:pt x="13679" y="8183"/>
                    <a:pt x="13711" y="8044"/>
                    <a:pt x="13736" y="7903"/>
                  </a:cubicBezTo>
                  <a:cubicBezTo>
                    <a:pt x="13751" y="7762"/>
                    <a:pt x="13766" y="7620"/>
                    <a:pt x="13780" y="7479"/>
                  </a:cubicBezTo>
                  <a:lnTo>
                    <a:pt x="13802" y="7268"/>
                  </a:lnTo>
                  <a:cubicBezTo>
                    <a:pt x="13805" y="7198"/>
                    <a:pt x="13804" y="7128"/>
                    <a:pt x="13805" y="7057"/>
                  </a:cubicBezTo>
                  <a:cubicBezTo>
                    <a:pt x="13806" y="6917"/>
                    <a:pt x="13807" y="6777"/>
                    <a:pt x="13808" y="6637"/>
                  </a:cubicBezTo>
                  <a:cubicBezTo>
                    <a:pt x="13806" y="6497"/>
                    <a:pt x="13785" y="6359"/>
                    <a:pt x="13774" y="6222"/>
                  </a:cubicBezTo>
                  <a:lnTo>
                    <a:pt x="13755" y="6015"/>
                  </a:lnTo>
                  <a:cubicBezTo>
                    <a:pt x="13751" y="5946"/>
                    <a:pt x="13742" y="5878"/>
                    <a:pt x="13727" y="5811"/>
                  </a:cubicBezTo>
                  <a:cubicBezTo>
                    <a:pt x="13700" y="5677"/>
                    <a:pt x="13674" y="5542"/>
                    <a:pt x="13648" y="5409"/>
                  </a:cubicBezTo>
                  <a:cubicBezTo>
                    <a:pt x="13635" y="5342"/>
                    <a:pt x="13624" y="5275"/>
                    <a:pt x="13608" y="5209"/>
                  </a:cubicBezTo>
                  <a:lnTo>
                    <a:pt x="13548" y="5015"/>
                  </a:lnTo>
                  <a:cubicBezTo>
                    <a:pt x="13510" y="4886"/>
                    <a:pt x="13470" y="4757"/>
                    <a:pt x="13432" y="4629"/>
                  </a:cubicBezTo>
                  <a:cubicBezTo>
                    <a:pt x="13415" y="4563"/>
                    <a:pt x="13388" y="4502"/>
                    <a:pt x="13362" y="4441"/>
                  </a:cubicBezTo>
                  <a:lnTo>
                    <a:pt x="13285" y="4257"/>
                  </a:lnTo>
                  <a:cubicBezTo>
                    <a:pt x="13235" y="4135"/>
                    <a:pt x="13183" y="4013"/>
                    <a:pt x="13133" y="3892"/>
                  </a:cubicBezTo>
                  <a:cubicBezTo>
                    <a:pt x="13070" y="3777"/>
                    <a:pt x="13008" y="3661"/>
                    <a:pt x="12946" y="3547"/>
                  </a:cubicBezTo>
                  <a:lnTo>
                    <a:pt x="12853" y="3376"/>
                  </a:lnTo>
                  <a:lnTo>
                    <a:pt x="12807" y="3291"/>
                  </a:lnTo>
                  <a:lnTo>
                    <a:pt x="12753" y="3211"/>
                  </a:lnTo>
                  <a:cubicBezTo>
                    <a:pt x="12680" y="3104"/>
                    <a:pt x="12609" y="2999"/>
                    <a:pt x="12537" y="2893"/>
                  </a:cubicBezTo>
                  <a:lnTo>
                    <a:pt x="12430" y="2735"/>
                  </a:lnTo>
                  <a:lnTo>
                    <a:pt x="12309" y="2589"/>
                  </a:lnTo>
                  <a:cubicBezTo>
                    <a:pt x="11680" y="1802"/>
                    <a:pt x="10906" y="1192"/>
                    <a:pt x="10097" y="774"/>
                  </a:cubicBezTo>
                  <a:cubicBezTo>
                    <a:pt x="9287" y="353"/>
                    <a:pt x="8442" y="121"/>
                    <a:pt x="7646" y="39"/>
                  </a:cubicBezTo>
                  <a:cubicBezTo>
                    <a:pt x="7546" y="28"/>
                    <a:pt x="7448" y="18"/>
                    <a:pt x="7350" y="7"/>
                  </a:cubicBezTo>
                  <a:cubicBezTo>
                    <a:pt x="7300" y="3"/>
                    <a:pt x="7251" y="3"/>
                    <a:pt x="7203" y="3"/>
                  </a:cubicBezTo>
                  <a:cubicBezTo>
                    <a:pt x="7178" y="3"/>
                    <a:pt x="7154" y="3"/>
                    <a:pt x="7130" y="3"/>
                  </a:cubicBezTo>
                  <a:cubicBezTo>
                    <a:pt x="7105" y="3"/>
                    <a:pt x="7081" y="3"/>
                    <a:pt x="7057" y="2"/>
                  </a:cubicBezTo>
                  <a:cubicBezTo>
                    <a:pt x="6960" y="2"/>
                    <a:pt x="6865" y="1"/>
                    <a:pt x="6770"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4744225" y="1895450"/>
              <a:ext cx="326100" cy="276100"/>
            </a:xfrm>
            <a:custGeom>
              <a:avLst/>
              <a:gdLst/>
              <a:ahLst/>
              <a:cxnLst/>
              <a:rect l="l" t="t" r="r" b="b"/>
              <a:pathLst>
                <a:path w="13044" h="11044" extrusionOk="0">
                  <a:moveTo>
                    <a:pt x="1798" y="1"/>
                  </a:moveTo>
                  <a:lnTo>
                    <a:pt x="0" y="157"/>
                  </a:lnTo>
                  <a:lnTo>
                    <a:pt x="301" y="7064"/>
                  </a:lnTo>
                  <a:cubicBezTo>
                    <a:pt x="569" y="7904"/>
                    <a:pt x="1349" y="8493"/>
                    <a:pt x="2260" y="8496"/>
                  </a:cubicBezTo>
                  <a:cubicBezTo>
                    <a:pt x="2261" y="8496"/>
                    <a:pt x="2262" y="8496"/>
                    <a:pt x="2263" y="8496"/>
                  </a:cubicBezTo>
                  <a:cubicBezTo>
                    <a:pt x="2802" y="8496"/>
                    <a:pt x="3316" y="8269"/>
                    <a:pt x="3708" y="7900"/>
                  </a:cubicBezTo>
                  <a:lnTo>
                    <a:pt x="6269" y="5491"/>
                  </a:lnTo>
                  <a:lnTo>
                    <a:pt x="6015" y="8669"/>
                  </a:lnTo>
                  <a:lnTo>
                    <a:pt x="5779" y="9200"/>
                  </a:lnTo>
                  <a:cubicBezTo>
                    <a:pt x="7035" y="10426"/>
                    <a:pt x="8797" y="11043"/>
                    <a:pt x="10452" y="11043"/>
                  </a:cubicBezTo>
                  <a:cubicBezTo>
                    <a:pt x="11015" y="11043"/>
                    <a:pt x="11566" y="10972"/>
                    <a:pt x="12080" y="10829"/>
                  </a:cubicBezTo>
                  <a:cubicBezTo>
                    <a:pt x="12080" y="10829"/>
                    <a:pt x="12162" y="10540"/>
                    <a:pt x="12560" y="8010"/>
                  </a:cubicBezTo>
                  <a:cubicBezTo>
                    <a:pt x="12880" y="5964"/>
                    <a:pt x="13043" y="1506"/>
                    <a:pt x="13043" y="1506"/>
                  </a:cubicBezTo>
                  <a:lnTo>
                    <a:pt x="11190" y="609"/>
                  </a:lnTo>
                  <a:lnTo>
                    <a:pt x="8442" y="868"/>
                  </a:lnTo>
                  <a:lnTo>
                    <a:pt x="7325" y="1184"/>
                  </a:lnTo>
                  <a:cubicBezTo>
                    <a:pt x="6847" y="1319"/>
                    <a:pt x="6411" y="1569"/>
                    <a:pt x="6053" y="1913"/>
                  </a:cubicBezTo>
                  <a:lnTo>
                    <a:pt x="2455" y="5366"/>
                  </a:lnTo>
                  <a:lnTo>
                    <a:pt x="1798" y="1"/>
                  </a:lnTo>
                  <a:close/>
                </a:path>
              </a:pathLst>
            </a:custGeom>
            <a:solidFill>
              <a:srgbClr val="FD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055200" y="1931525"/>
              <a:ext cx="82075" cy="219950"/>
            </a:xfrm>
            <a:custGeom>
              <a:avLst/>
              <a:gdLst/>
              <a:ahLst/>
              <a:cxnLst/>
              <a:rect l="l" t="t" r="r" b="b"/>
              <a:pathLst>
                <a:path w="3283" h="8798" extrusionOk="0">
                  <a:moveTo>
                    <a:pt x="440" y="0"/>
                  </a:moveTo>
                  <a:lnTo>
                    <a:pt x="1" y="4032"/>
                  </a:lnTo>
                  <a:lnTo>
                    <a:pt x="1242" y="8797"/>
                  </a:lnTo>
                  <a:cubicBezTo>
                    <a:pt x="1242" y="8797"/>
                    <a:pt x="2686" y="7938"/>
                    <a:pt x="3283" y="7063"/>
                  </a:cubicBezTo>
                  <a:cubicBezTo>
                    <a:pt x="3283" y="7063"/>
                    <a:pt x="2466" y="2571"/>
                    <a:pt x="2167" y="1605"/>
                  </a:cubicBezTo>
                  <a:cubicBezTo>
                    <a:pt x="1831" y="515"/>
                    <a:pt x="440" y="0"/>
                    <a:pt x="440" y="0"/>
                  </a:cubicBezTo>
                  <a:close/>
                </a:path>
              </a:pathLst>
            </a:custGeom>
            <a:solidFill>
              <a:srgbClr val="FD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4894550" y="1985775"/>
              <a:ext cx="9250" cy="127575"/>
            </a:xfrm>
            <a:custGeom>
              <a:avLst/>
              <a:gdLst/>
              <a:ahLst/>
              <a:cxnLst/>
              <a:rect l="l" t="t" r="r" b="b"/>
              <a:pathLst>
                <a:path w="370" h="5103" extrusionOk="0">
                  <a:moveTo>
                    <a:pt x="353" y="0"/>
                  </a:moveTo>
                  <a:cubicBezTo>
                    <a:pt x="337" y="0"/>
                    <a:pt x="249" y="1141"/>
                    <a:pt x="156" y="2549"/>
                  </a:cubicBezTo>
                  <a:cubicBezTo>
                    <a:pt x="63" y="3958"/>
                    <a:pt x="1" y="5101"/>
                    <a:pt x="17" y="5103"/>
                  </a:cubicBezTo>
                  <a:cubicBezTo>
                    <a:pt x="17" y="5103"/>
                    <a:pt x="17" y="5103"/>
                    <a:pt x="17" y="5103"/>
                  </a:cubicBezTo>
                  <a:cubicBezTo>
                    <a:pt x="34" y="5103"/>
                    <a:pt x="122" y="3962"/>
                    <a:pt x="215" y="2553"/>
                  </a:cubicBezTo>
                  <a:cubicBezTo>
                    <a:pt x="308" y="1144"/>
                    <a:pt x="370" y="1"/>
                    <a:pt x="353" y="0"/>
                  </a:cubicBezTo>
                  <a:cubicBezTo>
                    <a:pt x="353" y="0"/>
                    <a:pt x="353" y="0"/>
                    <a:pt x="353"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4903150" y="2041100"/>
              <a:ext cx="104650" cy="83075"/>
            </a:xfrm>
            <a:custGeom>
              <a:avLst/>
              <a:gdLst/>
              <a:ahLst/>
              <a:cxnLst/>
              <a:rect l="l" t="t" r="r" b="b"/>
              <a:pathLst>
                <a:path w="4186" h="3323" extrusionOk="0">
                  <a:moveTo>
                    <a:pt x="4184" y="0"/>
                  </a:moveTo>
                  <a:cubicBezTo>
                    <a:pt x="4182" y="0"/>
                    <a:pt x="4171" y="17"/>
                    <a:pt x="4154" y="49"/>
                  </a:cubicBezTo>
                  <a:cubicBezTo>
                    <a:pt x="4135" y="89"/>
                    <a:pt x="4110" y="137"/>
                    <a:pt x="4082" y="194"/>
                  </a:cubicBezTo>
                  <a:cubicBezTo>
                    <a:pt x="4052" y="257"/>
                    <a:pt x="4014" y="335"/>
                    <a:pt x="3963" y="420"/>
                  </a:cubicBezTo>
                  <a:cubicBezTo>
                    <a:pt x="3913" y="507"/>
                    <a:pt x="3862" y="608"/>
                    <a:pt x="3791" y="712"/>
                  </a:cubicBezTo>
                  <a:cubicBezTo>
                    <a:pt x="3757" y="764"/>
                    <a:pt x="3721" y="819"/>
                    <a:pt x="3684" y="877"/>
                  </a:cubicBezTo>
                  <a:cubicBezTo>
                    <a:pt x="3647" y="935"/>
                    <a:pt x="3602" y="990"/>
                    <a:pt x="3560" y="1050"/>
                  </a:cubicBezTo>
                  <a:cubicBezTo>
                    <a:pt x="3476" y="1171"/>
                    <a:pt x="3373" y="1290"/>
                    <a:pt x="3267" y="1418"/>
                  </a:cubicBezTo>
                  <a:cubicBezTo>
                    <a:pt x="3048" y="1666"/>
                    <a:pt x="2789" y="1922"/>
                    <a:pt x="2490" y="2161"/>
                  </a:cubicBezTo>
                  <a:cubicBezTo>
                    <a:pt x="2190" y="2398"/>
                    <a:pt x="1881" y="2593"/>
                    <a:pt x="1590" y="2750"/>
                  </a:cubicBezTo>
                  <a:cubicBezTo>
                    <a:pt x="1441" y="2824"/>
                    <a:pt x="1302" y="2898"/>
                    <a:pt x="1165" y="2952"/>
                  </a:cubicBezTo>
                  <a:cubicBezTo>
                    <a:pt x="1096" y="2980"/>
                    <a:pt x="1033" y="3010"/>
                    <a:pt x="968" y="3034"/>
                  </a:cubicBezTo>
                  <a:cubicBezTo>
                    <a:pt x="904" y="3057"/>
                    <a:pt x="842" y="3079"/>
                    <a:pt x="783" y="3100"/>
                  </a:cubicBezTo>
                  <a:cubicBezTo>
                    <a:pt x="666" y="3145"/>
                    <a:pt x="556" y="3173"/>
                    <a:pt x="460" y="3201"/>
                  </a:cubicBezTo>
                  <a:cubicBezTo>
                    <a:pt x="365" y="3232"/>
                    <a:pt x="282" y="3252"/>
                    <a:pt x="213" y="3267"/>
                  </a:cubicBezTo>
                  <a:cubicBezTo>
                    <a:pt x="150" y="3282"/>
                    <a:pt x="98" y="3294"/>
                    <a:pt x="56" y="3304"/>
                  </a:cubicBezTo>
                  <a:cubicBezTo>
                    <a:pt x="20" y="3314"/>
                    <a:pt x="1" y="3320"/>
                    <a:pt x="2" y="3322"/>
                  </a:cubicBezTo>
                  <a:cubicBezTo>
                    <a:pt x="2" y="3322"/>
                    <a:pt x="3" y="3323"/>
                    <a:pt x="5" y="3323"/>
                  </a:cubicBezTo>
                  <a:cubicBezTo>
                    <a:pt x="12" y="3323"/>
                    <a:pt x="30" y="3321"/>
                    <a:pt x="57" y="3317"/>
                  </a:cubicBezTo>
                  <a:cubicBezTo>
                    <a:pt x="101" y="3309"/>
                    <a:pt x="154" y="3300"/>
                    <a:pt x="218" y="3289"/>
                  </a:cubicBezTo>
                  <a:cubicBezTo>
                    <a:pt x="288" y="3277"/>
                    <a:pt x="373" y="3261"/>
                    <a:pt x="469" y="3234"/>
                  </a:cubicBezTo>
                  <a:cubicBezTo>
                    <a:pt x="566" y="3207"/>
                    <a:pt x="677" y="3183"/>
                    <a:pt x="796" y="3140"/>
                  </a:cubicBezTo>
                  <a:cubicBezTo>
                    <a:pt x="856" y="3120"/>
                    <a:pt x="919" y="3098"/>
                    <a:pt x="985" y="3077"/>
                  </a:cubicBezTo>
                  <a:cubicBezTo>
                    <a:pt x="1049" y="3055"/>
                    <a:pt x="1115" y="3024"/>
                    <a:pt x="1184" y="2997"/>
                  </a:cubicBezTo>
                  <a:cubicBezTo>
                    <a:pt x="1323" y="2945"/>
                    <a:pt x="1465" y="2871"/>
                    <a:pt x="1615" y="2799"/>
                  </a:cubicBezTo>
                  <a:cubicBezTo>
                    <a:pt x="1910" y="2642"/>
                    <a:pt x="2224" y="2447"/>
                    <a:pt x="2528" y="2209"/>
                  </a:cubicBezTo>
                  <a:cubicBezTo>
                    <a:pt x="2828" y="1967"/>
                    <a:pt x="3089" y="1706"/>
                    <a:pt x="3308" y="1453"/>
                  </a:cubicBezTo>
                  <a:cubicBezTo>
                    <a:pt x="3414" y="1323"/>
                    <a:pt x="3517" y="1203"/>
                    <a:pt x="3600" y="1079"/>
                  </a:cubicBezTo>
                  <a:cubicBezTo>
                    <a:pt x="3642" y="1018"/>
                    <a:pt x="3685" y="961"/>
                    <a:pt x="3722" y="902"/>
                  </a:cubicBezTo>
                  <a:cubicBezTo>
                    <a:pt x="3759" y="844"/>
                    <a:pt x="3793" y="788"/>
                    <a:pt x="3827" y="734"/>
                  </a:cubicBezTo>
                  <a:cubicBezTo>
                    <a:pt x="3896" y="627"/>
                    <a:pt x="3945" y="524"/>
                    <a:pt x="3992" y="436"/>
                  </a:cubicBezTo>
                  <a:cubicBezTo>
                    <a:pt x="4041" y="348"/>
                    <a:pt x="4076" y="269"/>
                    <a:pt x="4103" y="204"/>
                  </a:cubicBezTo>
                  <a:cubicBezTo>
                    <a:pt x="4128" y="145"/>
                    <a:pt x="4148" y="95"/>
                    <a:pt x="4166" y="55"/>
                  </a:cubicBezTo>
                  <a:cubicBezTo>
                    <a:pt x="4179" y="20"/>
                    <a:pt x="4186" y="1"/>
                    <a:pt x="4184" y="0"/>
                  </a:cubicBezTo>
                  <a:cubicBezTo>
                    <a:pt x="4184" y="0"/>
                    <a:pt x="4184" y="0"/>
                    <a:pt x="4184"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4903950" y="2059125"/>
              <a:ext cx="92875" cy="63625"/>
            </a:xfrm>
            <a:custGeom>
              <a:avLst/>
              <a:gdLst/>
              <a:ahLst/>
              <a:cxnLst/>
              <a:rect l="l" t="t" r="r" b="b"/>
              <a:pathLst>
                <a:path w="3715" h="2545" extrusionOk="0">
                  <a:moveTo>
                    <a:pt x="3567" y="1"/>
                  </a:moveTo>
                  <a:cubicBezTo>
                    <a:pt x="3507" y="1"/>
                    <a:pt x="3444" y="52"/>
                    <a:pt x="3397" y="98"/>
                  </a:cubicBezTo>
                  <a:cubicBezTo>
                    <a:pt x="2756" y="736"/>
                    <a:pt x="1938" y="1195"/>
                    <a:pt x="1059" y="1410"/>
                  </a:cubicBezTo>
                  <a:cubicBezTo>
                    <a:pt x="856" y="1459"/>
                    <a:pt x="648" y="1496"/>
                    <a:pt x="460" y="1587"/>
                  </a:cubicBezTo>
                  <a:cubicBezTo>
                    <a:pt x="272" y="1677"/>
                    <a:pt x="102" y="1832"/>
                    <a:pt x="51" y="2033"/>
                  </a:cubicBezTo>
                  <a:cubicBezTo>
                    <a:pt x="1" y="2229"/>
                    <a:pt x="96" y="2466"/>
                    <a:pt x="284" y="2533"/>
                  </a:cubicBezTo>
                  <a:lnTo>
                    <a:pt x="284" y="2533"/>
                  </a:lnTo>
                  <a:cubicBezTo>
                    <a:pt x="1570" y="2193"/>
                    <a:pt x="2721" y="1413"/>
                    <a:pt x="3579" y="304"/>
                  </a:cubicBezTo>
                  <a:cubicBezTo>
                    <a:pt x="3648" y="215"/>
                    <a:pt x="3714" y="67"/>
                    <a:pt x="3615" y="13"/>
                  </a:cubicBezTo>
                  <a:cubicBezTo>
                    <a:pt x="3599" y="4"/>
                    <a:pt x="3583" y="1"/>
                    <a:pt x="3567" y="1"/>
                  </a:cubicBezTo>
                  <a:close/>
                  <a:moveTo>
                    <a:pt x="284" y="2533"/>
                  </a:moveTo>
                  <a:cubicBezTo>
                    <a:pt x="270" y="2537"/>
                    <a:pt x="255" y="2540"/>
                    <a:pt x="240" y="2544"/>
                  </a:cubicBezTo>
                  <a:lnTo>
                    <a:pt x="304" y="2539"/>
                  </a:lnTo>
                  <a:cubicBezTo>
                    <a:pt x="297" y="2537"/>
                    <a:pt x="291" y="2535"/>
                    <a:pt x="284" y="253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5052900" y="2013375"/>
              <a:ext cx="17475" cy="76775"/>
            </a:xfrm>
            <a:custGeom>
              <a:avLst/>
              <a:gdLst/>
              <a:ahLst/>
              <a:cxnLst/>
              <a:rect l="l" t="t" r="r" b="b"/>
              <a:pathLst>
                <a:path w="699" h="3071" extrusionOk="0">
                  <a:moveTo>
                    <a:pt x="5" y="1"/>
                  </a:moveTo>
                  <a:cubicBezTo>
                    <a:pt x="5" y="1"/>
                    <a:pt x="5" y="1"/>
                    <a:pt x="5" y="1"/>
                  </a:cubicBezTo>
                  <a:cubicBezTo>
                    <a:pt x="0" y="1"/>
                    <a:pt x="6" y="45"/>
                    <a:pt x="17" y="125"/>
                  </a:cubicBezTo>
                  <a:cubicBezTo>
                    <a:pt x="28" y="203"/>
                    <a:pt x="47" y="317"/>
                    <a:pt x="73" y="457"/>
                  </a:cubicBezTo>
                  <a:cubicBezTo>
                    <a:pt x="123" y="737"/>
                    <a:pt x="200" y="1123"/>
                    <a:pt x="296" y="1548"/>
                  </a:cubicBezTo>
                  <a:cubicBezTo>
                    <a:pt x="392" y="1972"/>
                    <a:pt x="487" y="2354"/>
                    <a:pt x="561" y="2629"/>
                  </a:cubicBezTo>
                  <a:cubicBezTo>
                    <a:pt x="598" y="2767"/>
                    <a:pt x="630" y="2878"/>
                    <a:pt x="653" y="2954"/>
                  </a:cubicBezTo>
                  <a:cubicBezTo>
                    <a:pt x="676" y="3029"/>
                    <a:pt x="691" y="3071"/>
                    <a:pt x="695" y="3071"/>
                  </a:cubicBezTo>
                  <a:cubicBezTo>
                    <a:pt x="695" y="3071"/>
                    <a:pt x="695" y="3071"/>
                    <a:pt x="695" y="3071"/>
                  </a:cubicBezTo>
                  <a:cubicBezTo>
                    <a:pt x="699" y="3070"/>
                    <a:pt x="692" y="3026"/>
                    <a:pt x="675" y="2947"/>
                  </a:cubicBezTo>
                  <a:cubicBezTo>
                    <a:pt x="655" y="2857"/>
                    <a:pt x="631" y="2747"/>
                    <a:pt x="602" y="2619"/>
                  </a:cubicBezTo>
                  <a:cubicBezTo>
                    <a:pt x="536" y="2327"/>
                    <a:pt x="449" y="1951"/>
                    <a:pt x="354" y="1535"/>
                  </a:cubicBezTo>
                  <a:cubicBezTo>
                    <a:pt x="261" y="1117"/>
                    <a:pt x="178" y="741"/>
                    <a:pt x="114" y="448"/>
                  </a:cubicBezTo>
                  <a:cubicBezTo>
                    <a:pt x="85" y="320"/>
                    <a:pt x="60" y="210"/>
                    <a:pt x="40" y="120"/>
                  </a:cubicBezTo>
                  <a:cubicBezTo>
                    <a:pt x="21" y="43"/>
                    <a:pt x="9" y="1"/>
                    <a:pt x="5"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750525" y="1898575"/>
              <a:ext cx="2150" cy="13725"/>
            </a:xfrm>
            <a:custGeom>
              <a:avLst/>
              <a:gdLst/>
              <a:ahLst/>
              <a:cxnLst/>
              <a:rect l="l" t="t" r="r" b="b"/>
              <a:pathLst>
                <a:path w="86" h="549" extrusionOk="0">
                  <a:moveTo>
                    <a:pt x="20" y="1"/>
                  </a:moveTo>
                  <a:cubicBezTo>
                    <a:pt x="20" y="1"/>
                    <a:pt x="20" y="1"/>
                    <a:pt x="20" y="1"/>
                  </a:cubicBezTo>
                  <a:cubicBezTo>
                    <a:pt x="4" y="2"/>
                    <a:pt x="1" y="126"/>
                    <a:pt x="14" y="278"/>
                  </a:cubicBezTo>
                  <a:cubicBezTo>
                    <a:pt x="27" y="428"/>
                    <a:pt x="50" y="548"/>
                    <a:pt x="66" y="548"/>
                  </a:cubicBezTo>
                  <a:cubicBezTo>
                    <a:pt x="66" y="548"/>
                    <a:pt x="66" y="548"/>
                    <a:pt x="66" y="548"/>
                  </a:cubicBezTo>
                  <a:cubicBezTo>
                    <a:pt x="83" y="546"/>
                    <a:pt x="85" y="423"/>
                    <a:pt x="73" y="272"/>
                  </a:cubicBezTo>
                  <a:cubicBezTo>
                    <a:pt x="60" y="122"/>
                    <a:pt x="37" y="1"/>
                    <a:pt x="20"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4764025" y="1898200"/>
              <a:ext cx="1900" cy="14500"/>
            </a:xfrm>
            <a:custGeom>
              <a:avLst/>
              <a:gdLst/>
              <a:ahLst/>
              <a:cxnLst/>
              <a:rect l="l" t="t" r="r" b="b"/>
              <a:pathLst>
                <a:path w="76" h="580" extrusionOk="0">
                  <a:moveTo>
                    <a:pt x="23" y="0"/>
                  </a:moveTo>
                  <a:cubicBezTo>
                    <a:pt x="23" y="0"/>
                    <a:pt x="23" y="0"/>
                    <a:pt x="23" y="0"/>
                  </a:cubicBezTo>
                  <a:cubicBezTo>
                    <a:pt x="6" y="1"/>
                    <a:pt x="0" y="131"/>
                    <a:pt x="8" y="292"/>
                  </a:cubicBezTo>
                  <a:cubicBezTo>
                    <a:pt x="16" y="451"/>
                    <a:pt x="36" y="580"/>
                    <a:pt x="53" y="580"/>
                  </a:cubicBezTo>
                  <a:cubicBezTo>
                    <a:pt x="53" y="580"/>
                    <a:pt x="53" y="580"/>
                    <a:pt x="53" y="580"/>
                  </a:cubicBezTo>
                  <a:cubicBezTo>
                    <a:pt x="68" y="579"/>
                    <a:pt x="75" y="449"/>
                    <a:pt x="68" y="288"/>
                  </a:cubicBezTo>
                  <a:cubicBezTo>
                    <a:pt x="59" y="129"/>
                    <a:pt x="40" y="0"/>
                    <a:pt x="23"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4776975" y="1895700"/>
              <a:ext cx="1975" cy="16175"/>
            </a:xfrm>
            <a:custGeom>
              <a:avLst/>
              <a:gdLst/>
              <a:ahLst/>
              <a:cxnLst/>
              <a:rect l="l" t="t" r="r" b="b"/>
              <a:pathLst>
                <a:path w="79" h="647" extrusionOk="0">
                  <a:moveTo>
                    <a:pt x="21" y="0"/>
                  </a:moveTo>
                  <a:cubicBezTo>
                    <a:pt x="21" y="0"/>
                    <a:pt x="21" y="0"/>
                    <a:pt x="21" y="0"/>
                  </a:cubicBezTo>
                  <a:cubicBezTo>
                    <a:pt x="4" y="1"/>
                    <a:pt x="0" y="146"/>
                    <a:pt x="10" y="325"/>
                  </a:cubicBezTo>
                  <a:cubicBezTo>
                    <a:pt x="19" y="503"/>
                    <a:pt x="41" y="647"/>
                    <a:pt x="58" y="647"/>
                  </a:cubicBezTo>
                  <a:cubicBezTo>
                    <a:pt x="58" y="647"/>
                    <a:pt x="58" y="647"/>
                    <a:pt x="58" y="647"/>
                  </a:cubicBezTo>
                  <a:cubicBezTo>
                    <a:pt x="73" y="646"/>
                    <a:pt x="79" y="500"/>
                    <a:pt x="69" y="322"/>
                  </a:cubicBezTo>
                  <a:cubicBezTo>
                    <a:pt x="59" y="143"/>
                    <a:pt x="38" y="0"/>
                    <a:pt x="21"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4803275" y="2029300"/>
              <a:ext cx="3275" cy="23625"/>
            </a:xfrm>
            <a:custGeom>
              <a:avLst/>
              <a:gdLst/>
              <a:ahLst/>
              <a:cxnLst/>
              <a:rect l="l" t="t" r="r" b="b"/>
              <a:pathLst>
                <a:path w="131" h="945" extrusionOk="0">
                  <a:moveTo>
                    <a:pt x="114" y="0"/>
                  </a:moveTo>
                  <a:cubicBezTo>
                    <a:pt x="97" y="0"/>
                    <a:pt x="62" y="210"/>
                    <a:pt x="35" y="470"/>
                  </a:cubicBezTo>
                  <a:cubicBezTo>
                    <a:pt x="9" y="730"/>
                    <a:pt x="0" y="943"/>
                    <a:pt x="16" y="945"/>
                  </a:cubicBezTo>
                  <a:cubicBezTo>
                    <a:pt x="16" y="945"/>
                    <a:pt x="16" y="945"/>
                    <a:pt x="16" y="945"/>
                  </a:cubicBezTo>
                  <a:cubicBezTo>
                    <a:pt x="33" y="945"/>
                    <a:pt x="68" y="735"/>
                    <a:pt x="95" y="476"/>
                  </a:cubicBezTo>
                  <a:cubicBezTo>
                    <a:pt x="122" y="215"/>
                    <a:pt x="130" y="2"/>
                    <a:pt x="114" y="0"/>
                  </a:cubicBezTo>
                  <a:cubicBezTo>
                    <a:pt x="114" y="0"/>
                    <a:pt x="114" y="0"/>
                    <a:pt x="114"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5050300" y="1947950"/>
              <a:ext cx="43825" cy="38475"/>
            </a:xfrm>
            <a:custGeom>
              <a:avLst/>
              <a:gdLst/>
              <a:ahLst/>
              <a:cxnLst/>
              <a:rect l="l" t="t" r="r" b="b"/>
              <a:pathLst>
                <a:path w="1753" h="1539" extrusionOk="0">
                  <a:moveTo>
                    <a:pt x="1615" y="0"/>
                  </a:moveTo>
                  <a:cubicBezTo>
                    <a:pt x="1553" y="0"/>
                    <a:pt x="1472" y="6"/>
                    <a:pt x="1377" y="21"/>
                  </a:cubicBezTo>
                  <a:cubicBezTo>
                    <a:pt x="1147" y="57"/>
                    <a:pt x="829" y="169"/>
                    <a:pt x="557" y="407"/>
                  </a:cubicBezTo>
                  <a:cubicBezTo>
                    <a:pt x="284" y="644"/>
                    <a:pt x="130" y="944"/>
                    <a:pt x="63" y="1166"/>
                  </a:cubicBezTo>
                  <a:cubicBezTo>
                    <a:pt x="29" y="1279"/>
                    <a:pt x="13" y="1372"/>
                    <a:pt x="7" y="1437"/>
                  </a:cubicBezTo>
                  <a:cubicBezTo>
                    <a:pt x="0" y="1502"/>
                    <a:pt x="1" y="1538"/>
                    <a:pt x="5" y="1538"/>
                  </a:cubicBezTo>
                  <a:cubicBezTo>
                    <a:pt x="5" y="1538"/>
                    <a:pt x="5" y="1538"/>
                    <a:pt x="5" y="1538"/>
                  </a:cubicBezTo>
                  <a:cubicBezTo>
                    <a:pt x="15" y="1538"/>
                    <a:pt x="27" y="1395"/>
                    <a:pt x="103" y="1180"/>
                  </a:cubicBezTo>
                  <a:cubicBezTo>
                    <a:pt x="178" y="966"/>
                    <a:pt x="333" y="680"/>
                    <a:pt x="596" y="451"/>
                  </a:cubicBezTo>
                  <a:cubicBezTo>
                    <a:pt x="858" y="223"/>
                    <a:pt x="1162" y="107"/>
                    <a:pt x="1384" y="62"/>
                  </a:cubicBezTo>
                  <a:cubicBezTo>
                    <a:pt x="1608" y="15"/>
                    <a:pt x="1753" y="23"/>
                    <a:pt x="1753" y="13"/>
                  </a:cubicBezTo>
                  <a:cubicBezTo>
                    <a:pt x="1753" y="10"/>
                    <a:pt x="1717" y="3"/>
                    <a:pt x="1652" y="1"/>
                  </a:cubicBezTo>
                  <a:cubicBezTo>
                    <a:pt x="1640" y="0"/>
                    <a:pt x="1628" y="0"/>
                    <a:pt x="1615"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5054750" y="2006650"/>
              <a:ext cx="60675" cy="18975"/>
            </a:xfrm>
            <a:custGeom>
              <a:avLst/>
              <a:gdLst/>
              <a:ahLst/>
              <a:cxnLst/>
              <a:rect l="l" t="t" r="r" b="b"/>
              <a:pathLst>
                <a:path w="2427" h="759" extrusionOk="0">
                  <a:moveTo>
                    <a:pt x="2421" y="1"/>
                  </a:moveTo>
                  <a:cubicBezTo>
                    <a:pt x="2400" y="1"/>
                    <a:pt x="2269" y="42"/>
                    <a:pt x="2068" y="107"/>
                  </a:cubicBezTo>
                  <a:cubicBezTo>
                    <a:pt x="1832" y="183"/>
                    <a:pt x="1539" y="277"/>
                    <a:pt x="1214" y="381"/>
                  </a:cubicBezTo>
                  <a:cubicBezTo>
                    <a:pt x="888" y="481"/>
                    <a:pt x="593" y="570"/>
                    <a:pt x="356" y="642"/>
                  </a:cubicBezTo>
                  <a:cubicBezTo>
                    <a:pt x="136" y="708"/>
                    <a:pt x="1" y="750"/>
                    <a:pt x="2" y="758"/>
                  </a:cubicBezTo>
                  <a:cubicBezTo>
                    <a:pt x="3" y="759"/>
                    <a:pt x="5" y="759"/>
                    <a:pt x="8" y="759"/>
                  </a:cubicBezTo>
                  <a:cubicBezTo>
                    <a:pt x="37" y="759"/>
                    <a:pt x="169" y="731"/>
                    <a:pt x="367" y="683"/>
                  </a:cubicBezTo>
                  <a:cubicBezTo>
                    <a:pt x="591" y="627"/>
                    <a:pt x="897" y="543"/>
                    <a:pt x="1232" y="438"/>
                  </a:cubicBezTo>
                  <a:cubicBezTo>
                    <a:pt x="1567" y="333"/>
                    <a:pt x="1866" y="229"/>
                    <a:pt x="2082" y="147"/>
                  </a:cubicBezTo>
                  <a:cubicBezTo>
                    <a:pt x="2297" y="65"/>
                    <a:pt x="2427" y="9"/>
                    <a:pt x="2424" y="2"/>
                  </a:cubicBezTo>
                  <a:cubicBezTo>
                    <a:pt x="2424" y="1"/>
                    <a:pt x="2423" y="1"/>
                    <a:pt x="24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5075675" y="2105700"/>
              <a:ext cx="61650" cy="13100"/>
            </a:xfrm>
            <a:custGeom>
              <a:avLst/>
              <a:gdLst/>
              <a:ahLst/>
              <a:cxnLst/>
              <a:rect l="l" t="t" r="r" b="b"/>
              <a:pathLst>
                <a:path w="2466" h="524" extrusionOk="0">
                  <a:moveTo>
                    <a:pt x="2456" y="0"/>
                  </a:moveTo>
                  <a:cubicBezTo>
                    <a:pt x="2424" y="0"/>
                    <a:pt x="2293" y="21"/>
                    <a:pt x="2100" y="58"/>
                  </a:cubicBezTo>
                  <a:cubicBezTo>
                    <a:pt x="1876" y="100"/>
                    <a:pt x="1567" y="161"/>
                    <a:pt x="1227" y="233"/>
                  </a:cubicBezTo>
                  <a:cubicBezTo>
                    <a:pt x="887" y="305"/>
                    <a:pt x="580" y="373"/>
                    <a:pt x="358" y="425"/>
                  </a:cubicBezTo>
                  <a:cubicBezTo>
                    <a:pt x="136" y="478"/>
                    <a:pt x="0" y="513"/>
                    <a:pt x="2" y="522"/>
                  </a:cubicBezTo>
                  <a:cubicBezTo>
                    <a:pt x="2" y="523"/>
                    <a:pt x="5" y="524"/>
                    <a:pt x="10" y="524"/>
                  </a:cubicBezTo>
                  <a:cubicBezTo>
                    <a:pt x="43" y="524"/>
                    <a:pt x="173" y="503"/>
                    <a:pt x="367" y="466"/>
                  </a:cubicBezTo>
                  <a:cubicBezTo>
                    <a:pt x="591" y="424"/>
                    <a:pt x="899" y="362"/>
                    <a:pt x="1239" y="291"/>
                  </a:cubicBezTo>
                  <a:cubicBezTo>
                    <a:pt x="1579" y="219"/>
                    <a:pt x="1886" y="151"/>
                    <a:pt x="2108" y="99"/>
                  </a:cubicBezTo>
                  <a:cubicBezTo>
                    <a:pt x="2330" y="46"/>
                    <a:pt x="2466" y="11"/>
                    <a:pt x="2464" y="2"/>
                  </a:cubicBezTo>
                  <a:cubicBezTo>
                    <a:pt x="2464" y="1"/>
                    <a:pt x="2461" y="0"/>
                    <a:pt x="24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4894450" y="2094375"/>
              <a:ext cx="39700" cy="18850"/>
            </a:xfrm>
            <a:custGeom>
              <a:avLst/>
              <a:gdLst/>
              <a:ahLst/>
              <a:cxnLst/>
              <a:rect l="l" t="t" r="r" b="b"/>
              <a:pathLst>
                <a:path w="1588" h="754" extrusionOk="0">
                  <a:moveTo>
                    <a:pt x="7" y="1"/>
                  </a:moveTo>
                  <a:cubicBezTo>
                    <a:pt x="5" y="1"/>
                    <a:pt x="4" y="1"/>
                    <a:pt x="4" y="2"/>
                  </a:cubicBezTo>
                  <a:cubicBezTo>
                    <a:pt x="0" y="10"/>
                    <a:pt x="88" y="53"/>
                    <a:pt x="231" y="121"/>
                  </a:cubicBezTo>
                  <a:cubicBezTo>
                    <a:pt x="395" y="199"/>
                    <a:pt x="583" y="287"/>
                    <a:pt x="790" y="385"/>
                  </a:cubicBezTo>
                  <a:cubicBezTo>
                    <a:pt x="997" y="484"/>
                    <a:pt x="1183" y="574"/>
                    <a:pt x="1348" y="651"/>
                  </a:cubicBezTo>
                  <a:cubicBezTo>
                    <a:pt x="1479" y="714"/>
                    <a:pt x="1566" y="753"/>
                    <a:pt x="1582" y="753"/>
                  </a:cubicBezTo>
                  <a:cubicBezTo>
                    <a:pt x="1583" y="753"/>
                    <a:pt x="1584" y="753"/>
                    <a:pt x="1584" y="753"/>
                  </a:cubicBezTo>
                  <a:cubicBezTo>
                    <a:pt x="1588" y="745"/>
                    <a:pt x="1505" y="692"/>
                    <a:pt x="1367" y="615"/>
                  </a:cubicBezTo>
                  <a:cubicBezTo>
                    <a:pt x="1228" y="537"/>
                    <a:pt x="1034" y="435"/>
                    <a:pt x="816" y="331"/>
                  </a:cubicBezTo>
                  <a:cubicBezTo>
                    <a:pt x="597" y="227"/>
                    <a:pt x="395" y="141"/>
                    <a:pt x="247" y="83"/>
                  </a:cubicBezTo>
                  <a:cubicBezTo>
                    <a:pt x="114" y="31"/>
                    <a:pt x="24" y="1"/>
                    <a:pt x="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4963950" y="2098750"/>
              <a:ext cx="84700" cy="33900"/>
            </a:xfrm>
            <a:custGeom>
              <a:avLst/>
              <a:gdLst/>
              <a:ahLst/>
              <a:cxnLst/>
              <a:rect l="l" t="t" r="r" b="b"/>
              <a:pathLst>
                <a:path w="3388" h="1356" extrusionOk="0">
                  <a:moveTo>
                    <a:pt x="4" y="0"/>
                  </a:moveTo>
                  <a:cubicBezTo>
                    <a:pt x="3" y="0"/>
                    <a:pt x="1" y="1"/>
                    <a:pt x="1" y="1"/>
                  </a:cubicBezTo>
                  <a:cubicBezTo>
                    <a:pt x="0" y="5"/>
                    <a:pt x="47" y="25"/>
                    <a:pt x="134" y="57"/>
                  </a:cubicBezTo>
                  <a:cubicBezTo>
                    <a:pt x="232" y="93"/>
                    <a:pt x="355" y="137"/>
                    <a:pt x="501" y="191"/>
                  </a:cubicBezTo>
                  <a:cubicBezTo>
                    <a:pt x="811" y="303"/>
                    <a:pt x="1238" y="462"/>
                    <a:pt x="1705" y="649"/>
                  </a:cubicBezTo>
                  <a:cubicBezTo>
                    <a:pt x="2172" y="836"/>
                    <a:pt x="2590" y="1015"/>
                    <a:pt x="2892" y="1148"/>
                  </a:cubicBezTo>
                  <a:cubicBezTo>
                    <a:pt x="3035" y="1210"/>
                    <a:pt x="3155" y="1262"/>
                    <a:pt x="3251" y="1303"/>
                  </a:cubicBezTo>
                  <a:cubicBezTo>
                    <a:pt x="3329" y="1337"/>
                    <a:pt x="3375" y="1355"/>
                    <a:pt x="3383" y="1355"/>
                  </a:cubicBezTo>
                  <a:cubicBezTo>
                    <a:pt x="3384" y="1355"/>
                    <a:pt x="3384" y="1355"/>
                    <a:pt x="3385" y="1355"/>
                  </a:cubicBezTo>
                  <a:cubicBezTo>
                    <a:pt x="3387" y="1350"/>
                    <a:pt x="3343" y="1325"/>
                    <a:pt x="3261" y="1282"/>
                  </a:cubicBezTo>
                  <a:cubicBezTo>
                    <a:pt x="3179" y="1239"/>
                    <a:pt x="3059" y="1180"/>
                    <a:pt x="2910" y="1109"/>
                  </a:cubicBezTo>
                  <a:cubicBezTo>
                    <a:pt x="2612" y="967"/>
                    <a:pt x="2195" y="781"/>
                    <a:pt x="1727" y="594"/>
                  </a:cubicBezTo>
                  <a:cubicBezTo>
                    <a:pt x="1259" y="406"/>
                    <a:pt x="828" y="254"/>
                    <a:pt x="515" y="151"/>
                  </a:cubicBezTo>
                  <a:cubicBezTo>
                    <a:pt x="357" y="100"/>
                    <a:pt x="230" y="61"/>
                    <a:pt x="141" y="35"/>
                  </a:cubicBezTo>
                  <a:cubicBezTo>
                    <a:pt x="64" y="13"/>
                    <a:pt x="17" y="0"/>
                    <a:pt x="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4901400" y="2028725"/>
              <a:ext cx="156125" cy="23050"/>
            </a:xfrm>
            <a:custGeom>
              <a:avLst/>
              <a:gdLst/>
              <a:ahLst/>
              <a:cxnLst/>
              <a:rect l="l" t="t" r="r" b="b"/>
              <a:pathLst>
                <a:path w="6245" h="922" extrusionOk="0">
                  <a:moveTo>
                    <a:pt x="13" y="1"/>
                  </a:moveTo>
                  <a:cubicBezTo>
                    <a:pt x="5" y="1"/>
                    <a:pt x="1" y="1"/>
                    <a:pt x="1" y="2"/>
                  </a:cubicBezTo>
                  <a:cubicBezTo>
                    <a:pt x="1" y="5"/>
                    <a:pt x="23" y="9"/>
                    <a:pt x="64" y="15"/>
                  </a:cubicBezTo>
                  <a:cubicBezTo>
                    <a:pt x="113" y="22"/>
                    <a:pt x="173" y="31"/>
                    <a:pt x="246" y="41"/>
                  </a:cubicBezTo>
                  <a:cubicBezTo>
                    <a:pt x="413" y="64"/>
                    <a:pt x="640" y="94"/>
                    <a:pt x="917" y="130"/>
                  </a:cubicBezTo>
                  <a:cubicBezTo>
                    <a:pt x="1483" y="205"/>
                    <a:pt x="2264" y="309"/>
                    <a:pt x="3127" y="436"/>
                  </a:cubicBezTo>
                  <a:cubicBezTo>
                    <a:pt x="3988" y="564"/>
                    <a:pt x="4766" y="688"/>
                    <a:pt x="5330" y="780"/>
                  </a:cubicBezTo>
                  <a:cubicBezTo>
                    <a:pt x="5606" y="825"/>
                    <a:pt x="5832" y="861"/>
                    <a:pt x="5997" y="888"/>
                  </a:cubicBezTo>
                  <a:cubicBezTo>
                    <a:pt x="6072" y="899"/>
                    <a:pt x="6132" y="908"/>
                    <a:pt x="6180" y="915"/>
                  </a:cubicBezTo>
                  <a:cubicBezTo>
                    <a:pt x="6211" y="919"/>
                    <a:pt x="6231" y="921"/>
                    <a:pt x="6240" y="921"/>
                  </a:cubicBezTo>
                  <a:cubicBezTo>
                    <a:pt x="6242" y="921"/>
                    <a:pt x="6244" y="921"/>
                    <a:pt x="6244" y="921"/>
                  </a:cubicBezTo>
                  <a:cubicBezTo>
                    <a:pt x="6245" y="919"/>
                    <a:pt x="6223" y="913"/>
                    <a:pt x="6182" y="903"/>
                  </a:cubicBezTo>
                  <a:cubicBezTo>
                    <a:pt x="6135" y="894"/>
                    <a:pt x="6074" y="880"/>
                    <a:pt x="6002" y="866"/>
                  </a:cubicBezTo>
                  <a:cubicBezTo>
                    <a:pt x="5846" y="833"/>
                    <a:pt x="5619" y="790"/>
                    <a:pt x="5337" y="738"/>
                  </a:cubicBezTo>
                  <a:cubicBezTo>
                    <a:pt x="4775" y="636"/>
                    <a:pt x="3997" y="505"/>
                    <a:pt x="3134" y="378"/>
                  </a:cubicBezTo>
                  <a:cubicBezTo>
                    <a:pt x="2273" y="251"/>
                    <a:pt x="1490" y="152"/>
                    <a:pt x="922" y="89"/>
                  </a:cubicBezTo>
                  <a:cubicBezTo>
                    <a:pt x="637" y="57"/>
                    <a:pt x="408" y="34"/>
                    <a:pt x="249" y="19"/>
                  </a:cubicBezTo>
                  <a:cubicBezTo>
                    <a:pt x="175" y="13"/>
                    <a:pt x="114" y="7"/>
                    <a:pt x="65" y="4"/>
                  </a:cubicBezTo>
                  <a:cubicBezTo>
                    <a:pt x="41" y="2"/>
                    <a:pt x="23" y="1"/>
                    <a:pt x="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4913650" y="1945775"/>
              <a:ext cx="137475" cy="20600"/>
            </a:xfrm>
            <a:custGeom>
              <a:avLst/>
              <a:gdLst/>
              <a:ahLst/>
              <a:cxnLst/>
              <a:rect l="l" t="t" r="r" b="b"/>
              <a:pathLst>
                <a:path w="5499" h="824" extrusionOk="0">
                  <a:moveTo>
                    <a:pt x="9" y="0"/>
                  </a:moveTo>
                  <a:cubicBezTo>
                    <a:pt x="5" y="0"/>
                    <a:pt x="2" y="1"/>
                    <a:pt x="2" y="1"/>
                  </a:cubicBezTo>
                  <a:cubicBezTo>
                    <a:pt x="1" y="18"/>
                    <a:pt x="1228" y="214"/>
                    <a:pt x="2745" y="441"/>
                  </a:cubicBezTo>
                  <a:cubicBezTo>
                    <a:pt x="4194" y="657"/>
                    <a:pt x="5382" y="823"/>
                    <a:pt x="5488" y="823"/>
                  </a:cubicBezTo>
                  <a:cubicBezTo>
                    <a:pt x="5493" y="823"/>
                    <a:pt x="5496" y="823"/>
                    <a:pt x="5496" y="822"/>
                  </a:cubicBezTo>
                  <a:cubicBezTo>
                    <a:pt x="5499" y="806"/>
                    <a:pt x="4271" y="609"/>
                    <a:pt x="2754" y="383"/>
                  </a:cubicBezTo>
                  <a:cubicBezTo>
                    <a:pt x="1302" y="166"/>
                    <a:pt x="111" y="0"/>
                    <a:pt x="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4860925" y="1977400"/>
              <a:ext cx="28925" cy="63650"/>
            </a:xfrm>
            <a:custGeom>
              <a:avLst/>
              <a:gdLst/>
              <a:ahLst/>
              <a:cxnLst/>
              <a:rect l="l" t="t" r="r" b="b"/>
              <a:pathLst>
                <a:path w="1157" h="2546" extrusionOk="0">
                  <a:moveTo>
                    <a:pt x="8" y="1"/>
                  </a:moveTo>
                  <a:cubicBezTo>
                    <a:pt x="8" y="1"/>
                    <a:pt x="8" y="1"/>
                    <a:pt x="8" y="1"/>
                  </a:cubicBezTo>
                  <a:cubicBezTo>
                    <a:pt x="0" y="5"/>
                    <a:pt x="64" y="147"/>
                    <a:pt x="169" y="377"/>
                  </a:cubicBezTo>
                  <a:cubicBezTo>
                    <a:pt x="280" y="621"/>
                    <a:pt x="421" y="931"/>
                    <a:pt x="577" y="1275"/>
                  </a:cubicBezTo>
                  <a:cubicBezTo>
                    <a:pt x="731" y="1619"/>
                    <a:pt x="869" y="1930"/>
                    <a:pt x="978" y="2176"/>
                  </a:cubicBezTo>
                  <a:cubicBezTo>
                    <a:pt x="1079" y="2403"/>
                    <a:pt x="1143" y="2545"/>
                    <a:pt x="1152" y="2545"/>
                  </a:cubicBezTo>
                  <a:cubicBezTo>
                    <a:pt x="1152" y="2545"/>
                    <a:pt x="1153" y="2545"/>
                    <a:pt x="1153" y="2545"/>
                  </a:cubicBezTo>
                  <a:cubicBezTo>
                    <a:pt x="1156" y="2544"/>
                    <a:pt x="1146" y="2506"/>
                    <a:pt x="1122" y="2439"/>
                  </a:cubicBezTo>
                  <a:cubicBezTo>
                    <a:pt x="1099" y="2373"/>
                    <a:pt x="1063" y="2277"/>
                    <a:pt x="1016" y="2159"/>
                  </a:cubicBezTo>
                  <a:cubicBezTo>
                    <a:pt x="924" y="1924"/>
                    <a:pt x="789" y="1602"/>
                    <a:pt x="631" y="1250"/>
                  </a:cubicBezTo>
                  <a:cubicBezTo>
                    <a:pt x="473" y="898"/>
                    <a:pt x="321" y="584"/>
                    <a:pt x="206" y="359"/>
                  </a:cubicBezTo>
                  <a:cubicBezTo>
                    <a:pt x="149" y="246"/>
                    <a:pt x="101" y="156"/>
                    <a:pt x="67" y="94"/>
                  </a:cubicBezTo>
                  <a:cubicBezTo>
                    <a:pt x="33" y="34"/>
                    <a:pt x="13" y="1"/>
                    <a:pt x="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4811950" y="2023950"/>
              <a:ext cx="16900" cy="77100"/>
            </a:xfrm>
            <a:custGeom>
              <a:avLst/>
              <a:gdLst/>
              <a:ahLst/>
              <a:cxnLst/>
              <a:rect l="l" t="t" r="r" b="b"/>
              <a:pathLst>
                <a:path w="676" h="3084" extrusionOk="0">
                  <a:moveTo>
                    <a:pt x="17" y="0"/>
                  </a:moveTo>
                  <a:cubicBezTo>
                    <a:pt x="17" y="0"/>
                    <a:pt x="16" y="0"/>
                    <a:pt x="16" y="0"/>
                  </a:cubicBezTo>
                  <a:cubicBezTo>
                    <a:pt x="1" y="4"/>
                    <a:pt x="132" y="696"/>
                    <a:pt x="309" y="1547"/>
                  </a:cubicBezTo>
                  <a:cubicBezTo>
                    <a:pt x="486" y="2397"/>
                    <a:pt x="643" y="3083"/>
                    <a:pt x="659" y="3083"/>
                  </a:cubicBezTo>
                  <a:cubicBezTo>
                    <a:pt x="659" y="3083"/>
                    <a:pt x="659" y="3083"/>
                    <a:pt x="659" y="3083"/>
                  </a:cubicBezTo>
                  <a:cubicBezTo>
                    <a:pt x="676" y="3080"/>
                    <a:pt x="545" y="2386"/>
                    <a:pt x="367" y="1535"/>
                  </a:cubicBezTo>
                  <a:cubicBezTo>
                    <a:pt x="190" y="686"/>
                    <a:pt x="34" y="0"/>
                    <a:pt x="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4749350" y="2007600"/>
              <a:ext cx="53850" cy="11600"/>
            </a:xfrm>
            <a:custGeom>
              <a:avLst/>
              <a:gdLst/>
              <a:ahLst/>
              <a:cxnLst/>
              <a:rect l="l" t="t" r="r" b="b"/>
              <a:pathLst>
                <a:path w="2154" h="464" extrusionOk="0">
                  <a:moveTo>
                    <a:pt x="2141" y="0"/>
                  </a:moveTo>
                  <a:cubicBezTo>
                    <a:pt x="2072" y="0"/>
                    <a:pt x="1618" y="86"/>
                    <a:pt x="1071" y="203"/>
                  </a:cubicBezTo>
                  <a:cubicBezTo>
                    <a:pt x="478" y="330"/>
                    <a:pt x="1" y="445"/>
                    <a:pt x="3" y="462"/>
                  </a:cubicBezTo>
                  <a:cubicBezTo>
                    <a:pt x="3" y="463"/>
                    <a:pt x="7" y="464"/>
                    <a:pt x="12" y="464"/>
                  </a:cubicBezTo>
                  <a:cubicBezTo>
                    <a:pt x="81" y="464"/>
                    <a:pt x="536" y="378"/>
                    <a:pt x="1083" y="260"/>
                  </a:cubicBezTo>
                  <a:cubicBezTo>
                    <a:pt x="1676" y="134"/>
                    <a:pt x="2154" y="18"/>
                    <a:pt x="2150" y="2"/>
                  </a:cubicBezTo>
                  <a:cubicBezTo>
                    <a:pt x="2150" y="1"/>
                    <a:pt x="2147" y="0"/>
                    <a:pt x="2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4745575" y="1929725"/>
              <a:ext cx="48650" cy="5775"/>
            </a:xfrm>
            <a:custGeom>
              <a:avLst/>
              <a:gdLst/>
              <a:ahLst/>
              <a:cxnLst/>
              <a:rect l="l" t="t" r="r" b="b"/>
              <a:pathLst>
                <a:path w="1946" h="231" extrusionOk="0">
                  <a:moveTo>
                    <a:pt x="1923" y="1"/>
                  </a:moveTo>
                  <a:cubicBezTo>
                    <a:pt x="1884" y="1"/>
                    <a:pt x="1789" y="10"/>
                    <a:pt x="1658" y="24"/>
                  </a:cubicBezTo>
                  <a:cubicBezTo>
                    <a:pt x="1461" y="46"/>
                    <a:pt x="1228" y="72"/>
                    <a:pt x="971" y="102"/>
                  </a:cubicBezTo>
                  <a:cubicBezTo>
                    <a:pt x="715" y="131"/>
                    <a:pt x="482" y="158"/>
                    <a:pt x="285" y="180"/>
                  </a:cubicBezTo>
                  <a:cubicBezTo>
                    <a:pt x="109" y="201"/>
                    <a:pt x="1" y="216"/>
                    <a:pt x="1" y="225"/>
                  </a:cubicBezTo>
                  <a:cubicBezTo>
                    <a:pt x="2" y="229"/>
                    <a:pt x="23" y="230"/>
                    <a:pt x="62" y="230"/>
                  </a:cubicBezTo>
                  <a:cubicBezTo>
                    <a:pt x="112" y="230"/>
                    <a:pt x="189" y="227"/>
                    <a:pt x="289" y="222"/>
                  </a:cubicBezTo>
                  <a:cubicBezTo>
                    <a:pt x="466" y="211"/>
                    <a:pt x="710" y="191"/>
                    <a:pt x="978" y="160"/>
                  </a:cubicBezTo>
                  <a:cubicBezTo>
                    <a:pt x="1246" y="130"/>
                    <a:pt x="1489" y="95"/>
                    <a:pt x="1664" y="65"/>
                  </a:cubicBezTo>
                  <a:cubicBezTo>
                    <a:pt x="1838" y="36"/>
                    <a:pt x="1946" y="12"/>
                    <a:pt x="1944" y="4"/>
                  </a:cubicBezTo>
                  <a:cubicBezTo>
                    <a:pt x="1944" y="2"/>
                    <a:pt x="1937" y="1"/>
                    <a:pt x="1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4769575" y="1794600"/>
              <a:ext cx="69925" cy="113850"/>
            </a:xfrm>
            <a:custGeom>
              <a:avLst/>
              <a:gdLst/>
              <a:ahLst/>
              <a:cxnLst/>
              <a:rect l="l" t="t" r="r" b="b"/>
              <a:pathLst>
                <a:path w="2797" h="4554" extrusionOk="0">
                  <a:moveTo>
                    <a:pt x="1910" y="1"/>
                  </a:moveTo>
                  <a:lnTo>
                    <a:pt x="1" y="775"/>
                  </a:lnTo>
                  <a:lnTo>
                    <a:pt x="782" y="4554"/>
                  </a:lnTo>
                  <a:lnTo>
                    <a:pt x="2797" y="4460"/>
                  </a:lnTo>
                  <a:cubicBezTo>
                    <a:pt x="2797" y="4460"/>
                    <a:pt x="1942" y="66"/>
                    <a:pt x="1910" y="1"/>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4816600" y="1794900"/>
              <a:ext cx="28700" cy="111225"/>
            </a:xfrm>
            <a:custGeom>
              <a:avLst/>
              <a:gdLst/>
              <a:ahLst/>
              <a:cxnLst/>
              <a:rect l="l" t="t" r="r" b="b"/>
              <a:pathLst>
                <a:path w="1148" h="4449" extrusionOk="0">
                  <a:moveTo>
                    <a:pt x="1" y="0"/>
                  </a:moveTo>
                  <a:lnTo>
                    <a:pt x="916" y="4448"/>
                  </a:lnTo>
                  <a:lnTo>
                    <a:pt x="1147" y="4350"/>
                  </a:lnTo>
                  <a:lnTo>
                    <a:pt x="275" y="19"/>
                  </a:lnTo>
                  <a:lnTo>
                    <a:pt x="1" y="0"/>
                  </a:ln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4791675" y="1816325"/>
              <a:ext cx="5575" cy="5275"/>
            </a:xfrm>
            <a:custGeom>
              <a:avLst/>
              <a:gdLst/>
              <a:ahLst/>
              <a:cxnLst/>
              <a:rect l="l" t="t" r="r" b="b"/>
              <a:pathLst>
                <a:path w="223" h="211" extrusionOk="0">
                  <a:moveTo>
                    <a:pt x="112" y="1"/>
                  </a:moveTo>
                  <a:cubicBezTo>
                    <a:pt x="108" y="1"/>
                    <a:pt x="103" y="1"/>
                    <a:pt x="99" y="2"/>
                  </a:cubicBezTo>
                  <a:cubicBezTo>
                    <a:pt x="42" y="9"/>
                    <a:pt x="1" y="61"/>
                    <a:pt x="8" y="119"/>
                  </a:cubicBezTo>
                  <a:cubicBezTo>
                    <a:pt x="15" y="171"/>
                    <a:pt x="59" y="210"/>
                    <a:pt x="112" y="210"/>
                  </a:cubicBezTo>
                  <a:cubicBezTo>
                    <a:pt x="116" y="210"/>
                    <a:pt x="120" y="210"/>
                    <a:pt x="125" y="209"/>
                  </a:cubicBezTo>
                  <a:cubicBezTo>
                    <a:pt x="181" y="202"/>
                    <a:pt x="222" y="150"/>
                    <a:pt x="215" y="92"/>
                  </a:cubicBezTo>
                  <a:cubicBezTo>
                    <a:pt x="209" y="40"/>
                    <a:pt x="164" y="1"/>
                    <a:pt x="112"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4748800" y="1842175"/>
              <a:ext cx="58650" cy="57925"/>
            </a:xfrm>
            <a:custGeom>
              <a:avLst/>
              <a:gdLst/>
              <a:ahLst/>
              <a:cxnLst/>
              <a:rect l="l" t="t" r="r" b="b"/>
              <a:pathLst>
                <a:path w="2346" h="2317" extrusionOk="0">
                  <a:moveTo>
                    <a:pt x="1373" y="1"/>
                  </a:moveTo>
                  <a:cubicBezTo>
                    <a:pt x="1261" y="1"/>
                    <a:pt x="1148" y="28"/>
                    <a:pt x="1042" y="85"/>
                  </a:cubicBezTo>
                  <a:cubicBezTo>
                    <a:pt x="927" y="147"/>
                    <a:pt x="807" y="213"/>
                    <a:pt x="698" y="273"/>
                  </a:cubicBezTo>
                  <a:cubicBezTo>
                    <a:pt x="451" y="407"/>
                    <a:pt x="272" y="637"/>
                    <a:pt x="207" y="909"/>
                  </a:cubicBezTo>
                  <a:cubicBezTo>
                    <a:pt x="97" y="1369"/>
                    <a:pt x="1" y="2317"/>
                    <a:pt x="6" y="2317"/>
                  </a:cubicBezTo>
                  <a:cubicBezTo>
                    <a:pt x="6" y="2317"/>
                    <a:pt x="7" y="2316"/>
                    <a:pt x="7" y="2315"/>
                  </a:cubicBezTo>
                  <a:lnTo>
                    <a:pt x="1514" y="2143"/>
                  </a:lnTo>
                  <a:lnTo>
                    <a:pt x="1484" y="1568"/>
                  </a:lnTo>
                  <a:lnTo>
                    <a:pt x="2345" y="1213"/>
                  </a:lnTo>
                  <a:lnTo>
                    <a:pt x="2010" y="416"/>
                  </a:lnTo>
                  <a:cubicBezTo>
                    <a:pt x="1894" y="154"/>
                    <a:pt x="1639" y="1"/>
                    <a:pt x="13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5029150" y="1768025"/>
              <a:ext cx="47725" cy="102425"/>
            </a:xfrm>
            <a:custGeom>
              <a:avLst/>
              <a:gdLst/>
              <a:ahLst/>
              <a:cxnLst/>
              <a:rect l="l" t="t" r="r" b="b"/>
              <a:pathLst>
                <a:path w="1909" h="4097" extrusionOk="0">
                  <a:moveTo>
                    <a:pt x="278" y="1"/>
                  </a:moveTo>
                  <a:lnTo>
                    <a:pt x="0" y="3872"/>
                  </a:lnTo>
                  <a:cubicBezTo>
                    <a:pt x="40" y="4005"/>
                    <a:pt x="178" y="4097"/>
                    <a:pt x="314" y="4097"/>
                  </a:cubicBezTo>
                  <a:cubicBezTo>
                    <a:pt x="347" y="4097"/>
                    <a:pt x="380" y="4091"/>
                    <a:pt x="412" y="4080"/>
                  </a:cubicBezTo>
                  <a:cubicBezTo>
                    <a:pt x="574" y="4021"/>
                    <a:pt x="663" y="3815"/>
                    <a:pt x="596" y="3656"/>
                  </a:cubicBezTo>
                  <a:lnTo>
                    <a:pt x="596" y="3656"/>
                  </a:lnTo>
                  <a:cubicBezTo>
                    <a:pt x="657" y="3792"/>
                    <a:pt x="803" y="3861"/>
                    <a:pt x="952" y="3861"/>
                  </a:cubicBezTo>
                  <a:cubicBezTo>
                    <a:pt x="1065" y="3861"/>
                    <a:pt x="1179" y="3822"/>
                    <a:pt x="1259" y="3743"/>
                  </a:cubicBezTo>
                  <a:cubicBezTo>
                    <a:pt x="1445" y="3559"/>
                    <a:pt x="1452" y="3245"/>
                    <a:pt x="1327" y="3015"/>
                  </a:cubicBezTo>
                  <a:lnTo>
                    <a:pt x="1327" y="3015"/>
                  </a:lnTo>
                  <a:cubicBezTo>
                    <a:pt x="1384" y="3051"/>
                    <a:pt x="1451" y="3069"/>
                    <a:pt x="1519" y="3069"/>
                  </a:cubicBezTo>
                  <a:cubicBezTo>
                    <a:pt x="1599" y="3069"/>
                    <a:pt x="1679" y="3044"/>
                    <a:pt x="1742" y="2994"/>
                  </a:cubicBezTo>
                  <a:cubicBezTo>
                    <a:pt x="1858" y="2902"/>
                    <a:pt x="1908" y="2734"/>
                    <a:pt x="1860" y="2594"/>
                  </a:cubicBezTo>
                  <a:cubicBezTo>
                    <a:pt x="1758" y="2294"/>
                    <a:pt x="1349" y="2261"/>
                    <a:pt x="1096" y="2071"/>
                  </a:cubicBezTo>
                  <a:cubicBezTo>
                    <a:pt x="788" y="1840"/>
                    <a:pt x="741" y="1406"/>
                    <a:pt x="710" y="1022"/>
                  </a:cubicBezTo>
                  <a:cubicBezTo>
                    <a:pt x="680" y="639"/>
                    <a:pt x="606" y="200"/>
                    <a:pt x="278"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4897400" y="1756075"/>
              <a:ext cx="83150" cy="101750"/>
            </a:xfrm>
            <a:custGeom>
              <a:avLst/>
              <a:gdLst/>
              <a:ahLst/>
              <a:cxnLst/>
              <a:rect l="l" t="t" r="r" b="b"/>
              <a:pathLst>
                <a:path w="3326" h="4070" extrusionOk="0">
                  <a:moveTo>
                    <a:pt x="3325" y="0"/>
                  </a:moveTo>
                  <a:cubicBezTo>
                    <a:pt x="2872" y="395"/>
                    <a:pt x="2271" y="615"/>
                    <a:pt x="1670" y="615"/>
                  </a:cubicBezTo>
                  <a:cubicBezTo>
                    <a:pt x="1572" y="615"/>
                    <a:pt x="1474" y="609"/>
                    <a:pt x="1377" y="597"/>
                  </a:cubicBezTo>
                  <a:cubicBezTo>
                    <a:pt x="1167" y="571"/>
                    <a:pt x="959" y="519"/>
                    <a:pt x="747" y="516"/>
                  </a:cubicBezTo>
                  <a:cubicBezTo>
                    <a:pt x="743" y="516"/>
                    <a:pt x="740" y="516"/>
                    <a:pt x="737" y="516"/>
                  </a:cubicBezTo>
                  <a:cubicBezTo>
                    <a:pt x="528" y="516"/>
                    <a:pt x="307" y="573"/>
                    <a:pt x="166" y="727"/>
                  </a:cubicBezTo>
                  <a:cubicBezTo>
                    <a:pt x="24" y="884"/>
                    <a:pt x="0" y="1157"/>
                    <a:pt x="157" y="1299"/>
                  </a:cubicBezTo>
                  <a:cubicBezTo>
                    <a:pt x="228" y="1364"/>
                    <a:pt x="327" y="1397"/>
                    <a:pt x="384" y="1473"/>
                  </a:cubicBezTo>
                  <a:cubicBezTo>
                    <a:pt x="497" y="1623"/>
                    <a:pt x="393" y="1836"/>
                    <a:pt x="276" y="1982"/>
                  </a:cubicBezTo>
                  <a:cubicBezTo>
                    <a:pt x="159" y="2129"/>
                    <a:pt x="18" y="2299"/>
                    <a:pt x="67" y="2480"/>
                  </a:cubicBezTo>
                  <a:cubicBezTo>
                    <a:pt x="119" y="2667"/>
                    <a:pt x="338" y="2741"/>
                    <a:pt x="525" y="2795"/>
                  </a:cubicBezTo>
                  <a:cubicBezTo>
                    <a:pt x="711" y="2849"/>
                    <a:pt x="928" y="2952"/>
                    <a:pt x="942" y="3145"/>
                  </a:cubicBezTo>
                  <a:cubicBezTo>
                    <a:pt x="954" y="3305"/>
                    <a:pt x="816" y="3435"/>
                    <a:pt x="775" y="3589"/>
                  </a:cubicBezTo>
                  <a:cubicBezTo>
                    <a:pt x="721" y="3787"/>
                    <a:pt x="858" y="4015"/>
                    <a:pt x="1057" y="4061"/>
                  </a:cubicBezTo>
                  <a:cubicBezTo>
                    <a:pt x="1082" y="4067"/>
                    <a:pt x="1108" y="4070"/>
                    <a:pt x="1133" y="4070"/>
                  </a:cubicBezTo>
                  <a:cubicBezTo>
                    <a:pt x="1309" y="4070"/>
                    <a:pt x="1483" y="3938"/>
                    <a:pt x="1518" y="3763"/>
                  </a:cubicBezTo>
                  <a:lnTo>
                    <a:pt x="3325" y="0"/>
                  </a:ln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4931700" y="1751575"/>
              <a:ext cx="105525" cy="199175"/>
            </a:xfrm>
            <a:custGeom>
              <a:avLst/>
              <a:gdLst/>
              <a:ahLst/>
              <a:cxnLst/>
              <a:rect l="l" t="t" r="r" b="b"/>
              <a:pathLst>
                <a:path w="4221" h="7967" extrusionOk="0">
                  <a:moveTo>
                    <a:pt x="2204" y="0"/>
                  </a:moveTo>
                  <a:lnTo>
                    <a:pt x="2098" y="3"/>
                  </a:lnTo>
                  <a:cubicBezTo>
                    <a:pt x="1038" y="25"/>
                    <a:pt x="172" y="858"/>
                    <a:pt x="110" y="1918"/>
                  </a:cubicBezTo>
                  <a:cubicBezTo>
                    <a:pt x="51" y="2902"/>
                    <a:pt x="1" y="3992"/>
                    <a:pt x="18" y="4520"/>
                  </a:cubicBezTo>
                  <a:cubicBezTo>
                    <a:pt x="56" y="5613"/>
                    <a:pt x="1152" y="5759"/>
                    <a:pt x="1152" y="5759"/>
                  </a:cubicBezTo>
                  <a:lnTo>
                    <a:pt x="1159" y="6571"/>
                  </a:lnTo>
                  <a:cubicBezTo>
                    <a:pt x="1166" y="7308"/>
                    <a:pt x="1742" y="7916"/>
                    <a:pt x="2478" y="7964"/>
                  </a:cubicBezTo>
                  <a:cubicBezTo>
                    <a:pt x="2508" y="7966"/>
                    <a:pt x="2539" y="7967"/>
                    <a:pt x="2569" y="7967"/>
                  </a:cubicBezTo>
                  <a:cubicBezTo>
                    <a:pt x="3320" y="7967"/>
                    <a:pt x="3948" y="7373"/>
                    <a:pt x="3977" y="6612"/>
                  </a:cubicBezTo>
                  <a:lnTo>
                    <a:pt x="4147" y="2152"/>
                  </a:lnTo>
                  <a:cubicBezTo>
                    <a:pt x="4221" y="1015"/>
                    <a:pt x="3341" y="42"/>
                    <a:pt x="220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960425" y="1884250"/>
              <a:ext cx="35425" cy="18100"/>
            </a:xfrm>
            <a:custGeom>
              <a:avLst/>
              <a:gdLst/>
              <a:ahLst/>
              <a:cxnLst/>
              <a:rect l="l" t="t" r="r" b="b"/>
              <a:pathLst>
                <a:path w="1417" h="724" extrusionOk="0">
                  <a:moveTo>
                    <a:pt x="1416" y="0"/>
                  </a:moveTo>
                  <a:lnTo>
                    <a:pt x="1416" y="0"/>
                  </a:lnTo>
                  <a:cubicBezTo>
                    <a:pt x="799" y="407"/>
                    <a:pt x="205" y="437"/>
                    <a:pt x="43" y="437"/>
                  </a:cubicBezTo>
                  <a:cubicBezTo>
                    <a:pt x="16" y="437"/>
                    <a:pt x="1" y="436"/>
                    <a:pt x="1" y="436"/>
                  </a:cubicBezTo>
                  <a:lnTo>
                    <a:pt x="1" y="436"/>
                  </a:lnTo>
                  <a:lnTo>
                    <a:pt x="4" y="719"/>
                  </a:lnTo>
                  <a:cubicBezTo>
                    <a:pt x="54" y="722"/>
                    <a:pt x="101" y="724"/>
                    <a:pt x="148" y="724"/>
                  </a:cubicBezTo>
                  <a:cubicBezTo>
                    <a:pt x="1125" y="724"/>
                    <a:pt x="1416" y="0"/>
                    <a:pt x="141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4944350" y="1813175"/>
              <a:ext cx="7850" cy="7475"/>
            </a:xfrm>
            <a:custGeom>
              <a:avLst/>
              <a:gdLst/>
              <a:ahLst/>
              <a:cxnLst/>
              <a:rect l="l" t="t" r="r" b="b"/>
              <a:pathLst>
                <a:path w="314" h="299" extrusionOk="0">
                  <a:moveTo>
                    <a:pt x="154" y="0"/>
                  </a:moveTo>
                  <a:cubicBezTo>
                    <a:pt x="70" y="0"/>
                    <a:pt x="2" y="64"/>
                    <a:pt x="1" y="144"/>
                  </a:cubicBezTo>
                  <a:cubicBezTo>
                    <a:pt x="0" y="227"/>
                    <a:pt x="69" y="296"/>
                    <a:pt x="155" y="299"/>
                  </a:cubicBezTo>
                  <a:cubicBezTo>
                    <a:pt x="157" y="299"/>
                    <a:pt x="158" y="299"/>
                    <a:pt x="160" y="299"/>
                  </a:cubicBezTo>
                  <a:cubicBezTo>
                    <a:pt x="244" y="299"/>
                    <a:pt x="312" y="235"/>
                    <a:pt x="313" y="155"/>
                  </a:cubicBezTo>
                  <a:cubicBezTo>
                    <a:pt x="314" y="73"/>
                    <a:pt x="245" y="3"/>
                    <a:pt x="159" y="0"/>
                  </a:cubicBezTo>
                  <a:cubicBezTo>
                    <a:pt x="157" y="0"/>
                    <a:pt x="156" y="0"/>
                    <a:pt x="154"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4940350" y="1808500"/>
              <a:ext cx="15850" cy="4350"/>
            </a:xfrm>
            <a:custGeom>
              <a:avLst/>
              <a:gdLst/>
              <a:ahLst/>
              <a:cxnLst/>
              <a:rect l="l" t="t" r="r" b="b"/>
              <a:pathLst>
                <a:path w="634" h="174" extrusionOk="0">
                  <a:moveTo>
                    <a:pt x="320" y="0"/>
                  </a:moveTo>
                  <a:cubicBezTo>
                    <a:pt x="317" y="0"/>
                    <a:pt x="313" y="0"/>
                    <a:pt x="310" y="0"/>
                  </a:cubicBezTo>
                  <a:cubicBezTo>
                    <a:pt x="205" y="3"/>
                    <a:pt x="117" y="43"/>
                    <a:pt x="68" y="84"/>
                  </a:cubicBezTo>
                  <a:cubicBezTo>
                    <a:pt x="17" y="124"/>
                    <a:pt x="0" y="162"/>
                    <a:pt x="10" y="171"/>
                  </a:cubicBezTo>
                  <a:cubicBezTo>
                    <a:pt x="12" y="173"/>
                    <a:pt x="15" y="173"/>
                    <a:pt x="19" y="173"/>
                  </a:cubicBezTo>
                  <a:cubicBezTo>
                    <a:pt x="54" y="173"/>
                    <a:pt x="163" y="100"/>
                    <a:pt x="314" y="97"/>
                  </a:cubicBezTo>
                  <a:cubicBezTo>
                    <a:pt x="319" y="97"/>
                    <a:pt x="324" y="97"/>
                    <a:pt x="329" y="97"/>
                  </a:cubicBezTo>
                  <a:cubicBezTo>
                    <a:pt x="471" y="97"/>
                    <a:pt x="579" y="158"/>
                    <a:pt x="615" y="158"/>
                  </a:cubicBezTo>
                  <a:cubicBezTo>
                    <a:pt x="619" y="158"/>
                    <a:pt x="623" y="157"/>
                    <a:pt x="625" y="155"/>
                  </a:cubicBezTo>
                  <a:cubicBezTo>
                    <a:pt x="634" y="145"/>
                    <a:pt x="613" y="109"/>
                    <a:pt x="558" y="71"/>
                  </a:cubicBezTo>
                  <a:cubicBezTo>
                    <a:pt x="506" y="35"/>
                    <a:pt x="420" y="0"/>
                    <a:pt x="320"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986075" y="1813175"/>
              <a:ext cx="7875" cy="7475"/>
            </a:xfrm>
            <a:custGeom>
              <a:avLst/>
              <a:gdLst/>
              <a:ahLst/>
              <a:cxnLst/>
              <a:rect l="l" t="t" r="r" b="b"/>
              <a:pathLst>
                <a:path w="315" h="299" extrusionOk="0">
                  <a:moveTo>
                    <a:pt x="155" y="0"/>
                  </a:moveTo>
                  <a:cubicBezTo>
                    <a:pt x="71" y="0"/>
                    <a:pt x="3" y="64"/>
                    <a:pt x="2" y="144"/>
                  </a:cubicBezTo>
                  <a:cubicBezTo>
                    <a:pt x="1" y="227"/>
                    <a:pt x="70" y="296"/>
                    <a:pt x="155" y="299"/>
                  </a:cubicBezTo>
                  <a:cubicBezTo>
                    <a:pt x="157" y="299"/>
                    <a:pt x="159" y="299"/>
                    <a:pt x="160" y="299"/>
                  </a:cubicBezTo>
                  <a:cubicBezTo>
                    <a:pt x="244" y="299"/>
                    <a:pt x="312" y="235"/>
                    <a:pt x="313" y="155"/>
                  </a:cubicBezTo>
                  <a:cubicBezTo>
                    <a:pt x="314" y="73"/>
                    <a:pt x="246" y="3"/>
                    <a:pt x="160" y="0"/>
                  </a:cubicBezTo>
                  <a:cubicBezTo>
                    <a:pt x="158" y="0"/>
                    <a:pt x="156" y="0"/>
                    <a:pt x="155"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4981625" y="1808375"/>
              <a:ext cx="15825" cy="4375"/>
            </a:xfrm>
            <a:custGeom>
              <a:avLst/>
              <a:gdLst/>
              <a:ahLst/>
              <a:cxnLst/>
              <a:rect l="l" t="t" r="r" b="b"/>
              <a:pathLst>
                <a:path w="633" h="175" extrusionOk="0">
                  <a:moveTo>
                    <a:pt x="320" y="1"/>
                  </a:moveTo>
                  <a:cubicBezTo>
                    <a:pt x="316" y="1"/>
                    <a:pt x="312" y="1"/>
                    <a:pt x="309" y="1"/>
                  </a:cubicBezTo>
                  <a:cubicBezTo>
                    <a:pt x="205" y="4"/>
                    <a:pt x="118" y="44"/>
                    <a:pt x="68" y="85"/>
                  </a:cubicBezTo>
                  <a:cubicBezTo>
                    <a:pt x="17" y="125"/>
                    <a:pt x="1" y="162"/>
                    <a:pt x="10" y="171"/>
                  </a:cubicBezTo>
                  <a:cubicBezTo>
                    <a:pt x="12" y="173"/>
                    <a:pt x="15" y="174"/>
                    <a:pt x="19" y="174"/>
                  </a:cubicBezTo>
                  <a:cubicBezTo>
                    <a:pt x="53" y="174"/>
                    <a:pt x="163" y="101"/>
                    <a:pt x="314" y="98"/>
                  </a:cubicBezTo>
                  <a:cubicBezTo>
                    <a:pt x="319" y="98"/>
                    <a:pt x="324" y="98"/>
                    <a:pt x="329" y="98"/>
                  </a:cubicBezTo>
                  <a:cubicBezTo>
                    <a:pt x="471" y="98"/>
                    <a:pt x="579" y="159"/>
                    <a:pt x="614" y="159"/>
                  </a:cubicBezTo>
                  <a:cubicBezTo>
                    <a:pt x="619" y="159"/>
                    <a:pt x="622" y="158"/>
                    <a:pt x="624" y="155"/>
                  </a:cubicBezTo>
                  <a:cubicBezTo>
                    <a:pt x="633" y="146"/>
                    <a:pt x="613" y="109"/>
                    <a:pt x="559" y="72"/>
                  </a:cubicBezTo>
                  <a:cubicBezTo>
                    <a:pt x="506" y="35"/>
                    <a:pt x="420" y="1"/>
                    <a:pt x="320"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4956200" y="1809075"/>
              <a:ext cx="12775" cy="35275"/>
            </a:xfrm>
            <a:custGeom>
              <a:avLst/>
              <a:gdLst/>
              <a:ahLst/>
              <a:cxnLst/>
              <a:rect l="l" t="t" r="r" b="b"/>
              <a:pathLst>
                <a:path w="511" h="1411" extrusionOk="0">
                  <a:moveTo>
                    <a:pt x="491" y="1"/>
                  </a:moveTo>
                  <a:cubicBezTo>
                    <a:pt x="469" y="1"/>
                    <a:pt x="321" y="373"/>
                    <a:pt x="157" y="837"/>
                  </a:cubicBezTo>
                  <a:cubicBezTo>
                    <a:pt x="116" y="953"/>
                    <a:pt x="78" y="1063"/>
                    <a:pt x="42" y="1168"/>
                  </a:cubicBezTo>
                  <a:cubicBezTo>
                    <a:pt x="27" y="1218"/>
                    <a:pt x="0" y="1274"/>
                    <a:pt x="23" y="1338"/>
                  </a:cubicBezTo>
                  <a:cubicBezTo>
                    <a:pt x="35" y="1369"/>
                    <a:pt x="68" y="1392"/>
                    <a:pt x="96" y="1399"/>
                  </a:cubicBezTo>
                  <a:cubicBezTo>
                    <a:pt x="123" y="1407"/>
                    <a:pt x="147" y="1407"/>
                    <a:pt x="168" y="1408"/>
                  </a:cubicBezTo>
                  <a:cubicBezTo>
                    <a:pt x="230" y="1409"/>
                    <a:pt x="284" y="1410"/>
                    <a:pt x="327" y="1410"/>
                  </a:cubicBezTo>
                  <a:cubicBezTo>
                    <a:pt x="402" y="1410"/>
                    <a:pt x="444" y="1407"/>
                    <a:pt x="445" y="1401"/>
                  </a:cubicBezTo>
                  <a:cubicBezTo>
                    <a:pt x="445" y="1392"/>
                    <a:pt x="341" y="1376"/>
                    <a:pt x="171" y="1359"/>
                  </a:cubicBezTo>
                  <a:cubicBezTo>
                    <a:pt x="128" y="1355"/>
                    <a:pt x="87" y="1347"/>
                    <a:pt x="79" y="1318"/>
                  </a:cubicBezTo>
                  <a:cubicBezTo>
                    <a:pt x="68" y="1287"/>
                    <a:pt x="85" y="1241"/>
                    <a:pt x="105" y="1190"/>
                  </a:cubicBezTo>
                  <a:cubicBezTo>
                    <a:pt x="144" y="1085"/>
                    <a:pt x="183" y="976"/>
                    <a:pt x="225" y="861"/>
                  </a:cubicBezTo>
                  <a:cubicBezTo>
                    <a:pt x="391" y="393"/>
                    <a:pt x="510" y="8"/>
                    <a:pt x="491" y="1"/>
                  </a:cubicBezTo>
                  <a:cubicBezTo>
                    <a:pt x="491" y="1"/>
                    <a:pt x="491" y="1"/>
                    <a:pt x="491"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966525" y="1846725"/>
              <a:ext cx="14050" cy="12300"/>
            </a:xfrm>
            <a:custGeom>
              <a:avLst/>
              <a:gdLst/>
              <a:ahLst/>
              <a:cxnLst/>
              <a:rect l="l" t="t" r="r" b="b"/>
              <a:pathLst>
                <a:path w="562" h="492" extrusionOk="0">
                  <a:moveTo>
                    <a:pt x="529" y="1"/>
                  </a:moveTo>
                  <a:cubicBezTo>
                    <a:pt x="529" y="1"/>
                    <a:pt x="529" y="1"/>
                    <a:pt x="529" y="1"/>
                  </a:cubicBezTo>
                  <a:cubicBezTo>
                    <a:pt x="529" y="1"/>
                    <a:pt x="528" y="1"/>
                    <a:pt x="528" y="1"/>
                  </a:cubicBezTo>
                  <a:cubicBezTo>
                    <a:pt x="501" y="1"/>
                    <a:pt x="504" y="182"/>
                    <a:pt x="351" y="314"/>
                  </a:cubicBezTo>
                  <a:cubicBezTo>
                    <a:pt x="199" y="448"/>
                    <a:pt x="4" y="431"/>
                    <a:pt x="3" y="457"/>
                  </a:cubicBezTo>
                  <a:cubicBezTo>
                    <a:pt x="0" y="469"/>
                    <a:pt x="47" y="492"/>
                    <a:pt x="129" y="492"/>
                  </a:cubicBezTo>
                  <a:cubicBezTo>
                    <a:pt x="131" y="492"/>
                    <a:pt x="133" y="492"/>
                    <a:pt x="136" y="492"/>
                  </a:cubicBezTo>
                  <a:cubicBezTo>
                    <a:pt x="216" y="492"/>
                    <a:pt x="329" y="462"/>
                    <a:pt x="420" y="383"/>
                  </a:cubicBezTo>
                  <a:cubicBezTo>
                    <a:pt x="514" y="302"/>
                    <a:pt x="552" y="196"/>
                    <a:pt x="557" y="121"/>
                  </a:cubicBezTo>
                  <a:cubicBezTo>
                    <a:pt x="562" y="45"/>
                    <a:pt x="542" y="1"/>
                    <a:pt x="529"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4980225" y="1792900"/>
              <a:ext cx="19625" cy="5425"/>
            </a:xfrm>
            <a:custGeom>
              <a:avLst/>
              <a:gdLst/>
              <a:ahLst/>
              <a:cxnLst/>
              <a:rect l="l" t="t" r="r" b="b"/>
              <a:pathLst>
                <a:path w="785" h="217" extrusionOk="0">
                  <a:moveTo>
                    <a:pt x="347" y="0"/>
                  </a:moveTo>
                  <a:cubicBezTo>
                    <a:pt x="252" y="0"/>
                    <a:pt x="167" y="19"/>
                    <a:pt x="108" y="45"/>
                  </a:cubicBezTo>
                  <a:cubicBezTo>
                    <a:pt x="36" y="75"/>
                    <a:pt x="1" y="112"/>
                    <a:pt x="9" y="134"/>
                  </a:cubicBezTo>
                  <a:cubicBezTo>
                    <a:pt x="26" y="179"/>
                    <a:pt x="193" y="154"/>
                    <a:pt x="390" y="173"/>
                  </a:cubicBezTo>
                  <a:cubicBezTo>
                    <a:pt x="535" y="184"/>
                    <a:pt x="659" y="216"/>
                    <a:pt x="726" y="216"/>
                  </a:cubicBezTo>
                  <a:cubicBezTo>
                    <a:pt x="750" y="216"/>
                    <a:pt x="767" y="212"/>
                    <a:pt x="773" y="201"/>
                  </a:cubicBezTo>
                  <a:cubicBezTo>
                    <a:pt x="785" y="182"/>
                    <a:pt x="756" y="139"/>
                    <a:pt x="691" y="96"/>
                  </a:cubicBezTo>
                  <a:cubicBezTo>
                    <a:pt x="627" y="53"/>
                    <a:pt x="524" y="14"/>
                    <a:pt x="406" y="3"/>
                  </a:cubicBezTo>
                  <a:cubicBezTo>
                    <a:pt x="386" y="1"/>
                    <a:pt x="367" y="0"/>
                    <a:pt x="347"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4941525" y="1796075"/>
              <a:ext cx="14850" cy="4900"/>
            </a:xfrm>
            <a:custGeom>
              <a:avLst/>
              <a:gdLst/>
              <a:ahLst/>
              <a:cxnLst/>
              <a:rect l="l" t="t" r="r" b="b"/>
              <a:pathLst>
                <a:path w="594" h="196" extrusionOk="0">
                  <a:moveTo>
                    <a:pt x="310" y="0"/>
                  </a:moveTo>
                  <a:cubicBezTo>
                    <a:pt x="303" y="0"/>
                    <a:pt x="296" y="0"/>
                    <a:pt x="290" y="0"/>
                  </a:cubicBezTo>
                  <a:cubicBezTo>
                    <a:pt x="194" y="6"/>
                    <a:pt x="112" y="42"/>
                    <a:pt x="64" y="83"/>
                  </a:cubicBezTo>
                  <a:cubicBezTo>
                    <a:pt x="16" y="123"/>
                    <a:pt x="1" y="162"/>
                    <a:pt x="15" y="180"/>
                  </a:cubicBezTo>
                  <a:cubicBezTo>
                    <a:pt x="24" y="192"/>
                    <a:pt x="41" y="196"/>
                    <a:pt x="64" y="196"/>
                  </a:cubicBezTo>
                  <a:cubicBezTo>
                    <a:pt x="116" y="196"/>
                    <a:pt x="202" y="174"/>
                    <a:pt x="298" y="171"/>
                  </a:cubicBezTo>
                  <a:cubicBezTo>
                    <a:pt x="320" y="169"/>
                    <a:pt x="341" y="169"/>
                    <a:pt x="362" y="169"/>
                  </a:cubicBezTo>
                  <a:cubicBezTo>
                    <a:pt x="415" y="169"/>
                    <a:pt x="463" y="172"/>
                    <a:pt x="501" y="172"/>
                  </a:cubicBezTo>
                  <a:cubicBezTo>
                    <a:pt x="542" y="172"/>
                    <a:pt x="571" y="168"/>
                    <a:pt x="582" y="151"/>
                  </a:cubicBezTo>
                  <a:cubicBezTo>
                    <a:pt x="593" y="131"/>
                    <a:pt x="574" y="93"/>
                    <a:pt x="522" y="58"/>
                  </a:cubicBezTo>
                  <a:cubicBezTo>
                    <a:pt x="474" y="26"/>
                    <a:pt x="397" y="0"/>
                    <a:pt x="310"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5005075" y="1759075"/>
              <a:ext cx="36375" cy="78050"/>
            </a:xfrm>
            <a:custGeom>
              <a:avLst/>
              <a:gdLst/>
              <a:ahLst/>
              <a:cxnLst/>
              <a:rect l="l" t="t" r="r" b="b"/>
              <a:pathLst>
                <a:path w="1455" h="3122" extrusionOk="0">
                  <a:moveTo>
                    <a:pt x="735" y="1"/>
                  </a:moveTo>
                  <a:cubicBezTo>
                    <a:pt x="688" y="1"/>
                    <a:pt x="642" y="10"/>
                    <a:pt x="597" y="33"/>
                  </a:cubicBezTo>
                  <a:cubicBezTo>
                    <a:pt x="415" y="124"/>
                    <a:pt x="185" y="471"/>
                    <a:pt x="47" y="620"/>
                  </a:cubicBezTo>
                  <a:lnTo>
                    <a:pt x="0" y="679"/>
                  </a:lnTo>
                  <a:cubicBezTo>
                    <a:pt x="2" y="681"/>
                    <a:pt x="5" y="682"/>
                    <a:pt x="6" y="683"/>
                  </a:cubicBezTo>
                  <a:cubicBezTo>
                    <a:pt x="184" y="817"/>
                    <a:pt x="302" y="1013"/>
                    <a:pt x="338" y="1233"/>
                  </a:cubicBezTo>
                  <a:cubicBezTo>
                    <a:pt x="339" y="1240"/>
                    <a:pt x="340" y="1247"/>
                    <a:pt x="342" y="1254"/>
                  </a:cubicBezTo>
                  <a:cubicBezTo>
                    <a:pt x="391" y="1565"/>
                    <a:pt x="390" y="1882"/>
                    <a:pt x="443" y="2192"/>
                  </a:cubicBezTo>
                  <a:cubicBezTo>
                    <a:pt x="495" y="2502"/>
                    <a:pt x="610" y="2816"/>
                    <a:pt x="845" y="3026"/>
                  </a:cubicBezTo>
                  <a:cubicBezTo>
                    <a:pt x="904" y="3079"/>
                    <a:pt x="991" y="3121"/>
                    <a:pt x="1066" y="3121"/>
                  </a:cubicBezTo>
                  <a:cubicBezTo>
                    <a:pt x="1113" y="3121"/>
                    <a:pt x="1156" y="3105"/>
                    <a:pt x="1185" y="3064"/>
                  </a:cubicBezTo>
                  <a:cubicBezTo>
                    <a:pt x="1215" y="3023"/>
                    <a:pt x="1218" y="2971"/>
                    <a:pt x="1221" y="2920"/>
                  </a:cubicBezTo>
                  <a:cubicBezTo>
                    <a:pt x="1263" y="2167"/>
                    <a:pt x="1454" y="1495"/>
                    <a:pt x="1436" y="709"/>
                  </a:cubicBezTo>
                  <a:cubicBezTo>
                    <a:pt x="1431" y="495"/>
                    <a:pt x="1326" y="296"/>
                    <a:pt x="1148" y="174"/>
                  </a:cubicBezTo>
                  <a:cubicBezTo>
                    <a:pt x="1023" y="88"/>
                    <a:pt x="877" y="1"/>
                    <a:pt x="735"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5025925" y="1816900"/>
              <a:ext cx="19100" cy="28575"/>
            </a:xfrm>
            <a:custGeom>
              <a:avLst/>
              <a:gdLst/>
              <a:ahLst/>
              <a:cxnLst/>
              <a:rect l="l" t="t" r="r" b="b"/>
              <a:pathLst>
                <a:path w="764" h="1143" extrusionOk="0">
                  <a:moveTo>
                    <a:pt x="278" y="1"/>
                  </a:moveTo>
                  <a:cubicBezTo>
                    <a:pt x="142" y="1"/>
                    <a:pt x="28" y="37"/>
                    <a:pt x="21" y="41"/>
                  </a:cubicBezTo>
                  <a:cubicBezTo>
                    <a:pt x="21" y="41"/>
                    <a:pt x="0" y="1092"/>
                    <a:pt x="1" y="1114"/>
                  </a:cubicBezTo>
                  <a:cubicBezTo>
                    <a:pt x="2" y="1121"/>
                    <a:pt x="83" y="1143"/>
                    <a:pt x="193" y="1143"/>
                  </a:cubicBezTo>
                  <a:cubicBezTo>
                    <a:pt x="416" y="1143"/>
                    <a:pt x="754" y="1051"/>
                    <a:pt x="759" y="550"/>
                  </a:cubicBezTo>
                  <a:cubicBezTo>
                    <a:pt x="764" y="92"/>
                    <a:pt x="493" y="1"/>
                    <a:pt x="27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5031650" y="1822975"/>
              <a:ext cx="8600" cy="16325"/>
            </a:xfrm>
            <a:custGeom>
              <a:avLst/>
              <a:gdLst/>
              <a:ahLst/>
              <a:cxnLst/>
              <a:rect l="l" t="t" r="r" b="b"/>
              <a:pathLst>
                <a:path w="344" h="653" extrusionOk="0">
                  <a:moveTo>
                    <a:pt x="148" y="0"/>
                  </a:moveTo>
                  <a:cubicBezTo>
                    <a:pt x="126" y="0"/>
                    <a:pt x="105" y="7"/>
                    <a:pt x="90" y="19"/>
                  </a:cubicBezTo>
                  <a:cubicBezTo>
                    <a:pt x="72" y="33"/>
                    <a:pt x="64" y="51"/>
                    <a:pt x="60" y="66"/>
                  </a:cubicBezTo>
                  <a:cubicBezTo>
                    <a:pt x="54" y="95"/>
                    <a:pt x="66" y="109"/>
                    <a:pt x="69" y="109"/>
                  </a:cubicBezTo>
                  <a:cubicBezTo>
                    <a:pt x="69" y="109"/>
                    <a:pt x="70" y="109"/>
                    <a:pt x="70" y="109"/>
                  </a:cubicBezTo>
                  <a:cubicBezTo>
                    <a:pt x="73" y="108"/>
                    <a:pt x="69" y="93"/>
                    <a:pt x="79" y="72"/>
                  </a:cubicBezTo>
                  <a:cubicBezTo>
                    <a:pt x="87" y="54"/>
                    <a:pt x="108" y="35"/>
                    <a:pt x="138" y="35"/>
                  </a:cubicBezTo>
                  <a:cubicBezTo>
                    <a:pt x="144" y="35"/>
                    <a:pt x="150" y="35"/>
                    <a:pt x="156" y="37"/>
                  </a:cubicBezTo>
                  <a:cubicBezTo>
                    <a:pt x="196" y="45"/>
                    <a:pt x="231" y="83"/>
                    <a:pt x="253" y="138"/>
                  </a:cubicBezTo>
                  <a:cubicBezTo>
                    <a:pt x="277" y="192"/>
                    <a:pt x="291" y="257"/>
                    <a:pt x="288" y="325"/>
                  </a:cubicBezTo>
                  <a:cubicBezTo>
                    <a:pt x="283" y="459"/>
                    <a:pt x="215" y="584"/>
                    <a:pt x="136" y="612"/>
                  </a:cubicBezTo>
                  <a:cubicBezTo>
                    <a:pt x="120" y="618"/>
                    <a:pt x="105" y="620"/>
                    <a:pt x="90" y="620"/>
                  </a:cubicBezTo>
                  <a:cubicBezTo>
                    <a:pt x="70" y="620"/>
                    <a:pt x="51" y="615"/>
                    <a:pt x="38" y="610"/>
                  </a:cubicBezTo>
                  <a:cubicBezTo>
                    <a:pt x="18" y="600"/>
                    <a:pt x="8" y="589"/>
                    <a:pt x="4" y="589"/>
                  </a:cubicBezTo>
                  <a:cubicBezTo>
                    <a:pt x="4" y="589"/>
                    <a:pt x="4" y="589"/>
                    <a:pt x="3" y="590"/>
                  </a:cubicBezTo>
                  <a:cubicBezTo>
                    <a:pt x="1" y="591"/>
                    <a:pt x="5" y="608"/>
                    <a:pt x="28" y="626"/>
                  </a:cubicBezTo>
                  <a:cubicBezTo>
                    <a:pt x="45" y="640"/>
                    <a:pt x="73" y="652"/>
                    <a:pt x="108" y="652"/>
                  </a:cubicBezTo>
                  <a:cubicBezTo>
                    <a:pt x="120" y="652"/>
                    <a:pt x="133" y="651"/>
                    <a:pt x="147" y="647"/>
                  </a:cubicBezTo>
                  <a:cubicBezTo>
                    <a:pt x="255" y="618"/>
                    <a:pt x="333" y="477"/>
                    <a:pt x="340" y="327"/>
                  </a:cubicBezTo>
                  <a:cubicBezTo>
                    <a:pt x="343" y="250"/>
                    <a:pt x="326" y="177"/>
                    <a:pt x="297" y="118"/>
                  </a:cubicBezTo>
                  <a:cubicBezTo>
                    <a:pt x="271" y="59"/>
                    <a:pt x="220" y="5"/>
                    <a:pt x="162" y="1"/>
                  </a:cubicBezTo>
                  <a:cubicBezTo>
                    <a:pt x="158" y="0"/>
                    <a:pt x="153" y="0"/>
                    <a:pt x="14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4912475" y="1741225"/>
              <a:ext cx="112650" cy="52500"/>
            </a:xfrm>
            <a:custGeom>
              <a:avLst/>
              <a:gdLst/>
              <a:ahLst/>
              <a:cxnLst/>
              <a:rect l="l" t="t" r="r" b="b"/>
              <a:pathLst>
                <a:path w="4506" h="2100" extrusionOk="0">
                  <a:moveTo>
                    <a:pt x="3379" y="1"/>
                  </a:moveTo>
                  <a:cubicBezTo>
                    <a:pt x="3056" y="1"/>
                    <a:pt x="2693" y="141"/>
                    <a:pt x="2404" y="244"/>
                  </a:cubicBezTo>
                  <a:cubicBezTo>
                    <a:pt x="2179" y="324"/>
                    <a:pt x="1955" y="434"/>
                    <a:pt x="1716" y="434"/>
                  </a:cubicBezTo>
                  <a:cubicBezTo>
                    <a:pt x="1711" y="434"/>
                    <a:pt x="1707" y="433"/>
                    <a:pt x="1702" y="433"/>
                  </a:cubicBezTo>
                  <a:cubicBezTo>
                    <a:pt x="1539" y="430"/>
                    <a:pt x="1382" y="374"/>
                    <a:pt x="1226" y="323"/>
                  </a:cubicBezTo>
                  <a:cubicBezTo>
                    <a:pt x="1090" y="278"/>
                    <a:pt x="948" y="236"/>
                    <a:pt x="805" y="236"/>
                  </a:cubicBezTo>
                  <a:cubicBezTo>
                    <a:pt x="786" y="236"/>
                    <a:pt x="766" y="237"/>
                    <a:pt x="746" y="239"/>
                  </a:cubicBezTo>
                  <a:cubicBezTo>
                    <a:pt x="584" y="254"/>
                    <a:pt x="418" y="344"/>
                    <a:pt x="358" y="497"/>
                  </a:cubicBezTo>
                  <a:cubicBezTo>
                    <a:pt x="311" y="621"/>
                    <a:pt x="363" y="779"/>
                    <a:pt x="471" y="845"/>
                  </a:cubicBezTo>
                  <a:lnTo>
                    <a:pt x="471" y="845"/>
                  </a:lnTo>
                  <a:cubicBezTo>
                    <a:pt x="450" y="841"/>
                    <a:pt x="428" y="839"/>
                    <a:pt x="406" y="839"/>
                  </a:cubicBezTo>
                  <a:cubicBezTo>
                    <a:pt x="228" y="839"/>
                    <a:pt x="45" y="973"/>
                    <a:pt x="22" y="1155"/>
                  </a:cubicBezTo>
                  <a:cubicBezTo>
                    <a:pt x="0" y="1338"/>
                    <a:pt x="149" y="1515"/>
                    <a:pt x="325" y="1555"/>
                  </a:cubicBezTo>
                  <a:lnTo>
                    <a:pt x="325" y="1555"/>
                  </a:lnTo>
                  <a:cubicBezTo>
                    <a:pt x="261" y="1593"/>
                    <a:pt x="212" y="1670"/>
                    <a:pt x="221" y="1747"/>
                  </a:cubicBezTo>
                  <a:cubicBezTo>
                    <a:pt x="237" y="1878"/>
                    <a:pt x="359" y="1973"/>
                    <a:pt x="482" y="2023"/>
                  </a:cubicBezTo>
                  <a:cubicBezTo>
                    <a:pt x="613" y="2077"/>
                    <a:pt x="751" y="2100"/>
                    <a:pt x="891" y="2100"/>
                  </a:cubicBezTo>
                  <a:cubicBezTo>
                    <a:pt x="1089" y="2100"/>
                    <a:pt x="1291" y="2054"/>
                    <a:pt x="1479" y="1987"/>
                  </a:cubicBezTo>
                  <a:cubicBezTo>
                    <a:pt x="1799" y="1871"/>
                    <a:pt x="2094" y="1696"/>
                    <a:pt x="2411" y="1572"/>
                  </a:cubicBezTo>
                  <a:cubicBezTo>
                    <a:pt x="2670" y="1472"/>
                    <a:pt x="3070" y="1306"/>
                    <a:pt x="3384" y="1306"/>
                  </a:cubicBezTo>
                  <a:cubicBezTo>
                    <a:pt x="3456" y="1306"/>
                    <a:pt x="3522" y="1315"/>
                    <a:pt x="3582" y="1334"/>
                  </a:cubicBezTo>
                  <a:cubicBezTo>
                    <a:pt x="3796" y="1404"/>
                    <a:pt x="3955" y="1638"/>
                    <a:pt x="4081" y="1638"/>
                  </a:cubicBezTo>
                  <a:cubicBezTo>
                    <a:pt x="4095" y="1638"/>
                    <a:pt x="4109" y="1635"/>
                    <a:pt x="4123" y="1628"/>
                  </a:cubicBezTo>
                  <a:cubicBezTo>
                    <a:pt x="4251" y="1564"/>
                    <a:pt x="4329" y="1427"/>
                    <a:pt x="4352" y="1286"/>
                  </a:cubicBezTo>
                  <a:cubicBezTo>
                    <a:pt x="4375" y="1146"/>
                    <a:pt x="4351" y="1003"/>
                    <a:pt x="4328" y="862"/>
                  </a:cubicBezTo>
                  <a:cubicBezTo>
                    <a:pt x="4506" y="559"/>
                    <a:pt x="3992" y="141"/>
                    <a:pt x="3621" y="33"/>
                  </a:cubicBezTo>
                  <a:cubicBezTo>
                    <a:pt x="3545" y="10"/>
                    <a:pt x="3463" y="1"/>
                    <a:pt x="3379"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4926525" y="1756000"/>
              <a:ext cx="88500" cy="24775"/>
            </a:xfrm>
            <a:custGeom>
              <a:avLst/>
              <a:gdLst/>
              <a:ahLst/>
              <a:cxnLst/>
              <a:rect l="l" t="t" r="r" b="b"/>
              <a:pathLst>
                <a:path w="3540" h="991" extrusionOk="0">
                  <a:moveTo>
                    <a:pt x="2768" y="1"/>
                  </a:moveTo>
                  <a:cubicBezTo>
                    <a:pt x="2760" y="1"/>
                    <a:pt x="2752" y="1"/>
                    <a:pt x="2743" y="1"/>
                  </a:cubicBezTo>
                  <a:cubicBezTo>
                    <a:pt x="2611" y="7"/>
                    <a:pt x="2476" y="39"/>
                    <a:pt x="2341" y="92"/>
                  </a:cubicBezTo>
                  <a:cubicBezTo>
                    <a:pt x="2069" y="199"/>
                    <a:pt x="1813" y="391"/>
                    <a:pt x="1544" y="573"/>
                  </a:cubicBezTo>
                  <a:cubicBezTo>
                    <a:pt x="1275" y="755"/>
                    <a:pt x="994" y="901"/>
                    <a:pt x="716" y="922"/>
                  </a:cubicBezTo>
                  <a:cubicBezTo>
                    <a:pt x="689" y="925"/>
                    <a:pt x="662" y="927"/>
                    <a:pt x="635" y="927"/>
                  </a:cubicBezTo>
                  <a:cubicBezTo>
                    <a:pt x="393" y="927"/>
                    <a:pt x="173" y="813"/>
                    <a:pt x="95" y="645"/>
                  </a:cubicBezTo>
                  <a:cubicBezTo>
                    <a:pt x="50" y="555"/>
                    <a:pt x="59" y="455"/>
                    <a:pt x="88" y="380"/>
                  </a:cubicBezTo>
                  <a:cubicBezTo>
                    <a:pt x="117" y="303"/>
                    <a:pt x="163" y="248"/>
                    <a:pt x="211" y="215"/>
                  </a:cubicBezTo>
                  <a:cubicBezTo>
                    <a:pt x="280" y="168"/>
                    <a:pt x="337" y="166"/>
                    <a:pt x="364" y="166"/>
                  </a:cubicBezTo>
                  <a:cubicBezTo>
                    <a:pt x="366" y="166"/>
                    <a:pt x="368" y="166"/>
                    <a:pt x="370" y="166"/>
                  </a:cubicBezTo>
                  <a:cubicBezTo>
                    <a:pt x="378" y="166"/>
                    <a:pt x="382" y="166"/>
                    <a:pt x="381" y="164"/>
                  </a:cubicBezTo>
                  <a:cubicBezTo>
                    <a:pt x="383" y="164"/>
                    <a:pt x="363" y="153"/>
                    <a:pt x="327" y="153"/>
                  </a:cubicBezTo>
                  <a:cubicBezTo>
                    <a:pt x="294" y="153"/>
                    <a:pt x="249" y="162"/>
                    <a:pt x="196" y="193"/>
                  </a:cubicBezTo>
                  <a:cubicBezTo>
                    <a:pt x="141" y="224"/>
                    <a:pt x="87" y="283"/>
                    <a:pt x="51" y="365"/>
                  </a:cubicBezTo>
                  <a:cubicBezTo>
                    <a:pt x="17" y="447"/>
                    <a:pt x="1" y="558"/>
                    <a:pt x="51" y="666"/>
                  </a:cubicBezTo>
                  <a:cubicBezTo>
                    <a:pt x="136" y="863"/>
                    <a:pt x="383" y="990"/>
                    <a:pt x="647" y="990"/>
                  </a:cubicBezTo>
                  <a:cubicBezTo>
                    <a:pt x="671" y="990"/>
                    <a:pt x="696" y="989"/>
                    <a:pt x="720" y="987"/>
                  </a:cubicBezTo>
                  <a:cubicBezTo>
                    <a:pt x="1017" y="967"/>
                    <a:pt x="1310" y="815"/>
                    <a:pt x="1582" y="632"/>
                  </a:cubicBezTo>
                  <a:cubicBezTo>
                    <a:pt x="1855" y="446"/>
                    <a:pt x="2105" y="257"/>
                    <a:pt x="2364" y="152"/>
                  </a:cubicBezTo>
                  <a:cubicBezTo>
                    <a:pt x="2494" y="99"/>
                    <a:pt x="2624" y="66"/>
                    <a:pt x="2745" y="59"/>
                  </a:cubicBezTo>
                  <a:cubicBezTo>
                    <a:pt x="2758" y="58"/>
                    <a:pt x="2771" y="58"/>
                    <a:pt x="2784" y="58"/>
                  </a:cubicBezTo>
                  <a:cubicBezTo>
                    <a:pt x="2892" y="58"/>
                    <a:pt x="2993" y="77"/>
                    <a:pt x="3081" y="107"/>
                  </a:cubicBezTo>
                  <a:cubicBezTo>
                    <a:pt x="3281" y="175"/>
                    <a:pt x="3409" y="303"/>
                    <a:pt x="3466" y="404"/>
                  </a:cubicBezTo>
                  <a:cubicBezTo>
                    <a:pt x="3523" y="505"/>
                    <a:pt x="3530" y="573"/>
                    <a:pt x="3538" y="573"/>
                  </a:cubicBezTo>
                  <a:cubicBezTo>
                    <a:pt x="3538" y="573"/>
                    <a:pt x="3538" y="573"/>
                    <a:pt x="3538" y="573"/>
                  </a:cubicBezTo>
                  <a:cubicBezTo>
                    <a:pt x="3540" y="573"/>
                    <a:pt x="3539" y="557"/>
                    <a:pt x="3534" y="524"/>
                  </a:cubicBezTo>
                  <a:cubicBezTo>
                    <a:pt x="3530" y="493"/>
                    <a:pt x="3518" y="446"/>
                    <a:pt x="3490" y="391"/>
                  </a:cubicBezTo>
                  <a:cubicBezTo>
                    <a:pt x="3437" y="280"/>
                    <a:pt x="3307" y="138"/>
                    <a:pt x="3099" y="61"/>
                  </a:cubicBezTo>
                  <a:cubicBezTo>
                    <a:pt x="3001" y="25"/>
                    <a:pt x="2890" y="1"/>
                    <a:pt x="2768" y="1"/>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4986775" y="1747325"/>
              <a:ext cx="34625" cy="21650"/>
            </a:xfrm>
            <a:custGeom>
              <a:avLst/>
              <a:gdLst/>
              <a:ahLst/>
              <a:cxnLst/>
              <a:rect l="l" t="t" r="r" b="b"/>
              <a:pathLst>
                <a:path w="1385" h="866" extrusionOk="0">
                  <a:moveTo>
                    <a:pt x="380" y="0"/>
                  </a:moveTo>
                  <a:cubicBezTo>
                    <a:pt x="336" y="0"/>
                    <a:pt x="295" y="3"/>
                    <a:pt x="257" y="9"/>
                  </a:cubicBezTo>
                  <a:cubicBezTo>
                    <a:pt x="92" y="30"/>
                    <a:pt x="1" y="82"/>
                    <a:pt x="4" y="88"/>
                  </a:cubicBezTo>
                  <a:cubicBezTo>
                    <a:pt x="5" y="90"/>
                    <a:pt x="7" y="90"/>
                    <a:pt x="11" y="90"/>
                  </a:cubicBezTo>
                  <a:cubicBezTo>
                    <a:pt x="36" y="90"/>
                    <a:pt x="126" y="65"/>
                    <a:pt x="262" y="58"/>
                  </a:cubicBezTo>
                  <a:cubicBezTo>
                    <a:pt x="280" y="57"/>
                    <a:pt x="298" y="56"/>
                    <a:pt x="318" y="56"/>
                  </a:cubicBezTo>
                  <a:cubicBezTo>
                    <a:pt x="469" y="56"/>
                    <a:pt x="666" y="88"/>
                    <a:pt x="851" y="193"/>
                  </a:cubicBezTo>
                  <a:cubicBezTo>
                    <a:pt x="1060" y="312"/>
                    <a:pt x="1199" y="490"/>
                    <a:pt x="1271" y="629"/>
                  </a:cubicBezTo>
                  <a:cubicBezTo>
                    <a:pt x="1344" y="767"/>
                    <a:pt x="1365" y="865"/>
                    <a:pt x="1377" y="865"/>
                  </a:cubicBezTo>
                  <a:cubicBezTo>
                    <a:pt x="1377" y="865"/>
                    <a:pt x="1377" y="865"/>
                    <a:pt x="1378" y="865"/>
                  </a:cubicBezTo>
                  <a:cubicBezTo>
                    <a:pt x="1385" y="865"/>
                    <a:pt x="1382" y="760"/>
                    <a:pt x="1316" y="608"/>
                  </a:cubicBezTo>
                  <a:cubicBezTo>
                    <a:pt x="1251" y="457"/>
                    <a:pt x="1110" y="259"/>
                    <a:pt x="886" y="133"/>
                  </a:cubicBezTo>
                  <a:cubicBezTo>
                    <a:pt x="713" y="34"/>
                    <a:pt x="530" y="0"/>
                    <a:pt x="380" y="0"/>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5020050" y="1771200"/>
              <a:ext cx="19325" cy="25625"/>
            </a:xfrm>
            <a:custGeom>
              <a:avLst/>
              <a:gdLst/>
              <a:ahLst/>
              <a:cxnLst/>
              <a:rect l="l" t="t" r="r" b="b"/>
              <a:pathLst>
                <a:path w="773" h="1025" extrusionOk="0">
                  <a:moveTo>
                    <a:pt x="51" y="1"/>
                  </a:moveTo>
                  <a:cubicBezTo>
                    <a:pt x="19" y="1"/>
                    <a:pt x="1" y="5"/>
                    <a:pt x="1" y="9"/>
                  </a:cubicBezTo>
                  <a:cubicBezTo>
                    <a:pt x="0" y="20"/>
                    <a:pt x="80" y="26"/>
                    <a:pt x="196" y="73"/>
                  </a:cubicBezTo>
                  <a:cubicBezTo>
                    <a:pt x="311" y="117"/>
                    <a:pt x="463" y="211"/>
                    <a:pt x="570" y="365"/>
                  </a:cubicBezTo>
                  <a:cubicBezTo>
                    <a:pt x="677" y="521"/>
                    <a:pt x="710" y="695"/>
                    <a:pt x="711" y="819"/>
                  </a:cubicBezTo>
                  <a:cubicBezTo>
                    <a:pt x="713" y="944"/>
                    <a:pt x="690" y="1021"/>
                    <a:pt x="701" y="1024"/>
                  </a:cubicBezTo>
                  <a:cubicBezTo>
                    <a:pt x="702" y="1024"/>
                    <a:pt x="702" y="1024"/>
                    <a:pt x="702" y="1024"/>
                  </a:cubicBezTo>
                  <a:cubicBezTo>
                    <a:pt x="710" y="1024"/>
                    <a:pt x="749" y="951"/>
                    <a:pt x="760" y="821"/>
                  </a:cubicBezTo>
                  <a:cubicBezTo>
                    <a:pt x="772" y="690"/>
                    <a:pt x="745" y="496"/>
                    <a:pt x="628" y="326"/>
                  </a:cubicBezTo>
                  <a:cubicBezTo>
                    <a:pt x="510" y="155"/>
                    <a:pt x="339" y="61"/>
                    <a:pt x="212" y="26"/>
                  </a:cubicBezTo>
                  <a:cubicBezTo>
                    <a:pt x="144" y="7"/>
                    <a:pt x="88" y="1"/>
                    <a:pt x="51" y="1"/>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29"/>
          <p:cNvGrpSpPr/>
          <p:nvPr/>
        </p:nvGrpSpPr>
        <p:grpSpPr>
          <a:xfrm>
            <a:off x="5355300" y="2178831"/>
            <a:ext cx="1310886" cy="1479816"/>
            <a:chOff x="5404025" y="1705225"/>
            <a:chExt cx="386350" cy="436125"/>
          </a:xfrm>
        </p:grpSpPr>
        <p:sp>
          <p:nvSpPr>
            <p:cNvPr id="330" name="Google Shape;330;p29"/>
            <p:cNvSpPr/>
            <p:nvPr/>
          </p:nvSpPr>
          <p:spPr>
            <a:xfrm>
              <a:off x="5404025" y="1809500"/>
              <a:ext cx="377650" cy="331100"/>
            </a:xfrm>
            <a:custGeom>
              <a:avLst/>
              <a:gdLst/>
              <a:ahLst/>
              <a:cxnLst/>
              <a:rect l="l" t="t" r="r" b="b"/>
              <a:pathLst>
                <a:path w="15106" h="13244" extrusionOk="0">
                  <a:moveTo>
                    <a:pt x="7544" y="0"/>
                  </a:moveTo>
                  <a:cubicBezTo>
                    <a:pt x="6345" y="0"/>
                    <a:pt x="5131" y="326"/>
                    <a:pt x="4040" y="1009"/>
                  </a:cubicBezTo>
                  <a:cubicBezTo>
                    <a:pt x="941" y="2949"/>
                    <a:pt x="1" y="7035"/>
                    <a:pt x="1941" y="10135"/>
                  </a:cubicBezTo>
                  <a:cubicBezTo>
                    <a:pt x="3198" y="12142"/>
                    <a:pt x="5354" y="13244"/>
                    <a:pt x="7560" y="13244"/>
                  </a:cubicBezTo>
                  <a:cubicBezTo>
                    <a:pt x="8760" y="13244"/>
                    <a:pt x="9974" y="12918"/>
                    <a:pt x="11067" y="12234"/>
                  </a:cubicBezTo>
                  <a:cubicBezTo>
                    <a:pt x="14166" y="10293"/>
                    <a:pt x="15106" y="6208"/>
                    <a:pt x="13166" y="3108"/>
                  </a:cubicBezTo>
                  <a:cubicBezTo>
                    <a:pt x="12751" y="2446"/>
                    <a:pt x="12238" y="1884"/>
                    <a:pt x="11659" y="1425"/>
                  </a:cubicBezTo>
                  <a:lnTo>
                    <a:pt x="11810" y="35"/>
                  </a:lnTo>
                  <a:lnTo>
                    <a:pt x="10643" y="766"/>
                  </a:lnTo>
                  <a:cubicBezTo>
                    <a:pt x="9688" y="263"/>
                    <a:pt x="8621" y="0"/>
                    <a:pt x="7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5426450" y="1809050"/>
              <a:ext cx="333575" cy="332300"/>
            </a:xfrm>
            <a:custGeom>
              <a:avLst/>
              <a:gdLst/>
              <a:ahLst/>
              <a:cxnLst/>
              <a:rect l="l" t="t" r="r" b="b"/>
              <a:pathLst>
                <a:path w="13343" h="13292" extrusionOk="0">
                  <a:moveTo>
                    <a:pt x="10913" y="53"/>
                  </a:moveTo>
                  <a:lnTo>
                    <a:pt x="10913" y="53"/>
                  </a:lnTo>
                  <a:cubicBezTo>
                    <a:pt x="10913" y="53"/>
                    <a:pt x="10913" y="53"/>
                    <a:pt x="10913" y="53"/>
                  </a:cubicBezTo>
                  <a:lnTo>
                    <a:pt x="10913" y="53"/>
                  </a:lnTo>
                  <a:cubicBezTo>
                    <a:pt x="10913" y="53"/>
                    <a:pt x="10913" y="53"/>
                    <a:pt x="10913" y="53"/>
                  </a:cubicBezTo>
                  <a:close/>
                  <a:moveTo>
                    <a:pt x="6660" y="0"/>
                  </a:moveTo>
                  <a:cubicBezTo>
                    <a:pt x="6040" y="0"/>
                    <a:pt x="5358" y="78"/>
                    <a:pt x="4664" y="300"/>
                  </a:cubicBezTo>
                  <a:cubicBezTo>
                    <a:pt x="4571" y="331"/>
                    <a:pt x="4479" y="362"/>
                    <a:pt x="4385" y="393"/>
                  </a:cubicBezTo>
                  <a:cubicBezTo>
                    <a:pt x="4291" y="424"/>
                    <a:pt x="4201" y="466"/>
                    <a:pt x="4107" y="503"/>
                  </a:cubicBezTo>
                  <a:cubicBezTo>
                    <a:pt x="3919" y="574"/>
                    <a:pt x="3739" y="672"/>
                    <a:pt x="3551" y="762"/>
                  </a:cubicBezTo>
                  <a:cubicBezTo>
                    <a:pt x="3185" y="958"/>
                    <a:pt x="2827" y="1198"/>
                    <a:pt x="2481" y="1470"/>
                  </a:cubicBezTo>
                  <a:cubicBezTo>
                    <a:pt x="1792" y="2021"/>
                    <a:pt x="1177" y="2751"/>
                    <a:pt x="735" y="3622"/>
                  </a:cubicBezTo>
                  <a:cubicBezTo>
                    <a:pt x="681" y="3731"/>
                    <a:pt x="624" y="3840"/>
                    <a:pt x="571" y="3951"/>
                  </a:cubicBezTo>
                  <a:cubicBezTo>
                    <a:pt x="527" y="4066"/>
                    <a:pt x="481" y="4182"/>
                    <a:pt x="437" y="4298"/>
                  </a:cubicBezTo>
                  <a:cubicBezTo>
                    <a:pt x="336" y="4527"/>
                    <a:pt x="280" y="4774"/>
                    <a:pt x="209" y="5018"/>
                  </a:cubicBezTo>
                  <a:cubicBezTo>
                    <a:pt x="169" y="5139"/>
                    <a:pt x="151" y="5266"/>
                    <a:pt x="128" y="5393"/>
                  </a:cubicBezTo>
                  <a:cubicBezTo>
                    <a:pt x="105" y="5518"/>
                    <a:pt x="82" y="5646"/>
                    <a:pt x="59" y="5773"/>
                  </a:cubicBezTo>
                  <a:cubicBezTo>
                    <a:pt x="48" y="5903"/>
                    <a:pt x="37" y="6032"/>
                    <a:pt x="26" y="6163"/>
                  </a:cubicBezTo>
                  <a:cubicBezTo>
                    <a:pt x="16" y="6293"/>
                    <a:pt x="0" y="6424"/>
                    <a:pt x="7" y="6556"/>
                  </a:cubicBezTo>
                  <a:cubicBezTo>
                    <a:pt x="9" y="6687"/>
                    <a:pt x="11" y="6820"/>
                    <a:pt x="12" y="6953"/>
                  </a:cubicBezTo>
                  <a:lnTo>
                    <a:pt x="13" y="7053"/>
                  </a:lnTo>
                  <a:lnTo>
                    <a:pt x="24" y="7153"/>
                  </a:lnTo>
                  <a:lnTo>
                    <a:pt x="47" y="7352"/>
                  </a:lnTo>
                  <a:cubicBezTo>
                    <a:pt x="63" y="7485"/>
                    <a:pt x="70" y="7620"/>
                    <a:pt x="96" y="7753"/>
                  </a:cubicBezTo>
                  <a:cubicBezTo>
                    <a:pt x="124" y="7885"/>
                    <a:pt x="152" y="8018"/>
                    <a:pt x="180" y="8151"/>
                  </a:cubicBezTo>
                  <a:cubicBezTo>
                    <a:pt x="195" y="8217"/>
                    <a:pt x="206" y="8284"/>
                    <a:pt x="224" y="8351"/>
                  </a:cubicBezTo>
                  <a:lnTo>
                    <a:pt x="286" y="8546"/>
                  </a:lnTo>
                  <a:cubicBezTo>
                    <a:pt x="328" y="8677"/>
                    <a:pt x="370" y="8808"/>
                    <a:pt x="412" y="8940"/>
                  </a:cubicBezTo>
                  <a:cubicBezTo>
                    <a:pt x="461" y="9069"/>
                    <a:pt x="520" y="9195"/>
                    <a:pt x="574" y="9323"/>
                  </a:cubicBezTo>
                  <a:cubicBezTo>
                    <a:pt x="630" y="9450"/>
                    <a:pt x="680" y="9582"/>
                    <a:pt x="753" y="9702"/>
                  </a:cubicBezTo>
                  <a:cubicBezTo>
                    <a:pt x="890" y="9945"/>
                    <a:pt x="1018" y="10197"/>
                    <a:pt x="1191" y="10423"/>
                  </a:cubicBezTo>
                  <a:cubicBezTo>
                    <a:pt x="1274" y="10538"/>
                    <a:pt x="1349" y="10659"/>
                    <a:pt x="1439" y="10769"/>
                  </a:cubicBezTo>
                  <a:cubicBezTo>
                    <a:pt x="1533" y="10878"/>
                    <a:pt x="1626" y="10986"/>
                    <a:pt x="1719" y="11095"/>
                  </a:cubicBezTo>
                  <a:cubicBezTo>
                    <a:pt x="1767" y="11148"/>
                    <a:pt x="1811" y="11206"/>
                    <a:pt x="1862" y="11256"/>
                  </a:cubicBezTo>
                  <a:lnTo>
                    <a:pt x="2018" y="11405"/>
                  </a:lnTo>
                  <a:cubicBezTo>
                    <a:pt x="2124" y="11504"/>
                    <a:pt x="2227" y="11605"/>
                    <a:pt x="2334" y="11702"/>
                  </a:cubicBezTo>
                  <a:cubicBezTo>
                    <a:pt x="2449" y="11791"/>
                    <a:pt x="2563" y="11880"/>
                    <a:pt x="2678" y="11970"/>
                  </a:cubicBezTo>
                  <a:cubicBezTo>
                    <a:pt x="2737" y="12014"/>
                    <a:pt x="2792" y="12061"/>
                    <a:pt x="2852" y="12102"/>
                  </a:cubicBezTo>
                  <a:lnTo>
                    <a:pt x="3038" y="12219"/>
                  </a:lnTo>
                  <a:cubicBezTo>
                    <a:pt x="3162" y="12296"/>
                    <a:pt x="3282" y="12377"/>
                    <a:pt x="3409" y="12449"/>
                  </a:cubicBezTo>
                  <a:cubicBezTo>
                    <a:pt x="3538" y="12514"/>
                    <a:pt x="3668" y="12579"/>
                    <a:pt x="3798" y="12644"/>
                  </a:cubicBezTo>
                  <a:cubicBezTo>
                    <a:pt x="3862" y="12675"/>
                    <a:pt x="3924" y="12713"/>
                    <a:pt x="3992" y="12737"/>
                  </a:cubicBezTo>
                  <a:lnTo>
                    <a:pt x="4194" y="12815"/>
                  </a:lnTo>
                  <a:cubicBezTo>
                    <a:pt x="4328" y="12866"/>
                    <a:pt x="4460" y="12923"/>
                    <a:pt x="4596" y="12966"/>
                  </a:cubicBezTo>
                  <a:cubicBezTo>
                    <a:pt x="4872" y="13040"/>
                    <a:pt x="5142" y="13135"/>
                    <a:pt x="5423" y="13172"/>
                  </a:cubicBezTo>
                  <a:cubicBezTo>
                    <a:pt x="5562" y="13196"/>
                    <a:pt x="5700" y="13227"/>
                    <a:pt x="5840" y="13243"/>
                  </a:cubicBezTo>
                  <a:cubicBezTo>
                    <a:pt x="5979" y="13254"/>
                    <a:pt x="6119" y="13266"/>
                    <a:pt x="6259" y="13278"/>
                  </a:cubicBezTo>
                  <a:cubicBezTo>
                    <a:pt x="6323" y="13281"/>
                    <a:pt x="6388" y="13291"/>
                    <a:pt x="6453" y="13291"/>
                  </a:cubicBezTo>
                  <a:cubicBezTo>
                    <a:pt x="6458" y="13291"/>
                    <a:pt x="6463" y="13291"/>
                    <a:pt x="6468" y="13291"/>
                  </a:cubicBezTo>
                  <a:lnTo>
                    <a:pt x="6675" y="13288"/>
                  </a:lnTo>
                  <a:cubicBezTo>
                    <a:pt x="6814" y="13286"/>
                    <a:pt x="6953" y="13287"/>
                    <a:pt x="7090" y="13281"/>
                  </a:cubicBezTo>
                  <a:cubicBezTo>
                    <a:pt x="7227" y="13266"/>
                    <a:pt x="7363" y="13251"/>
                    <a:pt x="7500" y="13235"/>
                  </a:cubicBezTo>
                  <a:lnTo>
                    <a:pt x="7703" y="13213"/>
                  </a:lnTo>
                  <a:cubicBezTo>
                    <a:pt x="7770" y="13201"/>
                    <a:pt x="7837" y="13185"/>
                    <a:pt x="7903" y="13171"/>
                  </a:cubicBezTo>
                  <a:cubicBezTo>
                    <a:pt x="8036" y="13143"/>
                    <a:pt x="8168" y="13116"/>
                    <a:pt x="8300" y="13088"/>
                  </a:cubicBezTo>
                  <a:cubicBezTo>
                    <a:pt x="8431" y="13056"/>
                    <a:pt x="8558" y="13009"/>
                    <a:pt x="8685" y="12971"/>
                  </a:cubicBezTo>
                  <a:lnTo>
                    <a:pt x="8877" y="12909"/>
                  </a:lnTo>
                  <a:cubicBezTo>
                    <a:pt x="8940" y="12891"/>
                    <a:pt x="9003" y="12869"/>
                    <a:pt x="9063" y="12840"/>
                  </a:cubicBezTo>
                  <a:cubicBezTo>
                    <a:pt x="9185" y="12788"/>
                    <a:pt x="9306" y="12736"/>
                    <a:pt x="9427" y="12683"/>
                  </a:cubicBezTo>
                  <a:cubicBezTo>
                    <a:pt x="9487" y="12656"/>
                    <a:pt x="9549" y="12633"/>
                    <a:pt x="9607" y="12603"/>
                  </a:cubicBezTo>
                  <a:lnTo>
                    <a:pt x="9778" y="12508"/>
                  </a:lnTo>
                  <a:cubicBezTo>
                    <a:pt x="9892" y="12444"/>
                    <a:pt x="10005" y="12380"/>
                    <a:pt x="10118" y="12317"/>
                  </a:cubicBezTo>
                  <a:cubicBezTo>
                    <a:pt x="10233" y="12257"/>
                    <a:pt x="10332" y="12173"/>
                    <a:pt x="10439" y="12103"/>
                  </a:cubicBezTo>
                  <a:cubicBezTo>
                    <a:pt x="10544" y="12029"/>
                    <a:pt x="10648" y="11956"/>
                    <a:pt x="10752" y="11883"/>
                  </a:cubicBezTo>
                  <a:cubicBezTo>
                    <a:pt x="10848" y="11800"/>
                    <a:pt x="10944" y="11718"/>
                    <a:pt x="11039" y="11636"/>
                  </a:cubicBezTo>
                  <a:lnTo>
                    <a:pt x="11182" y="11512"/>
                  </a:lnTo>
                  <a:lnTo>
                    <a:pt x="11252" y="11451"/>
                  </a:lnTo>
                  <a:lnTo>
                    <a:pt x="11317" y="11384"/>
                  </a:lnTo>
                  <a:cubicBezTo>
                    <a:pt x="11402" y="11293"/>
                    <a:pt x="11487" y="11203"/>
                    <a:pt x="11572" y="11114"/>
                  </a:cubicBezTo>
                  <a:lnTo>
                    <a:pt x="11698" y="10981"/>
                  </a:lnTo>
                  <a:lnTo>
                    <a:pt x="11812" y="10837"/>
                  </a:lnTo>
                  <a:cubicBezTo>
                    <a:pt x="12425" y="10079"/>
                    <a:pt x="12841" y="9223"/>
                    <a:pt x="13068" y="8373"/>
                  </a:cubicBezTo>
                  <a:cubicBezTo>
                    <a:pt x="13298" y="7521"/>
                    <a:pt x="13343" y="6676"/>
                    <a:pt x="13256" y="5907"/>
                  </a:cubicBezTo>
                  <a:cubicBezTo>
                    <a:pt x="13245" y="5811"/>
                    <a:pt x="13234" y="5716"/>
                    <a:pt x="13224" y="5621"/>
                  </a:cubicBezTo>
                  <a:cubicBezTo>
                    <a:pt x="13212" y="5527"/>
                    <a:pt x="13186" y="5435"/>
                    <a:pt x="13169" y="5344"/>
                  </a:cubicBezTo>
                  <a:cubicBezTo>
                    <a:pt x="13149" y="5253"/>
                    <a:pt x="13130" y="5162"/>
                    <a:pt x="13110" y="5073"/>
                  </a:cubicBezTo>
                  <a:cubicBezTo>
                    <a:pt x="13101" y="5029"/>
                    <a:pt x="13091" y="4984"/>
                    <a:pt x="13082" y="4939"/>
                  </a:cubicBezTo>
                  <a:lnTo>
                    <a:pt x="13040" y="4811"/>
                  </a:lnTo>
                  <a:cubicBezTo>
                    <a:pt x="12985" y="4641"/>
                    <a:pt x="12931" y="4473"/>
                    <a:pt x="12879" y="4310"/>
                  </a:cubicBezTo>
                  <a:cubicBezTo>
                    <a:pt x="12811" y="4153"/>
                    <a:pt x="12744" y="3999"/>
                    <a:pt x="12678" y="3849"/>
                  </a:cubicBezTo>
                  <a:cubicBezTo>
                    <a:pt x="12620" y="3695"/>
                    <a:pt x="12531" y="3562"/>
                    <a:pt x="12458" y="3425"/>
                  </a:cubicBezTo>
                  <a:cubicBezTo>
                    <a:pt x="12380" y="3290"/>
                    <a:pt x="12313" y="3153"/>
                    <a:pt x="12230" y="3032"/>
                  </a:cubicBezTo>
                  <a:cubicBezTo>
                    <a:pt x="12070" y="2785"/>
                    <a:pt x="11903" y="2562"/>
                    <a:pt x="11734" y="2364"/>
                  </a:cubicBezTo>
                  <a:cubicBezTo>
                    <a:pt x="11400" y="1969"/>
                    <a:pt x="11066" y="1668"/>
                    <a:pt x="10774" y="1439"/>
                  </a:cubicBezTo>
                  <a:lnTo>
                    <a:pt x="10774" y="1439"/>
                  </a:lnTo>
                  <a:cubicBezTo>
                    <a:pt x="10864" y="540"/>
                    <a:pt x="10905" y="136"/>
                    <a:pt x="10913" y="53"/>
                  </a:cubicBezTo>
                  <a:lnTo>
                    <a:pt x="10913" y="53"/>
                  </a:lnTo>
                  <a:cubicBezTo>
                    <a:pt x="10903" y="135"/>
                    <a:pt x="10856" y="541"/>
                    <a:pt x="10750" y="1443"/>
                  </a:cubicBezTo>
                  <a:lnTo>
                    <a:pt x="10749" y="1449"/>
                  </a:lnTo>
                  <a:lnTo>
                    <a:pt x="10755" y="1453"/>
                  </a:lnTo>
                  <a:cubicBezTo>
                    <a:pt x="11044" y="1684"/>
                    <a:pt x="11376" y="1988"/>
                    <a:pt x="11708" y="2386"/>
                  </a:cubicBezTo>
                  <a:cubicBezTo>
                    <a:pt x="11875" y="2584"/>
                    <a:pt x="12040" y="2806"/>
                    <a:pt x="12199" y="3052"/>
                  </a:cubicBezTo>
                  <a:cubicBezTo>
                    <a:pt x="12280" y="3174"/>
                    <a:pt x="12345" y="3310"/>
                    <a:pt x="12423" y="3444"/>
                  </a:cubicBezTo>
                  <a:cubicBezTo>
                    <a:pt x="12496" y="3581"/>
                    <a:pt x="12582" y="3714"/>
                    <a:pt x="12640" y="3867"/>
                  </a:cubicBezTo>
                  <a:cubicBezTo>
                    <a:pt x="12704" y="4017"/>
                    <a:pt x="12770" y="4169"/>
                    <a:pt x="12837" y="4326"/>
                  </a:cubicBezTo>
                  <a:cubicBezTo>
                    <a:pt x="12889" y="4488"/>
                    <a:pt x="12942" y="4654"/>
                    <a:pt x="12996" y="4824"/>
                  </a:cubicBezTo>
                  <a:lnTo>
                    <a:pt x="13036" y="4952"/>
                  </a:lnTo>
                  <a:cubicBezTo>
                    <a:pt x="13046" y="4995"/>
                    <a:pt x="13055" y="5040"/>
                    <a:pt x="13065" y="5084"/>
                  </a:cubicBezTo>
                  <a:cubicBezTo>
                    <a:pt x="13083" y="5173"/>
                    <a:pt x="13102" y="5263"/>
                    <a:pt x="13121" y="5353"/>
                  </a:cubicBezTo>
                  <a:cubicBezTo>
                    <a:pt x="13138" y="5444"/>
                    <a:pt x="13163" y="5535"/>
                    <a:pt x="13175" y="5628"/>
                  </a:cubicBezTo>
                  <a:cubicBezTo>
                    <a:pt x="13185" y="5723"/>
                    <a:pt x="13195" y="5817"/>
                    <a:pt x="13206" y="5913"/>
                  </a:cubicBezTo>
                  <a:cubicBezTo>
                    <a:pt x="13289" y="6676"/>
                    <a:pt x="13243" y="7514"/>
                    <a:pt x="13013" y="8358"/>
                  </a:cubicBezTo>
                  <a:cubicBezTo>
                    <a:pt x="12786" y="9200"/>
                    <a:pt x="12373" y="10048"/>
                    <a:pt x="11763" y="10797"/>
                  </a:cubicBezTo>
                  <a:lnTo>
                    <a:pt x="11651" y="10940"/>
                  </a:lnTo>
                  <a:lnTo>
                    <a:pt x="11526" y="11072"/>
                  </a:lnTo>
                  <a:cubicBezTo>
                    <a:pt x="11442" y="11161"/>
                    <a:pt x="11357" y="11249"/>
                    <a:pt x="11272" y="11339"/>
                  </a:cubicBezTo>
                  <a:lnTo>
                    <a:pt x="11209" y="11406"/>
                  </a:lnTo>
                  <a:lnTo>
                    <a:pt x="11138" y="11466"/>
                  </a:lnTo>
                  <a:lnTo>
                    <a:pt x="10996" y="11588"/>
                  </a:lnTo>
                  <a:cubicBezTo>
                    <a:pt x="10902" y="11669"/>
                    <a:pt x="10808" y="11750"/>
                    <a:pt x="10713" y="11832"/>
                  </a:cubicBezTo>
                  <a:cubicBezTo>
                    <a:pt x="10610" y="11904"/>
                    <a:pt x="10506" y="11977"/>
                    <a:pt x="10402" y="12049"/>
                  </a:cubicBezTo>
                  <a:cubicBezTo>
                    <a:pt x="10296" y="12119"/>
                    <a:pt x="10198" y="12201"/>
                    <a:pt x="10084" y="12262"/>
                  </a:cubicBezTo>
                  <a:cubicBezTo>
                    <a:pt x="9972" y="12324"/>
                    <a:pt x="9861" y="12386"/>
                    <a:pt x="9747" y="12449"/>
                  </a:cubicBezTo>
                  <a:lnTo>
                    <a:pt x="9578" y="12544"/>
                  </a:lnTo>
                  <a:cubicBezTo>
                    <a:pt x="9520" y="12572"/>
                    <a:pt x="9459" y="12596"/>
                    <a:pt x="9400" y="12623"/>
                  </a:cubicBezTo>
                  <a:cubicBezTo>
                    <a:pt x="9280" y="12675"/>
                    <a:pt x="9159" y="12726"/>
                    <a:pt x="9039" y="12778"/>
                  </a:cubicBezTo>
                  <a:cubicBezTo>
                    <a:pt x="8980" y="12806"/>
                    <a:pt x="8918" y="12828"/>
                    <a:pt x="8854" y="12847"/>
                  </a:cubicBezTo>
                  <a:lnTo>
                    <a:pt x="8665" y="12907"/>
                  </a:lnTo>
                  <a:cubicBezTo>
                    <a:pt x="8539" y="12944"/>
                    <a:pt x="8414" y="12992"/>
                    <a:pt x="8284" y="13022"/>
                  </a:cubicBezTo>
                  <a:cubicBezTo>
                    <a:pt x="8153" y="13050"/>
                    <a:pt x="8022" y="13077"/>
                    <a:pt x="7891" y="13105"/>
                  </a:cubicBezTo>
                  <a:cubicBezTo>
                    <a:pt x="7824" y="13118"/>
                    <a:pt x="7759" y="13134"/>
                    <a:pt x="7693" y="13146"/>
                  </a:cubicBezTo>
                  <a:lnTo>
                    <a:pt x="7491" y="13168"/>
                  </a:lnTo>
                  <a:cubicBezTo>
                    <a:pt x="7356" y="13183"/>
                    <a:pt x="7221" y="13198"/>
                    <a:pt x="7086" y="13212"/>
                  </a:cubicBezTo>
                  <a:cubicBezTo>
                    <a:pt x="6950" y="13218"/>
                    <a:pt x="6812" y="13218"/>
                    <a:pt x="6675" y="13220"/>
                  </a:cubicBezTo>
                  <a:lnTo>
                    <a:pt x="6469" y="13223"/>
                  </a:lnTo>
                  <a:cubicBezTo>
                    <a:pt x="6467" y="13223"/>
                    <a:pt x="6464" y="13223"/>
                    <a:pt x="6461" y="13223"/>
                  </a:cubicBezTo>
                  <a:cubicBezTo>
                    <a:pt x="6395" y="13223"/>
                    <a:pt x="6329" y="13213"/>
                    <a:pt x="6262" y="13209"/>
                  </a:cubicBezTo>
                  <a:cubicBezTo>
                    <a:pt x="6125" y="13198"/>
                    <a:pt x="5987" y="13186"/>
                    <a:pt x="5849" y="13174"/>
                  </a:cubicBezTo>
                  <a:cubicBezTo>
                    <a:pt x="5711" y="13158"/>
                    <a:pt x="5574" y="13128"/>
                    <a:pt x="5436" y="13104"/>
                  </a:cubicBezTo>
                  <a:cubicBezTo>
                    <a:pt x="5158" y="13067"/>
                    <a:pt x="4892" y="12972"/>
                    <a:pt x="4617" y="12901"/>
                  </a:cubicBezTo>
                  <a:cubicBezTo>
                    <a:pt x="4483" y="12858"/>
                    <a:pt x="4353" y="12800"/>
                    <a:pt x="4219" y="12751"/>
                  </a:cubicBezTo>
                  <a:lnTo>
                    <a:pt x="4020" y="12674"/>
                  </a:lnTo>
                  <a:cubicBezTo>
                    <a:pt x="3953" y="12649"/>
                    <a:pt x="3892" y="12612"/>
                    <a:pt x="3827" y="12581"/>
                  </a:cubicBezTo>
                  <a:cubicBezTo>
                    <a:pt x="3699" y="12517"/>
                    <a:pt x="3571" y="12453"/>
                    <a:pt x="3443" y="12388"/>
                  </a:cubicBezTo>
                  <a:cubicBezTo>
                    <a:pt x="3318" y="12317"/>
                    <a:pt x="3199" y="12236"/>
                    <a:pt x="3075" y="12160"/>
                  </a:cubicBezTo>
                  <a:lnTo>
                    <a:pt x="2892" y="12045"/>
                  </a:lnTo>
                  <a:cubicBezTo>
                    <a:pt x="2833" y="12004"/>
                    <a:pt x="2778" y="11957"/>
                    <a:pt x="2720" y="11914"/>
                  </a:cubicBezTo>
                  <a:cubicBezTo>
                    <a:pt x="2606" y="11825"/>
                    <a:pt x="2492" y="11737"/>
                    <a:pt x="2380" y="11650"/>
                  </a:cubicBezTo>
                  <a:cubicBezTo>
                    <a:pt x="2273" y="11553"/>
                    <a:pt x="2171" y="11453"/>
                    <a:pt x="2067" y="11355"/>
                  </a:cubicBezTo>
                  <a:lnTo>
                    <a:pt x="1912" y="11208"/>
                  </a:lnTo>
                  <a:cubicBezTo>
                    <a:pt x="1862" y="11158"/>
                    <a:pt x="1818" y="11101"/>
                    <a:pt x="1771" y="11048"/>
                  </a:cubicBezTo>
                  <a:cubicBezTo>
                    <a:pt x="1678" y="10941"/>
                    <a:pt x="1586" y="10833"/>
                    <a:pt x="1493" y="10727"/>
                  </a:cubicBezTo>
                  <a:cubicBezTo>
                    <a:pt x="1404" y="10617"/>
                    <a:pt x="1330" y="10497"/>
                    <a:pt x="1248" y="10383"/>
                  </a:cubicBezTo>
                  <a:cubicBezTo>
                    <a:pt x="1077" y="10160"/>
                    <a:pt x="950" y="9911"/>
                    <a:pt x="814" y="9669"/>
                  </a:cubicBezTo>
                  <a:cubicBezTo>
                    <a:pt x="741" y="9551"/>
                    <a:pt x="693" y="9421"/>
                    <a:pt x="637" y="9296"/>
                  </a:cubicBezTo>
                  <a:cubicBezTo>
                    <a:pt x="583" y="9169"/>
                    <a:pt x="525" y="9044"/>
                    <a:pt x="475" y="8917"/>
                  </a:cubicBezTo>
                  <a:cubicBezTo>
                    <a:pt x="434" y="8787"/>
                    <a:pt x="392" y="8656"/>
                    <a:pt x="351" y="8527"/>
                  </a:cubicBezTo>
                  <a:lnTo>
                    <a:pt x="289" y="8333"/>
                  </a:lnTo>
                  <a:cubicBezTo>
                    <a:pt x="273" y="8268"/>
                    <a:pt x="260" y="8202"/>
                    <a:pt x="246" y="8136"/>
                  </a:cubicBezTo>
                  <a:cubicBezTo>
                    <a:pt x="219" y="8003"/>
                    <a:pt x="191" y="7872"/>
                    <a:pt x="163" y="7741"/>
                  </a:cubicBezTo>
                  <a:cubicBezTo>
                    <a:pt x="136" y="7610"/>
                    <a:pt x="130" y="7477"/>
                    <a:pt x="113" y="7345"/>
                  </a:cubicBezTo>
                  <a:lnTo>
                    <a:pt x="91" y="7148"/>
                  </a:lnTo>
                  <a:lnTo>
                    <a:pt x="80" y="7049"/>
                  </a:lnTo>
                  <a:lnTo>
                    <a:pt x="79" y="6950"/>
                  </a:lnTo>
                  <a:cubicBezTo>
                    <a:pt x="77" y="6818"/>
                    <a:pt x="75" y="6687"/>
                    <a:pt x="74" y="6557"/>
                  </a:cubicBezTo>
                  <a:cubicBezTo>
                    <a:pt x="66" y="6426"/>
                    <a:pt x="81" y="6296"/>
                    <a:pt x="92" y="6167"/>
                  </a:cubicBezTo>
                  <a:cubicBezTo>
                    <a:pt x="102" y="6038"/>
                    <a:pt x="113" y="5910"/>
                    <a:pt x="124" y="5782"/>
                  </a:cubicBezTo>
                  <a:cubicBezTo>
                    <a:pt x="147" y="5655"/>
                    <a:pt x="169" y="5530"/>
                    <a:pt x="191" y="5405"/>
                  </a:cubicBezTo>
                  <a:cubicBezTo>
                    <a:pt x="215" y="5279"/>
                    <a:pt x="233" y="5153"/>
                    <a:pt x="271" y="5034"/>
                  </a:cubicBezTo>
                  <a:cubicBezTo>
                    <a:pt x="342" y="4792"/>
                    <a:pt x="397" y="4547"/>
                    <a:pt x="496" y="4320"/>
                  </a:cubicBezTo>
                  <a:cubicBezTo>
                    <a:pt x="540" y="4205"/>
                    <a:pt x="584" y="4091"/>
                    <a:pt x="629" y="3976"/>
                  </a:cubicBezTo>
                  <a:cubicBezTo>
                    <a:pt x="680" y="3866"/>
                    <a:pt x="737" y="3758"/>
                    <a:pt x="790" y="3650"/>
                  </a:cubicBezTo>
                  <a:cubicBezTo>
                    <a:pt x="1227" y="2786"/>
                    <a:pt x="1835" y="2062"/>
                    <a:pt x="2516" y="1514"/>
                  </a:cubicBezTo>
                  <a:cubicBezTo>
                    <a:pt x="2860" y="1244"/>
                    <a:pt x="3213" y="1004"/>
                    <a:pt x="3577" y="810"/>
                  </a:cubicBezTo>
                  <a:cubicBezTo>
                    <a:pt x="3762" y="720"/>
                    <a:pt x="3940" y="622"/>
                    <a:pt x="4127" y="551"/>
                  </a:cubicBezTo>
                  <a:cubicBezTo>
                    <a:pt x="4220" y="514"/>
                    <a:pt x="4309" y="473"/>
                    <a:pt x="4403" y="441"/>
                  </a:cubicBezTo>
                  <a:cubicBezTo>
                    <a:pt x="4495" y="410"/>
                    <a:pt x="4587" y="379"/>
                    <a:pt x="4679" y="348"/>
                  </a:cubicBezTo>
                  <a:cubicBezTo>
                    <a:pt x="5378" y="122"/>
                    <a:pt x="6065" y="42"/>
                    <a:pt x="6690" y="42"/>
                  </a:cubicBezTo>
                  <a:cubicBezTo>
                    <a:pt x="6720" y="42"/>
                    <a:pt x="6750" y="43"/>
                    <a:pt x="6780" y="43"/>
                  </a:cubicBezTo>
                  <a:cubicBezTo>
                    <a:pt x="7430" y="53"/>
                    <a:pt x="8013" y="158"/>
                    <a:pt x="8507" y="303"/>
                  </a:cubicBezTo>
                  <a:cubicBezTo>
                    <a:pt x="9004" y="447"/>
                    <a:pt x="9412" y="631"/>
                    <a:pt x="9740" y="795"/>
                  </a:cubicBezTo>
                  <a:lnTo>
                    <a:pt x="9747" y="798"/>
                  </a:lnTo>
                  <a:lnTo>
                    <a:pt x="9752" y="794"/>
                  </a:lnTo>
                  <a:cubicBezTo>
                    <a:pt x="10507" y="313"/>
                    <a:pt x="10844" y="98"/>
                    <a:pt x="10913" y="53"/>
                  </a:cubicBezTo>
                  <a:lnTo>
                    <a:pt x="10913" y="53"/>
                  </a:lnTo>
                  <a:cubicBezTo>
                    <a:pt x="10843" y="96"/>
                    <a:pt x="10504" y="305"/>
                    <a:pt x="9745" y="771"/>
                  </a:cubicBezTo>
                  <a:lnTo>
                    <a:pt x="9745" y="771"/>
                  </a:lnTo>
                  <a:cubicBezTo>
                    <a:pt x="9418" y="604"/>
                    <a:pt x="9011" y="417"/>
                    <a:pt x="8517" y="271"/>
                  </a:cubicBezTo>
                  <a:cubicBezTo>
                    <a:pt x="8021" y="122"/>
                    <a:pt x="7435" y="14"/>
                    <a:pt x="6780" y="1"/>
                  </a:cubicBezTo>
                  <a:cubicBezTo>
                    <a:pt x="6741" y="0"/>
                    <a:pt x="6701" y="0"/>
                    <a:pt x="6660"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5653400" y="1999875"/>
              <a:ext cx="111800" cy="113175"/>
            </a:xfrm>
            <a:custGeom>
              <a:avLst/>
              <a:gdLst/>
              <a:ahLst/>
              <a:cxnLst/>
              <a:rect l="l" t="t" r="r" b="b"/>
              <a:pathLst>
                <a:path w="4472" h="4527" extrusionOk="0">
                  <a:moveTo>
                    <a:pt x="3409" y="1"/>
                  </a:moveTo>
                  <a:lnTo>
                    <a:pt x="1465" y="1657"/>
                  </a:lnTo>
                  <a:lnTo>
                    <a:pt x="1303" y="383"/>
                  </a:lnTo>
                  <a:lnTo>
                    <a:pt x="0" y="831"/>
                  </a:lnTo>
                  <a:lnTo>
                    <a:pt x="196" y="3999"/>
                  </a:lnTo>
                  <a:cubicBezTo>
                    <a:pt x="196" y="3999"/>
                    <a:pt x="394" y="4527"/>
                    <a:pt x="828" y="4527"/>
                  </a:cubicBezTo>
                  <a:cubicBezTo>
                    <a:pt x="835" y="4527"/>
                    <a:pt x="843" y="4527"/>
                    <a:pt x="851" y="4526"/>
                  </a:cubicBezTo>
                  <a:cubicBezTo>
                    <a:pt x="1177" y="4512"/>
                    <a:pt x="1644" y="4382"/>
                    <a:pt x="2510" y="3471"/>
                  </a:cubicBezTo>
                  <a:cubicBezTo>
                    <a:pt x="3376" y="2559"/>
                    <a:pt x="4472" y="258"/>
                    <a:pt x="4472" y="258"/>
                  </a:cubicBezTo>
                  <a:lnTo>
                    <a:pt x="340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5684950" y="2040450"/>
              <a:ext cx="5200" cy="16550"/>
            </a:xfrm>
            <a:custGeom>
              <a:avLst/>
              <a:gdLst/>
              <a:ahLst/>
              <a:cxnLst/>
              <a:rect l="l" t="t" r="r" b="b"/>
              <a:pathLst>
                <a:path w="208" h="662" extrusionOk="0">
                  <a:moveTo>
                    <a:pt x="195" y="0"/>
                  </a:moveTo>
                  <a:cubicBezTo>
                    <a:pt x="182" y="0"/>
                    <a:pt x="109" y="136"/>
                    <a:pt x="58" y="318"/>
                  </a:cubicBezTo>
                  <a:cubicBezTo>
                    <a:pt x="7" y="503"/>
                    <a:pt x="1" y="659"/>
                    <a:pt x="13" y="661"/>
                  </a:cubicBezTo>
                  <a:cubicBezTo>
                    <a:pt x="13" y="661"/>
                    <a:pt x="13" y="661"/>
                    <a:pt x="13" y="661"/>
                  </a:cubicBezTo>
                  <a:cubicBezTo>
                    <a:pt x="26" y="661"/>
                    <a:pt x="52" y="511"/>
                    <a:pt x="103" y="330"/>
                  </a:cubicBezTo>
                  <a:cubicBezTo>
                    <a:pt x="153" y="149"/>
                    <a:pt x="208" y="6"/>
                    <a:pt x="195" y="0"/>
                  </a:cubicBezTo>
                  <a:cubicBezTo>
                    <a:pt x="195" y="0"/>
                    <a:pt x="195" y="0"/>
                    <a:pt x="195"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5692600" y="1919125"/>
              <a:ext cx="97775" cy="87825"/>
            </a:xfrm>
            <a:custGeom>
              <a:avLst/>
              <a:gdLst/>
              <a:ahLst/>
              <a:cxnLst/>
              <a:rect l="l" t="t" r="r" b="b"/>
              <a:pathLst>
                <a:path w="3911" h="3513" extrusionOk="0">
                  <a:moveTo>
                    <a:pt x="2029" y="0"/>
                  </a:moveTo>
                  <a:cubicBezTo>
                    <a:pt x="1806" y="0"/>
                    <a:pt x="1603" y="127"/>
                    <a:pt x="1505" y="326"/>
                  </a:cubicBezTo>
                  <a:lnTo>
                    <a:pt x="85" y="3132"/>
                  </a:lnTo>
                  <a:cubicBezTo>
                    <a:pt x="0" y="3255"/>
                    <a:pt x="75" y="3482"/>
                    <a:pt x="280" y="3509"/>
                  </a:cubicBezTo>
                  <a:lnTo>
                    <a:pt x="2064" y="3513"/>
                  </a:lnTo>
                  <a:cubicBezTo>
                    <a:pt x="2188" y="3513"/>
                    <a:pt x="2303" y="3443"/>
                    <a:pt x="2360" y="3332"/>
                  </a:cubicBezTo>
                  <a:lnTo>
                    <a:pt x="3831" y="467"/>
                  </a:lnTo>
                  <a:cubicBezTo>
                    <a:pt x="3910" y="257"/>
                    <a:pt x="3713" y="0"/>
                    <a:pt x="3491" y="0"/>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5695975" y="1923450"/>
              <a:ext cx="93925" cy="83500"/>
            </a:xfrm>
            <a:custGeom>
              <a:avLst/>
              <a:gdLst/>
              <a:ahLst/>
              <a:cxnLst/>
              <a:rect l="l" t="t" r="r" b="b"/>
              <a:pathLst>
                <a:path w="3757" h="3340" extrusionOk="0">
                  <a:moveTo>
                    <a:pt x="1992" y="0"/>
                  </a:moveTo>
                  <a:cubicBezTo>
                    <a:pt x="1770" y="0"/>
                    <a:pt x="1566" y="127"/>
                    <a:pt x="1468" y="326"/>
                  </a:cubicBezTo>
                  <a:lnTo>
                    <a:pt x="49" y="3131"/>
                  </a:lnTo>
                  <a:cubicBezTo>
                    <a:pt x="1" y="3227"/>
                    <a:pt x="71" y="3340"/>
                    <a:pt x="178" y="3340"/>
                  </a:cubicBezTo>
                  <a:lnTo>
                    <a:pt x="1941" y="3340"/>
                  </a:lnTo>
                  <a:cubicBezTo>
                    <a:pt x="2067" y="3340"/>
                    <a:pt x="2181" y="3270"/>
                    <a:pt x="2238" y="3159"/>
                  </a:cubicBezTo>
                  <a:lnTo>
                    <a:pt x="3674" y="356"/>
                  </a:lnTo>
                  <a:cubicBezTo>
                    <a:pt x="3757" y="193"/>
                    <a:pt x="3639" y="0"/>
                    <a:pt x="3456"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5724375" y="1952775"/>
              <a:ext cx="51550" cy="59275"/>
            </a:xfrm>
            <a:custGeom>
              <a:avLst/>
              <a:gdLst/>
              <a:ahLst/>
              <a:cxnLst/>
              <a:rect l="l" t="t" r="r" b="b"/>
              <a:pathLst>
                <a:path w="2062" h="2371" extrusionOk="0">
                  <a:moveTo>
                    <a:pt x="980" y="1"/>
                  </a:moveTo>
                  <a:lnTo>
                    <a:pt x="980" y="1"/>
                  </a:lnTo>
                  <a:cubicBezTo>
                    <a:pt x="787" y="356"/>
                    <a:pt x="1569" y="575"/>
                    <a:pt x="1569" y="575"/>
                  </a:cubicBezTo>
                  <a:lnTo>
                    <a:pt x="1444" y="1096"/>
                  </a:lnTo>
                  <a:lnTo>
                    <a:pt x="1302" y="770"/>
                  </a:lnTo>
                  <a:cubicBezTo>
                    <a:pt x="1302" y="770"/>
                    <a:pt x="463" y="375"/>
                    <a:pt x="322" y="375"/>
                  </a:cubicBezTo>
                  <a:cubicBezTo>
                    <a:pt x="319" y="375"/>
                    <a:pt x="316" y="375"/>
                    <a:pt x="313" y="375"/>
                  </a:cubicBezTo>
                  <a:cubicBezTo>
                    <a:pt x="205" y="395"/>
                    <a:pt x="146" y="572"/>
                    <a:pt x="131" y="642"/>
                  </a:cubicBezTo>
                  <a:cubicBezTo>
                    <a:pt x="116" y="711"/>
                    <a:pt x="661" y="1142"/>
                    <a:pt x="661" y="1142"/>
                  </a:cubicBezTo>
                  <a:cubicBezTo>
                    <a:pt x="661" y="1142"/>
                    <a:pt x="228" y="981"/>
                    <a:pt x="140" y="981"/>
                  </a:cubicBezTo>
                  <a:cubicBezTo>
                    <a:pt x="137" y="981"/>
                    <a:pt x="135" y="981"/>
                    <a:pt x="132" y="981"/>
                  </a:cubicBezTo>
                  <a:cubicBezTo>
                    <a:pt x="65" y="993"/>
                    <a:pt x="1" y="1218"/>
                    <a:pt x="11" y="1285"/>
                  </a:cubicBezTo>
                  <a:cubicBezTo>
                    <a:pt x="22" y="1352"/>
                    <a:pt x="461" y="1489"/>
                    <a:pt x="461" y="1489"/>
                  </a:cubicBezTo>
                  <a:lnTo>
                    <a:pt x="520" y="1900"/>
                  </a:lnTo>
                  <a:lnTo>
                    <a:pt x="59" y="2370"/>
                  </a:lnTo>
                  <a:lnTo>
                    <a:pt x="1633" y="2142"/>
                  </a:lnTo>
                  <a:lnTo>
                    <a:pt x="2061" y="1074"/>
                  </a:lnTo>
                  <a:lnTo>
                    <a:pt x="1871" y="356"/>
                  </a:lnTo>
                  <a:lnTo>
                    <a:pt x="98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5740775" y="1981075"/>
              <a:ext cx="6275" cy="13775"/>
            </a:xfrm>
            <a:custGeom>
              <a:avLst/>
              <a:gdLst/>
              <a:ahLst/>
              <a:cxnLst/>
              <a:rect l="l" t="t" r="r" b="b"/>
              <a:pathLst>
                <a:path w="251" h="551" extrusionOk="0">
                  <a:moveTo>
                    <a:pt x="12" y="0"/>
                  </a:moveTo>
                  <a:cubicBezTo>
                    <a:pt x="10" y="0"/>
                    <a:pt x="10" y="1"/>
                    <a:pt x="9" y="1"/>
                  </a:cubicBezTo>
                  <a:cubicBezTo>
                    <a:pt x="0" y="13"/>
                    <a:pt x="116" y="95"/>
                    <a:pt x="172" y="254"/>
                  </a:cubicBezTo>
                  <a:cubicBezTo>
                    <a:pt x="233" y="410"/>
                    <a:pt x="199" y="549"/>
                    <a:pt x="213" y="550"/>
                  </a:cubicBezTo>
                  <a:cubicBezTo>
                    <a:pt x="213" y="550"/>
                    <a:pt x="213" y="550"/>
                    <a:pt x="213" y="550"/>
                  </a:cubicBezTo>
                  <a:cubicBezTo>
                    <a:pt x="219" y="550"/>
                    <a:pt x="235" y="518"/>
                    <a:pt x="242" y="462"/>
                  </a:cubicBezTo>
                  <a:cubicBezTo>
                    <a:pt x="251" y="405"/>
                    <a:pt x="247" y="322"/>
                    <a:pt x="216" y="237"/>
                  </a:cubicBezTo>
                  <a:cubicBezTo>
                    <a:pt x="185" y="153"/>
                    <a:pt x="134" y="88"/>
                    <a:pt x="89" y="49"/>
                  </a:cubicBezTo>
                  <a:cubicBezTo>
                    <a:pt x="51" y="15"/>
                    <a:pt x="20" y="0"/>
                    <a:pt x="12"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5729525" y="1966675"/>
              <a:ext cx="27275" cy="24300"/>
            </a:xfrm>
            <a:custGeom>
              <a:avLst/>
              <a:gdLst/>
              <a:ahLst/>
              <a:cxnLst/>
              <a:rect l="l" t="t" r="r" b="b"/>
              <a:pathLst>
                <a:path w="1091" h="972" extrusionOk="0">
                  <a:moveTo>
                    <a:pt x="6" y="1"/>
                  </a:moveTo>
                  <a:cubicBezTo>
                    <a:pt x="5" y="1"/>
                    <a:pt x="4" y="1"/>
                    <a:pt x="3" y="2"/>
                  </a:cubicBezTo>
                  <a:cubicBezTo>
                    <a:pt x="1" y="8"/>
                    <a:pt x="85" y="44"/>
                    <a:pt x="222" y="96"/>
                  </a:cubicBezTo>
                  <a:cubicBezTo>
                    <a:pt x="359" y="148"/>
                    <a:pt x="552" y="217"/>
                    <a:pt x="761" y="293"/>
                  </a:cubicBezTo>
                  <a:cubicBezTo>
                    <a:pt x="811" y="314"/>
                    <a:pt x="857" y="338"/>
                    <a:pt x="891" y="373"/>
                  </a:cubicBezTo>
                  <a:cubicBezTo>
                    <a:pt x="925" y="408"/>
                    <a:pt x="949" y="451"/>
                    <a:pt x="966" y="494"/>
                  </a:cubicBezTo>
                  <a:cubicBezTo>
                    <a:pt x="1000" y="582"/>
                    <a:pt x="1007" y="669"/>
                    <a:pt x="1018" y="741"/>
                  </a:cubicBezTo>
                  <a:cubicBezTo>
                    <a:pt x="1035" y="886"/>
                    <a:pt x="1078" y="971"/>
                    <a:pt x="1085" y="971"/>
                  </a:cubicBezTo>
                  <a:cubicBezTo>
                    <a:pt x="1086" y="971"/>
                    <a:pt x="1086" y="971"/>
                    <a:pt x="1086" y="971"/>
                  </a:cubicBezTo>
                  <a:cubicBezTo>
                    <a:pt x="1090" y="968"/>
                    <a:pt x="1059" y="885"/>
                    <a:pt x="1050" y="738"/>
                  </a:cubicBezTo>
                  <a:cubicBezTo>
                    <a:pt x="1043" y="665"/>
                    <a:pt x="1039" y="575"/>
                    <a:pt x="1006" y="479"/>
                  </a:cubicBezTo>
                  <a:cubicBezTo>
                    <a:pt x="988" y="432"/>
                    <a:pt x="963" y="382"/>
                    <a:pt x="924" y="341"/>
                  </a:cubicBezTo>
                  <a:cubicBezTo>
                    <a:pt x="883" y="300"/>
                    <a:pt x="831" y="272"/>
                    <a:pt x="778" y="251"/>
                  </a:cubicBezTo>
                  <a:cubicBezTo>
                    <a:pt x="565" y="173"/>
                    <a:pt x="374" y="111"/>
                    <a:pt x="233" y="66"/>
                  </a:cubicBezTo>
                  <a:cubicBezTo>
                    <a:pt x="107" y="25"/>
                    <a:pt x="24" y="1"/>
                    <a:pt x="6"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5760025" y="1978350"/>
              <a:ext cx="2075" cy="8600"/>
            </a:xfrm>
            <a:custGeom>
              <a:avLst/>
              <a:gdLst/>
              <a:ahLst/>
              <a:cxnLst/>
              <a:rect l="l" t="t" r="r" b="b"/>
              <a:pathLst>
                <a:path w="83" h="344" extrusionOk="0">
                  <a:moveTo>
                    <a:pt x="13" y="0"/>
                  </a:moveTo>
                  <a:cubicBezTo>
                    <a:pt x="13" y="0"/>
                    <a:pt x="13" y="0"/>
                    <a:pt x="13" y="0"/>
                  </a:cubicBezTo>
                  <a:cubicBezTo>
                    <a:pt x="0" y="2"/>
                    <a:pt x="3" y="81"/>
                    <a:pt x="19" y="176"/>
                  </a:cubicBezTo>
                  <a:cubicBezTo>
                    <a:pt x="34" y="269"/>
                    <a:pt x="57" y="343"/>
                    <a:pt x="69" y="343"/>
                  </a:cubicBezTo>
                  <a:cubicBezTo>
                    <a:pt x="69" y="343"/>
                    <a:pt x="69" y="343"/>
                    <a:pt x="69" y="343"/>
                  </a:cubicBezTo>
                  <a:cubicBezTo>
                    <a:pt x="83" y="342"/>
                    <a:pt x="80" y="263"/>
                    <a:pt x="64" y="168"/>
                  </a:cubicBezTo>
                  <a:cubicBezTo>
                    <a:pt x="49" y="74"/>
                    <a:pt x="27" y="0"/>
                    <a:pt x="13"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5753050" y="1932300"/>
              <a:ext cx="9325" cy="9350"/>
            </a:xfrm>
            <a:custGeom>
              <a:avLst/>
              <a:gdLst/>
              <a:ahLst/>
              <a:cxnLst/>
              <a:rect l="l" t="t" r="r" b="b"/>
              <a:pathLst>
                <a:path w="373" h="374" extrusionOk="0">
                  <a:moveTo>
                    <a:pt x="186" y="1"/>
                  </a:moveTo>
                  <a:cubicBezTo>
                    <a:pt x="83" y="1"/>
                    <a:pt x="0" y="84"/>
                    <a:pt x="0" y="187"/>
                  </a:cubicBezTo>
                  <a:cubicBezTo>
                    <a:pt x="0" y="290"/>
                    <a:pt x="83" y="374"/>
                    <a:pt x="186" y="374"/>
                  </a:cubicBezTo>
                  <a:cubicBezTo>
                    <a:pt x="289" y="374"/>
                    <a:pt x="373" y="290"/>
                    <a:pt x="373" y="187"/>
                  </a:cubicBezTo>
                  <a:cubicBezTo>
                    <a:pt x="373" y="84"/>
                    <a:pt x="289"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5542150" y="1714875"/>
              <a:ext cx="146250" cy="256600"/>
            </a:xfrm>
            <a:custGeom>
              <a:avLst/>
              <a:gdLst/>
              <a:ahLst/>
              <a:cxnLst/>
              <a:rect l="l" t="t" r="r" b="b"/>
              <a:pathLst>
                <a:path w="5850" h="10264" extrusionOk="0">
                  <a:moveTo>
                    <a:pt x="1797" y="1"/>
                  </a:moveTo>
                  <a:cubicBezTo>
                    <a:pt x="1678" y="1"/>
                    <a:pt x="1559" y="13"/>
                    <a:pt x="1442" y="39"/>
                  </a:cubicBezTo>
                  <a:cubicBezTo>
                    <a:pt x="773" y="186"/>
                    <a:pt x="222" y="761"/>
                    <a:pt x="105" y="1432"/>
                  </a:cubicBezTo>
                  <a:cubicBezTo>
                    <a:pt x="1" y="2028"/>
                    <a:pt x="214" y="2629"/>
                    <a:pt x="424" y="3196"/>
                  </a:cubicBezTo>
                  <a:cubicBezTo>
                    <a:pt x="1176" y="5231"/>
                    <a:pt x="1929" y="7264"/>
                    <a:pt x="2680" y="9298"/>
                  </a:cubicBezTo>
                  <a:cubicBezTo>
                    <a:pt x="2797" y="9612"/>
                    <a:pt x="2928" y="9946"/>
                    <a:pt x="3209" y="10129"/>
                  </a:cubicBezTo>
                  <a:cubicBezTo>
                    <a:pt x="3355" y="10224"/>
                    <a:pt x="3521" y="10264"/>
                    <a:pt x="3693" y="10264"/>
                  </a:cubicBezTo>
                  <a:cubicBezTo>
                    <a:pt x="3956" y="10264"/>
                    <a:pt x="4231" y="10169"/>
                    <a:pt x="4459" y="10031"/>
                  </a:cubicBezTo>
                  <a:cubicBezTo>
                    <a:pt x="5331" y="9505"/>
                    <a:pt x="5776" y="8365"/>
                    <a:pt x="5490" y="7391"/>
                  </a:cubicBezTo>
                  <a:lnTo>
                    <a:pt x="5490" y="7391"/>
                  </a:lnTo>
                  <a:cubicBezTo>
                    <a:pt x="5520" y="7441"/>
                    <a:pt x="5550" y="7492"/>
                    <a:pt x="5581" y="7543"/>
                  </a:cubicBezTo>
                  <a:cubicBezTo>
                    <a:pt x="5839" y="7144"/>
                    <a:pt x="5850" y="6626"/>
                    <a:pt x="5722" y="6168"/>
                  </a:cubicBezTo>
                  <a:cubicBezTo>
                    <a:pt x="5593" y="5712"/>
                    <a:pt x="5339" y="5300"/>
                    <a:pt x="5088" y="4897"/>
                  </a:cubicBezTo>
                  <a:lnTo>
                    <a:pt x="5088" y="4897"/>
                  </a:lnTo>
                  <a:cubicBezTo>
                    <a:pt x="5180" y="4949"/>
                    <a:pt x="5285" y="4976"/>
                    <a:pt x="5391" y="4976"/>
                  </a:cubicBezTo>
                  <a:cubicBezTo>
                    <a:pt x="5437" y="4976"/>
                    <a:pt x="5484" y="4971"/>
                    <a:pt x="5529" y="4960"/>
                  </a:cubicBezTo>
                  <a:cubicBezTo>
                    <a:pt x="4383" y="4101"/>
                    <a:pt x="3836" y="2683"/>
                    <a:pt x="3345" y="1342"/>
                  </a:cubicBezTo>
                  <a:lnTo>
                    <a:pt x="3245" y="740"/>
                  </a:lnTo>
                  <a:cubicBezTo>
                    <a:pt x="2923" y="279"/>
                    <a:pt x="2359" y="1"/>
                    <a:pt x="1797"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5637575" y="1814425"/>
              <a:ext cx="32150" cy="121425"/>
            </a:xfrm>
            <a:custGeom>
              <a:avLst/>
              <a:gdLst/>
              <a:ahLst/>
              <a:cxnLst/>
              <a:rect l="l" t="t" r="r" b="b"/>
              <a:pathLst>
                <a:path w="1286" h="4857" extrusionOk="0">
                  <a:moveTo>
                    <a:pt x="2" y="1"/>
                  </a:moveTo>
                  <a:cubicBezTo>
                    <a:pt x="0" y="2"/>
                    <a:pt x="1" y="19"/>
                    <a:pt x="4" y="54"/>
                  </a:cubicBezTo>
                  <a:cubicBezTo>
                    <a:pt x="6" y="89"/>
                    <a:pt x="12" y="140"/>
                    <a:pt x="22" y="204"/>
                  </a:cubicBezTo>
                  <a:cubicBezTo>
                    <a:pt x="42" y="334"/>
                    <a:pt x="84" y="521"/>
                    <a:pt x="160" y="744"/>
                  </a:cubicBezTo>
                  <a:cubicBezTo>
                    <a:pt x="237" y="966"/>
                    <a:pt x="349" y="1224"/>
                    <a:pt x="486" y="1503"/>
                  </a:cubicBezTo>
                  <a:cubicBezTo>
                    <a:pt x="622" y="1783"/>
                    <a:pt x="782" y="2085"/>
                    <a:pt x="924" y="2412"/>
                  </a:cubicBezTo>
                  <a:cubicBezTo>
                    <a:pt x="1065" y="2741"/>
                    <a:pt x="1170" y="3066"/>
                    <a:pt x="1209" y="3372"/>
                  </a:cubicBezTo>
                  <a:cubicBezTo>
                    <a:pt x="1250" y="3678"/>
                    <a:pt x="1229" y="3959"/>
                    <a:pt x="1174" y="4185"/>
                  </a:cubicBezTo>
                  <a:cubicBezTo>
                    <a:pt x="1117" y="4411"/>
                    <a:pt x="1031" y="4582"/>
                    <a:pt x="960" y="4691"/>
                  </a:cubicBezTo>
                  <a:cubicBezTo>
                    <a:pt x="888" y="4800"/>
                    <a:pt x="837" y="4853"/>
                    <a:pt x="841" y="4856"/>
                  </a:cubicBezTo>
                  <a:cubicBezTo>
                    <a:pt x="841" y="4856"/>
                    <a:pt x="841" y="4856"/>
                    <a:pt x="841" y="4856"/>
                  </a:cubicBezTo>
                  <a:cubicBezTo>
                    <a:pt x="843" y="4856"/>
                    <a:pt x="856" y="4843"/>
                    <a:pt x="878" y="4819"/>
                  </a:cubicBezTo>
                  <a:cubicBezTo>
                    <a:pt x="902" y="4793"/>
                    <a:pt x="934" y="4753"/>
                    <a:pt x="973" y="4700"/>
                  </a:cubicBezTo>
                  <a:cubicBezTo>
                    <a:pt x="1049" y="4593"/>
                    <a:pt x="1141" y="4421"/>
                    <a:pt x="1202" y="4192"/>
                  </a:cubicBezTo>
                  <a:cubicBezTo>
                    <a:pt x="1261" y="3963"/>
                    <a:pt x="1285" y="3678"/>
                    <a:pt x="1247" y="3368"/>
                  </a:cubicBezTo>
                  <a:cubicBezTo>
                    <a:pt x="1209" y="3057"/>
                    <a:pt x="1103" y="2727"/>
                    <a:pt x="961" y="2397"/>
                  </a:cubicBezTo>
                  <a:cubicBezTo>
                    <a:pt x="818" y="2067"/>
                    <a:pt x="657" y="1765"/>
                    <a:pt x="520" y="1487"/>
                  </a:cubicBezTo>
                  <a:cubicBezTo>
                    <a:pt x="381" y="1209"/>
                    <a:pt x="267" y="954"/>
                    <a:pt x="187" y="734"/>
                  </a:cubicBezTo>
                  <a:cubicBezTo>
                    <a:pt x="108" y="514"/>
                    <a:pt x="62" y="330"/>
                    <a:pt x="38" y="202"/>
                  </a:cubicBezTo>
                  <a:cubicBezTo>
                    <a:pt x="12" y="73"/>
                    <a:pt x="5" y="1"/>
                    <a:pt x="2" y="1"/>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5537150" y="1729450"/>
              <a:ext cx="96500" cy="204500"/>
            </a:xfrm>
            <a:custGeom>
              <a:avLst/>
              <a:gdLst/>
              <a:ahLst/>
              <a:cxnLst/>
              <a:rect l="l" t="t" r="r" b="b"/>
              <a:pathLst>
                <a:path w="3860" h="8180" extrusionOk="0">
                  <a:moveTo>
                    <a:pt x="1952" y="0"/>
                  </a:moveTo>
                  <a:cubicBezTo>
                    <a:pt x="872" y="0"/>
                    <a:pt x="0" y="903"/>
                    <a:pt x="51" y="1993"/>
                  </a:cubicBezTo>
                  <a:lnTo>
                    <a:pt x="290" y="7094"/>
                  </a:lnTo>
                  <a:cubicBezTo>
                    <a:pt x="334" y="7715"/>
                    <a:pt x="876" y="8180"/>
                    <a:pt x="1530" y="8180"/>
                  </a:cubicBezTo>
                  <a:cubicBezTo>
                    <a:pt x="1567" y="8180"/>
                    <a:pt x="1605" y="8178"/>
                    <a:pt x="1642" y="8175"/>
                  </a:cubicBezTo>
                  <a:cubicBezTo>
                    <a:pt x="2351" y="8118"/>
                    <a:pt x="2896" y="7534"/>
                    <a:pt x="2859" y="6871"/>
                  </a:cubicBezTo>
                  <a:cubicBezTo>
                    <a:pt x="2819" y="6174"/>
                    <a:pt x="2791" y="5439"/>
                    <a:pt x="2791" y="5439"/>
                  </a:cubicBezTo>
                  <a:cubicBezTo>
                    <a:pt x="2791" y="5439"/>
                    <a:pt x="3679" y="5237"/>
                    <a:pt x="3796" y="4055"/>
                  </a:cubicBezTo>
                  <a:cubicBezTo>
                    <a:pt x="3846" y="3546"/>
                    <a:pt x="3859" y="2690"/>
                    <a:pt x="3857" y="1902"/>
                  </a:cubicBezTo>
                  <a:cubicBezTo>
                    <a:pt x="3856" y="886"/>
                    <a:pt x="3057" y="50"/>
                    <a:pt x="2041" y="2"/>
                  </a:cubicBezTo>
                  <a:cubicBezTo>
                    <a:pt x="2011" y="1"/>
                    <a:pt x="1982" y="0"/>
                    <a:pt x="195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5615425" y="1785325"/>
              <a:ext cx="7875" cy="7250"/>
            </a:xfrm>
            <a:custGeom>
              <a:avLst/>
              <a:gdLst/>
              <a:ahLst/>
              <a:cxnLst/>
              <a:rect l="l" t="t" r="r" b="b"/>
              <a:pathLst>
                <a:path w="315" h="290" extrusionOk="0">
                  <a:moveTo>
                    <a:pt x="161" y="1"/>
                  </a:moveTo>
                  <a:cubicBezTo>
                    <a:pt x="155" y="1"/>
                    <a:pt x="149" y="1"/>
                    <a:pt x="143" y="2"/>
                  </a:cubicBezTo>
                  <a:cubicBezTo>
                    <a:pt x="61" y="11"/>
                    <a:pt x="1" y="83"/>
                    <a:pt x="8" y="162"/>
                  </a:cubicBezTo>
                  <a:cubicBezTo>
                    <a:pt x="15" y="235"/>
                    <a:pt x="78" y="289"/>
                    <a:pt x="153" y="289"/>
                  </a:cubicBezTo>
                  <a:cubicBezTo>
                    <a:pt x="159" y="289"/>
                    <a:pt x="165" y="289"/>
                    <a:pt x="171" y="288"/>
                  </a:cubicBezTo>
                  <a:cubicBezTo>
                    <a:pt x="253" y="279"/>
                    <a:pt x="314" y="207"/>
                    <a:pt x="306" y="128"/>
                  </a:cubicBezTo>
                  <a:cubicBezTo>
                    <a:pt x="300" y="55"/>
                    <a:pt x="237" y="1"/>
                    <a:pt x="161"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5611725" y="1780575"/>
              <a:ext cx="15250" cy="4425"/>
            </a:xfrm>
            <a:custGeom>
              <a:avLst/>
              <a:gdLst/>
              <a:ahLst/>
              <a:cxnLst/>
              <a:rect l="l" t="t" r="r" b="b"/>
              <a:pathLst>
                <a:path w="610" h="177" extrusionOk="0">
                  <a:moveTo>
                    <a:pt x="322" y="0"/>
                  </a:moveTo>
                  <a:cubicBezTo>
                    <a:pt x="315" y="0"/>
                    <a:pt x="308" y="0"/>
                    <a:pt x="301" y="1"/>
                  </a:cubicBezTo>
                  <a:cubicBezTo>
                    <a:pt x="199" y="7"/>
                    <a:pt x="116" y="48"/>
                    <a:pt x="67" y="89"/>
                  </a:cubicBezTo>
                  <a:cubicBezTo>
                    <a:pt x="17" y="129"/>
                    <a:pt x="0" y="166"/>
                    <a:pt x="10" y="173"/>
                  </a:cubicBezTo>
                  <a:cubicBezTo>
                    <a:pt x="12" y="175"/>
                    <a:pt x="14" y="176"/>
                    <a:pt x="18" y="176"/>
                  </a:cubicBezTo>
                  <a:cubicBezTo>
                    <a:pt x="51" y="176"/>
                    <a:pt x="157" y="102"/>
                    <a:pt x="303" y="95"/>
                  </a:cubicBezTo>
                  <a:cubicBezTo>
                    <a:pt x="314" y="94"/>
                    <a:pt x="324" y="94"/>
                    <a:pt x="334" y="94"/>
                  </a:cubicBezTo>
                  <a:cubicBezTo>
                    <a:pt x="461" y="94"/>
                    <a:pt x="557" y="145"/>
                    <a:pt x="591" y="145"/>
                  </a:cubicBezTo>
                  <a:cubicBezTo>
                    <a:pt x="595" y="145"/>
                    <a:pt x="599" y="144"/>
                    <a:pt x="601" y="141"/>
                  </a:cubicBezTo>
                  <a:cubicBezTo>
                    <a:pt x="610" y="132"/>
                    <a:pt x="591" y="97"/>
                    <a:pt x="539" y="63"/>
                  </a:cubicBezTo>
                  <a:cubicBezTo>
                    <a:pt x="492" y="30"/>
                    <a:pt x="414" y="0"/>
                    <a:pt x="322"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5573350" y="1788925"/>
              <a:ext cx="7875" cy="7250"/>
            </a:xfrm>
            <a:custGeom>
              <a:avLst/>
              <a:gdLst/>
              <a:ahLst/>
              <a:cxnLst/>
              <a:rect l="l" t="t" r="r" b="b"/>
              <a:pathLst>
                <a:path w="315" h="290" extrusionOk="0">
                  <a:moveTo>
                    <a:pt x="162" y="1"/>
                  </a:moveTo>
                  <a:cubicBezTo>
                    <a:pt x="156" y="1"/>
                    <a:pt x="150" y="1"/>
                    <a:pt x="144" y="2"/>
                  </a:cubicBezTo>
                  <a:cubicBezTo>
                    <a:pt x="62" y="11"/>
                    <a:pt x="0" y="83"/>
                    <a:pt x="8" y="163"/>
                  </a:cubicBezTo>
                  <a:cubicBezTo>
                    <a:pt x="15" y="235"/>
                    <a:pt x="78" y="289"/>
                    <a:pt x="153" y="289"/>
                  </a:cubicBezTo>
                  <a:cubicBezTo>
                    <a:pt x="159" y="289"/>
                    <a:pt x="165" y="289"/>
                    <a:pt x="171" y="288"/>
                  </a:cubicBezTo>
                  <a:cubicBezTo>
                    <a:pt x="254" y="279"/>
                    <a:pt x="315" y="207"/>
                    <a:pt x="307" y="128"/>
                  </a:cubicBezTo>
                  <a:cubicBezTo>
                    <a:pt x="300" y="55"/>
                    <a:pt x="237" y="1"/>
                    <a:pt x="162"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5569650" y="1784525"/>
              <a:ext cx="15275" cy="4450"/>
            </a:xfrm>
            <a:custGeom>
              <a:avLst/>
              <a:gdLst/>
              <a:ahLst/>
              <a:cxnLst/>
              <a:rect l="l" t="t" r="r" b="b"/>
              <a:pathLst>
                <a:path w="611" h="178" extrusionOk="0">
                  <a:moveTo>
                    <a:pt x="323" y="1"/>
                  </a:moveTo>
                  <a:cubicBezTo>
                    <a:pt x="316" y="1"/>
                    <a:pt x="309" y="1"/>
                    <a:pt x="301" y="1"/>
                  </a:cubicBezTo>
                  <a:cubicBezTo>
                    <a:pt x="200" y="7"/>
                    <a:pt x="115" y="49"/>
                    <a:pt x="67" y="89"/>
                  </a:cubicBezTo>
                  <a:cubicBezTo>
                    <a:pt x="17" y="130"/>
                    <a:pt x="1" y="167"/>
                    <a:pt x="10" y="174"/>
                  </a:cubicBezTo>
                  <a:cubicBezTo>
                    <a:pt x="11" y="176"/>
                    <a:pt x="14" y="177"/>
                    <a:pt x="18" y="177"/>
                  </a:cubicBezTo>
                  <a:cubicBezTo>
                    <a:pt x="51" y="177"/>
                    <a:pt x="158" y="102"/>
                    <a:pt x="304" y="95"/>
                  </a:cubicBezTo>
                  <a:cubicBezTo>
                    <a:pt x="313" y="94"/>
                    <a:pt x="323" y="94"/>
                    <a:pt x="332" y="94"/>
                  </a:cubicBezTo>
                  <a:cubicBezTo>
                    <a:pt x="460" y="94"/>
                    <a:pt x="557" y="146"/>
                    <a:pt x="591" y="146"/>
                  </a:cubicBezTo>
                  <a:cubicBezTo>
                    <a:pt x="596" y="146"/>
                    <a:pt x="600" y="145"/>
                    <a:pt x="602" y="142"/>
                  </a:cubicBezTo>
                  <a:cubicBezTo>
                    <a:pt x="610" y="132"/>
                    <a:pt x="591" y="98"/>
                    <a:pt x="540" y="63"/>
                  </a:cubicBezTo>
                  <a:cubicBezTo>
                    <a:pt x="492" y="30"/>
                    <a:pt x="414" y="1"/>
                    <a:pt x="323"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5596825" y="1783600"/>
              <a:ext cx="14750" cy="33675"/>
            </a:xfrm>
            <a:custGeom>
              <a:avLst/>
              <a:gdLst/>
              <a:ahLst/>
              <a:cxnLst/>
              <a:rect l="l" t="t" r="r" b="b"/>
              <a:pathLst>
                <a:path w="590" h="1347" extrusionOk="0">
                  <a:moveTo>
                    <a:pt x="19" y="1"/>
                  </a:moveTo>
                  <a:cubicBezTo>
                    <a:pt x="19" y="1"/>
                    <a:pt x="19" y="1"/>
                    <a:pt x="18" y="1"/>
                  </a:cubicBezTo>
                  <a:cubicBezTo>
                    <a:pt x="1" y="9"/>
                    <a:pt x="145" y="369"/>
                    <a:pt x="341" y="806"/>
                  </a:cubicBezTo>
                  <a:cubicBezTo>
                    <a:pt x="390" y="913"/>
                    <a:pt x="438" y="1016"/>
                    <a:pt x="482" y="1113"/>
                  </a:cubicBezTo>
                  <a:cubicBezTo>
                    <a:pt x="505" y="1160"/>
                    <a:pt x="525" y="1203"/>
                    <a:pt x="517" y="1234"/>
                  </a:cubicBezTo>
                  <a:cubicBezTo>
                    <a:pt x="512" y="1263"/>
                    <a:pt x="472" y="1273"/>
                    <a:pt x="431" y="1280"/>
                  </a:cubicBezTo>
                  <a:cubicBezTo>
                    <a:pt x="270" y="1311"/>
                    <a:pt x="171" y="1333"/>
                    <a:pt x="172" y="1343"/>
                  </a:cubicBezTo>
                  <a:cubicBezTo>
                    <a:pt x="172" y="1345"/>
                    <a:pt x="181" y="1347"/>
                    <a:pt x="197" y="1347"/>
                  </a:cubicBezTo>
                  <a:cubicBezTo>
                    <a:pt x="237" y="1347"/>
                    <a:pt x="322" y="1339"/>
                    <a:pt x="438" y="1326"/>
                  </a:cubicBezTo>
                  <a:cubicBezTo>
                    <a:pt x="458" y="1324"/>
                    <a:pt x="482" y="1322"/>
                    <a:pt x="507" y="1312"/>
                  </a:cubicBezTo>
                  <a:cubicBezTo>
                    <a:pt x="534" y="1304"/>
                    <a:pt x="562" y="1280"/>
                    <a:pt x="572" y="1249"/>
                  </a:cubicBezTo>
                  <a:cubicBezTo>
                    <a:pt x="589" y="1185"/>
                    <a:pt x="559" y="1133"/>
                    <a:pt x="541" y="1088"/>
                  </a:cubicBezTo>
                  <a:cubicBezTo>
                    <a:pt x="498" y="989"/>
                    <a:pt x="452" y="886"/>
                    <a:pt x="405" y="779"/>
                  </a:cubicBezTo>
                  <a:cubicBezTo>
                    <a:pt x="212" y="346"/>
                    <a:pt x="40" y="1"/>
                    <a:pt x="19"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5566900" y="1856675"/>
              <a:ext cx="40400" cy="17700"/>
            </a:xfrm>
            <a:custGeom>
              <a:avLst/>
              <a:gdLst/>
              <a:ahLst/>
              <a:cxnLst/>
              <a:rect l="l" t="t" r="r" b="b"/>
              <a:pathLst>
                <a:path w="1616" h="708" extrusionOk="0">
                  <a:moveTo>
                    <a:pt x="1" y="0"/>
                  </a:moveTo>
                  <a:cubicBezTo>
                    <a:pt x="1" y="0"/>
                    <a:pt x="369" y="708"/>
                    <a:pt x="1337" y="708"/>
                  </a:cubicBezTo>
                  <a:cubicBezTo>
                    <a:pt x="1425" y="708"/>
                    <a:pt x="1517" y="702"/>
                    <a:pt x="1615" y="689"/>
                  </a:cubicBezTo>
                  <a:lnTo>
                    <a:pt x="1606" y="351"/>
                  </a:lnTo>
                  <a:cubicBezTo>
                    <a:pt x="1606" y="351"/>
                    <a:pt x="1555" y="356"/>
                    <a:pt x="1465" y="356"/>
                  </a:cubicBezTo>
                  <a:cubicBezTo>
                    <a:pt x="1202" y="356"/>
                    <a:pt x="605" y="316"/>
                    <a:pt x="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5570850" y="1772200"/>
              <a:ext cx="14725" cy="4875"/>
            </a:xfrm>
            <a:custGeom>
              <a:avLst/>
              <a:gdLst/>
              <a:ahLst/>
              <a:cxnLst/>
              <a:rect l="l" t="t" r="r" b="b"/>
              <a:pathLst>
                <a:path w="589" h="195" extrusionOk="0">
                  <a:moveTo>
                    <a:pt x="402" y="1"/>
                  </a:moveTo>
                  <a:cubicBezTo>
                    <a:pt x="364" y="1"/>
                    <a:pt x="322" y="5"/>
                    <a:pt x="278" y="15"/>
                  </a:cubicBezTo>
                  <a:cubicBezTo>
                    <a:pt x="105" y="54"/>
                    <a:pt x="0" y="160"/>
                    <a:pt x="20" y="185"/>
                  </a:cubicBezTo>
                  <a:cubicBezTo>
                    <a:pt x="24" y="192"/>
                    <a:pt x="33" y="194"/>
                    <a:pt x="45" y="194"/>
                  </a:cubicBezTo>
                  <a:cubicBezTo>
                    <a:pt x="91" y="194"/>
                    <a:pt x="188" y="158"/>
                    <a:pt x="304" y="133"/>
                  </a:cubicBezTo>
                  <a:cubicBezTo>
                    <a:pt x="451" y="99"/>
                    <a:pt x="577" y="93"/>
                    <a:pt x="583" y="59"/>
                  </a:cubicBezTo>
                  <a:cubicBezTo>
                    <a:pt x="588" y="35"/>
                    <a:pt x="512" y="1"/>
                    <a:pt x="402"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5611150" y="1767300"/>
              <a:ext cx="15450" cy="3100"/>
            </a:xfrm>
            <a:custGeom>
              <a:avLst/>
              <a:gdLst/>
              <a:ahLst/>
              <a:cxnLst/>
              <a:rect l="l" t="t" r="r" b="b"/>
              <a:pathLst>
                <a:path w="618" h="124" extrusionOk="0">
                  <a:moveTo>
                    <a:pt x="299" y="1"/>
                  </a:moveTo>
                  <a:cubicBezTo>
                    <a:pt x="128" y="1"/>
                    <a:pt x="0" y="60"/>
                    <a:pt x="9" y="91"/>
                  </a:cubicBezTo>
                  <a:cubicBezTo>
                    <a:pt x="16" y="124"/>
                    <a:pt x="149" y="119"/>
                    <a:pt x="308" y="122"/>
                  </a:cubicBezTo>
                  <a:cubicBezTo>
                    <a:pt x="364" y="122"/>
                    <a:pt x="416" y="124"/>
                    <a:pt x="461" y="124"/>
                  </a:cubicBezTo>
                  <a:cubicBezTo>
                    <a:pt x="545" y="124"/>
                    <a:pt x="603" y="120"/>
                    <a:pt x="608" y="98"/>
                  </a:cubicBezTo>
                  <a:cubicBezTo>
                    <a:pt x="618" y="67"/>
                    <a:pt x="486" y="2"/>
                    <a:pt x="310" y="1"/>
                  </a:cubicBezTo>
                  <a:cubicBezTo>
                    <a:pt x="306" y="1"/>
                    <a:pt x="302" y="1"/>
                    <a:pt x="299"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5494150" y="1705225"/>
              <a:ext cx="156525" cy="203850"/>
            </a:xfrm>
            <a:custGeom>
              <a:avLst/>
              <a:gdLst/>
              <a:ahLst/>
              <a:cxnLst/>
              <a:rect l="l" t="t" r="r" b="b"/>
              <a:pathLst>
                <a:path w="6261" h="8154" extrusionOk="0">
                  <a:moveTo>
                    <a:pt x="3150" y="1"/>
                  </a:moveTo>
                  <a:cubicBezTo>
                    <a:pt x="2514" y="1"/>
                    <a:pt x="1852" y="489"/>
                    <a:pt x="1450" y="1014"/>
                  </a:cubicBezTo>
                  <a:cubicBezTo>
                    <a:pt x="1065" y="1518"/>
                    <a:pt x="878" y="2200"/>
                    <a:pt x="774" y="2842"/>
                  </a:cubicBezTo>
                  <a:cubicBezTo>
                    <a:pt x="702" y="3286"/>
                    <a:pt x="703" y="3738"/>
                    <a:pt x="745" y="4186"/>
                  </a:cubicBezTo>
                  <a:cubicBezTo>
                    <a:pt x="770" y="4453"/>
                    <a:pt x="737" y="4791"/>
                    <a:pt x="475" y="4997"/>
                  </a:cubicBezTo>
                  <a:cubicBezTo>
                    <a:pt x="101" y="5288"/>
                    <a:pt x="1" y="5844"/>
                    <a:pt x="261" y="6587"/>
                  </a:cubicBezTo>
                  <a:cubicBezTo>
                    <a:pt x="520" y="7328"/>
                    <a:pt x="104" y="8154"/>
                    <a:pt x="104" y="8154"/>
                  </a:cubicBezTo>
                  <a:lnTo>
                    <a:pt x="1950" y="6924"/>
                  </a:lnTo>
                  <a:cubicBezTo>
                    <a:pt x="1939" y="6681"/>
                    <a:pt x="2333" y="6153"/>
                    <a:pt x="2441" y="5505"/>
                  </a:cubicBezTo>
                  <a:cubicBezTo>
                    <a:pt x="2549" y="4858"/>
                    <a:pt x="2126" y="4752"/>
                    <a:pt x="2059" y="4371"/>
                  </a:cubicBezTo>
                  <a:cubicBezTo>
                    <a:pt x="1991" y="3990"/>
                    <a:pt x="2183" y="3626"/>
                    <a:pt x="2183" y="3626"/>
                  </a:cubicBezTo>
                  <a:cubicBezTo>
                    <a:pt x="2301" y="3668"/>
                    <a:pt x="2405" y="3686"/>
                    <a:pt x="2499" y="3686"/>
                  </a:cubicBezTo>
                  <a:cubicBezTo>
                    <a:pt x="2898" y="3686"/>
                    <a:pt x="3110" y="3357"/>
                    <a:pt x="3384" y="3146"/>
                  </a:cubicBezTo>
                  <a:cubicBezTo>
                    <a:pt x="3743" y="2868"/>
                    <a:pt x="3822" y="2527"/>
                    <a:pt x="3968" y="2099"/>
                  </a:cubicBezTo>
                  <a:cubicBezTo>
                    <a:pt x="4115" y="1669"/>
                    <a:pt x="4286" y="1402"/>
                    <a:pt x="4737" y="1359"/>
                  </a:cubicBezTo>
                  <a:cubicBezTo>
                    <a:pt x="4737" y="1359"/>
                    <a:pt x="5179" y="1583"/>
                    <a:pt x="5339" y="2050"/>
                  </a:cubicBezTo>
                  <a:cubicBezTo>
                    <a:pt x="5477" y="2451"/>
                    <a:pt x="5587" y="4020"/>
                    <a:pt x="5587" y="4020"/>
                  </a:cubicBezTo>
                  <a:cubicBezTo>
                    <a:pt x="5650" y="3267"/>
                    <a:pt x="6260" y="2952"/>
                    <a:pt x="6094" y="1845"/>
                  </a:cubicBezTo>
                  <a:cubicBezTo>
                    <a:pt x="6023" y="1368"/>
                    <a:pt x="5627" y="716"/>
                    <a:pt x="5016" y="620"/>
                  </a:cubicBezTo>
                  <a:cubicBezTo>
                    <a:pt x="4839" y="592"/>
                    <a:pt x="4503" y="571"/>
                    <a:pt x="4503" y="571"/>
                  </a:cubicBezTo>
                  <a:cubicBezTo>
                    <a:pt x="4138" y="242"/>
                    <a:pt x="3960" y="252"/>
                    <a:pt x="3610" y="97"/>
                  </a:cubicBezTo>
                  <a:cubicBezTo>
                    <a:pt x="3461" y="30"/>
                    <a:pt x="3306" y="1"/>
                    <a:pt x="3150"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5586150" y="1824875"/>
              <a:ext cx="10575" cy="7550"/>
            </a:xfrm>
            <a:custGeom>
              <a:avLst/>
              <a:gdLst/>
              <a:ahLst/>
              <a:cxnLst/>
              <a:rect l="l" t="t" r="r" b="b"/>
              <a:pathLst>
                <a:path w="423" h="302" extrusionOk="0">
                  <a:moveTo>
                    <a:pt x="227" y="0"/>
                  </a:moveTo>
                  <a:cubicBezTo>
                    <a:pt x="212" y="0"/>
                    <a:pt x="197" y="2"/>
                    <a:pt x="182" y="5"/>
                  </a:cubicBezTo>
                  <a:cubicBezTo>
                    <a:pt x="124" y="15"/>
                    <a:pt x="67" y="47"/>
                    <a:pt x="36" y="98"/>
                  </a:cubicBezTo>
                  <a:cubicBezTo>
                    <a:pt x="4" y="148"/>
                    <a:pt x="1" y="215"/>
                    <a:pt x="37" y="258"/>
                  </a:cubicBezTo>
                  <a:cubicBezTo>
                    <a:pt x="62" y="288"/>
                    <a:pt x="102" y="302"/>
                    <a:pt x="144" y="302"/>
                  </a:cubicBezTo>
                  <a:cubicBezTo>
                    <a:pt x="168" y="302"/>
                    <a:pt x="193" y="297"/>
                    <a:pt x="216" y="289"/>
                  </a:cubicBezTo>
                  <a:cubicBezTo>
                    <a:pt x="279" y="266"/>
                    <a:pt x="330" y="220"/>
                    <a:pt x="379" y="174"/>
                  </a:cubicBezTo>
                  <a:cubicBezTo>
                    <a:pt x="393" y="162"/>
                    <a:pt x="407" y="149"/>
                    <a:pt x="415" y="132"/>
                  </a:cubicBezTo>
                  <a:cubicBezTo>
                    <a:pt x="423" y="115"/>
                    <a:pt x="423" y="94"/>
                    <a:pt x="410" y="82"/>
                  </a:cubicBezTo>
                  <a:lnTo>
                    <a:pt x="404" y="78"/>
                  </a:lnTo>
                  <a:cubicBezTo>
                    <a:pt x="361" y="29"/>
                    <a:pt x="295" y="0"/>
                    <a:pt x="227"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5586800" y="1821675"/>
              <a:ext cx="12000" cy="9075"/>
            </a:xfrm>
            <a:custGeom>
              <a:avLst/>
              <a:gdLst/>
              <a:ahLst/>
              <a:cxnLst/>
              <a:rect l="l" t="t" r="r" b="b"/>
              <a:pathLst>
                <a:path w="480" h="363" extrusionOk="0">
                  <a:moveTo>
                    <a:pt x="24" y="1"/>
                  </a:moveTo>
                  <a:cubicBezTo>
                    <a:pt x="24" y="1"/>
                    <a:pt x="24" y="1"/>
                    <a:pt x="24" y="1"/>
                  </a:cubicBezTo>
                  <a:cubicBezTo>
                    <a:pt x="14" y="1"/>
                    <a:pt x="0" y="38"/>
                    <a:pt x="11" y="98"/>
                  </a:cubicBezTo>
                  <a:cubicBezTo>
                    <a:pt x="20" y="158"/>
                    <a:pt x="59" y="240"/>
                    <a:pt x="139" y="298"/>
                  </a:cubicBezTo>
                  <a:cubicBezTo>
                    <a:pt x="207" y="346"/>
                    <a:pt x="286" y="363"/>
                    <a:pt x="347" y="363"/>
                  </a:cubicBezTo>
                  <a:cubicBezTo>
                    <a:pt x="358" y="363"/>
                    <a:pt x="369" y="362"/>
                    <a:pt x="379" y="361"/>
                  </a:cubicBezTo>
                  <a:cubicBezTo>
                    <a:pt x="445" y="355"/>
                    <a:pt x="480" y="333"/>
                    <a:pt x="477" y="324"/>
                  </a:cubicBezTo>
                  <a:cubicBezTo>
                    <a:pt x="474" y="304"/>
                    <a:pt x="321" y="332"/>
                    <a:pt x="189" y="237"/>
                  </a:cubicBezTo>
                  <a:cubicBezTo>
                    <a:pt x="58" y="145"/>
                    <a:pt x="46" y="1"/>
                    <a:pt x="24"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5464675" y="1733525"/>
              <a:ext cx="69250" cy="204975"/>
            </a:xfrm>
            <a:custGeom>
              <a:avLst/>
              <a:gdLst/>
              <a:ahLst/>
              <a:cxnLst/>
              <a:rect l="l" t="t" r="r" b="b"/>
              <a:pathLst>
                <a:path w="2770" h="8199" extrusionOk="0">
                  <a:moveTo>
                    <a:pt x="2545" y="0"/>
                  </a:moveTo>
                  <a:cubicBezTo>
                    <a:pt x="2288" y="391"/>
                    <a:pt x="2091" y="701"/>
                    <a:pt x="1794" y="1030"/>
                  </a:cubicBezTo>
                  <a:cubicBezTo>
                    <a:pt x="1498" y="1357"/>
                    <a:pt x="1201" y="1732"/>
                    <a:pt x="1181" y="2173"/>
                  </a:cubicBezTo>
                  <a:cubicBezTo>
                    <a:pt x="1165" y="2494"/>
                    <a:pt x="1298" y="2833"/>
                    <a:pt x="1170" y="3127"/>
                  </a:cubicBezTo>
                  <a:cubicBezTo>
                    <a:pt x="1062" y="3379"/>
                    <a:pt x="796" y="3518"/>
                    <a:pt x="597" y="3707"/>
                  </a:cubicBezTo>
                  <a:cubicBezTo>
                    <a:pt x="248" y="4041"/>
                    <a:pt x="105" y="4574"/>
                    <a:pt x="238" y="5038"/>
                  </a:cubicBezTo>
                  <a:cubicBezTo>
                    <a:pt x="324" y="5334"/>
                    <a:pt x="514" y="5625"/>
                    <a:pt x="447" y="5925"/>
                  </a:cubicBezTo>
                  <a:cubicBezTo>
                    <a:pt x="389" y="6188"/>
                    <a:pt x="146" y="6377"/>
                    <a:pt x="71" y="6636"/>
                  </a:cubicBezTo>
                  <a:cubicBezTo>
                    <a:pt x="0" y="6882"/>
                    <a:pt x="94" y="7144"/>
                    <a:pt x="205" y="7376"/>
                  </a:cubicBezTo>
                  <a:cubicBezTo>
                    <a:pt x="374" y="7730"/>
                    <a:pt x="624" y="8095"/>
                    <a:pt x="1008" y="8180"/>
                  </a:cubicBezTo>
                  <a:cubicBezTo>
                    <a:pt x="1062" y="8193"/>
                    <a:pt x="1117" y="8198"/>
                    <a:pt x="1173" y="8198"/>
                  </a:cubicBezTo>
                  <a:cubicBezTo>
                    <a:pt x="1381" y="8198"/>
                    <a:pt x="1590" y="8118"/>
                    <a:pt x="1759" y="7993"/>
                  </a:cubicBezTo>
                  <a:cubicBezTo>
                    <a:pt x="1973" y="7834"/>
                    <a:pt x="2131" y="7611"/>
                    <a:pt x="2260" y="7378"/>
                  </a:cubicBezTo>
                  <a:cubicBezTo>
                    <a:pt x="2508" y="6930"/>
                    <a:pt x="2662" y="6431"/>
                    <a:pt x="2711" y="5921"/>
                  </a:cubicBezTo>
                  <a:cubicBezTo>
                    <a:pt x="2770" y="5311"/>
                    <a:pt x="2677" y="4697"/>
                    <a:pt x="2617" y="4086"/>
                  </a:cubicBezTo>
                  <a:cubicBezTo>
                    <a:pt x="2507" y="2968"/>
                    <a:pt x="2506" y="1839"/>
                    <a:pt x="2614" y="720"/>
                  </a:cubicBezTo>
                  <a:cubicBezTo>
                    <a:pt x="2641" y="448"/>
                    <a:pt x="2751" y="182"/>
                    <a:pt x="2545"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5536100" y="1794775"/>
              <a:ext cx="19450" cy="27775"/>
            </a:xfrm>
            <a:custGeom>
              <a:avLst/>
              <a:gdLst/>
              <a:ahLst/>
              <a:cxnLst/>
              <a:rect l="l" t="t" r="r" b="b"/>
              <a:pathLst>
                <a:path w="778" h="1111" extrusionOk="0">
                  <a:moveTo>
                    <a:pt x="481" y="1"/>
                  </a:moveTo>
                  <a:cubicBezTo>
                    <a:pt x="480" y="1"/>
                    <a:pt x="480" y="1"/>
                    <a:pt x="479" y="1"/>
                  </a:cubicBezTo>
                  <a:cubicBezTo>
                    <a:pt x="300" y="4"/>
                    <a:pt x="10" y="89"/>
                    <a:pt x="5" y="585"/>
                  </a:cubicBezTo>
                  <a:cubicBezTo>
                    <a:pt x="1" y="1020"/>
                    <a:pt x="252" y="1110"/>
                    <a:pt x="447" y="1110"/>
                  </a:cubicBezTo>
                  <a:cubicBezTo>
                    <a:pt x="570" y="1110"/>
                    <a:pt x="672" y="1074"/>
                    <a:pt x="672" y="1066"/>
                  </a:cubicBezTo>
                  <a:cubicBezTo>
                    <a:pt x="673" y="1050"/>
                    <a:pt x="777" y="495"/>
                    <a:pt x="763" y="220"/>
                  </a:cubicBezTo>
                  <a:cubicBezTo>
                    <a:pt x="759" y="143"/>
                    <a:pt x="560" y="1"/>
                    <a:pt x="48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5540775" y="1800575"/>
              <a:ext cx="7975" cy="15550"/>
            </a:xfrm>
            <a:custGeom>
              <a:avLst/>
              <a:gdLst/>
              <a:ahLst/>
              <a:cxnLst/>
              <a:rect l="l" t="t" r="r" b="b"/>
              <a:pathLst>
                <a:path w="319" h="622" extrusionOk="0">
                  <a:moveTo>
                    <a:pt x="185" y="1"/>
                  </a:moveTo>
                  <a:cubicBezTo>
                    <a:pt x="182" y="1"/>
                    <a:pt x="180" y="1"/>
                    <a:pt x="177" y="1"/>
                  </a:cubicBezTo>
                  <a:cubicBezTo>
                    <a:pt x="122" y="5"/>
                    <a:pt x="72" y="54"/>
                    <a:pt x="47" y="110"/>
                  </a:cubicBezTo>
                  <a:cubicBezTo>
                    <a:pt x="18" y="166"/>
                    <a:pt x="1" y="235"/>
                    <a:pt x="2" y="308"/>
                  </a:cubicBezTo>
                  <a:cubicBezTo>
                    <a:pt x="6" y="451"/>
                    <a:pt x="78" y="585"/>
                    <a:pt x="180" y="616"/>
                  </a:cubicBezTo>
                  <a:cubicBezTo>
                    <a:pt x="193" y="620"/>
                    <a:pt x="207" y="621"/>
                    <a:pt x="219" y="621"/>
                  </a:cubicBezTo>
                  <a:cubicBezTo>
                    <a:pt x="251" y="621"/>
                    <a:pt x="277" y="610"/>
                    <a:pt x="293" y="598"/>
                  </a:cubicBezTo>
                  <a:cubicBezTo>
                    <a:pt x="315" y="581"/>
                    <a:pt x="319" y="565"/>
                    <a:pt x="317" y="564"/>
                  </a:cubicBezTo>
                  <a:cubicBezTo>
                    <a:pt x="316" y="563"/>
                    <a:pt x="316" y="563"/>
                    <a:pt x="316" y="563"/>
                  </a:cubicBezTo>
                  <a:cubicBezTo>
                    <a:pt x="311" y="563"/>
                    <a:pt x="302" y="573"/>
                    <a:pt x="283" y="582"/>
                  </a:cubicBezTo>
                  <a:cubicBezTo>
                    <a:pt x="271" y="587"/>
                    <a:pt x="255" y="591"/>
                    <a:pt x="236" y="591"/>
                  </a:cubicBezTo>
                  <a:cubicBezTo>
                    <a:pt x="222" y="591"/>
                    <a:pt x="207" y="589"/>
                    <a:pt x="191" y="583"/>
                  </a:cubicBezTo>
                  <a:cubicBezTo>
                    <a:pt x="116" y="554"/>
                    <a:pt x="54" y="435"/>
                    <a:pt x="52" y="307"/>
                  </a:cubicBezTo>
                  <a:cubicBezTo>
                    <a:pt x="50" y="242"/>
                    <a:pt x="64" y="181"/>
                    <a:pt x="88" y="130"/>
                  </a:cubicBezTo>
                  <a:cubicBezTo>
                    <a:pt x="110" y="79"/>
                    <a:pt x="144" y="42"/>
                    <a:pt x="181" y="36"/>
                  </a:cubicBezTo>
                  <a:cubicBezTo>
                    <a:pt x="187" y="35"/>
                    <a:pt x="192" y="35"/>
                    <a:pt x="197" y="35"/>
                  </a:cubicBezTo>
                  <a:cubicBezTo>
                    <a:pt x="227" y="35"/>
                    <a:pt x="247" y="54"/>
                    <a:pt x="255" y="71"/>
                  </a:cubicBezTo>
                  <a:cubicBezTo>
                    <a:pt x="264" y="91"/>
                    <a:pt x="259" y="105"/>
                    <a:pt x="263" y="106"/>
                  </a:cubicBezTo>
                  <a:cubicBezTo>
                    <a:pt x="263" y="106"/>
                    <a:pt x="263" y="106"/>
                    <a:pt x="263" y="106"/>
                  </a:cubicBezTo>
                  <a:cubicBezTo>
                    <a:pt x="267" y="106"/>
                    <a:pt x="278" y="93"/>
                    <a:pt x="273" y="65"/>
                  </a:cubicBezTo>
                  <a:cubicBezTo>
                    <a:pt x="270" y="51"/>
                    <a:pt x="262" y="34"/>
                    <a:pt x="245" y="20"/>
                  </a:cubicBezTo>
                  <a:cubicBezTo>
                    <a:pt x="230" y="8"/>
                    <a:pt x="208" y="1"/>
                    <a:pt x="18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5612700" y="1730375"/>
              <a:ext cx="27350" cy="63075"/>
            </a:xfrm>
            <a:custGeom>
              <a:avLst/>
              <a:gdLst/>
              <a:ahLst/>
              <a:cxnLst/>
              <a:rect l="l" t="t" r="r" b="b"/>
              <a:pathLst>
                <a:path w="1094" h="2523" extrusionOk="0">
                  <a:moveTo>
                    <a:pt x="133" y="0"/>
                  </a:moveTo>
                  <a:cubicBezTo>
                    <a:pt x="131" y="0"/>
                    <a:pt x="128" y="0"/>
                    <a:pt x="126" y="0"/>
                  </a:cubicBezTo>
                  <a:cubicBezTo>
                    <a:pt x="85" y="0"/>
                    <a:pt x="54" y="4"/>
                    <a:pt x="32" y="7"/>
                  </a:cubicBezTo>
                  <a:cubicBezTo>
                    <a:pt x="11" y="10"/>
                    <a:pt x="1" y="13"/>
                    <a:pt x="1" y="13"/>
                  </a:cubicBezTo>
                  <a:cubicBezTo>
                    <a:pt x="1" y="15"/>
                    <a:pt x="5" y="16"/>
                    <a:pt x="13" y="16"/>
                  </a:cubicBezTo>
                  <a:cubicBezTo>
                    <a:pt x="24" y="16"/>
                    <a:pt x="43" y="15"/>
                    <a:pt x="69" y="15"/>
                  </a:cubicBezTo>
                  <a:cubicBezTo>
                    <a:pt x="85" y="15"/>
                    <a:pt x="104" y="15"/>
                    <a:pt x="126" y="16"/>
                  </a:cubicBezTo>
                  <a:cubicBezTo>
                    <a:pt x="205" y="20"/>
                    <a:pt x="320" y="37"/>
                    <a:pt x="452" y="91"/>
                  </a:cubicBezTo>
                  <a:cubicBezTo>
                    <a:pt x="581" y="146"/>
                    <a:pt x="728" y="241"/>
                    <a:pt x="843" y="388"/>
                  </a:cubicBezTo>
                  <a:cubicBezTo>
                    <a:pt x="902" y="461"/>
                    <a:pt x="952" y="547"/>
                    <a:pt x="984" y="643"/>
                  </a:cubicBezTo>
                  <a:cubicBezTo>
                    <a:pt x="1014" y="740"/>
                    <a:pt x="1037" y="843"/>
                    <a:pt x="1041" y="951"/>
                  </a:cubicBezTo>
                  <a:cubicBezTo>
                    <a:pt x="1053" y="1169"/>
                    <a:pt x="1020" y="1376"/>
                    <a:pt x="996" y="1564"/>
                  </a:cubicBezTo>
                  <a:cubicBezTo>
                    <a:pt x="971" y="1753"/>
                    <a:pt x="954" y="1925"/>
                    <a:pt x="959" y="2071"/>
                  </a:cubicBezTo>
                  <a:cubicBezTo>
                    <a:pt x="962" y="2216"/>
                    <a:pt x="992" y="2331"/>
                    <a:pt x="1016" y="2408"/>
                  </a:cubicBezTo>
                  <a:cubicBezTo>
                    <a:pt x="1031" y="2446"/>
                    <a:pt x="1045" y="2475"/>
                    <a:pt x="1054" y="2494"/>
                  </a:cubicBezTo>
                  <a:cubicBezTo>
                    <a:pt x="1062" y="2512"/>
                    <a:pt x="1067" y="2522"/>
                    <a:pt x="1069" y="2522"/>
                  </a:cubicBezTo>
                  <a:cubicBezTo>
                    <a:pt x="1069" y="2522"/>
                    <a:pt x="1069" y="2522"/>
                    <a:pt x="1069" y="2522"/>
                  </a:cubicBezTo>
                  <a:cubicBezTo>
                    <a:pt x="1072" y="2521"/>
                    <a:pt x="1057" y="2479"/>
                    <a:pt x="1031" y="2403"/>
                  </a:cubicBezTo>
                  <a:cubicBezTo>
                    <a:pt x="1012" y="2326"/>
                    <a:pt x="986" y="2213"/>
                    <a:pt x="987" y="2070"/>
                  </a:cubicBezTo>
                  <a:cubicBezTo>
                    <a:pt x="986" y="1926"/>
                    <a:pt x="1006" y="1757"/>
                    <a:pt x="1034" y="1569"/>
                  </a:cubicBezTo>
                  <a:cubicBezTo>
                    <a:pt x="1058" y="1381"/>
                    <a:pt x="1094" y="1172"/>
                    <a:pt x="1082" y="949"/>
                  </a:cubicBezTo>
                  <a:cubicBezTo>
                    <a:pt x="1077" y="838"/>
                    <a:pt x="1054" y="730"/>
                    <a:pt x="1021" y="630"/>
                  </a:cubicBezTo>
                  <a:cubicBezTo>
                    <a:pt x="986" y="529"/>
                    <a:pt x="933" y="440"/>
                    <a:pt x="873" y="365"/>
                  </a:cubicBezTo>
                  <a:cubicBezTo>
                    <a:pt x="751" y="213"/>
                    <a:pt x="598" y="118"/>
                    <a:pt x="463" y="65"/>
                  </a:cubicBezTo>
                  <a:cubicBezTo>
                    <a:pt x="330" y="14"/>
                    <a:pt x="214" y="0"/>
                    <a:pt x="133" y="0"/>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5535825" y="1818000"/>
              <a:ext cx="18725" cy="17150"/>
            </a:xfrm>
            <a:custGeom>
              <a:avLst/>
              <a:gdLst/>
              <a:ahLst/>
              <a:cxnLst/>
              <a:rect l="l" t="t" r="r" b="b"/>
              <a:pathLst>
                <a:path w="749" h="686" extrusionOk="0">
                  <a:moveTo>
                    <a:pt x="427" y="1"/>
                  </a:moveTo>
                  <a:cubicBezTo>
                    <a:pt x="378" y="1"/>
                    <a:pt x="352" y="11"/>
                    <a:pt x="352" y="13"/>
                  </a:cubicBezTo>
                  <a:cubicBezTo>
                    <a:pt x="353" y="14"/>
                    <a:pt x="355" y="15"/>
                    <a:pt x="360" y="15"/>
                  </a:cubicBezTo>
                  <a:cubicBezTo>
                    <a:pt x="365" y="15"/>
                    <a:pt x="372" y="14"/>
                    <a:pt x="381" y="14"/>
                  </a:cubicBezTo>
                  <a:cubicBezTo>
                    <a:pt x="393" y="14"/>
                    <a:pt x="408" y="15"/>
                    <a:pt x="427" y="17"/>
                  </a:cubicBezTo>
                  <a:cubicBezTo>
                    <a:pt x="472" y="22"/>
                    <a:pt x="540" y="42"/>
                    <a:pt x="603" y="96"/>
                  </a:cubicBezTo>
                  <a:cubicBezTo>
                    <a:pt x="665" y="149"/>
                    <a:pt x="719" y="241"/>
                    <a:pt x="706" y="349"/>
                  </a:cubicBezTo>
                  <a:cubicBezTo>
                    <a:pt x="696" y="456"/>
                    <a:pt x="625" y="570"/>
                    <a:pt x="511" y="620"/>
                  </a:cubicBezTo>
                  <a:cubicBezTo>
                    <a:pt x="470" y="638"/>
                    <a:pt x="427" y="646"/>
                    <a:pt x="384" y="646"/>
                  </a:cubicBezTo>
                  <a:cubicBezTo>
                    <a:pt x="308" y="646"/>
                    <a:pt x="234" y="621"/>
                    <a:pt x="178" y="583"/>
                  </a:cubicBezTo>
                  <a:cubicBezTo>
                    <a:pt x="87" y="523"/>
                    <a:pt x="37" y="429"/>
                    <a:pt x="31" y="348"/>
                  </a:cubicBezTo>
                  <a:cubicBezTo>
                    <a:pt x="26" y="266"/>
                    <a:pt x="51" y="199"/>
                    <a:pt x="70" y="156"/>
                  </a:cubicBezTo>
                  <a:cubicBezTo>
                    <a:pt x="90" y="114"/>
                    <a:pt x="104" y="91"/>
                    <a:pt x="101" y="89"/>
                  </a:cubicBezTo>
                  <a:cubicBezTo>
                    <a:pt x="101" y="89"/>
                    <a:pt x="101" y="89"/>
                    <a:pt x="101" y="89"/>
                  </a:cubicBezTo>
                  <a:cubicBezTo>
                    <a:pt x="97" y="89"/>
                    <a:pt x="79" y="109"/>
                    <a:pt x="56" y="149"/>
                  </a:cubicBezTo>
                  <a:cubicBezTo>
                    <a:pt x="32" y="191"/>
                    <a:pt x="1" y="259"/>
                    <a:pt x="3" y="349"/>
                  </a:cubicBezTo>
                  <a:cubicBezTo>
                    <a:pt x="5" y="439"/>
                    <a:pt x="58" y="546"/>
                    <a:pt x="157" y="614"/>
                  </a:cubicBezTo>
                  <a:cubicBezTo>
                    <a:pt x="219" y="657"/>
                    <a:pt x="300" y="686"/>
                    <a:pt x="385" y="686"/>
                  </a:cubicBezTo>
                  <a:cubicBezTo>
                    <a:pt x="432" y="686"/>
                    <a:pt x="481" y="677"/>
                    <a:pt x="527" y="657"/>
                  </a:cubicBezTo>
                  <a:cubicBezTo>
                    <a:pt x="656" y="599"/>
                    <a:pt x="733" y="472"/>
                    <a:pt x="744" y="353"/>
                  </a:cubicBezTo>
                  <a:cubicBezTo>
                    <a:pt x="749" y="293"/>
                    <a:pt x="737" y="235"/>
                    <a:pt x="713" y="188"/>
                  </a:cubicBezTo>
                  <a:cubicBezTo>
                    <a:pt x="689" y="140"/>
                    <a:pt x="655" y="102"/>
                    <a:pt x="620" y="74"/>
                  </a:cubicBezTo>
                  <a:cubicBezTo>
                    <a:pt x="551" y="18"/>
                    <a:pt x="476" y="2"/>
                    <a:pt x="427" y="1"/>
                  </a:cubicBezTo>
                  <a:close/>
                </a:path>
              </a:pathLst>
            </a:custGeom>
            <a:solidFill>
              <a:srgbClr val="FD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5494450" y="1725400"/>
              <a:ext cx="112900" cy="84775"/>
            </a:xfrm>
            <a:custGeom>
              <a:avLst/>
              <a:gdLst/>
              <a:ahLst/>
              <a:cxnLst/>
              <a:rect l="l" t="t" r="r" b="b"/>
              <a:pathLst>
                <a:path w="4516" h="3391" extrusionOk="0">
                  <a:moveTo>
                    <a:pt x="4513" y="0"/>
                  </a:moveTo>
                  <a:cubicBezTo>
                    <a:pt x="4507" y="0"/>
                    <a:pt x="4478" y="80"/>
                    <a:pt x="4409" y="213"/>
                  </a:cubicBezTo>
                  <a:cubicBezTo>
                    <a:pt x="4337" y="348"/>
                    <a:pt x="4218" y="534"/>
                    <a:pt x="4052" y="751"/>
                  </a:cubicBezTo>
                  <a:cubicBezTo>
                    <a:pt x="3888" y="969"/>
                    <a:pt x="3675" y="1216"/>
                    <a:pt x="3452" y="1503"/>
                  </a:cubicBezTo>
                  <a:cubicBezTo>
                    <a:pt x="3348" y="1649"/>
                    <a:pt x="3206" y="1772"/>
                    <a:pt x="3056" y="1898"/>
                  </a:cubicBezTo>
                  <a:cubicBezTo>
                    <a:pt x="2901" y="2023"/>
                    <a:pt x="2761" y="2174"/>
                    <a:pt x="2588" y="2283"/>
                  </a:cubicBezTo>
                  <a:cubicBezTo>
                    <a:pt x="2416" y="2394"/>
                    <a:pt x="2227" y="2465"/>
                    <a:pt x="2035" y="2487"/>
                  </a:cubicBezTo>
                  <a:cubicBezTo>
                    <a:pt x="1946" y="2498"/>
                    <a:pt x="1858" y="2501"/>
                    <a:pt x="1770" y="2501"/>
                  </a:cubicBezTo>
                  <a:cubicBezTo>
                    <a:pt x="1669" y="2501"/>
                    <a:pt x="1570" y="2497"/>
                    <a:pt x="1473" y="2494"/>
                  </a:cubicBezTo>
                  <a:cubicBezTo>
                    <a:pt x="1422" y="2492"/>
                    <a:pt x="1372" y="2492"/>
                    <a:pt x="1323" y="2492"/>
                  </a:cubicBezTo>
                  <a:cubicBezTo>
                    <a:pt x="1195" y="2492"/>
                    <a:pt x="1071" y="2498"/>
                    <a:pt x="954" y="2520"/>
                  </a:cubicBezTo>
                  <a:cubicBezTo>
                    <a:pt x="792" y="2548"/>
                    <a:pt x="645" y="2611"/>
                    <a:pt x="532" y="2691"/>
                  </a:cubicBezTo>
                  <a:cubicBezTo>
                    <a:pt x="302" y="2850"/>
                    <a:pt x="160" y="3031"/>
                    <a:pt x="85" y="3166"/>
                  </a:cubicBezTo>
                  <a:cubicBezTo>
                    <a:pt x="46" y="3234"/>
                    <a:pt x="26" y="3291"/>
                    <a:pt x="14" y="3330"/>
                  </a:cubicBezTo>
                  <a:cubicBezTo>
                    <a:pt x="4" y="3370"/>
                    <a:pt x="0" y="3391"/>
                    <a:pt x="2" y="3391"/>
                  </a:cubicBezTo>
                  <a:cubicBezTo>
                    <a:pt x="2" y="3391"/>
                    <a:pt x="2" y="3391"/>
                    <a:pt x="2" y="3391"/>
                  </a:cubicBezTo>
                  <a:cubicBezTo>
                    <a:pt x="10" y="3391"/>
                    <a:pt x="28" y="3307"/>
                    <a:pt x="108" y="3180"/>
                  </a:cubicBezTo>
                  <a:cubicBezTo>
                    <a:pt x="188" y="3053"/>
                    <a:pt x="333" y="2881"/>
                    <a:pt x="559" y="2732"/>
                  </a:cubicBezTo>
                  <a:cubicBezTo>
                    <a:pt x="672" y="2658"/>
                    <a:pt x="808" y="2601"/>
                    <a:pt x="964" y="2577"/>
                  </a:cubicBezTo>
                  <a:cubicBezTo>
                    <a:pt x="1064" y="2560"/>
                    <a:pt x="1171" y="2554"/>
                    <a:pt x="1283" y="2554"/>
                  </a:cubicBezTo>
                  <a:cubicBezTo>
                    <a:pt x="1344" y="2554"/>
                    <a:pt x="1407" y="2556"/>
                    <a:pt x="1470" y="2559"/>
                  </a:cubicBezTo>
                  <a:cubicBezTo>
                    <a:pt x="1574" y="2563"/>
                    <a:pt x="1681" y="2569"/>
                    <a:pt x="1791" y="2569"/>
                  </a:cubicBezTo>
                  <a:cubicBezTo>
                    <a:pt x="1873" y="2569"/>
                    <a:pt x="1958" y="2565"/>
                    <a:pt x="2043" y="2555"/>
                  </a:cubicBezTo>
                  <a:cubicBezTo>
                    <a:pt x="2245" y="2533"/>
                    <a:pt x="2447" y="2457"/>
                    <a:pt x="2626" y="2341"/>
                  </a:cubicBezTo>
                  <a:cubicBezTo>
                    <a:pt x="2809" y="2227"/>
                    <a:pt x="2948" y="2074"/>
                    <a:pt x="3100" y="1951"/>
                  </a:cubicBezTo>
                  <a:cubicBezTo>
                    <a:pt x="3250" y="1823"/>
                    <a:pt x="3397" y="1693"/>
                    <a:pt x="3503" y="1542"/>
                  </a:cubicBezTo>
                  <a:cubicBezTo>
                    <a:pt x="3721" y="1255"/>
                    <a:pt x="3932" y="1004"/>
                    <a:pt x="4092" y="780"/>
                  </a:cubicBezTo>
                  <a:cubicBezTo>
                    <a:pt x="4254" y="558"/>
                    <a:pt x="4367" y="365"/>
                    <a:pt x="4433" y="226"/>
                  </a:cubicBezTo>
                  <a:cubicBezTo>
                    <a:pt x="4464" y="155"/>
                    <a:pt x="4487" y="100"/>
                    <a:pt x="4498" y="61"/>
                  </a:cubicBezTo>
                  <a:cubicBezTo>
                    <a:pt x="4510" y="21"/>
                    <a:pt x="4515" y="1"/>
                    <a:pt x="4513" y="0"/>
                  </a:cubicBezTo>
                  <a:cubicBezTo>
                    <a:pt x="4513" y="0"/>
                    <a:pt x="4513" y="0"/>
                    <a:pt x="4513" y="0"/>
                  </a:cubicBezTo>
                  <a:close/>
                </a:path>
              </a:pathLst>
            </a:custGeom>
            <a:solidFill>
              <a:srgbClr val="574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5577475" y="1898475"/>
              <a:ext cx="125025" cy="180275"/>
            </a:xfrm>
            <a:custGeom>
              <a:avLst/>
              <a:gdLst/>
              <a:ahLst/>
              <a:cxnLst/>
              <a:rect l="l" t="t" r="r" b="b"/>
              <a:pathLst>
                <a:path w="5001" h="7211" extrusionOk="0">
                  <a:moveTo>
                    <a:pt x="1773" y="1"/>
                  </a:moveTo>
                  <a:cubicBezTo>
                    <a:pt x="1205" y="1"/>
                    <a:pt x="715" y="682"/>
                    <a:pt x="496" y="1354"/>
                  </a:cubicBezTo>
                  <a:lnTo>
                    <a:pt x="0" y="763"/>
                  </a:lnTo>
                  <a:lnTo>
                    <a:pt x="0" y="763"/>
                  </a:lnTo>
                  <a:cubicBezTo>
                    <a:pt x="214" y="1918"/>
                    <a:pt x="427" y="3073"/>
                    <a:pt x="640" y="4228"/>
                  </a:cubicBezTo>
                  <a:cubicBezTo>
                    <a:pt x="701" y="4557"/>
                    <a:pt x="790" y="4927"/>
                    <a:pt x="1081" y="5093"/>
                  </a:cubicBezTo>
                  <a:cubicBezTo>
                    <a:pt x="1197" y="5158"/>
                    <a:pt x="1325" y="5181"/>
                    <a:pt x="1458" y="5181"/>
                  </a:cubicBezTo>
                  <a:cubicBezTo>
                    <a:pt x="1590" y="5181"/>
                    <a:pt x="1726" y="5158"/>
                    <a:pt x="1855" y="5134"/>
                  </a:cubicBezTo>
                  <a:cubicBezTo>
                    <a:pt x="1871" y="5131"/>
                    <a:pt x="1887" y="5130"/>
                    <a:pt x="1902" y="5130"/>
                  </a:cubicBezTo>
                  <a:cubicBezTo>
                    <a:pt x="2483" y="5130"/>
                    <a:pt x="2549" y="7211"/>
                    <a:pt x="3109" y="7211"/>
                  </a:cubicBezTo>
                  <a:cubicBezTo>
                    <a:pt x="3130" y="7211"/>
                    <a:pt x="3151" y="7208"/>
                    <a:pt x="3173" y="7202"/>
                  </a:cubicBezTo>
                  <a:cubicBezTo>
                    <a:pt x="3420" y="7137"/>
                    <a:pt x="4718" y="5501"/>
                    <a:pt x="4849" y="5282"/>
                  </a:cubicBezTo>
                  <a:cubicBezTo>
                    <a:pt x="5000" y="5029"/>
                    <a:pt x="4484" y="3753"/>
                    <a:pt x="4384" y="3475"/>
                  </a:cubicBezTo>
                  <a:cubicBezTo>
                    <a:pt x="4132" y="2764"/>
                    <a:pt x="3875" y="2044"/>
                    <a:pt x="3456" y="1416"/>
                  </a:cubicBezTo>
                  <a:cubicBezTo>
                    <a:pt x="3038" y="787"/>
                    <a:pt x="2826" y="381"/>
                    <a:pt x="2062" y="61"/>
                  </a:cubicBezTo>
                  <a:cubicBezTo>
                    <a:pt x="1964" y="20"/>
                    <a:pt x="1867" y="1"/>
                    <a:pt x="1773" y="1"/>
                  </a:cubicBezTo>
                  <a:close/>
                </a:path>
              </a:pathLst>
            </a:custGeom>
            <a:solidFill>
              <a:srgbClr val="FD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5488075" y="1891450"/>
              <a:ext cx="170750" cy="249800"/>
            </a:xfrm>
            <a:custGeom>
              <a:avLst/>
              <a:gdLst/>
              <a:ahLst/>
              <a:cxnLst/>
              <a:rect l="l" t="t" r="r" b="b"/>
              <a:pathLst>
                <a:path w="6830" h="9992" extrusionOk="0">
                  <a:moveTo>
                    <a:pt x="2315" y="0"/>
                  </a:moveTo>
                  <a:cubicBezTo>
                    <a:pt x="1381" y="257"/>
                    <a:pt x="472" y="640"/>
                    <a:pt x="132" y="1922"/>
                  </a:cubicBezTo>
                  <a:cubicBezTo>
                    <a:pt x="0" y="2422"/>
                    <a:pt x="44" y="3475"/>
                    <a:pt x="115" y="3983"/>
                  </a:cubicBezTo>
                  <a:lnTo>
                    <a:pt x="1116" y="7466"/>
                  </a:lnTo>
                  <a:lnTo>
                    <a:pt x="567" y="8926"/>
                  </a:lnTo>
                  <a:cubicBezTo>
                    <a:pt x="1865" y="9744"/>
                    <a:pt x="3110" y="9992"/>
                    <a:pt x="4144" y="9992"/>
                  </a:cubicBezTo>
                  <a:cubicBezTo>
                    <a:pt x="5740" y="9992"/>
                    <a:pt x="6830" y="9400"/>
                    <a:pt x="6830" y="9400"/>
                  </a:cubicBezTo>
                  <a:lnTo>
                    <a:pt x="6797" y="7548"/>
                  </a:lnTo>
                  <a:lnTo>
                    <a:pt x="6412" y="2192"/>
                  </a:lnTo>
                  <a:cubicBezTo>
                    <a:pt x="6430" y="1547"/>
                    <a:pt x="6286" y="862"/>
                    <a:pt x="5779" y="462"/>
                  </a:cubicBezTo>
                  <a:lnTo>
                    <a:pt x="4774" y="29"/>
                  </a:lnTo>
                  <a:cubicBezTo>
                    <a:pt x="4717" y="567"/>
                    <a:pt x="4161" y="619"/>
                    <a:pt x="4161" y="619"/>
                  </a:cubicBezTo>
                  <a:cubicBezTo>
                    <a:pt x="4074" y="635"/>
                    <a:pt x="3987" y="642"/>
                    <a:pt x="3900" y="642"/>
                  </a:cubicBezTo>
                  <a:cubicBezTo>
                    <a:pt x="3080" y="642"/>
                    <a:pt x="2315" y="0"/>
                    <a:pt x="2315" y="0"/>
                  </a:cubicBezTo>
                  <a:close/>
                </a:path>
              </a:pathLst>
            </a:custGeom>
            <a:solidFill>
              <a:srgbClr val="FD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5514625" y="2031725"/>
              <a:ext cx="127350" cy="96875"/>
            </a:xfrm>
            <a:custGeom>
              <a:avLst/>
              <a:gdLst/>
              <a:ahLst/>
              <a:cxnLst/>
              <a:rect l="l" t="t" r="r" b="b"/>
              <a:pathLst>
                <a:path w="5094" h="3875" extrusionOk="0">
                  <a:moveTo>
                    <a:pt x="4663" y="0"/>
                  </a:moveTo>
                  <a:cubicBezTo>
                    <a:pt x="4599" y="0"/>
                    <a:pt x="4535" y="11"/>
                    <a:pt x="4476" y="33"/>
                  </a:cubicBezTo>
                  <a:cubicBezTo>
                    <a:pt x="4261" y="112"/>
                    <a:pt x="4103" y="292"/>
                    <a:pt x="3958" y="470"/>
                  </a:cubicBezTo>
                  <a:cubicBezTo>
                    <a:pt x="3566" y="947"/>
                    <a:pt x="3189" y="1455"/>
                    <a:pt x="2678" y="1800"/>
                  </a:cubicBezTo>
                  <a:cubicBezTo>
                    <a:pt x="2351" y="2021"/>
                    <a:pt x="1951" y="2164"/>
                    <a:pt x="1562" y="2164"/>
                  </a:cubicBezTo>
                  <a:cubicBezTo>
                    <a:pt x="1341" y="2164"/>
                    <a:pt x="1124" y="2118"/>
                    <a:pt x="925" y="2013"/>
                  </a:cubicBezTo>
                  <a:cubicBezTo>
                    <a:pt x="832" y="1963"/>
                    <a:pt x="743" y="1901"/>
                    <a:pt x="642" y="1870"/>
                  </a:cubicBezTo>
                  <a:cubicBezTo>
                    <a:pt x="607" y="1860"/>
                    <a:pt x="570" y="1854"/>
                    <a:pt x="533" y="1854"/>
                  </a:cubicBezTo>
                  <a:cubicBezTo>
                    <a:pt x="462" y="1854"/>
                    <a:pt x="393" y="1876"/>
                    <a:pt x="345" y="1927"/>
                  </a:cubicBezTo>
                  <a:cubicBezTo>
                    <a:pt x="345" y="1927"/>
                    <a:pt x="202" y="1850"/>
                    <a:pt x="136" y="1850"/>
                  </a:cubicBezTo>
                  <a:cubicBezTo>
                    <a:pt x="118" y="1850"/>
                    <a:pt x="105" y="1856"/>
                    <a:pt x="103" y="1870"/>
                  </a:cubicBezTo>
                  <a:cubicBezTo>
                    <a:pt x="1" y="2441"/>
                    <a:pt x="429" y="3306"/>
                    <a:pt x="912" y="3628"/>
                  </a:cubicBezTo>
                  <a:cubicBezTo>
                    <a:pt x="1158" y="3792"/>
                    <a:pt x="1453" y="3874"/>
                    <a:pt x="1748" y="3874"/>
                  </a:cubicBezTo>
                  <a:cubicBezTo>
                    <a:pt x="2033" y="3874"/>
                    <a:pt x="2317" y="3798"/>
                    <a:pt x="2556" y="3645"/>
                  </a:cubicBezTo>
                  <a:cubicBezTo>
                    <a:pt x="2893" y="3431"/>
                    <a:pt x="3128" y="3093"/>
                    <a:pt x="3355" y="2764"/>
                  </a:cubicBezTo>
                  <a:cubicBezTo>
                    <a:pt x="3934" y="1924"/>
                    <a:pt x="4514" y="1084"/>
                    <a:pt x="5094" y="244"/>
                  </a:cubicBezTo>
                  <a:lnTo>
                    <a:pt x="5066" y="229"/>
                  </a:lnTo>
                  <a:cubicBezTo>
                    <a:pt x="5000" y="76"/>
                    <a:pt x="4832" y="0"/>
                    <a:pt x="46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5510875" y="1941625"/>
              <a:ext cx="210775" cy="164525"/>
            </a:xfrm>
            <a:custGeom>
              <a:avLst/>
              <a:gdLst/>
              <a:ahLst/>
              <a:cxnLst/>
              <a:rect l="l" t="t" r="r" b="b"/>
              <a:pathLst>
                <a:path w="8431" h="6581" extrusionOk="0">
                  <a:moveTo>
                    <a:pt x="7072" y="0"/>
                  </a:moveTo>
                  <a:cubicBezTo>
                    <a:pt x="7019" y="0"/>
                    <a:pt x="6965" y="5"/>
                    <a:pt x="6912" y="15"/>
                  </a:cubicBezTo>
                  <a:cubicBezTo>
                    <a:pt x="6698" y="57"/>
                    <a:pt x="6510" y="180"/>
                    <a:pt x="6385" y="358"/>
                  </a:cubicBezTo>
                  <a:lnTo>
                    <a:pt x="5451" y="1685"/>
                  </a:lnTo>
                  <a:lnTo>
                    <a:pt x="2400" y="3908"/>
                  </a:lnTo>
                  <a:lnTo>
                    <a:pt x="2247" y="3318"/>
                  </a:lnTo>
                  <a:lnTo>
                    <a:pt x="1" y="4283"/>
                  </a:lnTo>
                  <a:lnTo>
                    <a:pt x="511" y="5733"/>
                  </a:lnTo>
                  <a:cubicBezTo>
                    <a:pt x="787" y="6283"/>
                    <a:pt x="1334" y="6580"/>
                    <a:pt x="1888" y="6580"/>
                  </a:cubicBezTo>
                  <a:cubicBezTo>
                    <a:pt x="2274" y="6580"/>
                    <a:pt x="2664" y="6436"/>
                    <a:pt x="2968" y="6133"/>
                  </a:cubicBezTo>
                  <a:lnTo>
                    <a:pt x="6413" y="2714"/>
                  </a:lnTo>
                  <a:lnTo>
                    <a:pt x="6929" y="2317"/>
                  </a:lnTo>
                  <a:lnTo>
                    <a:pt x="7445" y="1942"/>
                  </a:lnTo>
                  <a:lnTo>
                    <a:pt x="7562" y="819"/>
                  </a:lnTo>
                  <a:cubicBezTo>
                    <a:pt x="7562" y="819"/>
                    <a:pt x="7984" y="1053"/>
                    <a:pt x="8196" y="1147"/>
                  </a:cubicBezTo>
                  <a:cubicBezTo>
                    <a:pt x="8215" y="1155"/>
                    <a:pt x="8233" y="1159"/>
                    <a:pt x="8249" y="1159"/>
                  </a:cubicBezTo>
                  <a:cubicBezTo>
                    <a:pt x="8411" y="1159"/>
                    <a:pt x="8431" y="772"/>
                    <a:pt x="8431" y="772"/>
                  </a:cubicBezTo>
                  <a:lnTo>
                    <a:pt x="7561" y="156"/>
                  </a:lnTo>
                  <a:cubicBezTo>
                    <a:pt x="7417" y="54"/>
                    <a:pt x="7246" y="0"/>
                    <a:pt x="7072"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5564225" y="2037200"/>
              <a:ext cx="8700" cy="22575"/>
            </a:xfrm>
            <a:custGeom>
              <a:avLst/>
              <a:gdLst/>
              <a:ahLst/>
              <a:cxnLst/>
              <a:rect l="l" t="t" r="r" b="b"/>
              <a:pathLst>
                <a:path w="348" h="903" extrusionOk="0">
                  <a:moveTo>
                    <a:pt x="341" y="0"/>
                  </a:moveTo>
                  <a:cubicBezTo>
                    <a:pt x="330" y="0"/>
                    <a:pt x="278" y="21"/>
                    <a:pt x="215" y="80"/>
                  </a:cubicBezTo>
                  <a:cubicBezTo>
                    <a:pt x="145" y="143"/>
                    <a:pt x="73" y="257"/>
                    <a:pt x="36" y="396"/>
                  </a:cubicBezTo>
                  <a:cubicBezTo>
                    <a:pt x="0" y="535"/>
                    <a:pt x="0" y="664"/>
                    <a:pt x="3" y="755"/>
                  </a:cubicBezTo>
                  <a:cubicBezTo>
                    <a:pt x="7" y="847"/>
                    <a:pt x="15" y="903"/>
                    <a:pt x="21" y="903"/>
                  </a:cubicBezTo>
                  <a:cubicBezTo>
                    <a:pt x="28" y="903"/>
                    <a:pt x="31" y="846"/>
                    <a:pt x="36" y="755"/>
                  </a:cubicBezTo>
                  <a:cubicBezTo>
                    <a:pt x="41" y="665"/>
                    <a:pt x="47" y="540"/>
                    <a:pt x="81" y="408"/>
                  </a:cubicBezTo>
                  <a:cubicBezTo>
                    <a:pt x="115" y="276"/>
                    <a:pt x="179" y="169"/>
                    <a:pt x="238" y="102"/>
                  </a:cubicBezTo>
                  <a:cubicBezTo>
                    <a:pt x="297" y="36"/>
                    <a:pt x="347" y="8"/>
                    <a:pt x="343" y="1"/>
                  </a:cubicBezTo>
                  <a:cubicBezTo>
                    <a:pt x="343" y="1"/>
                    <a:pt x="342" y="0"/>
                    <a:pt x="34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5686675" y="1957025"/>
              <a:ext cx="13525" cy="6550"/>
            </a:xfrm>
            <a:custGeom>
              <a:avLst/>
              <a:gdLst/>
              <a:ahLst/>
              <a:cxnLst/>
              <a:rect l="l" t="t" r="r" b="b"/>
              <a:pathLst>
                <a:path w="541" h="262" extrusionOk="0">
                  <a:moveTo>
                    <a:pt x="214" y="0"/>
                  </a:moveTo>
                  <a:cubicBezTo>
                    <a:pt x="145" y="0"/>
                    <a:pt x="84" y="28"/>
                    <a:pt x="51" y="61"/>
                  </a:cubicBezTo>
                  <a:cubicBezTo>
                    <a:pt x="0" y="109"/>
                    <a:pt x="2" y="156"/>
                    <a:pt x="7" y="156"/>
                  </a:cubicBezTo>
                  <a:cubicBezTo>
                    <a:pt x="7" y="156"/>
                    <a:pt x="7" y="156"/>
                    <a:pt x="7" y="156"/>
                  </a:cubicBezTo>
                  <a:cubicBezTo>
                    <a:pt x="7" y="156"/>
                    <a:pt x="7" y="156"/>
                    <a:pt x="8" y="156"/>
                  </a:cubicBezTo>
                  <a:cubicBezTo>
                    <a:pt x="15" y="156"/>
                    <a:pt x="26" y="118"/>
                    <a:pt x="71" y="86"/>
                  </a:cubicBezTo>
                  <a:cubicBezTo>
                    <a:pt x="102" y="63"/>
                    <a:pt x="152" y="45"/>
                    <a:pt x="207" y="45"/>
                  </a:cubicBezTo>
                  <a:cubicBezTo>
                    <a:pt x="231" y="45"/>
                    <a:pt x="256" y="49"/>
                    <a:pt x="281" y="57"/>
                  </a:cubicBezTo>
                  <a:cubicBezTo>
                    <a:pt x="364" y="86"/>
                    <a:pt x="423" y="147"/>
                    <a:pt x="464" y="190"/>
                  </a:cubicBezTo>
                  <a:cubicBezTo>
                    <a:pt x="503" y="233"/>
                    <a:pt x="527" y="261"/>
                    <a:pt x="534" y="261"/>
                  </a:cubicBezTo>
                  <a:cubicBezTo>
                    <a:pt x="534" y="261"/>
                    <a:pt x="535" y="261"/>
                    <a:pt x="535" y="261"/>
                  </a:cubicBezTo>
                  <a:cubicBezTo>
                    <a:pt x="540" y="258"/>
                    <a:pt x="525" y="222"/>
                    <a:pt x="490" y="170"/>
                  </a:cubicBezTo>
                  <a:cubicBezTo>
                    <a:pt x="454" y="120"/>
                    <a:pt x="393" y="48"/>
                    <a:pt x="296" y="14"/>
                  </a:cubicBezTo>
                  <a:cubicBezTo>
                    <a:pt x="268" y="5"/>
                    <a:pt x="240" y="0"/>
                    <a:pt x="214"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5686300" y="1967700"/>
              <a:ext cx="12500" cy="3425"/>
            </a:xfrm>
            <a:custGeom>
              <a:avLst/>
              <a:gdLst/>
              <a:ahLst/>
              <a:cxnLst/>
              <a:rect l="l" t="t" r="r" b="b"/>
              <a:pathLst>
                <a:path w="500" h="137" extrusionOk="0">
                  <a:moveTo>
                    <a:pt x="251" y="1"/>
                  </a:moveTo>
                  <a:cubicBezTo>
                    <a:pt x="168" y="1"/>
                    <a:pt x="97" y="34"/>
                    <a:pt x="57" y="67"/>
                  </a:cubicBezTo>
                  <a:cubicBezTo>
                    <a:pt x="15" y="101"/>
                    <a:pt x="0" y="130"/>
                    <a:pt x="4" y="134"/>
                  </a:cubicBezTo>
                  <a:cubicBezTo>
                    <a:pt x="5" y="134"/>
                    <a:pt x="6" y="134"/>
                    <a:pt x="7" y="134"/>
                  </a:cubicBezTo>
                  <a:cubicBezTo>
                    <a:pt x="15" y="134"/>
                    <a:pt x="37" y="115"/>
                    <a:pt x="74" y="94"/>
                  </a:cubicBezTo>
                  <a:cubicBezTo>
                    <a:pt x="116" y="71"/>
                    <a:pt x="179" y="47"/>
                    <a:pt x="250" y="47"/>
                  </a:cubicBezTo>
                  <a:cubicBezTo>
                    <a:pt x="321" y="48"/>
                    <a:pt x="384" y="73"/>
                    <a:pt x="425" y="96"/>
                  </a:cubicBezTo>
                  <a:cubicBezTo>
                    <a:pt x="463" y="118"/>
                    <a:pt x="486" y="137"/>
                    <a:pt x="493" y="137"/>
                  </a:cubicBezTo>
                  <a:cubicBezTo>
                    <a:pt x="494" y="137"/>
                    <a:pt x="495" y="137"/>
                    <a:pt x="495" y="136"/>
                  </a:cubicBezTo>
                  <a:cubicBezTo>
                    <a:pt x="499" y="133"/>
                    <a:pt x="485" y="102"/>
                    <a:pt x="444" y="69"/>
                  </a:cubicBezTo>
                  <a:cubicBezTo>
                    <a:pt x="403" y="36"/>
                    <a:pt x="334" y="2"/>
                    <a:pt x="251"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5474275" y="1893200"/>
              <a:ext cx="113125" cy="186975"/>
            </a:xfrm>
            <a:custGeom>
              <a:avLst/>
              <a:gdLst/>
              <a:ahLst/>
              <a:cxnLst/>
              <a:rect l="l" t="t" r="r" b="b"/>
              <a:pathLst>
                <a:path w="4525" h="7479" extrusionOk="0">
                  <a:moveTo>
                    <a:pt x="2525" y="1"/>
                  </a:moveTo>
                  <a:lnTo>
                    <a:pt x="2525" y="1"/>
                  </a:lnTo>
                  <a:cubicBezTo>
                    <a:pt x="1838" y="288"/>
                    <a:pt x="1124" y="595"/>
                    <a:pt x="650" y="1167"/>
                  </a:cubicBezTo>
                  <a:cubicBezTo>
                    <a:pt x="168" y="1749"/>
                    <a:pt x="0" y="2539"/>
                    <a:pt x="35" y="3294"/>
                  </a:cubicBezTo>
                  <a:cubicBezTo>
                    <a:pt x="70" y="4047"/>
                    <a:pt x="65" y="4752"/>
                    <a:pt x="283" y="5475"/>
                  </a:cubicBezTo>
                  <a:cubicBezTo>
                    <a:pt x="368" y="5758"/>
                    <a:pt x="546" y="6447"/>
                    <a:pt x="701" y="6758"/>
                  </a:cubicBezTo>
                  <a:cubicBezTo>
                    <a:pt x="875" y="7107"/>
                    <a:pt x="1688" y="7479"/>
                    <a:pt x="2093" y="7479"/>
                  </a:cubicBezTo>
                  <a:cubicBezTo>
                    <a:pt x="2098" y="7479"/>
                    <a:pt x="2103" y="7479"/>
                    <a:pt x="2108" y="7478"/>
                  </a:cubicBezTo>
                  <a:cubicBezTo>
                    <a:pt x="2766" y="7463"/>
                    <a:pt x="3080" y="6224"/>
                    <a:pt x="3673" y="5939"/>
                  </a:cubicBezTo>
                  <a:cubicBezTo>
                    <a:pt x="3911" y="5825"/>
                    <a:pt x="4280" y="5326"/>
                    <a:pt x="4388" y="5086"/>
                  </a:cubicBezTo>
                  <a:cubicBezTo>
                    <a:pt x="4525" y="4780"/>
                    <a:pt x="4120" y="4202"/>
                    <a:pt x="3974" y="3900"/>
                  </a:cubicBezTo>
                  <a:cubicBezTo>
                    <a:pt x="3461" y="2844"/>
                    <a:pt x="2949" y="1787"/>
                    <a:pt x="2436" y="729"/>
                  </a:cubicBezTo>
                  <a:lnTo>
                    <a:pt x="2525" y="1"/>
                  </a:lnTo>
                  <a:close/>
                </a:path>
              </a:pathLst>
            </a:custGeom>
            <a:solidFill>
              <a:srgbClr val="FDA9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5477800" y="1978800"/>
              <a:ext cx="93850" cy="60875"/>
            </a:xfrm>
            <a:custGeom>
              <a:avLst/>
              <a:gdLst/>
              <a:ahLst/>
              <a:cxnLst/>
              <a:rect l="l" t="t" r="r" b="b"/>
              <a:pathLst>
                <a:path w="3754" h="2435" extrusionOk="0">
                  <a:moveTo>
                    <a:pt x="547" y="1"/>
                  </a:moveTo>
                  <a:cubicBezTo>
                    <a:pt x="406" y="1"/>
                    <a:pt x="288" y="7"/>
                    <a:pt x="198" y="15"/>
                  </a:cubicBezTo>
                  <a:cubicBezTo>
                    <a:pt x="71" y="27"/>
                    <a:pt x="1" y="39"/>
                    <a:pt x="1" y="43"/>
                  </a:cubicBezTo>
                  <a:cubicBezTo>
                    <a:pt x="1" y="45"/>
                    <a:pt x="11" y="46"/>
                    <a:pt x="31" y="46"/>
                  </a:cubicBezTo>
                  <a:cubicBezTo>
                    <a:pt x="63" y="46"/>
                    <a:pt x="121" y="44"/>
                    <a:pt x="200" y="42"/>
                  </a:cubicBezTo>
                  <a:cubicBezTo>
                    <a:pt x="243" y="42"/>
                    <a:pt x="293" y="41"/>
                    <a:pt x="349" y="41"/>
                  </a:cubicBezTo>
                  <a:cubicBezTo>
                    <a:pt x="458" y="41"/>
                    <a:pt x="590" y="44"/>
                    <a:pt x="739" y="55"/>
                  </a:cubicBezTo>
                  <a:cubicBezTo>
                    <a:pt x="967" y="70"/>
                    <a:pt x="1237" y="104"/>
                    <a:pt x="1530" y="171"/>
                  </a:cubicBezTo>
                  <a:cubicBezTo>
                    <a:pt x="1821" y="239"/>
                    <a:pt x="2139" y="345"/>
                    <a:pt x="2425" y="537"/>
                  </a:cubicBezTo>
                  <a:cubicBezTo>
                    <a:pt x="2686" y="711"/>
                    <a:pt x="2887" y="945"/>
                    <a:pt x="3026" y="1184"/>
                  </a:cubicBezTo>
                  <a:cubicBezTo>
                    <a:pt x="3165" y="1424"/>
                    <a:pt x="3239" y="1669"/>
                    <a:pt x="3271" y="1882"/>
                  </a:cubicBezTo>
                  <a:lnTo>
                    <a:pt x="3276" y="1908"/>
                  </a:lnTo>
                  <a:lnTo>
                    <a:pt x="3301" y="1905"/>
                  </a:lnTo>
                  <a:cubicBezTo>
                    <a:pt x="3328" y="1901"/>
                    <a:pt x="3354" y="1898"/>
                    <a:pt x="3380" y="1898"/>
                  </a:cubicBezTo>
                  <a:cubicBezTo>
                    <a:pt x="3476" y="1898"/>
                    <a:pt x="3563" y="1927"/>
                    <a:pt x="3620" y="1983"/>
                  </a:cubicBezTo>
                  <a:cubicBezTo>
                    <a:pt x="3691" y="2052"/>
                    <a:pt x="3719" y="2144"/>
                    <a:pt x="3714" y="2213"/>
                  </a:cubicBezTo>
                  <a:cubicBezTo>
                    <a:pt x="3709" y="2286"/>
                    <a:pt x="3684" y="2340"/>
                    <a:pt x="3672" y="2376"/>
                  </a:cubicBezTo>
                  <a:cubicBezTo>
                    <a:pt x="3658" y="2413"/>
                    <a:pt x="3651" y="2433"/>
                    <a:pt x="3654" y="2434"/>
                  </a:cubicBezTo>
                  <a:cubicBezTo>
                    <a:pt x="3654" y="2434"/>
                    <a:pt x="3654" y="2434"/>
                    <a:pt x="3654" y="2434"/>
                  </a:cubicBezTo>
                  <a:cubicBezTo>
                    <a:pt x="3657" y="2434"/>
                    <a:pt x="3668" y="2416"/>
                    <a:pt x="3686" y="2382"/>
                  </a:cubicBezTo>
                  <a:cubicBezTo>
                    <a:pt x="3703" y="2348"/>
                    <a:pt x="3733" y="2294"/>
                    <a:pt x="3744" y="2216"/>
                  </a:cubicBezTo>
                  <a:cubicBezTo>
                    <a:pt x="3753" y="2138"/>
                    <a:pt x="3728" y="2036"/>
                    <a:pt x="3650" y="1952"/>
                  </a:cubicBezTo>
                  <a:cubicBezTo>
                    <a:pt x="3583" y="1883"/>
                    <a:pt x="3478" y="1848"/>
                    <a:pt x="3366" y="1848"/>
                  </a:cubicBezTo>
                  <a:cubicBezTo>
                    <a:pt x="3351" y="1848"/>
                    <a:pt x="3335" y="1848"/>
                    <a:pt x="3320" y="1850"/>
                  </a:cubicBezTo>
                  <a:lnTo>
                    <a:pt x="3320" y="1850"/>
                  </a:lnTo>
                  <a:cubicBezTo>
                    <a:pt x="3290" y="1636"/>
                    <a:pt x="3218" y="1391"/>
                    <a:pt x="3082" y="1152"/>
                  </a:cubicBezTo>
                  <a:cubicBezTo>
                    <a:pt x="2942" y="904"/>
                    <a:pt x="2735" y="660"/>
                    <a:pt x="2464" y="479"/>
                  </a:cubicBezTo>
                  <a:cubicBezTo>
                    <a:pt x="2168" y="280"/>
                    <a:pt x="1841" y="174"/>
                    <a:pt x="1544" y="108"/>
                  </a:cubicBezTo>
                  <a:cubicBezTo>
                    <a:pt x="1246" y="43"/>
                    <a:pt x="973" y="14"/>
                    <a:pt x="743" y="5"/>
                  </a:cubicBezTo>
                  <a:cubicBezTo>
                    <a:pt x="674" y="2"/>
                    <a:pt x="608" y="1"/>
                    <a:pt x="547"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5532075" y="2026325"/>
              <a:ext cx="29275" cy="26650"/>
            </a:xfrm>
            <a:custGeom>
              <a:avLst/>
              <a:gdLst/>
              <a:ahLst/>
              <a:cxnLst/>
              <a:rect l="l" t="t" r="r" b="b"/>
              <a:pathLst>
                <a:path w="1171" h="1066" extrusionOk="0">
                  <a:moveTo>
                    <a:pt x="1156" y="0"/>
                  </a:moveTo>
                  <a:cubicBezTo>
                    <a:pt x="1126" y="0"/>
                    <a:pt x="834" y="182"/>
                    <a:pt x="526" y="468"/>
                  </a:cubicBezTo>
                  <a:cubicBezTo>
                    <a:pt x="206" y="765"/>
                    <a:pt x="0" y="1054"/>
                    <a:pt x="15" y="1066"/>
                  </a:cubicBezTo>
                  <a:cubicBezTo>
                    <a:pt x="16" y="1066"/>
                    <a:pt x="16" y="1066"/>
                    <a:pt x="17" y="1066"/>
                  </a:cubicBezTo>
                  <a:cubicBezTo>
                    <a:pt x="41" y="1066"/>
                    <a:pt x="266" y="805"/>
                    <a:pt x="574" y="520"/>
                  </a:cubicBezTo>
                  <a:cubicBezTo>
                    <a:pt x="888" y="226"/>
                    <a:pt x="1170" y="19"/>
                    <a:pt x="1158" y="1"/>
                  </a:cubicBezTo>
                  <a:cubicBezTo>
                    <a:pt x="1158" y="1"/>
                    <a:pt x="1157" y="0"/>
                    <a:pt x="1156" y="0"/>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5529225" y="2025250"/>
              <a:ext cx="32700" cy="28425"/>
            </a:xfrm>
            <a:custGeom>
              <a:avLst/>
              <a:gdLst/>
              <a:ahLst/>
              <a:cxnLst/>
              <a:rect l="l" t="t" r="r" b="b"/>
              <a:pathLst>
                <a:path w="1308" h="1137" extrusionOk="0">
                  <a:moveTo>
                    <a:pt x="1241" y="1"/>
                  </a:moveTo>
                  <a:cubicBezTo>
                    <a:pt x="968" y="112"/>
                    <a:pt x="695" y="230"/>
                    <a:pt x="464" y="411"/>
                  </a:cubicBezTo>
                  <a:cubicBezTo>
                    <a:pt x="232" y="592"/>
                    <a:pt x="44" y="846"/>
                    <a:pt x="1" y="1136"/>
                  </a:cubicBezTo>
                  <a:cubicBezTo>
                    <a:pt x="86" y="1059"/>
                    <a:pt x="170" y="981"/>
                    <a:pt x="254" y="904"/>
                  </a:cubicBezTo>
                  <a:cubicBezTo>
                    <a:pt x="591" y="597"/>
                    <a:pt x="929" y="288"/>
                    <a:pt x="1308" y="35"/>
                  </a:cubicBezTo>
                  <a:lnTo>
                    <a:pt x="12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5648600" y="1941600"/>
              <a:ext cx="20250" cy="39500"/>
            </a:xfrm>
            <a:custGeom>
              <a:avLst/>
              <a:gdLst/>
              <a:ahLst/>
              <a:cxnLst/>
              <a:rect l="l" t="t" r="r" b="b"/>
              <a:pathLst>
                <a:path w="810" h="1580" extrusionOk="0">
                  <a:moveTo>
                    <a:pt x="801" y="1"/>
                  </a:moveTo>
                  <a:cubicBezTo>
                    <a:pt x="770" y="1"/>
                    <a:pt x="521" y="310"/>
                    <a:pt x="300" y="738"/>
                  </a:cubicBezTo>
                  <a:cubicBezTo>
                    <a:pt x="185" y="957"/>
                    <a:pt x="101" y="1165"/>
                    <a:pt x="54" y="1321"/>
                  </a:cubicBezTo>
                  <a:cubicBezTo>
                    <a:pt x="8" y="1477"/>
                    <a:pt x="0" y="1578"/>
                    <a:pt x="8" y="1579"/>
                  </a:cubicBezTo>
                  <a:cubicBezTo>
                    <a:pt x="8" y="1579"/>
                    <a:pt x="8" y="1579"/>
                    <a:pt x="8" y="1579"/>
                  </a:cubicBezTo>
                  <a:cubicBezTo>
                    <a:pt x="19" y="1579"/>
                    <a:pt x="45" y="1484"/>
                    <a:pt x="101" y="1337"/>
                  </a:cubicBezTo>
                  <a:cubicBezTo>
                    <a:pt x="158" y="1187"/>
                    <a:pt x="249" y="986"/>
                    <a:pt x="362" y="770"/>
                  </a:cubicBezTo>
                  <a:cubicBezTo>
                    <a:pt x="475" y="553"/>
                    <a:pt x="586" y="362"/>
                    <a:pt x="670" y="225"/>
                  </a:cubicBezTo>
                  <a:cubicBezTo>
                    <a:pt x="752" y="88"/>
                    <a:pt x="810" y="8"/>
                    <a:pt x="803" y="2"/>
                  </a:cubicBezTo>
                  <a:cubicBezTo>
                    <a:pt x="802" y="1"/>
                    <a:pt x="801" y="1"/>
                    <a:pt x="801"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5656750" y="2023850"/>
              <a:ext cx="2250" cy="91900"/>
            </a:xfrm>
            <a:custGeom>
              <a:avLst/>
              <a:gdLst/>
              <a:ahLst/>
              <a:cxnLst/>
              <a:rect l="l" t="t" r="r" b="b"/>
              <a:pathLst>
                <a:path w="90" h="3676" extrusionOk="0">
                  <a:moveTo>
                    <a:pt x="52" y="1"/>
                  </a:moveTo>
                  <a:cubicBezTo>
                    <a:pt x="47" y="1"/>
                    <a:pt x="42" y="52"/>
                    <a:pt x="36" y="146"/>
                  </a:cubicBezTo>
                  <a:cubicBezTo>
                    <a:pt x="29" y="238"/>
                    <a:pt x="24" y="373"/>
                    <a:pt x="19" y="539"/>
                  </a:cubicBezTo>
                  <a:cubicBezTo>
                    <a:pt x="9" y="871"/>
                    <a:pt x="1" y="1331"/>
                    <a:pt x="3" y="1839"/>
                  </a:cubicBezTo>
                  <a:cubicBezTo>
                    <a:pt x="5" y="2347"/>
                    <a:pt x="18" y="2806"/>
                    <a:pt x="36" y="3139"/>
                  </a:cubicBezTo>
                  <a:cubicBezTo>
                    <a:pt x="44" y="3305"/>
                    <a:pt x="53" y="3439"/>
                    <a:pt x="63" y="3532"/>
                  </a:cubicBezTo>
                  <a:cubicBezTo>
                    <a:pt x="71" y="3625"/>
                    <a:pt x="78" y="3676"/>
                    <a:pt x="83" y="3676"/>
                  </a:cubicBezTo>
                  <a:cubicBezTo>
                    <a:pt x="88" y="3675"/>
                    <a:pt x="90" y="3623"/>
                    <a:pt x="90" y="3531"/>
                  </a:cubicBezTo>
                  <a:cubicBezTo>
                    <a:pt x="88" y="3422"/>
                    <a:pt x="87" y="3291"/>
                    <a:pt x="85" y="3137"/>
                  </a:cubicBezTo>
                  <a:cubicBezTo>
                    <a:pt x="82" y="2788"/>
                    <a:pt x="78" y="2337"/>
                    <a:pt x="72" y="1839"/>
                  </a:cubicBezTo>
                  <a:cubicBezTo>
                    <a:pt x="71" y="1340"/>
                    <a:pt x="69" y="889"/>
                    <a:pt x="68" y="539"/>
                  </a:cubicBezTo>
                  <a:cubicBezTo>
                    <a:pt x="66" y="386"/>
                    <a:pt x="64" y="254"/>
                    <a:pt x="63" y="146"/>
                  </a:cubicBezTo>
                  <a:cubicBezTo>
                    <a:pt x="60" y="53"/>
                    <a:pt x="57" y="2"/>
                    <a:pt x="52"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624725" y="1954225"/>
              <a:ext cx="3675" cy="17625"/>
            </a:xfrm>
            <a:custGeom>
              <a:avLst/>
              <a:gdLst/>
              <a:ahLst/>
              <a:cxnLst/>
              <a:rect l="l" t="t" r="r" b="b"/>
              <a:pathLst>
                <a:path w="147" h="705" extrusionOk="0">
                  <a:moveTo>
                    <a:pt x="7" y="0"/>
                  </a:moveTo>
                  <a:cubicBezTo>
                    <a:pt x="7" y="0"/>
                    <a:pt x="7" y="0"/>
                    <a:pt x="7" y="0"/>
                  </a:cubicBezTo>
                  <a:cubicBezTo>
                    <a:pt x="1" y="2"/>
                    <a:pt x="24" y="161"/>
                    <a:pt x="61" y="355"/>
                  </a:cubicBezTo>
                  <a:cubicBezTo>
                    <a:pt x="98" y="548"/>
                    <a:pt x="132" y="705"/>
                    <a:pt x="140" y="705"/>
                  </a:cubicBezTo>
                  <a:cubicBezTo>
                    <a:pt x="140" y="705"/>
                    <a:pt x="140" y="705"/>
                    <a:pt x="140" y="705"/>
                  </a:cubicBezTo>
                  <a:cubicBezTo>
                    <a:pt x="147" y="704"/>
                    <a:pt x="122" y="545"/>
                    <a:pt x="85" y="350"/>
                  </a:cubicBezTo>
                  <a:cubicBezTo>
                    <a:pt x="49" y="156"/>
                    <a:pt x="14" y="0"/>
                    <a:pt x="7"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5620025" y="1959975"/>
              <a:ext cx="13650" cy="4650"/>
            </a:xfrm>
            <a:custGeom>
              <a:avLst/>
              <a:gdLst/>
              <a:ahLst/>
              <a:cxnLst/>
              <a:rect l="l" t="t" r="r" b="b"/>
              <a:pathLst>
                <a:path w="546" h="186" extrusionOk="0">
                  <a:moveTo>
                    <a:pt x="542" y="0"/>
                  </a:moveTo>
                  <a:cubicBezTo>
                    <a:pt x="526" y="0"/>
                    <a:pt x="411" y="41"/>
                    <a:pt x="271" y="88"/>
                  </a:cubicBezTo>
                  <a:cubicBezTo>
                    <a:pt x="122" y="139"/>
                    <a:pt x="0" y="178"/>
                    <a:pt x="2" y="185"/>
                  </a:cubicBezTo>
                  <a:cubicBezTo>
                    <a:pt x="2" y="186"/>
                    <a:pt x="3" y="186"/>
                    <a:pt x="5" y="186"/>
                  </a:cubicBezTo>
                  <a:cubicBezTo>
                    <a:pt x="26" y="186"/>
                    <a:pt x="142" y="157"/>
                    <a:pt x="279" y="111"/>
                  </a:cubicBezTo>
                  <a:cubicBezTo>
                    <a:pt x="429" y="60"/>
                    <a:pt x="546" y="7"/>
                    <a:pt x="544" y="1"/>
                  </a:cubicBezTo>
                  <a:cubicBezTo>
                    <a:pt x="544" y="0"/>
                    <a:pt x="543" y="0"/>
                    <a:pt x="54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623475" y="1956175"/>
              <a:ext cx="5925" cy="13575"/>
            </a:xfrm>
            <a:custGeom>
              <a:avLst/>
              <a:gdLst/>
              <a:ahLst/>
              <a:cxnLst/>
              <a:rect l="l" t="t" r="r" b="b"/>
              <a:pathLst>
                <a:path w="237" h="543" extrusionOk="0">
                  <a:moveTo>
                    <a:pt x="230" y="1"/>
                  </a:moveTo>
                  <a:cubicBezTo>
                    <a:pt x="223" y="1"/>
                    <a:pt x="168" y="119"/>
                    <a:pt x="107" y="266"/>
                  </a:cubicBezTo>
                  <a:cubicBezTo>
                    <a:pt x="45" y="417"/>
                    <a:pt x="0" y="540"/>
                    <a:pt x="6" y="542"/>
                  </a:cubicBezTo>
                  <a:cubicBezTo>
                    <a:pt x="6" y="542"/>
                    <a:pt x="6" y="542"/>
                    <a:pt x="6" y="542"/>
                  </a:cubicBezTo>
                  <a:cubicBezTo>
                    <a:pt x="14" y="542"/>
                    <a:pt x="68" y="424"/>
                    <a:pt x="129" y="276"/>
                  </a:cubicBezTo>
                  <a:cubicBezTo>
                    <a:pt x="191" y="127"/>
                    <a:pt x="237" y="3"/>
                    <a:pt x="231" y="1"/>
                  </a:cubicBezTo>
                  <a:cubicBezTo>
                    <a:pt x="231" y="1"/>
                    <a:pt x="231" y="1"/>
                    <a:pt x="230"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620700" y="1958725"/>
              <a:ext cx="12975" cy="9375"/>
            </a:xfrm>
            <a:custGeom>
              <a:avLst/>
              <a:gdLst/>
              <a:ahLst/>
              <a:cxnLst/>
              <a:rect l="l" t="t" r="r" b="b"/>
              <a:pathLst>
                <a:path w="519" h="375" extrusionOk="0">
                  <a:moveTo>
                    <a:pt x="5" y="1"/>
                  </a:moveTo>
                  <a:cubicBezTo>
                    <a:pt x="5" y="1"/>
                    <a:pt x="5" y="1"/>
                    <a:pt x="5" y="1"/>
                  </a:cubicBezTo>
                  <a:cubicBezTo>
                    <a:pt x="0" y="6"/>
                    <a:pt x="111" y="95"/>
                    <a:pt x="252" y="198"/>
                  </a:cubicBezTo>
                  <a:cubicBezTo>
                    <a:pt x="388" y="297"/>
                    <a:pt x="502" y="374"/>
                    <a:pt x="514" y="374"/>
                  </a:cubicBezTo>
                  <a:cubicBezTo>
                    <a:pt x="514" y="374"/>
                    <a:pt x="514" y="374"/>
                    <a:pt x="515" y="374"/>
                  </a:cubicBezTo>
                  <a:cubicBezTo>
                    <a:pt x="518" y="369"/>
                    <a:pt x="407" y="281"/>
                    <a:pt x="267" y="177"/>
                  </a:cubicBezTo>
                  <a:cubicBezTo>
                    <a:pt x="130" y="78"/>
                    <a:pt x="16" y="1"/>
                    <a:pt x="5"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644575" y="2057225"/>
              <a:ext cx="3675" cy="17625"/>
            </a:xfrm>
            <a:custGeom>
              <a:avLst/>
              <a:gdLst/>
              <a:ahLst/>
              <a:cxnLst/>
              <a:rect l="l" t="t" r="r" b="b"/>
              <a:pathLst>
                <a:path w="147" h="705" extrusionOk="0">
                  <a:moveTo>
                    <a:pt x="8" y="1"/>
                  </a:moveTo>
                  <a:cubicBezTo>
                    <a:pt x="8" y="1"/>
                    <a:pt x="7" y="1"/>
                    <a:pt x="7" y="1"/>
                  </a:cubicBezTo>
                  <a:cubicBezTo>
                    <a:pt x="0" y="2"/>
                    <a:pt x="25" y="160"/>
                    <a:pt x="62" y="355"/>
                  </a:cubicBezTo>
                  <a:cubicBezTo>
                    <a:pt x="98" y="548"/>
                    <a:pt x="133" y="704"/>
                    <a:pt x="140" y="704"/>
                  </a:cubicBezTo>
                  <a:cubicBezTo>
                    <a:pt x="140" y="704"/>
                    <a:pt x="140" y="704"/>
                    <a:pt x="140" y="704"/>
                  </a:cubicBezTo>
                  <a:cubicBezTo>
                    <a:pt x="146" y="704"/>
                    <a:pt x="123" y="545"/>
                    <a:pt x="86" y="351"/>
                  </a:cubicBezTo>
                  <a:cubicBezTo>
                    <a:pt x="50" y="157"/>
                    <a:pt x="15" y="1"/>
                    <a:pt x="8"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639875" y="2062975"/>
              <a:ext cx="13675" cy="4650"/>
            </a:xfrm>
            <a:custGeom>
              <a:avLst/>
              <a:gdLst/>
              <a:ahLst/>
              <a:cxnLst/>
              <a:rect l="l" t="t" r="r" b="b"/>
              <a:pathLst>
                <a:path w="547" h="186" extrusionOk="0">
                  <a:moveTo>
                    <a:pt x="541" y="0"/>
                  </a:moveTo>
                  <a:cubicBezTo>
                    <a:pt x="524" y="0"/>
                    <a:pt x="410" y="41"/>
                    <a:pt x="271" y="88"/>
                  </a:cubicBezTo>
                  <a:cubicBezTo>
                    <a:pt x="122" y="138"/>
                    <a:pt x="1" y="178"/>
                    <a:pt x="2" y="185"/>
                  </a:cubicBezTo>
                  <a:cubicBezTo>
                    <a:pt x="3" y="185"/>
                    <a:pt x="4" y="186"/>
                    <a:pt x="6" y="186"/>
                  </a:cubicBezTo>
                  <a:cubicBezTo>
                    <a:pt x="29" y="186"/>
                    <a:pt x="144" y="157"/>
                    <a:pt x="279" y="110"/>
                  </a:cubicBezTo>
                  <a:cubicBezTo>
                    <a:pt x="429" y="60"/>
                    <a:pt x="546" y="7"/>
                    <a:pt x="544" y="1"/>
                  </a:cubicBezTo>
                  <a:cubicBezTo>
                    <a:pt x="544" y="1"/>
                    <a:pt x="543" y="0"/>
                    <a:pt x="541"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5643300" y="2059175"/>
              <a:ext cx="5975" cy="13550"/>
            </a:xfrm>
            <a:custGeom>
              <a:avLst/>
              <a:gdLst/>
              <a:ahLst/>
              <a:cxnLst/>
              <a:rect l="l" t="t" r="r" b="b"/>
              <a:pathLst>
                <a:path w="239" h="542" extrusionOk="0">
                  <a:moveTo>
                    <a:pt x="232" y="0"/>
                  </a:moveTo>
                  <a:cubicBezTo>
                    <a:pt x="225" y="0"/>
                    <a:pt x="170" y="118"/>
                    <a:pt x="108" y="267"/>
                  </a:cubicBezTo>
                  <a:cubicBezTo>
                    <a:pt x="46" y="416"/>
                    <a:pt x="1" y="539"/>
                    <a:pt x="7" y="542"/>
                  </a:cubicBezTo>
                  <a:cubicBezTo>
                    <a:pt x="7" y="542"/>
                    <a:pt x="7" y="542"/>
                    <a:pt x="7" y="542"/>
                  </a:cubicBezTo>
                  <a:cubicBezTo>
                    <a:pt x="15" y="542"/>
                    <a:pt x="70" y="424"/>
                    <a:pt x="131" y="276"/>
                  </a:cubicBezTo>
                  <a:cubicBezTo>
                    <a:pt x="193" y="126"/>
                    <a:pt x="238" y="3"/>
                    <a:pt x="232" y="0"/>
                  </a:cubicBezTo>
                  <a:cubicBezTo>
                    <a:pt x="232" y="0"/>
                    <a:pt x="232" y="0"/>
                    <a:pt x="23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5640550" y="2061725"/>
              <a:ext cx="12975" cy="9375"/>
            </a:xfrm>
            <a:custGeom>
              <a:avLst/>
              <a:gdLst/>
              <a:ahLst/>
              <a:cxnLst/>
              <a:rect l="l" t="t" r="r" b="b"/>
              <a:pathLst>
                <a:path w="519" h="375" extrusionOk="0">
                  <a:moveTo>
                    <a:pt x="6" y="0"/>
                  </a:moveTo>
                  <a:cubicBezTo>
                    <a:pt x="6" y="0"/>
                    <a:pt x="5" y="0"/>
                    <a:pt x="5" y="1"/>
                  </a:cubicBezTo>
                  <a:cubicBezTo>
                    <a:pt x="1" y="7"/>
                    <a:pt x="112" y="94"/>
                    <a:pt x="252" y="197"/>
                  </a:cubicBezTo>
                  <a:cubicBezTo>
                    <a:pt x="388" y="297"/>
                    <a:pt x="503" y="375"/>
                    <a:pt x="514" y="375"/>
                  </a:cubicBezTo>
                  <a:cubicBezTo>
                    <a:pt x="514" y="375"/>
                    <a:pt x="514" y="374"/>
                    <a:pt x="514" y="374"/>
                  </a:cubicBezTo>
                  <a:cubicBezTo>
                    <a:pt x="519" y="369"/>
                    <a:pt x="408" y="281"/>
                    <a:pt x="267" y="178"/>
                  </a:cubicBezTo>
                  <a:cubicBezTo>
                    <a:pt x="130" y="78"/>
                    <a:pt x="16" y="0"/>
                    <a:pt x="6"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5673075" y="2016525"/>
              <a:ext cx="3675" cy="17625"/>
            </a:xfrm>
            <a:custGeom>
              <a:avLst/>
              <a:gdLst/>
              <a:ahLst/>
              <a:cxnLst/>
              <a:rect l="l" t="t" r="r" b="b"/>
              <a:pathLst>
                <a:path w="147" h="705" extrusionOk="0">
                  <a:moveTo>
                    <a:pt x="8" y="0"/>
                  </a:moveTo>
                  <a:cubicBezTo>
                    <a:pt x="8" y="0"/>
                    <a:pt x="8" y="0"/>
                    <a:pt x="8" y="0"/>
                  </a:cubicBezTo>
                  <a:cubicBezTo>
                    <a:pt x="1" y="1"/>
                    <a:pt x="25" y="160"/>
                    <a:pt x="62" y="355"/>
                  </a:cubicBezTo>
                  <a:cubicBezTo>
                    <a:pt x="98" y="549"/>
                    <a:pt x="133" y="705"/>
                    <a:pt x="140" y="705"/>
                  </a:cubicBezTo>
                  <a:cubicBezTo>
                    <a:pt x="140" y="705"/>
                    <a:pt x="140" y="705"/>
                    <a:pt x="140" y="705"/>
                  </a:cubicBezTo>
                  <a:cubicBezTo>
                    <a:pt x="147" y="703"/>
                    <a:pt x="122" y="544"/>
                    <a:pt x="85" y="350"/>
                  </a:cubicBezTo>
                  <a:cubicBezTo>
                    <a:pt x="49" y="156"/>
                    <a:pt x="14" y="0"/>
                    <a:pt x="8"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5668375" y="2022275"/>
              <a:ext cx="13675" cy="4650"/>
            </a:xfrm>
            <a:custGeom>
              <a:avLst/>
              <a:gdLst/>
              <a:ahLst/>
              <a:cxnLst/>
              <a:rect l="l" t="t" r="r" b="b"/>
              <a:pathLst>
                <a:path w="547" h="186" extrusionOk="0">
                  <a:moveTo>
                    <a:pt x="542" y="0"/>
                  </a:moveTo>
                  <a:cubicBezTo>
                    <a:pt x="526" y="0"/>
                    <a:pt x="411" y="40"/>
                    <a:pt x="272" y="87"/>
                  </a:cubicBezTo>
                  <a:cubicBezTo>
                    <a:pt x="122" y="138"/>
                    <a:pt x="0" y="178"/>
                    <a:pt x="3" y="185"/>
                  </a:cubicBezTo>
                  <a:cubicBezTo>
                    <a:pt x="3" y="186"/>
                    <a:pt x="4" y="186"/>
                    <a:pt x="6" y="186"/>
                  </a:cubicBezTo>
                  <a:cubicBezTo>
                    <a:pt x="26" y="186"/>
                    <a:pt x="142" y="157"/>
                    <a:pt x="280" y="111"/>
                  </a:cubicBezTo>
                  <a:cubicBezTo>
                    <a:pt x="430" y="59"/>
                    <a:pt x="547" y="7"/>
                    <a:pt x="544" y="1"/>
                  </a:cubicBezTo>
                  <a:cubicBezTo>
                    <a:pt x="544" y="0"/>
                    <a:pt x="543" y="0"/>
                    <a:pt x="54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5671825" y="2018450"/>
              <a:ext cx="5950" cy="13600"/>
            </a:xfrm>
            <a:custGeom>
              <a:avLst/>
              <a:gdLst/>
              <a:ahLst/>
              <a:cxnLst/>
              <a:rect l="l" t="t" r="r" b="b"/>
              <a:pathLst>
                <a:path w="238" h="544" extrusionOk="0">
                  <a:moveTo>
                    <a:pt x="230" y="1"/>
                  </a:moveTo>
                  <a:cubicBezTo>
                    <a:pt x="223" y="1"/>
                    <a:pt x="169" y="120"/>
                    <a:pt x="108" y="267"/>
                  </a:cubicBezTo>
                  <a:cubicBezTo>
                    <a:pt x="46" y="417"/>
                    <a:pt x="0" y="541"/>
                    <a:pt x="6" y="543"/>
                  </a:cubicBezTo>
                  <a:cubicBezTo>
                    <a:pt x="6" y="543"/>
                    <a:pt x="6" y="543"/>
                    <a:pt x="6" y="543"/>
                  </a:cubicBezTo>
                  <a:cubicBezTo>
                    <a:pt x="14" y="543"/>
                    <a:pt x="69" y="425"/>
                    <a:pt x="130" y="277"/>
                  </a:cubicBezTo>
                  <a:cubicBezTo>
                    <a:pt x="192" y="127"/>
                    <a:pt x="238" y="4"/>
                    <a:pt x="231" y="1"/>
                  </a:cubicBezTo>
                  <a:cubicBezTo>
                    <a:pt x="231" y="1"/>
                    <a:pt x="231" y="1"/>
                    <a:pt x="230"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5669075" y="2021000"/>
              <a:ext cx="12950" cy="9400"/>
            </a:xfrm>
            <a:custGeom>
              <a:avLst/>
              <a:gdLst/>
              <a:ahLst/>
              <a:cxnLst/>
              <a:rect l="l" t="t" r="r" b="b"/>
              <a:pathLst>
                <a:path w="518" h="376" extrusionOk="0">
                  <a:moveTo>
                    <a:pt x="4" y="1"/>
                  </a:moveTo>
                  <a:cubicBezTo>
                    <a:pt x="4" y="1"/>
                    <a:pt x="4" y="1"/>
                    <a:pt x="4" y="1"/>
                  </a:cubicBezTo>
                  <a:cubicBezTo>
                    <a:pt x="0" y="7"/>
                    <a:pt x="111" y="95"/>
                    <a:pt x="252" y="198"/>
                  </a:cubicBezTo>
                  <a:cubicBezTo>
                    <a:pt x="388" y="298"/>
                    <a:pt x="503" y="375"/>
                    <a:pt x="513" y="375"/>
                  </a:cubicBezTo>
                  <a:cubicBezTo>
                    <a:pt x="513" y="375"/>
                    <a:pt x="513" y="375"/>
                    <a:pt x="514" y="375"/>
                  </a:cubicBezTo>
                  <a:cubicBezTo>
                    <a:pt x="518" y="370"/>
                    <a:pt x="407" y="281"/>
                    <a:pt x="266" y="178"/>
                  </a:cubicBezTo>
                  <a:cubicBezTo>
                    <a:pt x="129" y="79"/>
                    <a:pt x="15" y="1"/>
                    <a:pt x="4"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5633775" y="1915625"/>
              <a:ext cx="3675" cy="17650"/>
            </a:xfrm>
            <a:custGeom>
              <a:avLst/>
              <a:gdLst/>
              <a:ahLst/>
              <a:cxnLst/>
              <a:rect l="l" t="t" r="r" b="b"/>
              <a:pathLst>
                <a:path w="147" h="706" extrusionOk="0">
                  <a:moveTo>
                    <a:pt x="6" y="1"/>
                  </a:moveTo>
                  <a:cubicBezTo>
                    <a:pt x="6" y="1"/>
                    <a:pt x="6" y="1"/>
                    <a:pt x="6" y="1"/>
                  </a:cubicBezTo>
                  <a:cubicBezTo>
                    <a:pt x="0" y="2"/>
                    <a:pt x="24" y="160"/>
                    <a:pt x="61" y="355"/>
                  </a:cubicBezTo>
                  <a:cubicBezTo>
                    <a:pt x="97" y="549"/>
                    <a:pt x="132" y="705"/>
                    <a:pt x="139" y="705"/>
                  </a:cubicBezTo>
                  <a:cubicBezTo>
                    <a:pt x="139" y="705"/>
                    <a:pt x="139" y="705"/>
                    <a:pt x="139" y="705"/>
                  </a:cubicBezTo>
                  <a:cubicBezTo>
                    <a:pt x="146" y="704"/>
                    <a:pt x="122" y="545"/>
                    <a:pt x="85" y="351"/>
                  </a:cubicBezTo>
                  <a:cubicBezTo>
                    <a:pt x="48" y="157"/>
                    <a:pt x="14" y="1"/>
                    <a:pt x="6"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5629050" y="1921375"/>
              <a:ext cx="13675" cy="4675"/>
            </a:xfrm>
            <a:custGeom>
              <a:avLst/>
              <a:gdLst/>
              <a:ahLst/>
              <a:cxnLst/>
              <a:rect l="l" t="t" r="r" b="b"/>
              <a:pathLst>
                <a:path w="547" h="187" extrusionOk="0">
                  <a:moveTo>
                    <a:pt x="542" y="1"/>
                  </a:moveTo>
                  <a:cubicBezTo>
                    <a:pt x="526" y="1"/>
                    <a:pt x="411" y="40"/>
                    <a:pt x="271" y="88"/>
                  </a:cubicBezTo>
                  <a:cubicBezTo>
                    <a:pt x="122" y="139"/>
                    <a:pt x="1" y="178"/>
                    <a:pt x="2" y="185"/>
                  </a:cubicBezTo>
                  <a:cubicBezTo>
                    <a:pt x="3" y="186"/>
                    <a:pt x="4" y="186"/>
                    <a:pt x="6" y="186"/>
                  </a:cubicBezTo>
                  <a:cubicBezTo>
                    <a:pt x="26" y="186"/>
                    <a:pt x="142" y="157"/>
                    <a:pt x="279" y="111"/>
                  </a:cubicBezTo>
                  <a:cubicBezTo>
                    <a:pt x="429" y="61"/>
                    <a:pt x="546" y="7"/>
                    <a:pt x="544" y="1"/>
                  </a:cubicBezTo>
                  <a:cubicBezTo>
                    <a:pt x="544" y="1"/>
                    <a:pt x="543" y="1"/>
                    <a:pt x="54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5632475" y="1917575"/>
              <a:ext cx="5975" cy="13575"/>
            </a:xfrm>
            <a:custGeom>
              <a:avLst/>
              <a:gdLst/>
              <a:ahLst/>
              <a:cxnLst/>
              <a:rect l="l" t="t" r="r" b="b"/>
              <a:pathLst>
                <a:path w="239" h="543" extrusionOk="0">
                  <a:moveTo>
                    <a:pt x="232" y="0"/>
                  </a:moveTo>
                  <a:cubicBezTo>
                    <a:pt x="225" y="0"/>
                    <a:pt x="169" y="119"/>
                    <a:pt x="108" y="267"/>
                  </a:cubicBezTo>
                  <a:cubicBezTo>
                    <a:pt x="46" y="417"/>
                    <a:pt x="1" y="540"/>
                    <a:pt x="8" y="543"/>
                  </a:cubicBezTo>
                  <a:cubicBezTo>
                    <a:pt x="8" y="543"/>
                    <a:pt x="8" y="543"/>
                    <a:pt x="8" y="543"/>
                  </a:cubicBezTo>
                  <a:cubicBezTo>
                    <a:pt x="15" y="543"/>
                    <a:pt x="70" y="424"/>
                    <a:pt x="131" y="276"/>
                  </a:cubicBezTo>
                  <a:cubicBezTo>
                    <a:pt x="193" y="127"/>
                    <a:pt x="238" y="3"/>
                    <a:pt x="232" y="0"/>
                  </a:cubicBezTo>
                  <a:cubicBezTo>
                    <a:pt x="232" y="0"/>
                    <a:pt x="232" y="0"/>
                    <a:pt x="23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5629725" y="1920150"/>
              <a:ext cx="12975" cy="9350"/>
            </a:xfrm>
            <a:custGeom>
              <a:avLst/>
              <a:gdLst/>
              <a:ahLst/>
              <a:cxnLst/>
              <a:rect l="l" t="t" r="r" b="b"/>
              <a:pathLst>
                <a:path w="519" h="374" extrusionOk="0">
                  <a:moveTo>
                    <a:pt x="6" y="0"/>
                  </a:moveTo>
                  <a:cubicBezTo>
                    <a:pt x="6" y="0"/>
                    <a:pt x="5" y="0"/>
                    <a:pt x="5" y="0"/>
                  </a:cubicBezTo>
                  <a:cubicBezTo>
                    <a:pt x="1" y="6"/>
                    <a:pt x="112" y="94"/>
                    <a:pt x="252" y="197"/>
                  </a:cubicBezTo>
                  <a:cubicBezTo>
                    <a:pt x="389" y="297"/>
                    <a:pt x="503" y="373"/>
                    <a:pt x="514" y="373"/>
                  </a:cubicBezTo>
                  <a:cubicBezTo>
                    <a:pt x="515" y="373"/>
                    <a:pt x="515" y="373"/>
                    <a:pt x="515" y="373"/>
                  </a:cubicBezTo>
                  <a:cubicBezTo>
                    <a:pt x="519" y="368"/>
                    <a:pt x="408" y="280"/>
                    <a:pt x="267" y="177"/>
                  </a:cubicBezTo>
                  <a:cubicBezTo>
                    <a:pt x="132" y="77"/>
                    <a:pt x="17" y="0"/>
                    <a:pt x="6"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5595625" y="1987850"/>
              <a:ext cx="3675" cy="17625"/>
            </a:xfrm>
            <a:custGeom>
              <a:avLst/>
              <a:gdLst/>
              <a:ahLst/>
              <a:cxnLst/>
              <a:rect l="l" t="t" r="r" b="b"/>
              <a:pathLst>
                <a:path w="147" h="705" extrusionOk="0">
                  <a:moveTo>
                    <a:pt x="8" y="1"/>
                  </a:moveTo>
                  <a:cubicBezTo>
                    <a:pt x="8" y="1"/>
                    <a:pt x="8" y="1"/>
                    <a:pt x="8" y="1"/>
                  </a:cubicBezTo>
                  <a:cubicBezTo>
                    <a:pt x="1" y="2"/>
                    <a:pt x="25" y="161"/>
                    <a:pt x="62" y="354"/>
                  </a:cubicBezTo>
                  <a:cubicBezTo>
                    <a:pt x="99" y="548"/>
                    <a:pt x="133" y="705"/>
                    <a:pt x="140" y="705"/>
                  </a:cubicBezTo>
                  <a:cubicBezTo>
                    <a:pt x="140" y="705"/>
                    <a:pt x="140" y="705"/>
                    <a:pt x="140" y="705"/>
                  </a:cubicBezTo>
                  <a:cubicBezTo>
                    <a:pt x="147" y="704"/>
                    <a:pt x="122" y="545"/>
                    <a:pt x="86" y="350"/>
                  </a:cubicBezTo>
                  <a:cubicBezTo>
                    <a:pt x="49" y="156"/>
                    <a:pt x="14" y="1"/>
                    <a:pt x="8"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5590925" y="1993575"/>
              <a:ext cx="13675" cy="4675"/>
            </a:xfrm>
            <a:custGeom>
              <a:avLst/>
              <a:gdLst/>
              <a:ahLst/>
              <a:cxnLst/>
              <a:rect l="l" t="t" r="r" b="b"/>
              <a:pathLst>
                <a:path w="547" h="187" extrusionOk="0">
                  <a:moveTo>
                    <a:pt x="542" y="1"/>
                  </a:moveTo>
                  <a:cubicBezTo>
                    <a:pt x="526" y="1"/>
                    <a:pt x="412" y="41"/>
                    <a:pt x="272" y="89"/>
                  </a:cubicBezTo>
                  <a:cubicBezTo>
                    <a:pt x="123" y="139"/>
                    <a:pt x="0" y="180"/>
                    <a:pt x="3" y="186"/>
                  </a:cubicBezTo>
                  <a:cubicBezTo>
                    <a:pt x="3" y="186"/>
                    <a:pt x="4" y="187"/>
                    <a:pt x="6" y="187"/>
                  </a:cubicBezTo>
                  <a:cubicBezTo>
                    <a:pt x="27" y="187"/>
                    <a:pt x="143" y="158"/>
                    <a:pt x="280" y="112"/>
                  </a:cubicBezTo>
                  <a:cubicBezTo>
                    <a:pt x="429" y="61"/>
                    <a:pt x="547" y="8"/>
                    <a:pt x="544" y="2"/>
                  </a:cubicBezTo>
                  <a:cubicBezTo>
                    <a:pt x="544" y="1"/>
                    <a:pt x="543" y="1"/>
                    <a:pt x="54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5594375" y="1989800"/>
              <a:ext cx="5925" cy="13550"/>
            </a:xfrm>
            <a:custGeom>
              <a:avLst/>
              <a:gdLst/>
              <a:ahLst/>
              <a:cxnLst/>
              <a:rect l="l" t="t" r="r" b="b"/>
              <a:pathLst>
                <a:path w="237" h="542" extrusionOk="0">
                  <a:moveTo>
                    <a:pt x="231" y="1"/>
                  </a:moveTo>
                  <a:cubicBezTo>
                    <a:pt x="223" y="1"/>
                    <a:pt x="169" y="118"/>
                    <a:pt x="108" y="266"/>
                  </a:cubicBezTo>
                  <a:cubicBezTo>
                    <a:pt x="46" y="416"/>
                    <a:pt x="0" y="539"/>
                    <a:pt x="6" y="542"/>
                  </a:cubicBezTo>
                  <a:cubicBezTo>
                    <a:pt x="6" y="542"/>
                    <a:pt x="7" y="542"/>
                    <a:pt x="7" y="542"/>
                  </a:cubicBezTo>
                  <a:cubicBezTo>
                    <a:pt x="14" y="542"/>
                    <a:pt x="69" y="424"/>
                    <a:pt x="130" y="276"/>
                  </a:cubicBezTo>
                  <a:cubicBezTo>
                    <a:pt x="192" y="126"/>
                    <a:pt x="237" y="3"/>
                    <a:pt x="231" y="1"/>
                  </a:cubicBezTo>
                  <a:cubicBezTo>
                    <a:pt x="231" y="1"/>
                    <a:pt x="231" y="1"/>
                    <a:pt x="231"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5591625" y="1992350"/>
              <a:ext cx="12975" cy="9350"/>
            </a:xfrm>
            <a:custGeom>
              <a:avLst/>
              <a:gdLst/>
              <a:ahLst/>
              <a:cxnLst/>
              <a:rect l="l" t="t" r="r" b="b"/>
              <a:pathLst>
                <a:path w="519" h="374" extrusionOk="0">
                  <a:moveTo>
                    <a:pt x="4" y="0"/>
                  </a:moveTo>
                  <a:cubicBezTo>
                    <a:pt x="4" y="0"/>
                    <a:pt x="4" y="1"/>
                    <a:pt x="4" y="1"/>
                  </a:cubicBezTo>
                  <a:cubicBezTo>
                    <a:pt x="0" y="6"/>
                    <a:pt x="111" y="94"/>
                    <a:pt x="252" y="197"/>
                  </a:cubicBezTo>
                  <a:cubicBezTo>
                    <a:pt x="387" y="296"/>
                    <a:pt x="501" y="374"/>
                    <a:pt x="513" y="374"/>
                  </a:cubicBezTo>
                  <a:cubicBezTo>
                    <a:pt x="513" y="374"/>
                    <a:pt x="513" y="374"/>
                    <a:pt x="514" y="374"/>
                  </a:cubicBezTo>
                  <a:cubicBezTo>
                    <a:pt x="518" y="368"/>
                    <a:pt x="407" y="280"/>
                    <a:pt x="266" y="177"/>
                  </a:cubicBezTo>
                  <a:cubicBezTo>
                    <a:pt x="130" y="77"/>
                    <a:pt x="16" y="0"/>
                    <a:pt x="4"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5601825" y="2083250"/>
              <a:ext cx="3675" cy="17625"/>
            </a:xfrm>
            <a:custGeom>
              <a:avLst/>
              <a:gdLst/>
              <a:ahLst/>
              <a:cxnLst/>
              <a:rect l="l" t="t" r="r" b="b"/>
              <a:pathLst>
                <a:path w="147" h="705" extrusionOk="0">
                  <a:moveTo>
                    <a:pt x="7" y="0"/>
                  </a:moveTo>
                  <a:cubicBezTo>
                    <a:pt x="7" y="0"/>
                    <a:pt x="7" y="0"/>
                    <a:pt x="7" y="0"/>
                  </a:cubicBezTo>
                  <a:cubicBezTo>
                    <a:pt x="1" y="1"/>
                    <a:pt x="25" y="160"/>
                    <a:pt x="61" y="355"/>
                  </a:cubicBezTo>
                  <a:cubicBezTo>
                    <a:pt x="98" y="548"/>
                    <a:pt x="133" y="704"/>
                    <a:pt x="140" y="704"/>
                  </a:cubicBezTo>
                  <a:cubicBezTo>
                    <a:pt x="140" y="704"/>
                    <a:pt x="140" y="704"/>
                    <a:pt x="140" y="704"/>
                  </a:cubicBezTo>
                  <a:cubicBezTo>
                    <a:pt x="147" y="703"/>
                    <a:pt x="122" y="544"/>
                    <a:pt x="86" y="351"/>
                  </a:cubicBezTo>
                  <a:cubicBezTo>
                    <a:pt x="49" y="157"/>
                    <a:pt x="14" y="0"/>
                    <a:pt x="7"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597125" y="2089000"/>
              <a:ext cx="13675" cy="4650"/>
            </a:xfrm>
            <a:custGeom>
              <a:avLst/>
              <a:gdLst/>
              <a:ahLst/>
              <a:cxnLst/>
              <a:rect l="l" t="t" r="r" b="b"/>
              <a:pathLst>
                <a:path w="547" h="186" extrusionOk="0">
                  <a:moveTo>
                    <a:pt x="542" y="0"/>
                  </a:moveTo>
                  <a:cubicBezTo>
                    <a:pt x="524" y="0"/>
                    <a:pt x="409" y="40"/>
                    <a:pt x="271" y="87"/>
                  </a:cubicBezTo>
                  <a:cubicBezTo>
                    <a:pt x="122" y="138"/>
                    <a:pt x="0" y="178"/>
                    <a:pt x="2" y="184"/>
                  </a:cubicBezTo>
                  <a:cubicBezTo>
                    <a:pt x="2" y="185"/>
                    <a:pt x="4" y="185"/>
                    <a:pt x="6" y="185"/>
                  </a:cubicBezTo>
                  <a:cubicBezTo>
                    <a:pt x="28" y="185"/>
                    <a:pt x="144" y="157"/>
                    <a:pt x="279" y="110"/>
                  </a:cubicBezTo>
                  <a:cubicBezTo>
                    <a:pt x="429" y="59"/>
                    <a:pt x="547" y="7"/>
                    <a:pt x="544" y="1"/>
                  </a:cubicBezTo>
                  <a:cubicBezTo>
                    <a:pt x="544" y="0"/>
                    <a:pt x="543" y="0"/>
                    <a:pt x="54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600575" y="2085200"/>
              <a:ext cx="5925" cy="13550"/>
            </a:xfrm>
            <a:custGeom>
              <a:avLst/>
              <a:gdLst/>
              <a:ahLst/>
              <a:cxnLst/>
              <a:rect l="l" t="t" r="r" b="b"/>
              <a:pathLst>
                <a:path w="237" h="542" extrusionOk="0">
                  <a:moveTo>
                    <a:pt x="231" y="0"/>
                  </a:moveTo>
                  <a:cubicBezTo>
                    <a:pt x="223" y="0"/>
                    <a:pt x="169" y="118"/>
                    <a:pt x="108" y="266"/>
                  </a:cubicBezTo>
                  <a:cubicBezTo>
                    <a:pt x="46" y="416"/>
                    <a:pt x="0" y="539"/>
                    <a:pt x="6" y="542"/>
                  </a:cubicBezTo>
                  <a:cubicBezTo>
                    <a:pt x="6" y="542"/>
                    <a:pt x="6" y="542"/>
                    <a:pt x="7" y="542"/>
                  </a:cubicBezTo>
                  <a:cubicBezTo>
                    <a:pt x="14" y="542"/>
                    <a:pt x="68" y="424"/>
                    <a:pt x="129" y="275"/>
                  </a:cubicBezTo>
                  <a:cubicBezTo>
                    <a:pt x="191" y="126"/>
                    <a:pt x="237" y="3"/>
                    <a:pt x="231" y="0"/>
                  </a:cubicBezTo>
                  <a:cubicBezTo>
                    <a:pt x="231" y="0"/>
                    <a:pt x="231" y="0"/>
                    <a:pt x="231"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597800" y="2087750"/>
              <a:ext cx="12975" cy="9375"/>
            </a:xfrm>
            <a:custGeom>
              <a:avLst/>
              <a:gdLst/>
              <a:ahLst/>
              <a:cxnLst/>
              <a:rect l="l" t="t" r="r" b="b"/>
              <a:pathLst>
                <a:path w="519" h="375" extrusionOk="0">
                  <a:moveTo>
                    <a:pt x="5" y="0"/>
                  </a:moveTo>
                  <a:cubicBezTo>
                    <a:pt x="5" y="0"/>
                    <a:pt x="5" y="0"/>
                    <a:pt x="5" y="0"/>
                  </a:cubicBezTo>
                  <a:cubicBezTo>
                    <a:pt x="0" y="6"/>
                    <a:pt x="111" y="94"/>
                    <a:pt x="253" y="197"/>
                  </a:cubicBezTo>
                  <a:cubicBezTo>
                    <a:pt x="389" y="297"/>
                    <a:pt x="503" y="374"/>
                    <a:pt x="514" y="374"/>
                  </a:cubicBezTo>
                  <a:cubicBezTo>
                    <a:pt x="514" y="374"/>
                    <a:pt x="514" y="374"/>
                    <a:pt x="515" y="374"/>
                  </a:cubicBezTo>
                  <a:cubicBezTo>
                    <a:pt x="518" y="368"/>
                    <a:pt x="407" y="281"/>
                    <a:pt x="267" y="178"/>
                  </a:cubicBezTo>
                  <a:cubicBezTo>
                    <a:pt x="130" y="78"/>
                    <a:pt x="16" y="0"/>
                    <a:pt x="5"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5634650" y="2106800"/>
              <a:ext cx="3650" cy="17625"/>
            </a:xfrm>
            <a:custGeom>
              <a:avLst/>
              <a:gdLst/>
              <a:ahLst/>
              <a:cxnLst/>
              <a:rect l="l" t="t" r="r" b="b"/>
              <a:pathLst>
                <a:path w="146" h="705" extrusionOk="0">
                  <a:moveTo>
                    <a:pt x="6" y="1"/>
                  </a:moveTo>
                  <a:cubicBezTo>
                    <a:pt x="6" y="1"/>
                    <a:pt x="6" y="1"/>
                    <a:pt x="6" y="1"/>
                  </a:cubicBezTo>
                  <a:cubicBezTo>
                    <a:pt x="0" y="1"/>
                    <a:pt x="25" y="160"/>
                    <a:pt x="61" y="355"/>
                  </a:cubicBezTo>
                  <a:cubicBezTo>
                    <a:pt x="97" y="548"/>
                    <a:pt x="133" y="704"/>
                    <a:pt x="139" y="704"/>
                  </a:cubicBezTo>
                  <a:cubicBezTo>
                    <a:pt x="139" y="704"/>
                    <a:pt x="139" y="704"/>
                    <a:pt x="139" y="704"/>
                  </a:cubicBezTo>
                  <a:cubicBezTo>
                    <a:pt x="146" y="703"/>
                    <a:pt x="122" y="545"/>
                    <a:pt x="85" y="351"/>
                  </a:cubicBezTo>
                  <a:cubicBezTo>
                    <a:pt x="48" y="157"/>
                    <a:pt x="14" y="1"/>
                    <a:pt x="6"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629925" y="2112550"/>
              <a:ext cx="13700" cy="4650"/>
            </a:xfrm>
            <a:custGeom>
              <a:avLst/>
              <a:gdLst/>
              <a:ahLst/>
              <a:cxnLst/>
              <a:rect l="l" t="t" r="r" b="b"/>
              <a:pathLst>
                <a:path w="548" h="186" extrusionOk="0">
                  <a:moveTo>
                    <a:pt x="542" y="0"/>
                  </a:moveTo>
                  <a:cubicBezTo>
                    <a:pt x="524" y="0"/>
                    <a:pt x="410" y="41"/>
                    <a:pt x="271" y="88"/>
                  </a:cubicBezTo>
                  <a:cubicBezTo>
                    <a:pt x="122" y="138"/>
                    <a:pt x="1" y="178"/>
                    <a:pt x="2" y="184"/>
                  </a:cubicBezTo>
                  <a:cubicBezTo>
                    <a:pt x="3" y="185"/>
                    <a:pt x="4" y="185"/>
                    <a:pt x="6" y="185"/>
                  </a:cubicBezTo>
                  <a:cubicBezTo>
                    <a:pt x="29" y="185"/>
                    <a:pt x="144" y="157"/>
                    <a:pt x="279" y="110"/>
                  </a:cubicBezTo>
                  <a:cubicBezTo>
                    <a:pt x="429" y="60"/>
                    <a:pt x="547" y="7"/>
                    <a:pt x="545" y="1"/>
                  </a:cubicBezTo>
                  <a:cubicBezTo>
                    <a:pt x="544" y="1"/>
                    <a:pt x="544" y="0"/>
                    <a:pt x="54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5633375" y="2108750"/>
              <a:ext cx="5950" cy="13550"/>
            </a:xfrm>
            <a:custGeom>
              <a:avLst/>
              <a:gdLst/>
              <a:ahLst/>
              <a:cxnLst/>
              <a:rect l="l" t="t" r="r" b="b"/>
              <a:pathLst>
                <a:path w="238" h="542" extrusionOk="0">
                  <a:moveTo>
                    <a:pt x="231" y="0"/>
                  </a:moveTo>
                  <a:cubicBezTo>
                    <a:pt x="224" y="0"/>
                    <a:pt x="169" y="118"/>
                    <a:pt x="108" y="267"/>
                  </a:cubicBezTo>
                  <a:cubicBezTo>
                    <a:pt x="46" y="416"/>
                    <a:pt x="1" y="539"/>
                    <a:pt x="7" y="542"/>
                  </a:cubicBezTo>
                  <a:cubicBezTo>
                    <a:pt x="7" y="542"/>
                    <a:pt x="7" y="542"/>
                    <a:pt x="7" y="542"/>
                  </a:cubicBezTo>
                  <a:cubicBezTo>
                    <a:pt x="14" y="542"/>
                    <a:pt x="68" y="424"/>
                    <a:pt x="130" y="276"/>
                  </a:cubicBezTo>
                  <a:cubicBezTo>
                    <a:pt x="192" y="126"/>
                    <a:pt x="237" y="3"/>
                    <a:pt x="231" y="0"/>
                  </a:cubicBezTo>
                  <a:cubicBezTo>
                    <a:pt x="231" y="0"/>
                    <a:pt x="231" y="0"/>
                    <a:pt x="231"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5630600" y="2111300"/>
              <a:ext cx="12975" cy="9375"/>
            </a:xfrm>
            <a:custGeom>
              <a:avLst/>
              <a:gdLst/>
              <a:ahLst/>
              <a:cxnLst/>
              <a:rect l="l" t="t" r="r" b="b"/>
              <a:pathLst>
                <a:path w="519" h="375" extrusionOk="0">
                  <a:moveTo>
                    <a:pt x="6" y="0"/>
                  </a:moveTo>
                  <a:cubicBezTo>
                    <a:pt x="5" y="0"/>
                    <a:pt x="5" y="0"/>
                    <a:pt x="5" y="0"/>
                  </a:cubicBezTo>
                  <a:cubicBezTo>
                    <a:pt x="1" y="7"/>
                    <a:pt x="112" y="94"/>
                    <a:pt x="253" y="197"/>
                  </a:cubicBezTo>
                  <a:cubicBezTo>
                    <a:pt x="389" y="297"/>
                    <a:pt x="503" y="374"/>
                    <a:pt x="514" y="374"/>
                  </a:cubicBezTo>
                  <a:cubicBezTo>
                    <a:pt x="515" y="374"/>
                    <a:pt x="515" y="374"/>
                    <a:pt x="515" y="374"/>
                  </a:cubicBezTo>
                  <a:cubicBezTo>
                    <a:pt x="518" y="369"/>
                    <a:pt x="408" y="281"/>
                    <a:pt x="267" y="178"/>
                  </a:cubicBezTo>
                  <a:cubicBezTo>
                    <a:pt x="131" y="78"/>
                    <a:pt x="17" y="0"/>
                    <a:pt x="6"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5571750" y="2119150"/>
              <a:ext cx="3675" cy="17650"/>
            </a:xfrm>
            <a:custGeom>
              <a:avLst/>
              <a:gdLst/>
              <a:ahLst/>
              <a:cxnLst/>
              <a:rect l="l" t="t" r="r" b="b"/>
              <a:pathLst>
                <a:path w="147" h="706" extrusionOk="0">
                  <a:moveTo>
                    <a:pt x="8" y="1"/>
                  </a:moveTo>
                  <a:cubicBezTo>
                    <a:pt x="8" y="1"/>
                    <a:pt x="8" y="1"/>
                    <a:pt x="8" y="1"/>
                  </a:cubicBezTo>
                  <a:cubicBezTo>
                    <a:pt x="1" y="2"/>
                    <a:pt x="25" y="161"/>
                    <a:pt x="62" y="355"/>
                  </a:cubicBezTo>
                  <a:cubicBezTo>
                    <a:pt x="98" y="549"/>
                    <a:pt x="133" y="705"/>
                    <a:pt x="139" y="705"/>
                  </a:cubicBezTo>
                  <a:cubicBezTo>
                    <a:pt x="139" y="705"/>
                    <a:pt x="140" y="705"/>
                    <a:pt x="140" y="705"/>
                  </a:cubicBezTo>
                  <a:cubicBezTo>
                    <a:pt x="147" y="704"/>
                    <a:pt x="122" y="546"/>
                    <a:pt x="85" y="351"/>
                  </a:cubicBezTo>
                  <a:cubicBezTo>
                    <a:pt x="49" y="157"/>
                    <a:pt x="14" y="1"/>
                    <a:pt x="8"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5567050" y="2124900"/>
              <a:ext cx="13675" cy="4675"/>
            </a:xfrm>
            <a:custGeom>
              <a:avLst/>
              <a:gdLst/>
              <a:ahLst/>
              <a:cxnLst/>
              <a:rect l="l" t="t" r="r" b="b"/>
              <a:pathLst>
                <a:path w="547" h="187" extrusionOk="0">
                  <a:moveTo>
                    <a:pt x="542" y="1"/>
                  </a:moveTo>
                  <a:cubicBezTo>
                    <a:pt x="526" y="1"/>
                    <a:pt x="411" y="40"/>
                    <a:pt x="272" y="88"/>
                  </a:cubicBezTo>
                  <a:cubicBezTo>
                    <a:pt x="122" y="138"/>
                    <a:pt x="0" y="179"/>
                    <a:pt x="3" y="186"/>
                  </a:cubicBezTo>
                  <a:cubicBezTo>
                    <a:pt x="3" y="186"/>
                    <a:pt x="4" y="186"/>
                    <a:pt x="6" y="186"/>
                  </a:cubicBezTo>
                  <a:cubicBezTo>
                    <a:pt x="26" y="186"/>
                    <a:pt x="142" y="158"/>
                    <a:pt x="280" y="111"/>
                  </a:cubicBezTo>
                  <a:cubicBezTo>
                    <a:pt x="430" y="60"/>
                    <a:pt x="547" y="7"/>
                    <a:pt x="544" y="1"/>
                  </a:cubicBezTo>
                  <a:cubicBezTo>
                    <a:pt x="544" y="1"/>
                    <a:pt x="543" y="1"/>
                    <a:pt x="54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5570500" y="2121100"/>
              <a:ext cx="5950" cy="13575"/>
            </a:xfrm>
            <a:custGeom>
              <a:avLst/>
              <a:gdLst/>
              <a:ahLst/>
              <a:cxnLst/>
              <a:rect l="l" t="t" r="r" b="b"/>
              <a:pathLst>
                <a:path w="238" h="543" extrusionOk="0">
                  <a:moveTo>
                    <a:pt x="230" y="0"/>
                  </a:moveTo>
                  <a:cubicBezTo>
                    <a:pt x="223" y="0"/>
                    <a:pt x="169" y="119"/>
                    <a:pt x="107" y="267"/>
                  </a:cubicBezTo>
                  <a:cubicBezTo>
                    <a:pt x="45" y="416"/>
                    <a:pt x="0" y="540"/>
                    <a:pt x="6" y="543"/>
                  </a:cubicBezTo>
                  <a:cubicBezTo>
                    <a:pt x="6" y="543"/>
                    <a:pt x="6" y="543"/>
                    <a:pt x="6" y="543"/>
                  </a:cubicBezTo>
                  <a:cubicBezTo>
                    <a:pt x="13" y="543"/>
                    <a:pt x="69" y="424"/>
                    <a:pt x="130" y="276"/>
                  </a:cubicBezTo>
                  <a:cubicBezTo>
                    <a:pt x="192" y="126"/>
                    <a:pt x="238" y="3"/>
                    <a:pt x="231" y="0"/>
                  </a:cubicBezTo>
                  <a:cubicBezTo>
                    <a:pt x="231" y="0"/>
                    <a:pt x="230" y="0"/>
                    <a:pt x="230"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5567750" y="2123650"/>
              <a:ext cx="12950" cy="9375"/>
            </a:xfrm>
            <a:custGeom>
              <a:avLst/>
              <a:gdLst/>
              <a:ahLst/>
              <a:cxnLst/>
              <a:rect l="l" t="t" r="r" b="b"/>
              <a:pathLst>
                <a:path w="518" h="375" extrusionOk="0">
                  <a:moveTo>
                    <a:pt x="4" y="0"/>
                  </a:moveTo>
                  <a:cubicBezTo>
                    <a:pt x="4" y="0"/>
                    <a:pt x="4" y="0"/>
                    <a:pt x="4" y="1"/>
                  </a:cubicBezTo>
                  <a:cubicBezTo>
                    <a:pt x="0" y="7"/>
                    <a:pt x="111" y="94"/>
                    <a:pt x="252" y="198"/>
                  </a:cubicBezTo>
                  <a:cubicBezTo>
                    <a:pt x="388" y="298"/>
                    <a:pt x="502" y="375"/>
                    <a:pt x="513" y="375"/>
                  </a:cubicBezTo>
                  <a:cubicBezTo>
                    <a:pt x="513" y="375"/>
                    <a:pt x="513" y="375"/>
                    <a:pt x="513" y="374"/>
                  </a:cubicBezTo>
                  <a:cubicBezTo>
                    <a:pt x="518" y="369"/>
                    <a:pt x="407" y="281"/>
                    <a:pt x="265" y="178"/>
                  </a:cubicBezTo>
                  <a:cubicBezTo>
                    <a:pt x="129" y="78"/>
                    <a:pt x="15" y="0"/>
                    <a:pt x="4"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5518025" y="2099825"/>
              <a:ext cx="3625" cy="17625"/>
            </a:xfrm>
            <a:custGeom>
              <a:avLst/>
              <a:gdLst/>
              <a:ahLst/>
              <a:cxnLst/>
              <a:rect l="l" t="t" r="r" b="b"/>
              <a:pathLst>
                <a:path w="145" h="705" extrusionOk="0">
                  <a:moveTo>
                    <a:pt x="6" y="0"/>
                  </a:moveTo>
                  <a:cubicBezTo>
                    <a:pt x="6" y="0"/>
                    <a:pt x="6" y="0"/>
                    <a:pt x="6" y="0"/>
                  </a:cubicBezTo>
                  <a:cubicBezTo>
                    <a:pt x="0" y="1"/>
                    <a:pt x="24" y="160"/>
                    <a:pt x="60" y="355"/>
                  </a:cubicBezTo>
                  <a:cubicBezTo>
                    <a:pt x="97" y="549"/>
                    <a:pt x="132" y="705"/>
                    <a:pt x="139" y="705"/>
                  </a:cubicBezTo>
                  <a:cubicBezTo>
                    <a:pt x="139" y="705"/>
                    <a:pt x="139" y="705"/>
                    <a:pt x="139" y="705"/>
                  </a:cubicBezTo>
                  <a:cubicBezTo>
                    <a:pt x="145" y="703"/>
                    <a:pt x="121" y="544"/>
                    <a:pt x="85" y="350"/>
                  </a:cubicBezTo>
                  <a:cubicBezTo>
                    <a:pt x="48" y="156"/>
                    <a:pt x="13" y="0"/>
                    <a:pt x="6"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5513300" y="2105575"/>
              <a:ext cx="13675" cy="4650"/>
            </a:xfrm>
            <a:custGeom>
              <a:avLst/>
              <a:gdLst/>
              <a:ahLst/>
              <a:cxnLst/>
              <a:rect l="l" t="t" r="r" b="b"/>
              <a:pathLst>
                <a:path w="547" h="186" extrusionOk="0">
                  <a:moveTo>
                    <a:pt x="542" y="0"/>
                  </a:moveTo>
                  <a:cubicBezTo>
                    <a:pt x="526" y="0"/>
                    <a:pt x="411" y="40"/>
                    <a:pt x="271" y="87"/>
                  </a:cubicBezTo>
                  <a:cubicBezTo>
                    <a:pt x="122" y="138"/>
                    <a:pt x="0" y="178"/>
                    <a:pt x="2" y="185"/>
                  </a:cubicBezTo>
                  <a:cubicBezTo>
                    <a:pt x="2" y="185"/>
                    <a:pt x="3" y="186"/>
                    <a:pt x="5" y="186"/>
                  </a:cubicBezTo>
                  <a:cubicBezTo>
                    <a:pt x="26" y="186"/>
                    <a:pt x="142" y="157"/>
                    <a:pt x="279" y="111"/>
                  </a:cubicBezTo>
                  <a:cubicBezTo>
                    <a:pt x="429" y="59"/>
                    <a:pt x="546" y="7"/>
                    <a:pt x="544" y="1"/>
                  </a:cubicBezTo>
                  <a:cubicBezTo>
                    <a:pt x="543" y="0"/>
                    <a:pt x="543" y="0"/>
                    <a:pt x="54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5516725" y="2101750"/>
              <a:ext cx="5975" cy="13600"/>
            </a:xfrm>
            <a:custGeom>
              <a:avLst/>
              <a:gdLst/>
              <a:ahLst/>
              <a:cxnLst/>
              <a:rect l="l" t="t" r="r" b="b"/>
              <a:pathLst>
                <a:path w="239" h="544" extrusionOk="0">
                  <a:moveTo>
                    <a:pt x="232" y="1"/>
                  </a:moveTo>
                  <a:cubicBezTo>
                    <a:pt x="225" y="1"/>
                    <a:pt x="169" y="119"/>
                    <a:pt x="108" y="267"/>
                  </a:cubicBezTo>
                  <a:cubicBezTo>
                    <a:pt x="46" y="417"/>
                    <a:pt x="1" y="540"/>
                    <a:pt x="8" y="543"/>
                  </a:cubicBezTo>
                  <a:cubicBezTo>
                    <a:pt x="8" y="543"/>
                    <a:pt x="8" y="543"/>
                    <a:pt x="8" y="543"/>
                  </a:cubicBezTo>
                  <a:cubicBezTo>
                    <a:pt x="15" y="543"/>
                    <a:pt x="69" y="425"/>
                    <a:pt x="131" y="277"/>
                  </a:cubicBezTo>
                  <a:cubicBezTo>
                    <a:pt x="193" y="127"/>
                    <a:pt x="238" y="4"/>
                    <a:pt x="232" y="1"/>
                  </a:cubicBezTo>
                  <a:cubicBezTo>
                    <a:pt x="232" y="1"/>
                    <a:pt x="232" y="1"/>
                    <a:pt x="23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5513975" y="2104300"/>
              <a:ext cx="12975" cy="9375"/>
            </a:xfrm>
            <a:custGeom>
              <a:avLst/>
              <a:gdLst/>
              <a:ahLst/>
              <a:cxnLst/>
              <a:rect l="l" t="t" r="r" b="b"/>
              <a:pathLst>
                <a:path w="519" h="375" extrusionOk="0">
                  <a:moveTo>
                    <a:pt x="6" y="1"/>
                  </a:moveTo>
                  <a:cubicBezTo>
                    <a:pt x="5" y="1"/>
                    <a:pt x="5" y="1"/>
                    <a:pt x="5" y="1"/>
                  </a:cubicBezTo>
                  <a:cubicBezTo>
                    <a:pt x="1" y="7"/>
                    <a:pt x="111" y="94"/>
                    <a:pt x="252" y="198"/>
                  </a:cubicBezTo>
                  <a:cubicBezTo>
                    <a:pt x="389" y="297"/>
                    <a:pt x="503" y="375"/>
                    <a:pt x="514" y="375"/>
                  </a:cubicBezTo>
                  <a:cubicBezTo>
                    <a:pt x="514" y="375"/>
                    <a:pt x="515" y="375"/>
                    <a:pt x="515" y="375"/>
                  </a:cubicBezTo>
                  <a:cubicBezTo>
                    <a:pt x="518" y="370"/>
                    <a:pt x="407" y="281"/>
                    <a:pt x="267" y="178"/>
                  </a:cubicBezTo>
                  <a:cubicBezTo>
                    <a:pt x="131" y="78"/>
                    <a:pt x="16" y="1"/>
                    <a:pt x="6"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5591875" y="1922625"/>
              <a:ext cx="3675" cy="17625"/>
            </a:xfrm>
            <a:custGeom>
              <a:avLst/>
              <a:gdLst/>
              <a:ahLst/>
              <a:cxnLst/>
              <a:rect l="l" t="t" r="r" b="b"/>
              <a:pathLst>
                <a:path w="147" h="705" extrusionOk="0">
                  <a:moveTo>
                    <a:pt x="8" y="0"/>
                  </a:moveTo>
                  <a:cubicBezTo>
                    <a:pt x="8" y="0"/>
                    <a:pt x="8" y="0"/>
                    <a:pt x="8" y="0"/>
                  </a:cubicBezTo>
                  <a:cubicBezTo>
                    <a:pt x="1" y="2"/>
                    <a:pt x="25" y="160"/>
                    <a:pt x="62" y="355"/>
                  </a:cubicBezTo>
                  <a:cubicBezTo>
                    <a:pt x="98" y="549"/>
                    <a:pt x="133" y="705"/>
                    <a:pt x="140" y="705"/>
                  </a:cubicBezTo>
                  <a:cubicBezTo>
                    <a:pt x="140" y="705"/>
                    <a:pt x="140" y="705"/>
                    <a:pt x="140" y="705"/>
                  </a:cubicBezTo>
                  <a:cubicBezTo>
                    <a:pt x="147" y="703"/>
                    <a:pt x="122" y="545"/>
                    <a:pt x="85" y="350"/>
                  </a:cubicBezTo>
                  <a:cubicBezTo>
                    <a:pt x="49" y="156"/>
                    <a:pt x="14" y="0"/>
                    <a:pt x="8"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587175" y="1928350"/>
              <a:ext cx="13675" cy="4675"/>
            </a:xfrm>
            <a:custGeom>
              <a:avLst/>
              <a:gdLst/>
              <a:ahLst/>
              <a:cxnLst/>
              <a:rect l="l" t="t" r="r" b="b"/>
              <a:pathLst>
                <a:path w="547" h="187" extrusionOk="0">
                  <a:moveTo>
                    <a:pt x="542" y="1"/>
                  </a:moveTo>
                  <a:cubicBezTo>
                    <a:pt x="526" y="1"/>
                    <a:pt x="411" y="41"/>
                    <a:pt x="272" y="88"/>
                  </a:cubicBezTo>
                  <a:cubicBezTo>
                    <a:pt x="122" y="139"/>
                    <a:pt x="0" y="179"/>
                    <a:pt x="3" y="186"/>
                  </a:cubicBezTo>
                  <a:cubicBezTo>
                    <a:pt x="3" y="186"/>
                    <a:pt x="4" y="187"/>
                    <a:pt x="6" y="187"/>
                  </a:cubicBezTo>
                  <a:cubicBezTo>
                    <a:pt x="26" y="187"/>
                    <a:pt x="142" y="158"/>
                    <a:pt x="280" y="112"/>
                  </a:cubicBezTo>
                  <a:cubicBezTo>
                    <a:pt x="430" y="61"/>
                    <a:pt x="547" y="8"/>
                    <a:pt x="544" y="2"/>
                  </a:cubicBezTo>
                  <a:cubicBezTo>
                    <a:pt x="544" y="1"/>
                    <a:pt x="543" y="1"/>
                    <a:pt x="54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590625" y="1924550"/>
              <a:ext cx="5950" cy="13600"/>
            </a:xfrm>
            <a:custGeom>
              <a:avLst/>
              <a:gdLst/>
              <a:ahLst/>
              <a:cxnLst/>
              <a:rect l="l" t="t" r="r" b="b"/>
              <a:pathLst>
                <a:path w="238" h="544" extrusionOk="0">
                  <a:moveTo>
                    <a:pt x="230" y="1"/>
                  </a:moveTo>
                  <a:cubicBezTo>
                    <a:pt x="223" y="1"/>
                    <a:pt x="169" y="119"/>
                    <a:pt x="107" y="267"/>
                  </a:cubicBezTo>
                  <a:cubicBezTo>
                    <a:pt x="45" y="416"/>
                    <a:pt x="0" y="540"/>
                    <a:pt x="6" y="543"/>
                  </a:cubicBezTo>
                  <a:cubicBezTo>
                    <a:pt x="6" y="543"/>
                    <a:pt x="6" y="543"/>
                    <a:pt x="6" y="543"/>
                  </a:cubicBezTo>
                  <a:cubicBezTo>
                    <a:pt x="14" y="543"/>
                    <a:pt x="69" y="424"/>
                    <a:pt x="130" y="277"/>
                  </a:cubicBezTo>
                  <a:cubicBezTo>
                    <a:pt x="192" y="127"/>
                    <a:pt x="238" y="3"/>
                    <a:pt x="231" y="1"/>
                  </a:cubicBezTo>
                  <a:cubicBezTo>
                    <a:pt x="231" y="1"/>
                    <a:pt x="230" y="1"/>
                    <a:pt x="230"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587875" y="1927125"/>
              <a:ext cx="12950" cy="9350"/>
            </a:xfrm>
            <a:custGeom>
              <a:avLst/>
              <a:gdLst/>
              <a:ahLst/>
              <a:cxnLst/>
              <a:rect l="l" t="t" r="r" b="b"/>
              <a:pathLst>
                <a:path w="518" h="374" extrusionOk="0">
                  <a:moveTo>
                    <a:pt x="4" y="0"/>
                  </a:moveTo>
                  <a:cubicBezTo>
                    <a:pt x="4" y="0"/>
                    <a:pt x="4" y="1"/>
                    <a:pt x="4" y="1"/>
                  </a:cubicBezTo>
                  <a:cubicBezTo>
                    <a:pt x="0" y="6"/>
                    <a:pt x="111" y="94"/>
                    <a:pt x="252" y="197"/>
                  </a:cubicBezTo>
                  <a:cubicBezTo>
                    <a:pt x="388" y="297"/>
                    <a:pt x="503" y="374"/>
                    <a:pt x="513" y="374"/>
                  </a:cubicBezTo>
                  <a:cubicBezTo>
                    <a:pt x="513" y="374"/>
                    <a:pt x="513" y="374"/>
                    <a:pt x="513" y="374"/>
                  </a:cubicBezTo>
                  <a:cubicBezTo>
                    <a:pt x="518" y="368"/>
                    <a:pt x="407" y="280"/>
                    <a:pt x="266" y="177"/>
                  </a:cubicBezTo>
                  <a:cubicBezTo>
                    <a:pt x="130" y="78"/>
                    <a:pt x="16" y="0"/>
                    <a:pt x="4"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5497100" y="1949725"/>
              <a:ext cx="3675" cy="17625"/>
            </a:xfrm>
            <a:custGeom>
              <a:avLst/>
              <a:gdLst/>
              <a:ahLst/>
              <a:cxnLst/>
              <a:rect l="l" t="t" r="r" b="b"/>
              <a:pathLst>
                <a:path w="147" h="705" extrusionOk="0">
                  <a:moveTo>
                    <a:pt x="7" y="0"/>
                  </a:moveTo>
                  <a:cubicBezTo>
                    <a:pt x="7" y="0"/>
                    <a:pt x="7" y="0"/>
                    <a:pt x="7" y="0"/>
                  </a:cubicBezTo>
                  <a:cubicBezTo>
                    <a:pt x="1" y="1"/>
                    <a:pt x="25" y="160"/>
                    <a:pt x="62" y="355"/>
                  </a:cubicBezTo>
                  <a:cubicBezTo>
                    <a:pt x="97" y="548"/>
                    <a:pt x="133" y="704"/>
                    <a:pt x="139" y="704"/>
                  </a:cubicBezTo>
                  <a:cubicBezTo>
                    <a:pt x="139" y="704"/>
                    <a:pt x="139" y="704"/>
                    <a:pt x="139" y="704"/>
                  </a:cubicBezTo>
                  <a:cubicBezTo>
                    <a:pt x="146" y="703"/>
                    <a:pt x="122" y="544"/>
                    <a:pt x="85" y="350"/>
                  </a:cubicBezTo>
                  <a:cubicBezTo>
                    <a:pt x="49" y="157"/>
                    <a:pt x="14" y="0"/>
                    <a:pt x="7"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5492375" y="1955475"/>
              <a:ext cx="13700" cy="4650"/>
            </a:xfrm>
            <a:custGeom>
              <a:avLst/>
              <a:gdLst/>
              <a:ahLst/>
              <a:cxnLst/>
              <a:rect l="l" t="t" r="r" b="b"/>
              <a:pathLst>
                <a:path w="548" h="186" extrusionOk="0">
                  <a:moveTo>
                    <a:pt x="543" y="0"/>
                  </a:moveTo>
                  <a:cubicBezTo>
                    <a:pt x="525" y="0"/>
                    <a:pt x="411" y="40"/>
                    <a:pt x="272" y="87"/>
                  </a:cubicBezTo>
                  <a:cubicBezTo>
                    <a:pt x="122" y="138"/>
                    <a:pt x="1" y="178"/>
                    <a:pt x="3" y="184"/>
                  </a:cubicBezTo>
                  <a:cubicBezTo>
                    <a:pt x="3" y="185"/>
                    <a:pt x="4" y="185"/>
                    <a:pt x="7" y="185"/>
                  </a:cubicBezTo>
                  <a:cubicBezTo>
                    <a:pt x="29" y="185"/>
                    <a:pt x="145" y="157"/>
                    <a:pt x="280" y="110"/>
                  </a:cubicBezTo>
                  <a:cubicBezTo>
                    <a:pt x="430" y="60"/>
                    <a:pt x="548" y="7"/>
                    <a:pt x="545" y="1"/>
                  </a:cubicBezTo>
                  <a:cubicBezTo>
                    <a:pt x="545" y="1"/>
                    <a:pt x="544" y="0"/>
                    <a:pt x="543"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5495825" y="1951675"/>
              <a:ext cx="5950" cy="13550"/>
            </a:xfrm>
            <a:custGeom>
              <a:avLst/>
              <a:gdLst/>
              <a:ahLst/>
              <a:cxnLst/>
              <a:rect l="l" t="t" r="r" b="b"/>
              <a:pathLst>
                <a:path w="238" h="542" extrusionOk="0">
                  <a:moveTo>
                    <a:pt x="231" y="0"/>
                  </a:moveTo>
                  <a:cubicBezTo>
                    <a:pt x="224" y="0"/>
                    <a:pt x="170" y="118"/>
                    <a:pt x="108" y="267"/>
                  </a:cubicBezTo>
                  <a:cubicBezTo>
                    <a:pt x="46" y="416"/>
                    <a:pt x="1" y="539"/>
                    <a:pt x="7" y="542"/>
                  </a:cubicBezTo>
                  <a:cubicBezTo>
                    <a:pt x="7" y="542"/>
                    <a:pt x="7" y="542"/>
                    <a:pt x="7" y="542"/>
                  </a:cubicBezTo>
                  <a:cubicBezTo>
                    <a:pt x="14" y="542"/>
                    <a:pt x="69" y="424"/>
                    <a:pt x="130" y="275"/>
                  </a:cubicBezTo>
                  <a:cubicBezTo>
                    <a:pt x="193" y="126"/>
                    <a:pt x="238" y="3"/>
                    <a:pt x="231" y="0"/>
                  </a:cubicBezTo>
                  <a:cubicBezTo>
                    <a:pt x="231" y="0"/>
                    <a:pt x="231" y="0"/>
                    <a:pt x="231"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5493075" y="1954225"/>
              <a:ext cx="12950" cy="9375"/>
            </a:xfrm>
            <a:custGeom>
              <a:avLst/>
              <a:gdLst/>
              <a:ahLst/>
              <a:cxnLst/>
              <a:rect l="l" t="t" r="r" b="b"/>
              <a:pathLst>
                <a:path w="518" h="375" extrusionOk="0">
                  <a:moveTo>
                    <a:pt x="5" y="0"/>
                  </a:moveTo>
                  <a:cubicBezTo>
                    <a:pt x="5" y="0"/>
                    <a:pt x="5" y="0"/>
                    <a:pt x="4" y="0"/>
                  </a:cubicBezTo>
                  <a:cubicBezTo>
                    <a:pt x="0" y="6"/>
                    <a:pt x="111" y="94"/>
                    <a:pt x="252" y="197"/>
                  </a:cubicBezTo>
                  <a:cubicBezTo>
                    <a:pt x="389" y="297"/>
                    <a:pt x="503" y="374"/>
                    <a:pt x="514" y="374"/>
                  </a:cubicBezTo>
                  <a:cubicBezTo>
                    <a:pt x="514" y="374"/>
                    <a:pt x="514" y="374"/>
                    <a:pt x="514" y="374"/>
                  </a:cubicBezTo>
                  <a:cubicBezTo>
                    <a:pt x="518" y="368"/>
                    <a:pt x="407" y="281"/>
                    <a:pt x="266" y="178"/>
                  </a:cubicBezTo>
                  <a:cubicBezTo>
                    <a:pt x="130" y="77"/>
                    <a:pt x="16" y="0"/>
                    <a:pt x="5"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5555375" y="1972900"/>
              <a:ext cx="3675" cy="17650"/>
            </a:xfrm>
            <a:custGeom>
              <a:avLst/>
              <a:gdLst/>
              <a:ahLst/>
              <a:cxnLst/>
              <a:rect l="l" t="t" r="r" b="b"/>
              <a:pathLst>
                <a:path w="147" h="706" extrusionOk="0">
                  <a:moveTo>
                    <a:pt x="8" y="1"/>
                  </a:moveTo>
                  <a:cubicBezTo>
                    <a:pt x="8" y="1"/>
                    <a:pt x="8" y="1"/>
                    <a:pt x="8" y="1"/>
                  </a:cubicBezTo>
                  <a:cubicBezTo>
                    <a:pt x="1" y="3"/>
                    <a:pt x="25" y="161"/>
                    <a:pt x="62" y="355"/>
                  </a:cubicBezTo>
                  <a:cubicBezTo>
                    <a:pt x="99" y="549"/>
                    <a:pt x="133" y="705"/>
                    <a:pt x="140" y="705"/>
                  </a:cubicBezTo>
                  <a:cubicBezTo>
                    <a:pt x="140" y="705"/>
                    <a:pt x="140" y="705"/>
                    <a:pt x="140" y="705"/>
                  </a:cubicBezTo>
                  <a:cubicBezTo>
                    <a:pt x="147" y="705"/>
                    <a:pt x="122" y="546"/>
                    <a:pt x="86" y="351"/>
                  </a:cubicBezTo>
                  <a:cubicBezTo>
                    <a:pt x="49" y="157"/>
                    <a:pt x="14" y="1"/>
                    <a:pt x="8"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5550675" y="1978650"/>
              <a:ext cx="13675" cy="4675"/>
            </a:xfrm>
            <a:custGeom>
              <a:avLst/>
              <a:gdLst/>
              <a:ahLst/>
              <a:cxnLst/>
              <a:rect l="l" t="t" r="r" b="b"/>
              <a:pathLst>
                <a:path w="547" h="187" extrusionOk="0">
                  <a:moveTo>
                    <a:pt x="542" y="1"/>
                  </a:moveTo>
                  <a:cubicBezTo>
                    <a:pt x="526" y="1"/>
                    <a:pt x="412" y="41"/>
                    <a:pt x="272" y="88"/>
                  </a:cubicBezTo>
                  <a:cubicBezTo>
                    <a:pt x="122" y="139"/>
                    <a:pt x="0" y="179"/>
                    <a:pt x="2" y="186"/>
                  </a:cubicBezTo>
                  <a:cubicBezTo>
                    <a:pt x="2" y="186"/>
                    <a:pt x="3" y="186"/>
                    <a:pt x="5" y="186"/>
                  </a:cubicBezTo>
                  <a:cubicBezTo>
                    <a:pt x="26" y="186"/>
                    <a:pt x="143" y="158"/>
                    <a:pt x="280" y="111"/>
                  </a:cubicBezTo>
                  <a:cubicBezTo>
                    <a:pt x="429" y="61"/>
                    <a:pt x="547" y="7"/>
                    <a:pt x="544" y="1"/>
                  </a:cubicBezTo>
                  <a:cubicBezTo>
                    <a:pt x="544" y="1"/>
                    <a:pt x="543" y="1"/>
                    <a:pt x="54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5554125" y="1974850"/>
              <a:ext cx="5925" cy="13575"/>
            </a:xfrm>
            <a:custGeom>
              <a:avLst/>
              <a:gdLst/>
              <a:ahLst/>
              <a:cxnLst/>
              <a:rect l="l" t="t" r="r" b="b"/>
              <a:pathLst>
                <a:path w="237" h="543" extrusionOk="0">
                  <a:moveTo>
                    <a:pt x="231" y="0"/>
                  </a:moveTo>
                  <a:cubicBezTo>
                    <a:pt x="223" y="0"/>
                    <a:pt x="169" y="119"/>
                    <a:pt x="108" y="267"/>
                  </a:cubicBezTo>
                  <a:cubicBezTo>
                    <a:pt x="46" y="417"/>
                    <a:pt x="0" y="540"/>
                    <a:pt x="6" y="543"/>
                  </a:cubicBezTo>
                  <a:cubicBezTo>
                    <a:pt x="6" y="543"/>
                    <a:pt x="6" y="543"/>
                    <a:pt x="7" y="543"/>
                  </a:cubicBezTo>
                  <a:cubicBezTo>
                    <a:pt x="14" y="543"/>
                    <a:pt x="69" y="424"/>
                    <a:pt x="130" y="276"/>
                  </a:cubicBezTo>
                  <a:cubicBezTo>
                    <a:pt x="192" y="127"/>
                    <a:pt x="237" y="3"/>
                    <a:pt x="231" y="0"/>
                  </a:cubicBezTo>
                  <a:cubicBezTo>
                    <a:pt x="231" y="0"/>
                    <a:pt x="231" y="0"/>
                    <a:pt x="231"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5551375" y="1977425"/>
              <a:ext cx="12950" cy="9350"/>
            </a:xfrm>
            <a:custGeom>
              <a:avLst/>
              <a:gdLst/>
              <a:ahLst/>
              <a:cxnLst/>
              <a:rect l="l" t="t" r="r" b="b"/>
              <a:pathLst>
                <a:path w="518" h="374" extrusionOk="0">
                  <a:moveTo>
                    <a:pt x="4" y="0"/>
                  </a:moveTo>
                  <a:cubicBezTo>
                    <a:pt x="4" y="0"/>
                    <a:pt x="4" y="0"/>
                    <a:pt x="4" y="1"/>
                  </a:cubicBezTo>
                  <a:cubicBezTo>
                    <a:pt x="0" y="6"/>
                    <a:pt x="111" y="94"/>
                    <a:pt x="252" y="197"/>
                  </a:cubicBezTo>
                  <a:cubicBezTo>
                    <a:pt x="387" y="296"/>
                    <a:pt x="501" y="374"/>
                    <a:pt x="513" y="374"/>
                  </a:cubicBezTo>
                  <a:cubicBezTo>
                    <a:pt x="513" y="374"/>
                    <a:pt x="513" y="374"/>
                    <a:pt x="514" y="373"/>
                  </a:cubicBezTo>
                  <a:cubicBezTo>
                    <a:pt x="517" y="368"/>
                    <a:pt x="406" y="280"/>
                    <a:pt x="266" y="177"/>
                  </a:cubicBezTo>
                  <a:cubicBezTo>
                    <a:pt x="130" y="77"/>
                    <a:pt x="15" y="0"/>
                    <a:pt x="4"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5499075" y="2000050"/>
              <a:ext cx="3650" cy="17650"/>
            </a:xfrm>
            <a:custGeom>
              <a:avLst/>
              <a:gdLst/>
              <a:ahLst/>
              <a:cxnLst/>
              <a:rect l="l" t="t" r="r" b="b"/>
              <a:pathLst>
                <a:path w="146" h="706" extrusionOk="0">
                  <a:moveTo>
                    <a:pt x="7" y="1"/>
                  </a:moveTo>
                  <a:cubicBezTo>
                    <a:pt x="7" y="1"/>
                    <a:pt x="7" y="1"/>
                    <a:pt x="7" y="1"/>
                  </a:cubicBezTo>
                  <a:cubicBezTo>
                    <a:pt x="0" y="3"/>
                    <a:pt x="25" y="162"/>
                    <a:pt x="61" y="355"/>
                  </a:cubicBezTo>
                  <a:cubicBezTo>
                    <a:pt x="98" y="550"/>
                    <a:pt x="133" y="706"/>
                    <a:pt x="140" y="706"/>
                  </a:cubicBezTo>
                  <a:cubicBezTo>
                    <a:pt x="140" y="706"/>
                    <a:pt x="140" y="706"/>
                    <a:pt x="140" y="706"/>
                  </a:cubicBezTo>
                  <a:cubicBezTo>
                    <a:pt x="146" y="705"/>
                    <a:pt x="122" y="546"/>
                    <a:pt x="86" y="351"/>
                  </a:cubicBezTo>
                  <a:cubicBezTo>
                    <a:pt x="49" y="157"/>
                    <a:pt x="14" y="1"/>
                    <a:pt x="7"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5494375" y="2005800"/>
              <a:ext cx="13675" cy="4675"/>
            </a:xfrm>
            <a:custGeom>
              <a:avLst/>
              <a:gdLst/>
              <a:ahLst/>
              <a:cxnLst/>
              <a:rect l="l" t="t" r="r" b="b"/>
              <a:pathLst>
                <a:path w="547" h="187" extrusionOk="0">
                  <a:moveTo>
                    <a:pt x="542" y="1"/>
                  </a:moveTo>
                  <a:cubicBezTo>
                    <a:pt x="525" y="1"/>
                    <a:pt x="411" y="41"/>
                    <a:pt x="271" y="88"/>
                  </a:cubicBezTo>
                  <a:cubicBezTo>
                    <a:pt x="122" y="139"/>
                    <a:pt x="0" y="179"/>
                    <a:pt x="2" y="186"/>
                  </a:cubicBezTo>
                  <a:cubicBezTo>
                    <a:pt x="2" y="186"/>
                    <a:pt x="3" y="186"/>
                    <a:pt x="5" y="186"/>
                  </a:cubicBezTo>
                  <a:cubicBezTo>
                    <a:pt x="26" y="186"/>
                    <a:pt x="142" y="158"/>
                    <a:pt x="279" y="111"/>
                  </a:cubicBezTo>
                  <a:cubicBezTo>
                    <a:pt x="429" y="61"/>
                    <a:pt x="546" y="8"/>
                    <a:pt x="544" y="1"/>
                  </a:cubicBezTo>
                  <a:cubicBezTo>
                    <a:pt x="543" y="1"/>
                    <a:pt x="543" y="1"/>
                    <a:pt x="54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5497800" y="2002000"/>
              <a:ext cx="5975" cy="13575"/>
            </a:xfrm>
            <a:custGeom>
              <a:avLst/>
              <a:gdLst/>
              <a:ahLst/>
              <a:cxnLst/>
              <a:rect l="l" t="t" r="r" b="b"/>
              <a:pathLst>
                <a:path w="239" h="543" extrusionOk="0">
                  <a:moveTo>
                    <a:pt x="232" y="1"/>
                  </a:moveTo>
                  <a:cubicBezTo>
                    <a:pt x="225" y="1"/>
                    <a:pt x="169" y="119"/>
                    <a:pt x="108" y="267"/>
                  </a:cubicBezTo>
                  <a:cubicBezTo>
                    <a:pt x="46" y="417"/>
                    <a:pt x="1" y="540"/>
                    <a:pt x="7" y="543"/>
                  </a:cubicBezTo>
                  <a:cubicBezTo>
                    <a:pt x="7" y="543"/>
                    <a:pt x="7" y="543"/>
                    <a:pt x="7" y="543"/>
                  </a:cubicBezTo>
                  <a:cubicBezTo>
                    <a:pt x="15" y="543"/>
                    <a:pt x="69" y="424"/>
                    <a:pt x="131" y="277"/>
                  </a:cubicBezTo>
                  <a:cubicBezTo>
                    <a:pt x="193" y="127"/>
                    <a:pt x="238" y="3"/>
                    <a:pt x="232" y="1"/>
                  </a:cubicBezTo>
                  <a:cubicBezTo>
                    <a:pt x="232" y="1"/>
                    <a:pt x="232" y="1"/>
                    <a:pt x="23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5495050" y="2004575"/>
              <a:ext cx="12975" cy="9350"/>
            </a:xfrm>
            <a:custGeom>
              <a:avLst/>
              <a:gdLst/>
              <a:ahLst/>
              <a:cxnLst/>
              <a:rect l="l" t="t" r="r" b="b"/>
              <a:pathLst>
                <a:path w="519" h="374" extrusionOk="0">
                  <a:moveTo>
                    <a:pt x="6" y="0"/>
                  </a:moveTo>
                  <a:cubicBezTo>
                    <a:pt x="5" y="0"/>
                    <a:pt x="5" y="1"/>
                    <a:pt x="5" y="1"/>
                  </a:cubicBezTo>
                  <a:cubicBezTo>
                    <a:pt x="1" y="6"/>
                    <a:pt x="111" y="94"/>
                    <a:pt x="252" y="197"/>
                  </a:cubicBezTo>
                  <a:cubicBezTo>
                    <a:pt x="387" y="296"/>
                    <a:pt x="502" y="374"/>
                    <a:pt x="513" y="374"/>
                  </a:cubicBezTo>
                  <a:cubicBezTo>
                    <a:pt x="514" y="374"/>
                    <a:pt x="514" y="374"/>
                    <a:pt x="514" y="374"/>
                  </a:cubicBezTo>
                  <a:cubicBezTo>
                    <a:pt x="518" y="368"/>
                    <a:pt x="407" y="280"/>
                    <a:pt x="267" y="177"/>
                  </a:cubicBezTo>
                  <a:cubicBezTo>
                    <a:pt x="130" y="77"/>
                    <a:pt x="16" y="0"/>
                    <a:pt x="6"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5534200" y="2011600"/>
              <a:ext cx="3650" cy="17625"/>
            </a:xfrm>
            <a:custGeom>
              <a:avLst/>
              <a:gdLst/>
              <a:ahLst/>
              <a:cxnLst/>
              <a:rect l="l" t="t" r="r" b="b"/>
              <a:pathLst>
                <a:path w="146" h="705" extrusionOk="0">
                  <a:moveTo>
                    <a:pt x="7" y="1"/>
                  </a:moveTo>
                  <a:cubicBezTo>
                    <a:pt x="7" y="1"/>
                    <a:pt x="7" y="1"/>
                    <a:pt x="7" y="1"/>
                  </a:cubicBezTo>
                  <a:cubicBezTo>
                    <a:pt x="0" y="2"/>
                    <a:pt x="24" y="161"/>
                    <a:pt x="61" y="355"/>
                  </a:cubicBezTo>
                  <a:cubicBezTo>
                    <a:pt x="98" y="548"/>
                    <a:pt x="132" y="705"/>
                    <a:pt x="140" y="705"/>
                  </a:cubicBezTo>
                  <a:cubicBezTo>
                    <a:pt x="140" y="705"/>
                    <a:pt x="140" y="705"/>
                    <a:pt x="140" y="705"/>
                  </a:cubicBezTo>
                  <a:cubicBezTo>
                    <a:pt x="146" y="704"/>
                    <a:pt x="121" y="545"/>
                    <a:pt x="85" y="350"/>
                  </a:cubicBezTo>
                  <a:cubicBezTo>
                    <a:pt x="48" y="157"/>
                    <a:pt x="14" y="1"/>
                    <a:pt x="7"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5529500" y="2017350"/>
              <a:ext cx="13675" cy="4650"/>
            </a:xfrm>
            <a:custGeom>
              <a:avLst/>
              <a:gdLst/>
              <a:ahLst/>
              <a:cxnLst/>
              <a:rect l="l" t="t" r="r" b="b"/>
              <a:pathLst>
                <a:path w="547" h="186" extrusionOk="0">
                  <a:moveTo>
                    <a:pt x="541" y="1"/>
                  </a:moveTo>
                  <a:cubicBezTo>
                    <a:pt x="523" y="1"/>
                    <a:pt x="409" y="41"/>
                    <a:pt x="271" y="88"/>
                  </a:cubicBezTo>
                  <a:cubicBezTo>
                    <a:pt x="122" y="138"/>
                    <a:pt x="0" y="179"/>
                    <a:pt x="2" y="185"/>
                  </a:cubicBezTo>
                  <a:cubicBezTo>
                    <a:pt x="2" y="185"/>
                    <a:pt x="4" y="186"/>
                    <a:pt x="6" y="186"/>
                  </a:cubicBezTo>
                  <a:cubicBezTo>
                    <a:pt x="28" y="186"/>
                    <a:pt x="143" y="157"/>
                    <a:pt x="279" y="110"/>
                  </a:cubicBezTo>
                  <a:cubicBezTo>
                    <a:pt x="429" y="60"/>
                    <a:pt x="546" y="7"/>
                    <a:pt x="543" y="1"/>
                  </a:cubicBezTo>
                  <a:cubicBezTo>
                    <a:pt x="543" y="1"/>
                    <a:pt x="542" y="1"/>
                    <a:pt x="541"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5532925" y="2013550"/>
              <a:ext cx="5950" cy="13550"/>
            </a:xfrm>
            <a:custGeom>
              <a:avLst/>
              <a:gdLst/>
              <a:ahLst/>
              <a:cxnLst/>
              <a:rect l="l" t="t" r="r" b="b"/>
              <a:pathLst>
                <a:path w="238" h="542" extrusionOk="0">
                  <a:moveTo>
                    <a:pt x="232" y="1"/>
                  </a:moveTo>
                  <a:cubicBezTo>
                    <a:pt x="224" y="1"/>
                    <a:pt x="169" y="118"/>
                    <a:pt x="108" y="267"/>
                  </a:cubicBezTo>
                  <a:cubicBezTo>
                    <a:pt x="46" y="416"/>
                    <a:pt x="0" y="539"/>
                    <a:pt x="7" y="542"/>
                  </a:cubicBezTo>
                  <a:cubicBezTo>
                    <a:pt x="7" y="542"/>
                    <a:pt x="7" y="542"/>
                    <a:pt x="7" y="542"/>
                  </a:cubicBezTo>
                  <a:cubicBezTo>
                    <a:pt x="14" y="542"/>
                    <a:pt x="69" y="424"/>
                    <a:pt x="130" y="276"/>
                  </a:cubicBezTo>
                  <a:cubicBezTo>
                    <a:pt x="192" y="126"/>
                    <a:pt x="238" y="3"/>
                    <a:pt x="232" y="1"/>
                  </a:cubicBezTo>
                  <a:cubicBezTo>
                    <a:pt x="232" y="1"/>
                    <a:pt x="232" y="1"/>
                    <a:pt x="232" y="1"/>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5530175" y="2016100"/>
              <a:ext cx="12975" cy="9375"/>
            </a:xfrm>
            <a:custGeom>
              <a:avLst/>
              <a:gdLst/>
              <a:ahLst/>
              <a:cxnLst/>
              <a:rect l="l" t="t" r="r" b="b"/>
              <a:pathLst>
                <a:path w="519" h="375" extrusionOk="0">
                  <a:moveTo>
                    <a:pt x="5" y="0"/>
                  </a:moveTo>
                  <a:cubicBezTo>
                    <a:pt x="4" y="0"/>
                    <a:pt x="4" y="1"/>
                    <a:pt x="4" y="1"/>
                  </a:cubicBezTo>
                  <a:cubicBezTo>
                    <a:pt x="0" y="6"/>
                    <a:pt x="111" y="94"/>
                    <a:pt x="252" y="197"/>
                  </a:cubicBezTo>
                  <a:cubicBezTo>
                    <a:pt x="388" y="297"/>
                    <a:pt x="503" y="375"/>
                    <a:pt x="513" y="375"/>
                  </a:cubicBezTo>
                  <a:cubicBezTo>
                    <a:pt x="513" y="375"/>
                    <a:pt x="514" y="375"/>
                    <a:pt x="514" y="374"/>
                  </a:cubicBezTo>
                  <a:cubicBezTo>
                    <a:pt x="518" y="368"/>
                    <a:pt x="407" y="281"/>
                    <a:pt x="267" y="178"/>
                  </a:cubicBezTo>
                  <a:cubicBezTo>
                    <a:pt x="130" y="78"/>
                    <a:pt x="16" y="0"/>
                    <a:pt x="5"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5511750" y="2044725"/>
              <a:ext cx="3675" cy="17625"/>
            </a:xfrm>
            <a:custGeom>
              <a:avLst/>
              <a:gdLst/>
              <a:ahLst/>
              <a:cxnLst/>
              <a:rect l="l" t="t" r="r" b="b"/>
              <a:pathLst>
                <a:path w="147" h="705" extrusionOk="0">
                  <a:moveTo>
                    <a:pt x="7" y="0"/>
                  </a:moveTo>
                  <a:cubicBezTo>
                    <a:pt x="7" y="0"/>
                    <a:pt x="7" y="0"/>
                    <a:pt x="7" y="0"/>
                  </a:cubicBezTo>
                  <a:cubicBezTo>
                    <a:pt x="0" y="1"/>
                    <a:pt x="25" y="160"/>
                    <a:pt x="62" y="355"/>
                  </a:cubicBezTo>
                  <a:cubicBezTo>
                    <a:pt x="98" y="548"/>
                    <a:pt x="133" y="704"/>
                    <a:pt x="139" y="704"/>
                  </a:cubicBezTo>
                  <a:cubicBezTo>
                    <a:pt x="139" y="704"/>
                    <a:pt x="139" y="704"/>
                    <a:pt x="139" y="704"/>
                  </a:cubicBezTo>
                  <a:cubicBezTo>
                    <a:pt x="146" y="703"/>
                    <a:pt x="122" y="544"/>
                    <a:pt x="85" y="350"/>
                  </a:cubicBezTo>
                  <a:cubicBezTo>
                    <a:pt x="49" y="157"/>
                    <a:pt x="14" y="0"/>
                    <a:pt x="7"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5507025" y="2050475"/>
              <a:ext cx="13700" cy="4650"/>
            </a:xfrm>
            <a:custGeom>
              <a:avLst/>
              <a:gdLst/>
              <a:ahLst/>
              <a:cxnLst/>
              <a:rect l="l" t="t" r="r" b="b"/>
              <a:pathLst>
                <a:path w="548" h="186" extrusionOk="0">
                  <a:moveTo>
                    <a:pt x="542" y="0"/>
                  </a:moveTo>
                  <a:cubicBezTo>
                    <a:pt x="525" y="0"/>
                    <a:pt x="411" y="40"/>
                    <a:pt x="272" y="87"/>
                  </a:cubicBezTo>
                  <a:cubicBezTo>
                    <a:pt x="123" y="138"/>
                    <a:pt x="1" y="178"/>
                    <a:pt x="3" y="184"/>
                  </a:cubicBezTo>
                  <a:cubicBezTo>
                    <a:pt x="3" y="185"/>
                    <a:pt x="4" y="185"/>
                    <a:pt x="6" y="185"/>
                  </a:cubicBezTo>
                  <a:cubicBezTo>
                    <a:pt x="27" y="185"/>
                    <a:pt x="143" y="157"/>
                    <a:pt x="280" y="110"/>
                  </a:cubicBezTo>
                  <a:cubicBezTo>
                    <a:pt x="430" y="59"/>
                    <a:pt x="547" y="7"/>
                    <a:pt x="545" y="1"/>
                  </a:cubicBezTo>
                  <a:cubicBezTo>
                    <a:pt x="545" y="0"/>
                    <a:pt x="544" y="0"/>
                    <a:pt x="542"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5510475" y="2046675"/>
              <a:ext cx="5950" cy="13550"/>
            </a:xfrm>
            <a:custGeom>
              <a:avLst/>
              <a:gdLst/>
              <a:ahLst/>
              <a:cxnLst/>
              <a:rect l="l" t="t" r="r" b="b"/>
              <a:pathLst>
                <a:path w="238" h="542" extrusionOk="0">
                  <a:moveTo>
                    <a:pt x="231" y="0"/>
                  </a:moveTo>
                  <a:cubicBezTo>
                    <a:pt x="224" y="0"/>
                    <a:pt x="170" y="118"/>
                    <a:pt x="108" y="266"/>
                  </a:cubicBezTo>
                  <a:cubicBezTo>
                    <a:pt x="46" y="416"/>
                    <a:pt x="1" y="539"/>
                    <a:pt x="7" y="541"/>
                  </a:cubicBezTo>
                  <a:cubicBezTo>
                    <a:pt x="7" y="541"/>
                    <a:pt x="7" y="541"/>
                    <a:pt x="7" y="541"/>
                  </a:cubicBezTo>
                  <a:cubicBezTo>
                    <a:pt x="14" y="541"/>
                    <a:pt x="69" y="424"/>
                    <a:pt x="130" y="275"/>
                  </a:cubicBezTo>
                  <a:cubicBezTo>
                    <a:pt x="193" y="126"/>
                    <a:pt x="237" y="3"/>
                    <a:pt x="231" y="0"/>
                  </a:cubicBezTo>
                  <a:cubicBezTo>
                    <a:pt x="231" y="0"/>
                    <a:pt x="231" y="0"/>
                    <a:pt x="231"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5507725" y="2049225"/>
              <a:ext cx="12950" cy="9375"/>
            </a:xfrm>
            <a:custGeom>
              <a:avLst/>
              <a:gdLst/>
              <a:ahLst/>
              <a:cxnLst/>
              <a:rect l="l" t="t" r="r" b="b"/>
              <a:pathLst>
                <a:path w="518" h="375" extrusionOk="0">
                  <a:moveTo>
                    <a:pt x="5" y="0"/>
                  </a:moveTo>
                  <a:cubicBezTo>
                    <a:pt x="5" y="0"/>
                    <a:pt x="4" y="0"/>
                    <a:pt x="4" y="0"/>
                  </a:cubicBezTo>
                  <a:cubicBezTo>
                    <a:pt x="1" y="5"/>
                    <a:pt x="111" y="94"/>
                    <a:pt x="252" y="197"/>
                  </a:cubicBezTo>
                  <a:cubicBezTo>
                    <a:pt x="388" y="297"/>
                    <a:pt x="503" y="374"/>
                    <a:pt x="513" y="374"/>
                  </a:cubicBezTo>
                  <a:cubicBezTo>
                    <a:pt x="514" y="374"/>
                    <a:pt x="514" y="374"/>
                    <a:pt x="514" y="374"/>
                  </a:cubicBezTo>
                  <a:cubicBezTo>
                    <a:pt x="518" y="368"/>
                    <a:pt x="407" y="281"/>
                    <a:pt x="266" y="177"/>
                  </a:cubicBezTo>
                  <a:cubicBezTo>
                    <a:pt x="130" y="77"/>
                    <a:pt x="16" y="0"/>
                    <a:pt x="5" y="0"/>
                  </a:cubicBezTo>
                  <a:close/>
                </a:path>
              </a:pathLst>
            </a:custGeom>
            <a:solidFill>
              <a:srgbClr val="FFF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5499700" y="1842000"/>
              <a:ext cx="84725" cy="122625"/>
            </a:xfrm>
            <a:custGeom>
              <a:avLst/>
              <a:gdLst/>
              <a:ahLst/>
              <a:cxnLst/>
              <a:rect l="l" t="t" r="r" b="b"/>
              <a:pathLst>
                <a:path w="3389" h="4905" extrusionOk="0">
                  <a:moveTo>
                    <a:pt x="2209" y="1"/>
                  </a:moveTo>
                  <a:lnTo>
                    <a:pt x="393" y="1327"/>
                  </a:lnTo>
                  <a:cubicBezTo>
                    <a:pt x="103" y="1858"/>
                    <a:pt x="0" y="2489"/>
                    <a:pt x="108" y="3085"/>
                  </a:cubicBezTo>
                  <a:cubicBezTo>
                    <a:pt x="215" y="3681"/>
                    <a:pt x="532" y="4237"/>
                    <a:pt x="990" y="4633"/>
                  </a:cubicBezTo>
                  <a:cubicBezTo>
                    <a:pt x="1009" y="4511"/>
                    <a:pt x="1027" y="4389"/>
                    <a:pt x="1046" y="4268"/>
                  </a:cubicBezTo>
                  <a:cubicBezTo>
                    <a:pt x="1392" y="4676"/>
                    <a:pt x="1928" y="4905"/>
                    <a:pt x="2461" y="4905"/>
                  </a:cubicBezTo>
                  <a:cubicBezTo>
                    <a:pt x="2672" y="4905"/>
                    <a:pt x="2883" y="4869"/>
                    <a:pt x="3081" y="4794"/>
                  </a:cubicBezTo>
                  <a:cubicBezTo>
                    <a:pt x="3174" y="4759"/>
                    <a:pt x="3271" y="4710"/>
                    <a:pt x="3319" y="4623"/>
                  </a:cubicBezTo>
                  <a:cubicBezTo>
                    <a:pt x="3388" y="4496"/>
                    <a:pt x="3330" y="4335"/>
                    <a:pt x="3237" y="4225"/>
                  </a:cubicBezTo>
                  <a:cubicBezTo>
                    <a:pt x="3145" y="4115"/>
                    <a:pt x="3021" y="4034"/>
                    <a:pt x="2930" y="3922"/>
                  </a:cubicBezTo>
                  <a:cubicBezTo>
                    <a:pt x="2712" y="3656"/>
                    <a:pt x="2718" y="3275"/>
                    <a:pt x="2759" y="2933"/>
                  </a:cubicBezTo>
                  <a:cubicBezTo>
                    <a:pt x="2800" y="2590"/>
                    <a:pt x="2862" y="2229"/>
                    <a:pt x="2724" y="1914"/>
                  </a:cubicBezTo>
                  <a:cubicBezTo>
                    <a:pt x="2610" y="1654"/>
                    <a:pt x="2378" y="1467"/>
                    <a:pt x="2230" y="1227"/>
                  </a:cubicBezTo>
                  <a:cubicBezTo>
                    <a:pt x="2004" y="862"/>
                    <a:pt x="1996" y="373"/>
                    <a:pt x="2209" y="1"/>
                  </a:cubicBezTo>
                  <a:close/>
                </a:path>
              </a:pathLst>
            </a:custGeom>
            <a:solidFill>
              <a:srgbClr val="3B2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barn(inVertical)">
                                      <p:cBhvr>
                                        <p:cTn id="7" dur="500"/>
                                        <p:tgtEl>
                                          <p:spTgt spid="279"/>
                                        </p:tgtEl>
                                      </p:cBhvr>
                                    </p:animEffect>
                                  </p:childTnLst>
                                </p:cTn>
                              </p:par>
                              <p:par>
                                <p:cTn id="8" presetID="16" presetClass="entr" presetSubtype="21" fill="hold" nodeType="withEffect">
                                  <p:stCondLst>
                                    <p:cond delay="0"/>
                                  </p:stCondLst>
                                  <p:childTnLst>
                                    <p:set>
                                      <p:cBhvr>
                                        <p:cTn id="9" dur="1" fill="hold">
                                          <p:stCondLst>
                                            <p:cond delay="0"/>
                                          </p:stCondLst>
                                        </p:cTn>
                                        <p:tgtEl>
                                          <p:spTgt spid="282"/>
                                        </p:tgtEl>
                                        <p:attrNameLst>
                                          <p:attrName>style.visibility</p:attrName>
                                        </p:attrNameLst>
                                      </p:cBhvr>
                                      <p:to>
                                        <p:strVal val="visible"/>
                                      </p:to>
                                    </p:set>
                                    <p:animEffect transition="in" filter="barn(inVertical)">
                                      <p:cBhvr>
                                        <p:cTn id="10" dur="500"/>
                                        <p:tgtEl>
                                          <p:spTgt spid="28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80"/>
                                        </p:tgtEl>
                                        <p:attrNameLst>
                                          <p:attrName>style.visibility</p:attrName>
                                        </p:attrNameLst>
                                      </p:cBhvr>
                                      <p:to>
                                        <p:strVal val="visible"/>
                                      </p:to>
                                    </p:set>
                                    <p:animEffect transition="in" filter="barn(inVertical)">
                                      <p:cBhvr>
                                        <p:cTn id="15" dur="500"/>
                                        <p:tgtEl>
                                          <p:spTgt spid="280"/>
                                        </p:tgtEl>
                                      </p:cBhvr>
                                    </p:animEffect>
                                  </p:childTnLst>
                                </p:cTn>
                              </p:par>
                              <p:par>
                                <p:cTn id="16" presetID="16" presetClass="entr" presetSubtype="21" fill="hold" nodeType="withEffect">
                                  <p:stCondLst>
                                    <p:cond delay="0"/>
                                  </p:stCondLst>
                                  <p:childTnLst>
                                    <p:set>
                                      <p:cBhvr>
                                        <p:cTn id="17" dur="1" fill="hold">
                                          <p:stCondLst>
                                            <p:cond delay="0"/>
                                          </p:stCondLst>
                                        </p:cTn>
                                        <p:tgtEl>
                                          <p:spTgt spid="329"/>
                                        </p:tgtEl>
                                        <p:attrNameLst>
                                          <p:attrName>style.visibility</p:attrName>
                                        </p:attrNameLst>
                                      </p:cBhvr>
                                      <p:to>
                                        <p:strVal val="visible"/>
                                      </p:to>
                                    </p:set>
                                    <p:animEffect transition="in" filter="barn(inVertical)">
                                      <p:cBhvr>
                                        <p:cTn id="18" dur="500"/>
                                        <p:tgtEl>
                                          <p:spTgt spid="32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1"/>
                                        </p:tgtEl>
                                        <p:attrNameLst>
                                          <p:attrName>style.visibility</p:attrName>
                                        </p:attrNameLst>
                                      </p:cBhvr>
                                      <p:to>
                                        <p:strVal val="visible"/>
                                      </p:to>
                                    </p:set>
                                    <p:animEffect transition="in" filter="wipe(down)">
                                      <p:cBhvr>
                                        <p:cTn id="23"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P spid="280" grpId="0"/>
      <p:bldP spid="28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0"/>
          <p:cNvSpPr/>
          <p:nvPr/>
        </p:nvSpPr>
        <p:spPr>
          <a:xfrm rot="9047183" flipH="1">
            <a:off x="799983" y="1305307"/>
            <a:ext cx="1009129" cy="91484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5044672" flipH="1">
            <a:off x="4632673" y="1293506"/>
            <a:ext cx="1009174" cy="938442"/>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rot="-10799928" flipH="1">
            <a:off x="797337" y="2498777"/>
            <a:ext cx="1009171" cy="914817"/>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rot="-3218543" flipH="1">
            <a:off x="4673817" y="2451581"/>
            <a:ext cx="921637" cy="1009209"/>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txBox="1">
            <a:spLocks noGrp="1"/>
          </p:cNvSpPr>
          <p:nvPr>
            <p:ph type="subTitle" idx="9"/>
          </p:nvPr>
        </p:nvSpPr>
        <p:spPr>
          <a:xfrm>
            <a:off x="1875875" y="1499825"/>
            <a:ext cx="28437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Tổng quan</a:t>
            </a:r>
            <a:endParaRPr/>
          </a:p>
        </p:txBody>
      </p:sp>
      <p:sp>
        <p:nvSpPr>
          <p:cNvPr id="444" name="Google Shape;444;p30"/>
          <p:cNvSpPr txBox="1">
            <a:spLocks noGrp="1"/>
          </p:cNvSpPr>
          <p:nvPr>
            <p:ph type="subTitle" idx="13"/>
          </p:nvPr>
        </p:nvSpPr>
        <p:spPr>
          <a:xfrm>
            <a:off x="5656025" y="1529625"/>
            <a:ext cx="28437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Kết quả đạt được</a:t>
            </a:r>
            <a:endParaRPr/>
          </a:p>
        </p:txBody>
      </p:sp>
      <p:sp>
        <p:nvSpPr>
          <p:cNvPr id="445" name="Google Shape;445;p30"/>
          <p:cNvSpPr txBox="1">
            <a:spLocks noGrp="1"/>
          </p:cNvSpPr>
          <p:nvPr>
            <p:ph type="subTitle" idx="14"/>
          </p:nvPr>
        </p:nvSpPr>
        <p:spPr>
          <a:xfrm>
            <a:off x="1875875" y="2723063"/>
            <a:ext cx="28437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Chức năng chính</a:t>
            </a:r>
            <a:endParaRPr/>
          </a:p>
        </p:txBody>
      </p:sp>
      <p:sp>
        <p:nvSpPr>
          <p:cNvPr id="446" name="Google Shape;446;p30"/>
          <p:cNvSpPr txBox="1">
            <a:spLocks noGrp="1"/>
          </p:cNvSpPr>
          <p:nvPr>
            <p:ph type="subTitle" idx="15"/>
          </p:nvPr>
        </p:nvSpPr>
        <p:spPr>
          <a:xfrm>
            <a:off x="5745300" y="2723063"/>
            <a:ext cx="28437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Hướng phát triển</a:t>
            </a:r>
            <a:endParaRPr/>
          </a:p>
        </p:txBody>
      </p:sp>
      <p:sp>
        <p:nvSpPr>
          <p:cNvPr id="447" name="Google Shape;447;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 báo cáo</a:t>
            </a:r>
            <a:endParaRPr/>
          </a:p>
        </p:txBody>
      </p:sp>
      <p:sp>
        <p:nvSpPr>
          <p:cNvPr id="448" name="Google Shape;448;p30"/>
          <p:cNvSpPr txBox="1">
            <a:spLocks noGrp="1"/>
          </p:cNvSpPr>
          <p:nvPr>
            <p:ph type="title" idx="2"/>
          </p:nvPr>
        </p:nvSpPr>
        <p:spPr>
          <a:xfrm>
            <a:off x="837447" y="1466027"/>
            <a:ext cx="93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9" name="Google Shape;449;p30"/>
          <p:cNvSpPr txBox="1">
            <a:spLocks noGrp="1"/>
          </p:cNvSpPr>
          <p:nvPr>
            <p:ph type="title" idx="3"/>
          </p:nvPr>
        </p:nvSpPr>
        <p:spPr>
          <a:xfrm>
            <a:off x="4711710" y="1466027"/>
            <a:ext cx="851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0" name="Google Shape;450;p30"/>
          <p:cNvSpPr txBox="1">
            <a:spLocks noGrp="1"/>
          </p:cNvSpPr>
          <p:nvPr>
            <p:ph type="title" idx="5"/>
          </p:nvPr>
        </p:nvSpPr>
        <p:spPr>
          <a:xfrm>
            <a:off x="876372" y="2659486"/>
            <a:ext cx="851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1" name="Google Shape;451;p30"/>
          <p:cNvSpPr txBox="1">
            <a:spLocks noGrp="1"/>
          </p:cNvSpPr>
          <p:nvPr>
            <p:ph type="title" idx="7"/>
          </p:nvPr>
        </p:nvSpPr>
        <p:spPr>
          <a:xfrm>
            <a:off x="4667535" y="2659486"/>
            <a:ext cx="93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52" name="Google Shape;452;p30"/>
          <p:cNvSpPr/>
          <p:nvPr/>
        </p:nvSpPr>
        <p:spPr>
          <a:xfrm rot="-3218543" flipH="1">
            <a:off x="892917" y="3823518"/>
            <a:ext cx="921637" cy="1009209"/>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txBox="1">
            <a:spLocks noGrp="1"/>
          </p:cNvSpPr>
          <p:nvPr>
            <p:ph type="subTitle" idx="15"/>
          </p:nvPr>
        </p:nvSpPr>
        <p:spPr>
          <a:xfrm>
            <a:off x="1896150" y="4095025"/>
            <a:ext cx="28437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Công nghệ sử dụng</a:t>
            </a:r>
            <a:endParaRPr/>
          </a:p>
        </p:txBody>
      </p:sp>
      <p:sp>
        <p:nvSpPr>
          <p:cNvPr id="454" name="Google Shape;454;p30"/>
          <p:cNvSpPr txBox="1">
            <a:spLocks noGrp="1"/>
          </p:cNvSpPr>
          <p:nvPr>
            <p:ph type="title" idx="7"/>
          </p:nvPr>
        </p:nvSpPr>
        <p:spPr>
          <a:xfrm>
            <a:off x="886635" y="4031423"/>
            <a:ext cx="9342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5" name="Google Shape;455;p30"/>
          <p:cNvSpPr/>
          <p:nvPr/>
        </p:nvSpPr>
        <p:spPr>
          <a:xfrm rot="-10799928" flipH="1">
            <a:off x="4739862" y="3768290"/>
            <a:ext cx="1009171" cy="914817"/>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txBox="1">
            <a:spLocks noGrp="1"/>
          </p:cNvSpPr>
          <p:nvPr>
            <p:ph type="subTitle" idx="14"/>
          </p:nvPr>
        </p:nvSpPr>
        <p:spPr>
          <a:xfrm>
            <a:off x="5851200" y="3992600"/>
            <a:ext cx="2843700" cy="46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Demo</a:t>
            </a:r>
            <a:endParaRPr/>
          </a:p>
        </p:txBody>
      </p:sp>
      <p:sp>
        <p:nvSpPr>
          <p:cNvPr id="457" name="Google Shape;457;p30"/>
          <p:cNvSpPr txBox="1">
            <a:spLocks noGrp="1"/>
          </p:cNvSpPr>
          <p:nvPr>
            <p:ph type="title" idx="5"/>
          </p:nvPr>
        </p:nvSpPr>
        <p:spPr>
          <a:xfrm>
            <a:off x="4818897" y="3928998"/>
            <a:ext cx="8511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1"/>
          <p:cNvSpPr/>
          <p:nvPr/>
        </p:nvSpPr>
        <p:spPr>
          <a:xfrm flipH="1">
            <a:off x="2364591" y="1345000"/>
            <a:ext cx="1422392" cy="138175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1"/>
          <p:cNvSpPr txBox="1">
            <a:spLocks noGrp="1"/>
          </p:cNvSpPr>
          <p:nvPr>
            <p:ph type="title" idx="2"/>
          </p:nvPr>
        </p:nvSpPr>
        <p:spPr>
          <a:xfrm>
            <a:off x="2472800" y="1559925"/>
            <a:ext cx="11007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4" name="Google Shape;464;p31"/>
          <p:cNvSpPr txBox="1">
            <a:spLocks noGrp="1"/>
          </p:cNvSpPr>
          <p:nvPr>
            <p:ph type="title"/>
          </p:nvPr>
        </p:nvSpPr>
        <p:spPr>
          <a:xfrm>
            <a:off x="895688" y="2701025"/>
            <a:ext cx="436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Tổng quan</a:t>
            </a:r>
            <a:endParaRPr/>
          </a:p>
        </p:txBody>
      </p:sp>
      <p:sp>
        <p:nvSpPr>
          <p:cNvPr id="465" name="Google Shape;465;p31"/>
          <p:cNvSpPr/>
          <p:nvPr/>
        </p:nvSpPr>
        <p:spPr>
          <a:xfrm>
            <a:off x="6265216" y="1502668"/>
            <a:ext cx="1375591" cy="2445476"/>
          </a:xfrm>
          <a:custGeom>
            <a:avLst/>
            <a:gdLst/>
            <a:ahLst/>
            <a:cxnLst/>
            <a:rect l="l" t="t" r="r" b="b"/>
            <a:pathLst>
              <a:path w="19782" h="35169" extrusionOk="0">
                <a:moveTo>
                  <a:pt x="4840" y="0"/>
                </a:moveTo>
                <a:cubicBezTo>
                  <a:pt x="3017" y="0"/>
                  <a:pt x="1537" y="633"/>
                  <a:pt x="1206" y="2047"/>
                </a:cubicBezTo>
                <a:cubicBezTo>
                  <a:pt x="1" y="7158"/>
                  <a:pt x="9120" y="9657"/>
                  <a:pt x="9109" y="13868"/>
                </a:cubicBezTo>
                <a:cubicBezTo>
                  <a:pt x="9092" y="18084"/>
                  <a:pt x="4279" y="21765"/>
                  <a:pt x="6547" y="25492"/>
                </a:cubicBezTo>
                <a:cubicBezTo>
                  <a:pt x="10082" y="31312"/>
                  <a:pt x="7820" y="33777"/>
                  <a:pt x="7820" y="33777"/>
                </a:cubicBezTo>
                <a:cubicBezTo>
                  <a:pt x="7820" y="33777"/>
                  <a:pt x="12091" y="35168"/>
                  <a:pt x="13267" y="35168"/>
                </a:cubicBezTo>
                <a:cubicBezTo>
                  <a:pt x="13281" y="35168"/>
                  <a:pt x="13295" y="35168"/>
                  <a:pt x="13308" y="35168"/>
                </a:cubicBezTo>
                <a:cubicBezTo>
                  <a:pt x="14040" y="35145"/>
                  <a:pt x="19781" y="29567"/>
                  <a:pt x="13707" y="24321"/>
                </a:cubicBezTo>
                <a:cubicBezTo>
                  <a:pt x="10550" y="21596"/>
                  <a:pt x="12593" y="12370"/>
                  <a:pt x="12846" y="10485"/>
                </a:cubicBezTo>
                <a:cubicBezTo>
                  <a:pt x="13100" y="8593"/>
                  <a:pt x="12475" y="2503"/>
                  <a:pt x="9171" y="1000"/>
                </a:cubicBezTo>
                <a:cubicBezTo>
                  <a:pt x="7759" y="354"/>
                  <a:pt x="6203" y="0"/>
                  <a:pt x="48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1"/>
          <p:cNvSpPr/>
          <p:nvPr/>
        </p:nvSpPr>
        <p:spPr>
          <a:xfrm>
            <a:off x="6392467" y="2098243"/>
            <a:ext cx="141787" cy="142130"/>
          </a:xfrm>
          <a:custGeom>
            <a:avLst/>
            <a:gdLst/>
            <a:ahLst/>
            <a:cxnLst/>
            <a:rect l="l" t="t" r="r" b="b"/>
            <a:pathLst>
              <a:path w="2039" h="2044" extrusionOk="0">
                <a:moveTo>
                  <a:pt x="1019" y="0"/>
                </a:moveTo>
                <a:cubicBezTo>
                  <a:pt x="456" y="0"/>
                  <a:pt x="0" y="456"/>
                  <a:pt x="0" y="1019"/>
                </a:cubicBezTo>
                <a:cubicBezTo>
                  <a:pt x="0" y="1588"/>
                  <a:pt x="456" y="2043"/>
                  <a:pt x="1019" y="2043"/>
                </a:cubicBezTo>
                <a:cubicBezTo>
                  <a:pt x="1582" y="2043"/>
                  <a:pt x="2038" y="1588"/>
                  <a:pt x="2038" y="1019"/>
                </a:cubicBezTo>
                <a:cubicBezTo>
                  <a:pt x="2038" y="456"/>
                  <a:pt x="1582" y="0"/>
                  <a:pt x="10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1"/>
          <p:cNvSpPr/>
          <p:nvPr/>
        </p:nvSpPr>
        <p:spPr>
          <a:xfrm>
            <a:off x="5568532" y="1692293"/>
            <a:ext cx="1703182" cy="2175194"/>
          </a:xfrm>
          <a:custGeom>
            <a:avLst/>
            <a:gdLst/>
            <a:ahLst/>
            <a:cxnLst/>
            <a:rect l="l" t="t" r="r" b="b"/>
            <a:pathLst>
              <a:path w="24493" h="31282" extrusionOk="0">
                <a:moveTo>
                  <a:pt x="10104" y="4627"/>
                </a:moveTo>
                <a:cubicBezTo>
                  <a:pt x="9954" y="4627"/>
                  <a:pt x="9847" y="4844"/>
                  <a:pt x="10009" y="4954"/>
                </a:cubicBezTo>
                <a:cubicBezTo>
                  <a:pt x="10031" y="4966"/>
                  <a:pt x="10498" y="5275"/>
                  <a:pt x="11433" y="5275"/>
                </a:cubicBezTo>
                <a:cubicBezTo>
                  <a:pt x="11776" y="5275"/>
                  <a:pt x="12120" y="5236"/>
                  <a:pt x="12457" y="5168"/>
                </a:cubicBezTo>
                <a:cubicBezTo>
                  <a:pt x="12674" y="5121"/>
                  <a:pt x="12623" y="4815"/>
                  <a:pt x="12425" y="4815"/>
                </a:cubicBezTo>
                <a:cubicBezTo>
                  <a:pt x="12412" y="4815"/>
                  <a:pt x="12398" y="4817"/>
                  <a:pt x="12384" y="4819"/>
                </a:cubicBezTo>
                <a:cubicBezTo>
                  <a:pt x="12020" y="4895"/>
                  <a:pt x="11703" y="4924"/>
                  <a:pt x="11432" y="4924"/>
                </a:cubicBezTo>
                <a:cubicBezTo>
                  <a:pt x="10616" y="4924"/>
                  <a:pt x="10214" y="4666"/>
                  <a:pt x="10206" y="4662"/>
                </a:cubicBezTo>
                <a:cubicBezTo>
                  <a:pt x="10171" y="4637"/>
                  <a:pt x="10136" y="4627"/>
                  <a:pt x="10104" y="4627"/>
                </a:cubicBezTo>
                <a:close/>
                <a:moveTo>
                  <a:pt x="9307" y="4817"/>
                </a:moveTo>
                <a:cubicBezTo>
                  <a:pt x="9235" y="4817"/>
                  <a:pt x="9165" y="4857"/>
                  <a:pt x="9142" y="4949"/>
                </a:cubicBezTo>
                <a:cubicBezTo>
                  <a:pt x="8917" y="5855"/>
                  <a:pt x="8455" y="7628"/>
                  <a:pt x="8359" y="7898"/>
                </a:cubicBezTo>
                <a:cubicBezTo>
                  <a:pt x="8337" y="7972"/>
                  <a:pt x="8354" y="8050"/>
                  <a:pt x="8410" y="8101"/>
                </a:cubicBezTo>
                <a:lnTo>
                  <a:pt x="8410" y="8107"/>
                </a:lnTo>
                <a:cubicBezTo>
                  <a:pt x="8489" y="8174"/>
                  <a:pt x="8748" y="8202"/>
                  <a:pt x="9029" y="8202"/>
                </a:cubicBezTo>
                <a:cubicBezTo>
                  <a:pt x="9373" y="8202"/>
                  <a:pt x="9744" y="8163"/>
                  <a:pt x="9840" y="8118"/>
                </a:cubicBezTo>
                <a:cubicBezTo>
                  <a:pt x="9924" y="8073"/>
                  <a:pt x="9958" y="7972"/>
                  <a:pt x="9913" y="7887"/>
                </a:cubicBezTo>
                <a:cubicBezTo>
                  <a:pt x="9883" y="7823"/>
                  <a:pt x="9818" y="7785"/>
                  <a:pt x="9749" y="7785"/>
                </a:cubicBezTo>
                <a:cubicBezTo>
                  <a:pt x="9726" y="7785"/>
                  <a:pt x="9704" y="7789"/>
                  <a:pt x="9682" y="7797"/>
                </a:cubicBezTo>
                <a:cubicBezTo>
                  <a:pt x="9604" y="7830"/>
                  <a:pt x="9284" y="7851"/>
                  <a:pt x="9010" y="7851"/>
                </a:cubicBezTo>
                <a:cubicBezTo>
                  <a:pt x="8910" y="7851"/>
                  <a:pt x="8816" y="7848"/>
                  <a:pt x="8742" y="7842"/>
                </a:cubicBezTo>
                <a:cubicBezTo>
                  <a:pt x="8945" y="7167"/>
                  <a:pt x="9457" y="5135"/>
                  <a:pt x="9485" y="5039"/>
                </a:cubicBezTo>
                <a:cubicBezTo>
                  <a:pt x="9519" y="4902"/>
                  <a:pt x="9412" y="4817"/>
                  <a:pt x="9307" y="4817"/>
                </a:cubicBezTo>
                <a:close/>
                <a:moveTo>
                  <a:pt x="9781" y="8860"/>
                </a:moveTo>
                <a:cubicBezTo>
                  <a:pt x="9630" y="8860"/>
                  <a:pt x="9497" y="8961"/>
                  <a:pt x="9401" y="9030"/>
                </a:cubicBezTo>
                <a:cubicBezTo>
                  <a:pt x="9378" y="9047"/>
                  <a:pt x="9356" y="9064"/>
                  <a:pt x="9333" y="9080"/>
                </a:cubicBezTo>
                <a:lnTo>
                  <a:pt x="9311" y="9058"/>
                </a:lnTo>
                <a:cubicBezTo>
                  <a:pt x="9209" y="8985"/>
                  <a:pt x="9097" y="8928"/>
                  <a:pt x="8973" y="8895"/>
                </a:cubicBezTo>
                <a:cubicBezTo>
                  <a:pt x="8958" y="8891"/>
                  <a:pt x="8940" y="8887"/>
                  <a:pt x="8917" y="8887"/>
                </a:cubicBezTo>
                <a:cubicBezTo>
                  <a:pt x="8831" y="8887"/>
                  <a:pt x="8664" y="8947"/>
                  <a:pt x="8202" y="9334"/>
                </a:cubicBezTo>
                <a:cubicBezTo>
                  <a:pt x="8129" y="9396"/>
                  <a:pt x="8123" y="9508"/>
                  <a:pt x="8185" y="9581"/>
                </a:cubicBezTo>
                <a:cubicBezTo>
                  <a:pt x="8220" y="9623"/>
                  <a:pt x="8271" y="9644"/>
                  <a:pt x="8321" y="9644"/>
                </a:cubicBezTo>
                <a:cubicBezTo>
                  <a:pt x="8361" y="9644"/>
                  <a:pt x="8401" y="9631"/>
                  <a:pt x="8433" y="9604"/>
                </a:cubicBezTo>
                <a:cubicBezTo>
                  <a:pt x="8585" y="9474"/>
                  <a:pt x="8742" y="9356"/>
                  <a:pt x="8911" y="9249"/>
                </a:cubicBezTo>
                <a:cubicBezTo>
                  <a:pt x="8984" y="9272"/>
                  <a:pt x="9046" y="9306"/>
                  <a:pt x="9102" y="9351"/>
                </a:cubicBezTo>
                <a:cubicBezTo>
                  <a:pt x="9136" y="9373"/>
                  <a:pt x="9176" y="9396"/>
                  <a:pt x="9215" y="9418"/>
                </a:cubicBezTo>
                <a:cubicBezTo>
                  <a:pt x="9253" y="9440"/>
                  <a:pt x="9291" y="9449"/>
                  <a:pt x="9328" y="9449"/>
                </a:cubicBezTo>
                <a:cubicBezTo>
                  <a:pt x="9434" y="9449"/>
                  <a:pt x="9534" y="9375"/>
                  <a:pt x="9609" y="9317"/>
                </a:cubicBezTo>
                <a:cubicBezTo>
                  <a:pt x="9660" y="9272"/>
                  <a:pt x="9716" y="9238"/>
                  <a:pt x="9778" y="9216"/>
                </a:cubicBezTo>
                <a:cubicBezTo>
                  <a:pt x="9840" y="9244"/>
                  <a:pt x="9896" y="9272"/>
                  <a:pt x="9952" y="9306"/>
                </a:cubicBezTo>
                <a:cubicBezTo>
                  <a:pt x="10171" y="9427"/>
                  <a:pt x="10470" y="9601"/>
                  <a:pt x="10799" y="9601"/>
                </a:cubicBezTo>
                <a:cubicBezTo>
                  <a:pt x="10869" y="9601"/>
                  <a:pt x="10939" y="9593"/>
                  <a:pt x="11011" y="9576"/>
                </a:cubicBezTo>
                <a:cubicBezTo>
                  <a:pt x="11224" y="9524"/>
                  <a:pt x="11163" y="9226"/>
                  <a:pt x="10975" y="9226"/>
                </a:cubicBezTo>
                <a:cubicBezTo>
                  <a:pt x="10959" y="9226"/>
                  <a:pt x="10943" y="9228"/>
                  <a:pt x="10926" y="9232"/>
                </a:cubicBezTo>
                <a:cubicBezTo>
                  <a:pt x="10883" y="9244"/>
                  <a:pt x="10839" y="9249"/>
                  <a:pt x="10794" y="9249"/>
                </a:cubicBezTo>
                <a:cubicBezTo>
                  <a:pt x="10561" y="9249"/>
                  <a:pt x="10317" y="9106"/>
                  <a:pt x="10133" y="9002"/>
                </a:cubicBezTo>
                <a:cubicBezTo>
                  <a:pt x="10054" y="8951"/>
                  <a:pt x="9975" y="8912"/>
                  <a:pt x="9890" y="8878"/>
                </a:cubicBezTo>
                <a:cubicBezTo>
                  <a:pt x="9853" y="8865"/>
                  <a:pt x="9817" y="8860"/>
                  <a:pt x="9781" y="8860"/>
                </a:cubicBezTo>
                <a:close/>
                <a:moveTo>
                  <a:pt x="9956" y="9706"/>
                </a:moveTo>
                <a:cubicBezTo>
                  <a:pt x="9926" y="9706"/>
                  <a:pt x="9895" y="9715"/>
                  <a:pt x="9862" y="9733"/>
                </a:cubicBezTo>
                <a:cubicBezTo>
                  <a:pt x="9686" y="9822"/>
                  <a:pt x="9528" y="9852"/>
                  <a:pt x="9395" y="9852"/>
                </a:cubicBezTo>
                <a:cubicBezTo>
                  <a:pt x="9151" y="9852"/>
                  <a:pt x="8995" y="9752"/>
                  <a:pt x="8984" y="9745"/>
                </a:cubicBezTo>
                <a:cubicBezTo>
                  <a:pt x="8952" y="9723"/>
                  <a:pt x="8919" y="9713"/>
                  <a:pt x="8888" y="9713"/>
                </a:cubicBezTo>
                <a:cubicBezTo>
                  <a:pt x="8743" y="9713"/>
                  <a:pt x="8639" y="9920"/>
                  <a:pt x="8787" y="10032"/>
                </a:cubicBezTo>
                <a:cubicBezTo>
                  <a:pt x="8967" y="10150"/>
                  <a:pt x="9181" y="10206"/>
                  <a:pt x="9395" y="10206"/>
                </a:cubicBezTo>
                <a:cubicBezTo>
                  <a:pt x="9615" y="10201"/>
                  <a:pt x="9829" y="10150"/>
                  <a:pt x="10026" y="10049"/>
                </a:cubicBezTo>
                <a:cubicBezTo>
                  <a:pt x="10217" y="9963"/>
                  <a:pt x="10120" y="9706"/>
                  <a:pt x="9956" y="9706"/>
                </a:cubicBezTo>
                <a:close/>
                <a:moveTo>
                  <a:pt x="6935" y="17175"/>
                </a:moveTo>
                <a:cubicBezTo>
                  <a:pt x="6740" y="17175"/>
                  <a:pt x="6686" y="17477"/>
                  <a:pt x="6902" y="17524"/>
                </a:cubicBezTo>
                <a:cubicBezTo>
                  <a:pt x="7239" y="17597"/>
                  <a:pt x="8371" y="17670"/>
                  <a:pt x="9570" y="17743"/>
                </a:cubicBezTo>
                <a:cubicBezTo>
                  <a:pt x="10358" y="17794"/>
                  <a:pt x="11168" y="17839"/>
                  <a:pt x="11787" y="17895"/>
                </a:cubicBezTo>
                <a:lnTo>
                  <a:pt x="11799" y="17895"/>
                </a:lnTo>
                <a:cubicBezTo>
                  <a:pt x="11802" y="17896"/>
                  <a:pt x="11806" y="17896"/>
                  <a:pt x="11810" y="17896"/>
                </a:cubicBezTo>
                <a:cubicBezTo>
                  <a:pt x="12036" y="17896"/>
                  <a:pt x="12048" y="17552"/>
                  <a:pt x="11816" y="17541"/>
                </a:cubicBezTo>
                <a:lnTo>
                  <a:pt x="11816" y="17541"/>
                </a:lnTo>
                <a:lnTo>
                  <a:pt x="11816" y="17546"/>
                </a:lnTo>
                <a:cubicBezTo>
                  <a:pt x="11196" y="17490"/>
                  <a:pt x="10380" y="17439"/>
                  <a:pt x="9592" y="17389"/>
                </a:cubicBezTo>
                <a:cubicBezTo>
                  <a:pt x="8461" y="17321"/>
                  <a:pt x="7290" y="17248"/>
                  <a:pt x="6980" y="17181"/>
                </a:cubicBezTo>
                <a:cubicBezTo>
                  <a:pt x="6965" y="17177"/>
                  <a:pt x="6949" y="17175"/>
                  <a:pt x="6935" y="17175"/>
                </a:cubicBezTo>
                <a:close/>
                <a:moveTo>
                  <a:pt x="13273" y="17543"/>
                </a:moveTo>
                <a:cubicBezTo>
                  <a:pt x="13217" y="17543"/>
                  <a:pt x="13162" y="17558"/>
                  <a:pt x="13110" y="17591"/>
                </a:cubicBezTo>
                <a:cubicBezTo>
                  <a:pt x="12951" y="17693"/>
                  <a:pt x="13044" y="17915"/>
                  <a:pt x="13199" y="17915"/>
                </a:cubicBezTo>
                <a:cubicBezTo>
                  <a:pt x="13224" y="17915"/>
                  <a:pt x="13251" y="17909"/>
                  <a:pt x="13279" y="17895"/>
                </a:cubicBezTo>
                <a:cubicBezTo>
                  <a:pt x="13290" y="17901"/>
                  <a:pt x="13302" y="17907"/>
                  <a:pt x="13307" y="17918"/>
                </a:cubicBezTo>
                <a:cubicBezTo>
                  <a:pt x="13330" y="17952"/>
                  <a:pt x="13347" y="17991"/>
                  <a:pt x="13364" y="18036"/>
                </a:cubicBezTo>
                <a:cubicBezTo>
                  <a:pt x="13380" y="18070"/>
                  <a:pt x="13397" y="18109"/>
                  <a:pt x="13414" y="18149"/>
                </a:cubicBezTo>
                <a:cubicBezTo>
                  <a:pt x="13544" y="18385"/>
                  <a:pt x="13786" y="18532"/>
                  <a:pt x="14056" y="18537"/>
                </a:cubicBezTo>
                <a:lnTo>
                  <a:pt x="14073" y="18537"/>
                </a:lnTo>
                <a:cubicBezTo>
                  <a:pt x="14343" y="18526"/>
                  <a:pt x="14591" y="18368"/>
                  <a:pt x="14715" y="18126"/>
                </a:cubicBezTo>
                <a:cubicBezTo>
                  <a:pt x="14754" y="18036"/>
                  <a:pt x="14720" y="17929"/>
                  <a:pt x="14630" y="17890"/>
                </a:cubicBezTo>
                <a:cubicBezTo>
                  <a:pt x="14606" y="17877"/>
                  <a:pt x="14581" y="17871"/>
                  <a:pt x="14555" y="17871"/>
                </a:cubicBezTo>
                <a:cubicBezTo>
                  <a:pt x="14491" y="17871"/>
                  <a:pt x="14428" y="17910"/>
                  <a:pt x="14399" y="17974"/>
                </a:cubicBezTo>
                <a:cubicBezTo>
                  <a:pt x="14331" y="18114"/>
                  <a:pt x="14195" y="18185"/>
                  <a:pt x="14060" y="18185"/>
                </a:cubicBezTo>
                <a:cubicBezTo>
                  <a:pt x="13928" y="18185"/>
                  <a:pt x="13796" y="18119"/>
                  <a:pt x="13724" y="17986"/>
                </a:cubicBezTo>
                <a:cubicBezTo>
                  <a:pt x="13713" y="17957"/>
                  <a:pt x="13701" y="17929"/>
                  <a:pt x="13690" y="17901"/>
                </a:cubicBezTo>
                <a:cubicBezTo>
                  <a:pt x="13662" y="17834"/>
                  <a:pt x="13628" y="17766"/>
                  <a:pt x="13589" y="17710"/>
                </a:cubicBezTo>
                <a:cubicBezTo>
                  <a:pt x="13515" y="17613"/>
                  <a:pt x="13394" y="17543"/>
                  <a:pt x="13273" y="17543"/>
                </a:cubicBezTo>
                <a:close/>
                <a:moveTo>
                  <a:pt x="11772" y="0"/>
                </a:moveTo>
                <a:cubicBezTo>
                  <a:pt x="11702" y="0"/>
                  <a:pt x="11632" y="40"/>
                  <a:pt x="11607" y="130"/>
                </a:cubicBezTo>
                <a:cubicBezTo>
                  <a:pt x="10594" y="3784"/>
                  <a:pt x="12739" y="5129"/>
                  <a:pt x="15007" y="6547"/>
                </a:cubicBezTo>
                <a:cubicBezTo>
                  <a:pt x="15790" y="7037"/>
                  <a:pt x="16595" y="7544"/>
                  <a:pt x="17293" y="8157"/>
                </a:cubicBezTo>
                <a:cubicBezTo>
                  <a:pt x="19730" y="10961"/>
                  <a:pt x="18649" y="13184"/>
                  <a:pt x="17394" y="15756"/>
                </a:cubicBezTo>
                <a:cubicBezTo>
                  <a:pt x="16257" y="18087"/>
                  <a:pt x="14973" y="20727"/>
                  <a:pt x="16662" y="24031"/>
                </a:cubicBezTo>
                <a:cubicBezTo>
                  <a:pt x="17675" y="26012"/>
                  <a:pt x="18908" y="27110"/>
                  <a:pt x="20929" y="27825"/>
                </a:cubicBezTo>
                <a:cubicBezTo>
                  <a:pt x="20946" y="27831"/>
                  <a:pt x="20968" y="27831"/>
                  <a:pt x="20985" y="27831"/>
                </a:cubicBezTo>
                <a:cubicBezTo>
                  <a:pt x="21064" y="27831"/>
                  <a:pt x="21126" y="27786"/>
                  <a:pt x="21154" y="27718"/>
                </a:cubicBezTo>
                <a:cubicBezTo>
                  <a:pt x="21188" y="27622"/>
                  <a:pt x="21137" y="27521"/>
                  <a:pt x="21047" y="27487"/>
                </a:cubicBezTo>
                <a:cubicBezTo>
                  <a:pt x="19094" y="26800"/>
                  <a:pt x="17957" y="25787"/>
                  <a:pt x="16977" y="23868"/>
                </a:cubicBezTo>
                <a:cubicBezTo>
                  <a:pt x="15367" y="20721"/>
                  <a:pt x="16555" y="18273"/>
                  <a:pt x="17709" y="15908"/>
                </a:cubicBezTo>
                <a:cubicBezTo>
                  <a:pt x="18964" y="13330"/>
                  <a:pt x="20152" y="10893"/>
                  <a:pt x="17546" y="7921"/>
                </a:cubicBezTo>
                <a:cubicBezTo>
                  <a:pt x="17546" y="7910"/>
                  <a:pt x="17540" y="7910"/>
                  <a:pt x="17535" y="7904"/>
                </a:cubicBezTo>
                <a:cubicBezTo>
                  <a:pt x="16808" y="7262"/>
                  <a:pt x="15987" y="6750"/>
                  <a:pt x="15193" y="6249"/>
                </a:cubicBezTo>
                <a:cubicBezTo>
                  <a:pt x="12941" y="4842"/>
                  <a:pt x="10999" y="3626"/>
                  <a:pt x="11945" y="226"/>
                </a:cubicBezTo>
                <a:cubicBezTo>
                  <a:pt x="11982" y="88"/>
                  <a:pt x="11876" y="0"/>
                  <a:pt x="11772" y="0"/>
                </a:cubicBezTo>
                <a:close/>
                <a:moveTo>
                  <a:pt x="13524" y="310"/>
                </a:moveTo>
                <a:cubicBezTo>
                  <a:pt x="13453" y="310"/>
                  <a:pt x="13382" y="351"/>
                  <a:pt x="13358" y="446"/>
                </a:cubicBezTo>
                <a:cubicBezTo>
                  <a:pt x="13026" y="1515"/>
                  <a:pt x="13341" y="2799"/>
                  <a:pt x="14197" y="3879"/>
                </a:cubicBezTo>
                <a:cubicBezTo>
                  <a:pt x="14917" y="4791"/>
                  <a:pt x="15902" y="5450"/>
                  <a:pt x="16848" y="6086"/>
                </a:cubicBezTo>
                <a:lnTo>
                  <a:pt x="16932" y="6137"/>
                </a:lnTo>
                <a:cubicBezTo>
                  <a:pt x="17968" y="6835"/>
                  <a:pt x="18880" y="7482"/>
                  <a:pt x="19527" y="8377"/>
                </a:cubicBezTo>
                <a:cubicBezTo>
                  <a:pt x="20034" y="9086"/>
                  <a:pt x="20349" y="9919"/>
                  <a:pt x="20434" y="10792"/>
                </a:cubicBezTo>
                <a:cubicBezTo>
                  <a:pt x="20557" y="12114"/>
                  <a:pt x="20141" y="13443"/>
                  <a:pt x="19741" y="14732"/>
                </a:cubicBezTo>
                <a:cubicBezTo>
                  <a:pt x="19634" y="15064"/>
                  <a:pt x="19527" y="15413"/>
                  <a:pt x="19426" y="15751"/>
                </a:cubicBezTo>
                <a:cubicBezTo>
                  <a:pt x="18801" y="17957"/>
                  <a:pt x="18919" y="19680"/>
                  <a:pt x="19786" y="20879"/>
                </a:cubicBezTo>
                <a:cubicBezTo>
                  <a:pt x="20253" y="21526"/>
                  <a:pt x="20912" y="21976"/>
                  <a:pt x="21554" y="22410"/>
                </a:cubicBezTo>
                <a:cubicBezTo>
                  <a:pt x="22066" y="22765"/>
                  <a:pt x="22595" y="23125"/>
                  <a:pt x="23006" y="23575"/>
                </a:cubicBezTo>
                <a:cubicBezTo>
                  <a:pt x="23772" y="24419"/>
                  <a:pt x="24126" y="25556"/>
                  <a:pt x="23991" y="26688"/>
                </a:cubicBezTo>
                <a:cubicBezTo>
                  <a:pt x="23805" y="28146"/>
                  <a:pt x="22786" y="29429"/>
                  <a:pt x="21970" y="30459"/>
                </a:cubicBezTo>
                <a:cubicBezTo>
                  <a:pt x="21871" y="30592"/>
                  <a:pt x="21987" y="30739"/>
                  <a:pt x="22114" y="30739"/>
                </a:cubicBezTo>
                <a:cubicBezTo>
                  <a:pt x="22160" y="30739"/>
                  <a:pt x="22207" y="30720"/>
                  <a:pt x="22246" y="30673"/>
                </a:cubicBezTo>
                <a:cubicBezTo>
                  <a:pt x="23090" y="29609"/>
                  <a:pt x="24149" y="28287"/>
                  <a:pt x="24340" y="26733"/>
                </a:cubicBezTo>
                <a:cubicBezTo>
                  <a:pt x="24492" y="25500"/>
                  <a:pt x="24104" y="24256"/>
                  <a:pt x="23265" y="23333"/>
                </a:cubicBezTo>
                <a:cubicBezTo>
                  <a:pt x="22826" y="22855"/>
                  <a:pt x="22280" y="22477"/>
                  <a:pt x="21751" y="22117"/>
                </a:cubicBezTo>
                <a:cubicBezTo>
                  <a:pt x="21109" y="21678"/>
                  <a:pt x="20501" y="21262"/>
                  <a:pt x="20073" y="20665"/>
                </a:cubicBezTo>
                <a:cubicBezTo>
                  <a:pt x="19268" y="19562"/>
                  <a:pt x="19167" y="17940"/>
                  <a:pt x="19764" y="15846"/>
                </a:cubicBezTo>
                <a:cubicBezTo>
                  <a:pt x="19859" y="15509"/>
                  <a:pt x="19972" y="15165"/>
                  <a:pt x="20073" y="14828"/>
                </a:cubicBezTo>
                <a:cubicBezTo>
                  <a:pt x="20490" y="13510"/>
                  <a:pt x="20918" y="12148"/>
                  <a:pt x="20783" y="10752"/>
                </a:cubicBezTo>
                <a:cubicBezTo>
                  <a:pt x="20692" y="9818"/>
                  <a:pt x="20360" y="8928"/>
                  <a:pt x="19809" y="8169"/>
                </a:cubicBezTo>
                <a:cubicBezTo>
                  <a:pt x="19133" y="7229"/>
                  <a:pt x="18193" y="6559"/>
                  <a:pt x="17124" y="5844"/>
                </a:cubicBezTo>
                <a:lnTo>
                  <a:pt x="17045" y="5793"/>
                </a:lnTo>
                <a:cubicBezTo>
                  <a:pt x="16116" y="5168"/>
                  <a:pt x="15159" y="4527"/>
                  <a:pt x="14472" y="3660"/>
                </a:cubicBezTo>
                <a:cubicBezTo>
                  <a:pt x="13684" y="2675"/>
                  <a:pt x="13397" y="1509"/>
                  <a:pt x="13696" y="547"/>
                </a:cubicBezTo>
                <a:cubicBezTo>
                  <a:pt x="13747" y="407"/>
                  <a:pt x="13634" y="310"/>
                  <a:pt x="13524" y="310"/>
                </a:cubicBezTo>
                <a:close/>
                <a:moveTo>
                  <a:pt x="5997" y="1001"/>
                </a:moveTo>
                <a:cubicBezTo>
                  <a:pt x="5914" y="1001"/>
                  <a:pt x="5831" y="1053"/>
                  <a:pt x="5821" y="1160"/>
                </a:cubicBezTo>
                <a:cubicBezTo>
                  <a:pt x="5809" y="1290"/>
                  <a:pt x="5714" y="2416"/>
                  <a:pt x="5832" y="2782"/>
                </a:cubicBezTo>
                <a:cubicBezTo>
                  <a:pt x="5855" y="2860"/>
                  <a:pt x="5905" y="3007"/>
                  <a:pt x="5973" y="3193"/>
                </a:cubicBezTo>
                <a:cubicBezTo>
                  <a:pt x="6153" y="3699"/>
                  <a:pt x="6462" y="4583"/>
                  <a:pt x="6553" y="5056"/>
                </a:cubicBezTo>
                <a:cubicBezTo>
                  <a:pt x="6472" y="5093"/>
                  <a:pt x="6352" y="5135"/>
                  <a:pt x="6224" y="5135"/>
                </a:cubicBezTo>
                <a:cubicBezTo>
                  <a:pt x="6118" y="5135"/>
                  <a:pt x="6008" y="5106"/>
                  <a:pt x="5911" y="5022"/>
                </a:cubicBezTo>
                <a:cubicBezTo>
                  <a:pt x="5872" y="4985"/>
                  <a:pt x="5829" y="4970"/>
                  <a:pt x="5789" y="4970"/>
                </a:cubicBezTo>
                <a:cubicBezTo>
                  <a:pt x="5646" y="4970"/>
                  <a:pt x="5530" y="5168"/>
                  <a:pt x="5680" y="5287"/>
                </a:cubicBezTo>
                <a:cubicBezTo>
                  <a:pt x="5826" y="5416"/>
                  <a:pt x="6018" y="5489"/>
                  <a:pt x="6215" y="5489"/>
                </a:cubicBezTo>
                <a:cubicBezTo>
                  <a:pt x="6339" y="5484"/>
                  <a:pt x="6457" y="5467"/>
                  <a:pt x="6569" y="5427"/>
                </a:cubicBezTo>
                <a:lnTo>
                  <a:pt x="6569" y="5427"/>
                </a:lnTo>
                <a:cubicBezTo>
                  <a:pt x="6558" y="5602"/>
                  <a:pt x="6536" y="5827"/>
                  <a:pt x="6513" y="6058"/>
                </a:cubicBezTo>
                <a:cubicBezTo>
                  <a:pt x="6462" y="6576"/>
                  <a:pt x="6412" y="7065"/>
                  <a:pt x="6468" y="7302"/>
                </a:cubicBezTo>
                <a:cubicBezTo>
                  <a:pt x="6530" y="7544"/>
                  <a:pt x="8692" y="12644"/>
                  <a:pt x="9609" y="12784"/>
                </a:cubicBezTo>
                <a:cubicBezTo>
                  <a:pt x="9795" y="12818"/>
                  <a:pt x="9986" y="12829"/>
                  <a:pt x="10178" y="12829"/>
                </a:cubicBezTo>
                <a:cubicBezTo>
                  <a:pt x="10853" y="12829"/>
                  <a:pt x="11585" y="12655"/>
                  <a:pt x="12367" y="12300"/>
                </a:cubicBezTo>
                <a:lnTo>
                  <a:pt x="12367" y="12300"/>
                </a:lnTo>
                <a:cubicBezTo>
                  <a:pt x="12508" y="13375"/>
                  <a:pt x="12350" y="14192"/>
                  <a:pt x="11878" y="14794"/>
                </a:cubicBezTo>
                <a:cubicBezTo>
                  <a:pt x="10932" y="16004"/>
                  <a:pt x="8872" y="16162"/>
                  <a:pt x="6885" y="16314"/>
                </a:cubicBezTo>
                <a:cubicBezTo>
                  <a:pt x="5151" y="16449"/>
                  <a:pt x="3513" y="16573"/>
                  <a:pt x="2685" y="17394"/>
                </a:cubicBezTo>
                <a:cubicBezTo>
                  <a:pt x="1047" y="19032"/>
                  <a:pt x="321" y="25748"/>
                  <a:pt x="6" y="31095"/>
                </a:cubicBezTo>
                <a:cubicBezTo>
                  <a:pt x="0" y="31191"/>
                  <a:pt x="74" y="31270"/>
                  <a:pt x="169" y="31281"/>
                </a:cubicBezTo>
                <a:lnTo>
                  <a:pt x="181" y="31281"/>
                </a:lnTo>
                <a:cubicBezTo>
                  <a:pt x="276" y="31281"/>
                  <a:pt x="349" y="31208"/>
                  <a:pt x="355" y="31112"/>
                </a:cubicBezTo>
                <a:cubicBezTo>
                  <a:pt x="800" y="23643"/>
                  <a:pt x="1723" y="18858"/>
                  <a:pt x="2944" y="17648"/>
                </a:cubicBezTo>
                <a:cubicBezTo>
                  <a:pt x="3682" y="16916"/>
                  <a:pt x="5258" y="16792"/>
                  <a:pt x="6924" y="16668"/>
                </a:cubicBezTo>
                <a:cubicBezTo>
                  <a:pt x="8990" y="16511"/>
                  <a:pt x="11129" y="16347"/>
                  <a:pt x="12170" y="15013"/>
                </a:cubicBezTo>
                <a:cubicBezTo>
                  <a:pt x="12716" y="14310"/>
                  <a:pt x="12896" y="13375"/>
                  <a:pt x="12711" y="12148"/>
                </a:cubicBezTo>
                <a:cubicBezTo>
                  <a:pt x="13167" y="11917"/>
                  <a:pt x="13600" y="11659"/>
                  <a:pt x="14017" y="11366"/>
                </a:cubicBezTo>
                <a:cubicBezTo>
                  <a:pt x="14501" y="11034"/>
                  <a:pt x="14962" y="10668"/>
                  <a:pt x="15401" y="10285"/>
                </a:cubicBezTo>
                <a:cubicBezTo>
                  <a:pt x="15474" y="10223"/>
                  <a:pt x="15519" y="10184"/>
                  <a:pt x="15542" y="10167"/>
                </a:cubicBezTo>
                <a:cubicBezTo>
                  <a:pt x="15709" y="10058"/>
                  <a:pt x="15601" y="9841"/>
                  <a:pt x="15452" y="9841"/>
                </a:cubicBezTo>
                <a:cubicBezTo>
                  <a:pt x="15416" y="9841"/>
                  <a:pt x="15377" y="9854"/>
                  <a:pt x="15339" y="9885"/>
                </a:cubicBezTo>
                <a:lnTo>
                  <a:pt x="15334" y="9885"/>
                </a:lnTo>
                <a:cubicBezTo>
                  <a:pt x="15306" y="9902"/>
                  <a:pt x="15249" y="9953"/>
                  <a:pt x="15170" y="10021"/>
                </a:cubicBezTo>
                <a:cubicBezTo>
                  <a:pt x="14737" y="10398"/>
                  <a:pt x="14287" y="10752"/>
                  <a:pt x="13814" y="11079"/>
                </a:cubicBezTo>
                <a:cubicBezTo>
                  <a:pt x="13392" y="11371"/>
                  <a:pt x="12947" y="11636"/>
                  <a:pt x="12491" y="11867"/>
                </a:cubicBezTo>
                <a:cubicBezTo>
                  <a:pt x="12457" y="11867"/>
                  <a:pt x="12429" y="11884"/>
                  <a:pt x="12407" y="11906"/>
                </a:cubicBezTo>
                <a:cubicBezTo>
                  <a:pt x="11701" y="12239"/>
                  <a:pt x="10922" y="12484"/>
                  <a:pt x="10166" y="12484"/>
                </a:cubicBezTo>
                <a:cubicBezTo>
                  <a:pt x="9999" y="12484"/>
                  <a:pt x="9834" y="12472"/>
                  <a:pt x="9671" y="12447"/>
                </a:cubicBezTo>
                <a:cubicBezTo>
                  <a:pt x="9131" y="12362"/>
                  <a:pt x="6986" y="7870"/>
                  <a:pt x="6823" y="7223"/>
                </a:cubicBezTo>
                <a:cubicBezTo>
                  <a:pt x="6778" y="7048"/>
                  <a:pt x="6828" y="6519"/>
                  <a:pt x="6873" y="6097"/>
                </a:cubicBezTo>
                <a:cubicBezTo>
                  <a:pt x="6902" y="5838"/>
                  <a:pt x="6924" y="5590"/>
                  <a:pt x="6930" y="5388"/>
                </a:cubicBezTo>
                <a:cubicBezTo>
                  <a:pt x="7060" y="5416"/>
                  <a:pt x="7232" y="5441"/>
                  <a:pt x="7424" y="5441"/>
                </a:cubicBezTo>
                <a:cubicBezTo>
                  <a:pt x="7740" y="5441"/>
                  <a:pt x="8108" y="5373"/>
                  <a:pt x="8427" y="5135"/>
                </a:cubicBezTo>
                <a:cubicBezTo>
                  <a:pt x="8577" y="5021"/>
                  <a:pt x="8470" y="4815"/>
                  <a:pt x="8325" y="4815"/>
                </a:cubicBezTo>
                <a:cubicBezTo>
                  <a:pt x="8290" y="4815"/>
                  <a:pt x="8254" y="4826"/>
                  <a:pt x="8219" y="4853"/>
                </a:cubicBezTo>
                <a:cubicBezTo>
                  <a:pt x="7977" y="5035"/>
                  <a:pt x="7686" y="5086"/>
                  <a:pt x="7432" y="5086"/>
                </a:cubicBezTo>
                <a:cubicBezTo>
                  <a:pt x="7213" y="5086"/>
                  <a:pt x="7022" y="5048"/>
                  <a:pt x="6913" y="5022"/>
                </a:cubicBezTo>
                <a:cubicBezTo>
                  <a:pt x="6845" y="4645"/>
                  <a:pt x="6665" y="4071"/>
                  <a:pt x="6451" y="3474"/>
                </a:cubicBezTo>
                <a:cubicBezTo>
                  <a:pt x="6541" y="3367"/>
                  <a:pt x="6704" y="3209"/>
                  <a:pt x="6845" y="3181"/>
                </a:cubicBezTo>
                <a:cubicBezTo>
                  <a:pt x="6855" y="3179"/>
                  <a:pt x="6867" y="3178"/>
                  <a:pt x="6881" y="3178"/>
                </a:cubicBezTo>
                <a:cubicBezTo>
                  <a:pt x="7080" y="3178"/>
                  <a:pt x="7728" y="3388"/>
                  <a:pt x="8252" y="3603"/>
                </a:cubicBezTo>
                <a:cubicBezTo>
                  <a:pt x="8277" y="3613"/>
                  <a:pt x="8301" y="3617"/>
                  <a:pt x="8323" y="3617"/>
                </a:cubicBezTo>
                <a:cubicBezTo>
                  <a:pt x="8497" y="3617"/>
                  <a:pt x="8577" y="3351"/>
                  <a:pt x="8382" y="3271"/>
                </a:cubicBezTo>
                <a:cubicBezTo>
                  <a:pt x="8106" y="3162"/>
                  <a:pt x="7231" y="2826"/>
                  <a:pt x="6853" y="2826"/>
                </a:cubicBezTo>
                <a:cubicBezTo>
                  <a:pt x="6822" y="2826"/>
                  <a:pt x="6795" y="2828"/>
                  <a:pt x="6772" y="2832"/>
                </a:cubicBezTo>
                <a:cubicBezTo>
                  <a:pt x="6598" y="2877"/>
                  <a:pt x="6440" y="2973"/>
                  <a:pt x="6316" y="3097"/>
                </a:cubicBezTo>
                <a:cubicBezTo>
                  <a:pt x="6316" y="3091"/>
                  <a:pt x="6310" y="3086"/>
                  <a:pt x="6310" y="3080"/>
                </a:cubicBezTo>
                <a:cubicBezTo>
                  <a:pt x="6243" y="2900"/>
                  <a:pt x="6192" y="2759"/>
                  <a:pt x="6170" y="2680"/>
                </a:cubicBezTo>
                <a:cubicBezTo>
                  <a:pt x="6097" y="2455"/>
                  <a:pt x="6136" y="1650"/>
                  <a:pt x="6175" y="1194"/>
                </a:cubicBezTo>
                <a:cubicBezTo>
                  <a:pt x="6187" y="1068"/>
                  <a:pt x="6092" y="1001"/>
                  <a:pt x="5997" y="10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1"/>
          <p:cNvSpPr/>
          <p:nvPr/>
        </p:nvSpPr>
        <p:spPr>
          <a:xfrm>
            <a:off x="5568528" y="2190078"/>
            <a:ext cx="144170" cy="270416"/>
          </a:xfrm>
          <a:custGeom>
            <a:avLst/>
            <a:gdLst/>
            <a:ahLst/>
            <a:cxnLst/>
            <a:rect l="l" t="t" r="r" b="b"/>
            <a:pathLst>
              <a:path w="11343" h="21280" extrusionOk="0">
                <a:moveTo>
                  <a:pt x="5674" y="7039"/>
                </a:moveTo>
                <a:cubicBezTo>
                  <a:pt x="5972" y="9431"/>
                  <a:pt x="6659" y="10281"/>
                  <a:pt x="8410" y="10641"/>
                </a:cubicBezTo>
                <a:cubicBezTo>
                  <a:pt x="6659" y="11001"/>
                  <a:pt x="5972" y="11851"/>
                  <a:pt x="5674" y="14249"/>
                </a:cubicBezTo>
                <a:cubicBezTo>
                  <a:pt x="5376" y="11851"/>
                  <a:pt x="4683" y="11001"/>
                  <a:pt x="2938" y="10641"/>
                </a:cubicBezTo>
                <a:cubicBezTo>
                  <a:pt x="4683" y="10281"/>
                  <a:pt x="5376" y="9437"/>
                  <a:pt x="5674" y="7039"/>
                </a:cubicBezTo>
                <a:close/>
                <a:moveTo>
                  <a:pt x="5674" y="1"/>
                </a:moveTo>
                <a:cubicBezTo>
                  <a:pt x="5542" y="1"/>
                  <a:pt x="5409" y="90"/>
                  <a:pt x="5409" y="267"/>
                </a:cubicBezTo>
                <a:cubicBezTo>
                  <a:pt x="5269" y="10118"/>
                  <a:pt x="5179" y="10123"/>
                  <a:pt x="338" y="10377"/>
                </a:cubicBezTo>
                <a:cubicBezTo>
                  <a:pt x="0" y="10393"/>
                  <a:pt x="0" y="10889"/>
                  <a:pt x="338" y="10906"/>
                </a:cubicBezTo>
                <a:cubicBezTo>
                  <a:pt x="5179" y="11165"/>
                  <a:pt x="5269" y="11170"/>
                  <a:pt x="5409" y="21021"/>
                </a:cubicBezTo>
                <a:cubicBezTo>
                  <a:pt x="5409" y="21162"/>
                  <a:pt x="5528" y="21280"/>
                  <a:pt x="5674" y="21280"/>
                </a:cubicBezTo>
                <a:cubicBezTo>
                  <a:pt x="5815" y="21280"/>
                  <a:pt x="5933" y="21162"/>
                  <a:pt x="5939" y="21021"/>
                </a:cubicBezTo>
                <a:cubicBezTo>
                  <a:pt x="6074" y="11170"/>
                  <a:pt x="6169" y="11165"/>
                  <a:pt x="11010" y="10906"/>
                </a:cubicBezTo>
                <a:cubicBezTo>
                  <a:pt x="11342" y="10889"/>
                  <a:pt x="11342" y="10393"/>
                  <a:pt x="11010" y="10377"/>
                </a:cubicBezTo>
                <a:cubicBezTo>
                  <a:pt x="6169" y="10123"/>
                  <a:pt x="6079" y="10118"/>
                  <a:pt x="5939" y="267"/>
                </a:cubicBezTo>
                <a:cubicBezTo>
                  <a:pt x="5939" y="90"/>
                  <a:pt x="5806" y="1"/>
                  <a:pt x="5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1"/>
          <p:cNvSpPr/>
          <p:nvPr/>
        </p:nvSpPr>
        <p:spPr>
          <a:xfrm>
            <a:off x="7678121" y="3280886"/>
            <a:ext cx="144170" cy="270416"/>
          </a:xfrm>
          <a:custGeom>
            <a:avLst/>
            <a:gdLst/>
            <a:ahLst/>
            <a:cxnLst/>
            <a:rect l="l" t="t" r="r" b="b"/>
            <a:pathLst>
              <a:path w="11343" h="21280" extrusionOk="0">
                <a:moveTo>
                  <a:pt x="5674" y="7039"/>
                </a:moveTo>
                <a:cubicBezTo>
                  <a:pt x="5972" y="9431"/>
                  <a:pt x="6659" y="10281"/>
                  <a:pt x="8410" y="10641"/>
                </a:cubicBezTo>
                <a:cubicBezTo>
                  <a:pt x="6659" y="11001"/>
                  <a:pt x="5972" y="11851"/>
                  <a:pt x="5674" y="14249"/>
                </a:cubicBezTo>
                <a:cubicBezTo>
                  <a:pt x="5376" y="11851"/>
                  <a:pt x="4683" y="11001"/>
                  <a:pt x="2938" y="10641"/>
                </a:cubicBezTo>
                <a:cubicBezTo>
                  <a:pt x="4683" y="10281"/>
                  <a:pt x="5376" y="9437"/>
                  <a:pt x="5674" y="7039"/>
                </a:cubicBezTo>
                <a:close/>
                <a:moveTo>
                  <a:pt x="5674" y="1"/>
                </a:moveTo>
                <a:cubicBezTo>
                  <a:pt x="5542" y="1"/>
                  <a:pt x="5409" y="90"/>
                  <a:pt x="5409" y="267"/>
                </a:cubicBezTo>
                <a:cubicBezTo>
                  <a:pt x="5269" y="10118"/>
                  <a:pt x="5179" y="10123"/>
                  <a:pt x="338" y="10377"/>
                </a:cubicBezTo>
                <a:cubicBezTo>
                  <a:pt x="0" y="10393"/>
                  <a:pt x="0" y="10889"/>
                  <a:pt x="338" y="10906"/>
                </a:cubicBezTo>
                <a:cubicBezTo>
                  <a:pt x="5179" y="11165"/>
                  <a:pt x="5269" y="11170"/>
                  <a:pt x="5409" y="21021"/>
                </a:cubicBezTo>
                <a:cubicBezTo>
                  <a:pt x="5409" y="21162"/>
                  <a:pt x="5528" y="21280"/>
                  <a:pt x="5674" y="21280"/>
                </a:cubicBezTo>
                <a:cubicBezTo>
                  <a:pt x="5815" y="21280"/>
                  <a:pt x="5933" y="21162"/>
                  <a:pt x="5939" y="21021"/>
                </a:cubicBezTo>
                <a:cubicBezTo>
                  <a:pt x="6074" y="11170"/>
                  <a:pt x="6169" y="11165"/>
                  <a:pt x="11010" y="10906"/>
                </a:cubicBezTo>
                <a:cubicBezTo>
                  <a:pt x="11342" y="10889"/>
                  <a:pt x="11342" y="10393"/>
                  <a:pt x="11010" y="10377"/>
                </a:cubicBezTo>
                <a:cubicBezTo>
                  <a:pt x="6169" y="10123"/>
                  <a:pt x="6079" y="10118"/>
                  <a:pt x="5939" y="267"/>
                </a:cubicBezTo>
                <a:cubicBezTo>
                  <a:pt x="5939" y="90"/>
                  <a:pt x="5806" y="1"/>
                  <a:pt x="5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a:off x="7897225" y="3606763"/>
            <a:ext cx="171166" cy="321062"/>
          </a:xfrm>
          <a:custGeom>
            <a:avLst/>
            <a:gdLst/>
            <a:ahLst/>
            <a:cxnLst/>
            <a:rect l="l" t="t" r="r" b="b"/>
            <a:pathLst>
              <a:path w="11343" h="21280" extrusionOk="0">
                <a:moveTo>
                  <a:pt x="5674" y="7039"/>
                </a:moveTo>
                <a:cubicBezTo>
                  <a:pt x="5972" y="9431"/>
                  <a:pt x="6659" y="10281"/>
                  <a:pt x="8410" y="10641"/>
                </a:cubicBezTo>
                <a:cubicBezTo>
                  <a:pt x="6659" y="11001"/>
                  <a:pt x="5972" y="11851"/>
                  <a:pt x="5674" y="14249"/>
                </a:cubicBezTo>
                <a:cubicBezTo>
                  <a:pt x="5376" y="11851"/>
                  <a:pt x="4683" y="11001"/>
                  <a:pt x="2938" y="10641"/>
                </a:cubicBezTo>
                <a:cubicBezTo>
                  <a:pt x="4683" y="10281"/>
                  <a:pt x="5376" y="9437"/>
                  <a:pt x="5674" y="7039"/>
                </a:cubicBezTo>
                <a:close/>
                <a:moveTo>
                  <a:pt x="5674" y="1"/>
                </a:moveTo>
                <a:cubicBezTo>
                  <a:pt x="5542" y="1"/>
                  <a:pt x="5409" y="90"/>
                  <a:pt x="5409" y="267"/>
                </a:cubicBezTo>
                <a:cubicBezTo>
                  <a:pt x="5269" y="10118"/>
                  <a:pt x="5179" y="10123"/>
                  <a:pt x="338" y="10377"/>
                </a:cubicBezTo>
                <a:cubicBezTo>
                  <a:pt x="0" y="10393"/>
                  <a:pt x="0" y="10889"/>
                  <a:pt x="338" y="10906"/>
                </a:cubicBezTo>
                <a:cubicBezTo>
                  <a:pt x="5179" y="11165"/>
                  <a:pt x="5269" y="11170"/>
                  <a:pt x="5409" y="21021"/>
                </a:cubicBezTo>
                <a:cubicBezTo>
                  <a:pt x="5409" y="21162"/>
                  <a:pt x="5528" y="21280"/>
                  <a:pt x="5674" y="21280"/>
                </a:cubicBezTo>
                <a:cubicBezTo>
                  <a:pt x="5815" y="21280"/>
                  <a:pt x="5933" y="21162"/>
                  <a:pt x="5939" y="21021"/>
                </a:cubicBezTo>
                <a:cubicBezTo>
                  <a:pt x="6074" y="11170"/>
                  <a:pt x="6169" y="11165"/>
                  <a:pt x="11010" y="10906"/>
                </a:cubicBezTo>
                <a:cubicBezTo>
                  <a:pt x="11342" y="10889"/>
                  <a:pt x="11342" y="10393"/>
                  <a:pt x="11010" y="10377"/>
                </a:cubicBezTo>
                <a:cubicBezTo>
                  <a:pt x="6169" y="10123"/>
                  <a:pt x="6079" y="10118"/>
                  <a:pt x="5939" y="267"/>
                </a:cubicBezTo>
                <a:cubicBezTo>
                  <a:pt x="5939" y="90"/>
                  <a:pt x="5806" y="1"/>
                  <a:pt x="56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a:off x="997500" y="2875925"/>
            <a:ext cx="170700" cy="492000"/>
          </a:xfrm>
          <a:prstGeom prst="roundRect">
            <a:avLst>
              <a:gd name="adj" fmla="val 16667"/>
            </a:avLst>
          </a:prstGeom>
          <a:solidFill>
            <a:srgbClr val="FF8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2"/>
          <p:cNvSpPr txBox="1">
            <a:spLocks noGrp="1"/>
          </p:cNvSpPr>
          <p:nvPr>
            <p:ph type="title"/>
          </p:nvPr>
        </p:nvSpPr>
        <p:spPr>
          <a:xfrm>
            <a:off x="885275" y="313700"/>
            <a:ext cx="37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Tổng </a:t>
            </a:r>
            <a:r>
              <a:rPr lang="en">
                <a:solidFill>
                  <a:schemeClr val="accent5"/>
                </a:solidFill>
              </a:rPr>
              <a:t>quan</a:t>
            </a:r>
            <a:endParaRPr>
              <a:solidFill>
                <a:schemeClr val="accent5"/>
              </a:solidFill>
            </a:endParaRPr>
          </a:p>
        </p:txBody>
      </p:sp>
      <p:sp>
        <p:nvSpPr>
          <p:cNvPr id="477" name="Google Shape;477;p32"/>
          <p:cNvSpPr txBox="1">
            <a:spLocks noGrp="1"/>
          </p:cNvSpPr>
          <p:nvPr>
            <p:ph type="body" idx="1"/>
          </p:nvPr>
        </p:nvSpPr>
        <p:spPr>
          <a:xfrm>
            <a:off x="1130825" y="1042400"/>
            <a:ext cx="6198300" cy="4755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Xây dựng ứng dụng quản lý trung tâm spa với các chức năng cơ bản</a:t>
            </a:r>
            <a:endParaRPr/>
          </a:p>
        </p:txBody>
      </p:sp>
      <p:sp>
        <p:nvSpPr>
          <p:cNvPr id="478" name="Google Shape;478;p32"/>
          <p:cNvSpPr txBox="1">
            <a:spLocks noGrp="1"/>
          </p:cNvSpPr>
          <p:nvPr>
            <p:ph type="body" idx="1"/>
          </p:nvPr>
        </p:nvSpPr>
        <p:spPr>
          <a:xfrm>
            <a:off x="1130825" y="1423400"/>
            <a:ext cx="6198300" cy="730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Trung tâm spa là sử dụng ASP.NET Web API và ReactJS để phát triển trang web</a:t>
            </a:r>
            <a:endParaRPr/>
          </a:p>
        </p:txBody>
      </p:sp>
      <p:sp>
        <p:nvSpPr>
          <p:cNvPr id="479" name="Google Shape;479;p32"/>
          <p:cNvSpPr txBox="1">
            <a:spLocks noGrp="1"/>
          </p:cNvSpPr>
          <p:nvPr>
            <p:ph type="body" idx="1"/>
          </p:nvPr>
        </p:nvSpPr>
        <p:spPr>
          <a:xfrm>
            <a:off x="1130825" y="2030025"/>
            <a:ext cx="6198300" cy="7302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Trang web có các chức năng cơ bản quản lý dịch vụ, bán các sản phẩm, đặt lịch hẹn, hỗ trợ phản hồi khách hàng có triển khai trang quản trị, chức năng giỏ hàng.</a:t>
            </a: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7">
                                            <p:txEl>
                                              <p:pRg st="0" end="0"/>
                                            </p:txEl>
                                          </p:spTgt>
                                        </p:tgtEl>
                                        <p:attrNameLst>
                                          <p:attrName>style.visibility</p:attrName>
                                        </p:attrNameLst>
                                      </p:cBhvr>
                                      <p:to>
                                        <p:strVal val="visible"/>
                                      </p:to>
                                    </p:set>
                                    <p:anim calcmode="lin" valueType="num">
                                      <p:cBhvr additive="base">
                                        <p:cTn id="7" dur="500" fill="hold"/>
                                        <p:tgtEl>
                                          <p:spTgt spid="4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8">
                                            <p:txEl>
                                              <p:pRg st="0" end="0"/>
                                            </p:txEl>
                                          </p:spTgt>
                                        </p:tgtEl>
                                        <p:attrNameLst>
                                          <p:attrName>style.visibility</p:attrName>
                                        </p:attrNameLst>
                                      </p:cBhvr>
                                      <p:to>
                                        <p:strVal val="visible"/>
                                      </p:to>
                                    </p:set>
                                    <p:anim calcmode="lin" valueType="num">
                                      <p:cBhvr additive="base">
                                        <p:cTn id="11" dur="500" fill="hold"/>
                                        <p:tgtEl>
                                          <p:spTgt spid="47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8">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9">
                                            <p:txEl>
                                              <p:pRg st="0" end="0"/>
                                            </p:txEl>
                                          </p:spTgt>
                                        </p:tgtEl>
                                        <p:attrNameLst>
                                          <p:attrName>style.visibility</p:attrName>
                                        </p:attrNameLst>
                                      </p:cBhvr>
                                      <p:to>
                                        <p:strVal val="visible"/>
                                      </p:to>
                                    </p:set>
                                    <p:anim calcmode="lin" valueType="num">
                                      <p:cBhvr additive="base">
                                        <p:cTn id="15" dur="500" fill="hold"/>
                                        <p:tgtEl>
                                          <p:spTgt spid="479">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 grpId="0" build="p"/>
      <p:bldP spid="478" grpId="0" build="p"/>
      <p:bldP spid="47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3"/>
          <p:cNvSpPr/>
          <p:nvPr/>
        </p:nvSpPr>
        <p:spPr>
          <a:xfrm flipH="1">
            <a:off x="2364591" y="1345000"/>
            <a:ext cx="1422392" cy="138175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txBox="1">
            <a:spLocks noGrp="1"/>
          </p:cNvSpPr>
          <p:nvPr>
            <p:ph type="title" idx="2"/>
          </p:nvPr>
        </p:nvSpPr>
        <p:spPr>
          <a:xfrm>
            <a:off x="2388038" y="1559925"/>
            <a:ext cx="13755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6" name="Google Shape;486;p33"/>
          <p:cNvSpPr txBox="1">
            <a:spLocks noGrp="1"/>
          </p:cNvSpPr>
          <p:nvPr>
            <p:ph type="title"/>
          </p:nvPr>
        </p:nvSpPr>
        <p:spPr>
          <a:xfrm>
            <a:off x="895700" y="2701025"/>
            <a:ext cx="62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Chức năng chính</a:t>
            </a:r>
            <a:endParaRPr/>
          </a:p>
        </p:txBody>
      </p:sp>
      <p:sp>
        <p:nvSpPr>
          <p:cNvPr id="487" name="Google Shape;487;p33"/>
          <p:cNvSpPr/>
          <p:nvPr/>
        </p:nvSpPr>
        <p:spPr>
          <a:xfrm>
            <a:off x="997500" y="2875925"/>
            <a:ext cx="170700" cy="492000"/>
          </a:xfrm>
          <a:prstGeom prst="roundRect">
            <a:avLst>
              <a:gd name="adj" fmla="val 16667"/>
            </a:avLst>
          </a:prstGeom>
          <a:solidFill>
            <a:srgbClr val="FF8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4"/>
          <p:cNvSpPr txBox="1">
            <a:spLocks noGrp="1"/>
          </p:cNvSpPr>
          <p:nvPr>
            <p:ph type="title"/>
          </p:nvPr>
        </p:nvSpPr>
        <p:spPr>
          <a:xfrm>
            <a:off x="440250" y="148125"/>
            <a:ext cx="37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Chức </a:t>
            </a:r>
            <a:r>
              <a:rPr lang="en">
                <a:solidFill>
                  <a:schemeClr val="accent5"/>
                </a:solidFill>
              </a:rPr>
              <a:t>năng</a:t>
            </a:r>
            <a:endParaRPr>
              <a:solidFill>
                <a:schemeClr val="accent5"/>
              </a:solidFill>
            </a:endParaRPr>
          </a:p>
        </p:txBody>
      </p:sp>
      <p:sp>
        <p:nvSpPr>
          <p:cNvPr id="493" name="Google Shape;493;p34"/>
          <p:cNvSpPr txBox="1">
            <a:spLocks noGrp="1"/>
          </p:cNvSpPr>
          <p:nvPr>
            <p:ph type="body" idx="1"/>
          </p:nvPr>
        </p:nvSpPr>
        <p:spPr>
          <a:xfrm>
            <a:off x="1472850" y="871025"/>
            <a:ext cx="6198300" cy="4142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t>Xây dựng ứng dụng quản lý trung tâm spa với các chức năng cơ bản:</a:t>
            </a:r>
            <a:endParaRPr sz="1500"/>
          </a:p>
          <a:p>
            <a:pPr marL="457200" lvl="0" indent="-323850" algn="l" rtl="0">
              <a:lnSpc>
                <a:spcPct val="150000"/>
              </a:lnSpc>
              <a:spcBef>
                <a:spcPts val="0"/>
              </a:spcBef>
              <a:spcAft>
                <a:spcPts val="0"/>
              </a:spcAft>
              <a:buSzPts val="1500"/>
              <a:buChar char="-"/>
            </a:pPr>
            <a:r>
              <a:rPr lang="en" sz="1500" b="1"/>
              <a:t>Phía người dùng:</a:t>
            </a:r>
            <a:endParaRPr sz="1500" b="1"/>
          </a:p>
          <a:p>
            <a:pPr marL="457200" lvl="0" indent="-323850" algn="l" rtl="0">
              <a:lnSpc>
                <a:spcPct val="150000"/>
              </a:lnSpc>
              <a:spcBef>
                <a:spcPts val="0"/>
              </a:spcBef>
              <a:spcAft>
                <a:spcPts val="0"/>
              </a:spcAft>
              <a:buSzPts val="1500"/>
              <a:buChar char="●"/>
            </a:pPr>
            <a:r>
              <a:rPr lang="en" sz="1500"/>
              <a:t>Giới thiệu trung tâm spa</a:t>
            </a:r>
            <a:endParaRPr sz="1500"/>
          </a:p>
          <a:p>
            <a:pPr marL="457200" lvl="0" indent="-323850" algn="l" rtl="0">
              <a:lnSpc>
                <a:spcPct val="150000"/>
              </a:lnSpc>
              <a:spcBef>
                <a:spcPts val="0"/>
              </a:spcBef>
              <a:spcAft>
                <a:spcPts val="0"/>
              </a:spcAft>
              <a:buSzPts val="1500"/>
              <a:buChar char="●"/>
            </a:pPr>
            <a:r>
              <a:rPr lang="en" sz="1500"/>
              <a:t>Hiển thị các dịch vụ nổi bật của trung tâm ( hiển thị mới nhất)</a:t>
            </a:r>
            <a:endParaRPr sz="1500"/>
          </a:p>
          <a:p>
            <a:pPr marL="457200" lvl="0" indent="-323850" algn="l" rtl="0">
              <a:lnSpc>
                <a:spcPct val="150000"/>
              </a:lnSpc>
              <a:spcBef>
                <a:spcPts val="0"/>
              </a:spcBef>
              <a:spcAft>
                <a:spcPts val="0"/>
              </a:spcAft>
              <a:buSzPts val="1500"/>
              <a:buChar char="●"/>
            </a:pPr>
            <a:r>
              <a:rPr lang="en" sz="1500"/>
              <a:t>Hiển thị các dịch vụ theo từng loại dịch vụ</a:t>
            </a:r>
            <a:endParaRPr sz="1500"/>
          </a:p>
          <a:p>
            <a:pPr marL="457200" lvl="0" indent="-323850" algn="l" rtl="0">
              <a:lnSpc>
                <a:spcPct val="150000"/>
              </a:lnSpc>
              <a:spcBef>
                <a:spcPts val="0"/>
              </a:spcBef>
              <a:spcAft>
                <a:spcPts val="0"/>
              </a:spcAft>
              <a:buSzPts val="1500"/>
              <a:buChar char="●"/>
            </a:pPr>
            <a:r>
              <a:rPr lang="en" sz="1500"/>
              <a:t>Xem danh sách các dịch vụ</a:t>
            </a:r>
            <a:endParaRPr sz="1500"/>
          </a:p>
          <a:p>
            <a:pPr marL="457200" lvl="0" indent="-323850" algn="l" rtl="0">
              <a:lnSpc>
                <a:spcPct val="150000"/>
              </a:lnSpc>
              <a:spcBef>
                <a:spcPts val="0"/>
              </a:spcBef>
              <a:spcAft>
                <a:spcPts val="0"/>
              </a:spcAft>
              <a:buSzPts val="1500"/>
              <a:buChar char="●"/>
            </a:pPr>
            <a:r>
              <a:rPr lang="en" sz="1500"/>
              <a:t>Xem chi tiết các dịch vụ</a:t>
            </a:r>
            <a:endParaRPr sz="1500"/>
          </a:p>
          <a:p>
            <a:pPr marL="457200" lvl="0" indent="-323850" algn="l" rtl="0">
              <a:lnSpc>
                <a:spcPct val="150000"/>
              </a:lnSpc>
              <a:spcBef>
                <a:spcPts val="0"/>
              </a:spcBef>
              <a:spcAft>
                <a:spcPts val="0"/>
              </a:spcAft>
              <a:buSzPts val="1500"/>
              <a:buChar char="●"/>
            </a:pPr>
            <a:r>
              <a:rPr lang="en" sz="1500"/>
              <a:t>Hiển thị sản phẩm</a:t>
            </a:r>
            <a:endParaRPr sz="1500"/>
          </a:p>
          <a:p>
            <a:pPr marL="457200" lvl="0" indent="-323850" algn="l" rtl="0">
              <a:lnSpc>
                <a:spcPct val="150000"/>
              </a:lnSpc>
              <a:spcBef>
                <a:spcPts val="0"/>
              </a:spcBef>
              <a:spcAft>
                <a:spcPts val="0"/>
              </a:spcAft>
              <a:buSzPts val="1500"/>
              <a:buChar char="●"/>
            </a:pPr>
            <a:r>
              <a:rPr lang="en" sz="1500"/>
              <a:t>Thêm sản phẩm vào giỏ hàng</a:t>
            </a:r>
            <a:endParaRPr sz="1500"/>
          </a:p>
          <a:p>
            <a:pPr marL="457200" lvl="0" indent="-323850" algn="l" rtl="0">
              <a:lnSpc>
                <a:spcPct val="150000"/>
              </a:lnSpc>
              <a:spcBef>
                <a:spcPts val="0"/>
              </a:spcBef>
              <a:spcAft>
                <a:spcPts val="0"/>
              </a:spcAft>
              <a:buSzPts val="1500"/>
              <a:buChar char="●"/>
            </a:pPr>
            <a:r>
              <a:rPr lang="en" sz="1500"/>
              <a:t>Người dùng gửi thông tin cần tư vấn</a:t>
            </a:r>
            <a:endParaRPr sz="1500"/>
          </a:p>
          <a:p>
            <a:pPr marL="457200" lvl="0" indent="-323850" algn="l" rtl="0">
              <a:lnSpc>
                <a:spcPct val="150000"/>
              </a:lnSpc>
              <a:spcBef>
                <a:spcPts val="0"/>
              </a:spcBef>
              <a:spcAft>
                <a:spcPts val="0"/>
              </a:spcAft>
              <a:buSzPts val="1500"/>
              <a:buChar char="●"/>
            </a:pPr>
            <a:r>
              <a:rPr lang="en" sz="1500"/>
              <a:t>Hiển thị Album ảnh về hoạt động (feedback khách hàng)</a:t>
            </a:r>
            <a:endParaRPr sz="1500"/>
          </a:p>
          <a:p>
            <a:pPr marL="457200" lvl="0" indent="-323850" algn="l" rtl="0">
              <a:lnSpc>
                <a:spcPct val="150000"/>
              </a:lnSpc>
              <a:spcBef>
                <a:spcPts val="0"/>
              </a:spcBef>
              <a:spcAft>
                <a:spcPts val="0"/>
              </a:spcAft>
              <a:buSzPts val="1500"/>
              <a:buChar char="●"/>
            </a:pPr>
            <a:r>
              <a:rPr lang="en" sz="1500"/>
              <a:t>Hiển thị thông tin liên lạc, bản đồ của trung tâm</a:t>
            </a:r>
            <a:endParaRPr sz="1500"/>
          </a:p>
          <a:p>
            <a:pPr marL="0" lvl="0" indent="0" algn="l" rtl="0">
              <a:lnSpc>
                <a:spcPct val="150000"/>
              </a:lnSpc>
              <a:spcBef>
                <a:spcPts val="0"/>
              </a:spcBef>
              <a:spcAft>
                <a:spcPts val="0"/>
              </a:spcAft>
              <a:buNone/>
            </a:pPr>
            <a:endParaRPr sz="15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3">
                                            <p:txEl>
                                              <p:pRg st="0" end="0"/>
                                            </p:txEl>
                                          </p:spTgt>
                                        </p:tgtEl>
                                        <p:attrNameLst>
                                          <p:attrName>style.visibility</p:attrName>
                                        </p:attrNameLst>
                                      </p:cBhvr>
                                      <p:to>
                                        <p:strVal val="visible"/>
                                      </p:to>
                                    </p:set>
                                    <p:anim calcmode="lin" valueType="num">
                                      <p:cBhvr additive="base">
                                        <p:cTn id="7" dur="500" fill="hold"/>
                                        <p:tgtEl>
                                          <p:spTgt spid="49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3">
                                            <p:txEl>
                                              <p:pRg st="1" end="1"/>
                                            </p:txEl>
                                          </p:spTgt>
                                        </p:tgtEl>
                                        <p:attrNameLst>
                                          <p:attrName>style.visibility</p:attrName>
                                        </p:attrNameLst>
                                      </p:cBhvr>
                                      <p:to>
                                        <p:strVal val="visible"/>
                                      </p:to>
                                    </p:set>
                                    <p:anim calcmode="lin" valueType="num">
                                      <p:cBhvr additive="base">
                                        <p:cTn id="13" dur="500" fill="hold"/>
                                        <p:tgtEl>
                                          <p:spTgt spid="49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3">
                                            <p:txEl>
                                              <p:pRg st="2" end="2"/>
                                            </p:txEl>
                                          </p:spTgt>
                                        </p:tgtEl>
                                        <p:attrNameLst>
                                          <p:attrName>style.visibility</p:attrName>
                                        </p:attrNameLst>
                                      </p:cBhvr>
                                      <p:to>
                                        <p:strVal val="visible"/>
                                      </p:to>
                                    </p:set>
                                    <p:anim calcmode="lin" valueType="num">
                                      <p:cBhvr additive="base">
                                        <p:cTn id="19" dur="500" fill="hold"/>
                                        <p:tgtEl>
                                          <p:spTgt spid="49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3">
                                            <p:txEl>
                                              <p:pRg st="3" end="3"/>
                                            </p:txEl>
                                          </p:spTgt>
                                        </p:tgtEl>
                                        <p:attrNameLst>
                                          <p:attrName>style.visibility</p:attrName>
                                        </p:attrNameLst>
                                      </p:cBhvr>
                                      <p:to>
                                        <p:strVal val="visible"/>
                                      </p:to>
                                    </p:set>
                                    <p:anim calcmode="lin" valueType="num">
                                      <p:cBhvr additive="base">
                                        <p:cTn id="25" dur="500" fill="hold"/>
                                        <p:tgtEl>
                                          <p:spTgt spid="49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3">
                                            <p:txEl>
                                              <p:pRg st="4" end="4"/>
                                            </p:txEl>
                                          </p:spTgt>
                                        </p:tgtEl>
                                        <p:attrNameLst>
                                          <p:attrName>style.visibility</p:attrName>
                                        </p:attrNameLst>
                                      </p:cBhvr>
                                      <p:to>
                                        <p:strVal val="visible"/>
                                      </p:to>
                                    </p:set>
                                    <p:anim calcmode="lin" valueType="num">
                                      <p:cBhvr additive="base">
                                        <p:cTn id="31" dur="500" fill="hold"/>
                                        <p:tgtEl>
                                          <p:spTgt spid="49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3">
                                            <p:txEl>
                                              <p:pRg st="5" end="5"/>
                                            </p:txEl>
                                          </p:spTgt>
                                        </p:tgtEl>
                                        <p:attrNameLst>
                                          <p:attrName>style.visibility</p:attrName>
                                        </p:attrNameLst>
                                      </p:cBhvr>
                                      <p:to>
                                        <p:strVal val="visible"/>
                                      </p:to>
                                    </p:set>
                                    <p:anim calcmode="lin" valueType="num">
                                      <p:cBhvr additive="base">
                                        <p:cTn id="37" dur="500" fill="hold"/>
                                        <p:tgtEl>
                                          <p:spTgt spid="49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3">
                                            <p:txEl>
                                              <p:pRg st="6" end="6"/>
                                            </p:txEl>
                                          </p:spTgt>
                                        </p:tgtEl>
                                        <p:attrNameLst>
                                          <p:attrName>style.visibility</p:attrName>
                                        </p:attrNameLst>
                                      </p:cBhvr>
                                      <p:to>
                                        <p:strVal val="visible"/>
                                      </p:to>
                                    </p:set>
                                    <p:anim calcmode="lin" valueType="num">
                                      <p:cBhvr additive="base">
                                        <p:cTn id="43" dur="500" fill="hold"/>
                                        <p:tgtEl>
                                          <p:spTgt spid="49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3">
                                            <p:txEl>
                                              <p:pRg st="7" end="7"/>
                                            </p:txEl>
                                          </p:spTgt>
                                        </p:tgtEl>
                                        <p:attrNameLst>
                                          <p:attrName>style.visibility</p:attrName>
                                        </p:attrNameLst>
                                      </p:cBhvr>
                                      <p:to>
                                        <p:strVal val="visible"/>
                                      </p:to>
                                    </p:set>
                                    <p:anim calcmode="lin" valueType="num">
                                      <p:cBhvr additive="base">
                                        <p:cTn id="49" dur="500" fill="hold"/>
                                        <p:tgtEl>
                                          <p:spTgt spid="49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3">
                                            <p:txEl>
                                              <p:pRg st="8" end="8"/>
                                            </p:txEl>
                                          </p:spTgt>
                                        </p:tgtEl>
                                        <p:attrNameLst>
                                          <p:attrName>style.visibility</p:attrName>
                                        </p:attrNameLst>
                                      </p:cBhvr>
                                      <p:to>
                                        <p:strVal val="visible"/>
                                      </p:to>
                                    </p:set>
                                    <p:anim calcmode="lin" valueType="num">
                                      <p:cBhvr additive="base">
                                        <p:cTn id="55" dur="500" fill="hold"/>
                                        <p:tgtEl>
                                          <p:spTgt spid="49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9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93">
                                            <p:txEl>
                                              <p:pRg st="9" end="9"/>
                                            </p:txEl>
                                          </p:spTgt>
                                        </p:tgtEl>
                                        <p:attrNameLst>
                                          <p:attrName>style.visibility</p:attrName>
                                        </p:attrNameLst>
                                      </p:cBhvr>
                                      <p:to>
                                        <p:strVal val="visible"/>
                                      </p:to>
                                    </p:set>
                                    <p:anim calcmode="lin" valueType="num">
                                      <p:cBhvr additive="base">
                                        <p:cTn id="61" dur="500" fill="hold"/>
                                        <p:tgtEl>
                                          <p:spTgt spid="49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9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93">
                                            <p:txEl>
                                              <p:pRg st="10" end="10"/>
                                            </p:txEl>
                                          </p:spTgt>
                                        </p:tgtEl>
                                        <p:attrNameLst>
                                          <p:attrName>style.visibility</p:attrName>
                                        </p:attrNameLst>
                                      </p:cBhvr>
                                      <p:to>
                                        <p:strVal val="visible"/>
                                      </p:to>
                                    </p:set>
                                    <p:anim calcmode="lin" valueType="num">
                                      <p:cBhvr additive="base">
                                        <p:cTn id="67" dur="500" fill="hold"/>
                                        <p:tgtEl>
                                          <p:spTgt spid="49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9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93">
                                            <p:txEl>
                                              <p:pRg st="11" end="11"/>
                                            </p:txEl>
                                          </p:spTgt>
                                        </p:tgtEl>
                                        <p:attrNameLst>
                                          <p:attrName>style.visibility</p:attrName>
                                        </p:attrNameLst>
                                      </p:cBhvr>
                                      <p:to>
                                        <p:strVal val="visible"/>
                                      </p:to>
                                    </p:set>
                                    <p:anim calcmode="lin" valueType="num">
                                      <p:cBhvr additive="base">
                                        <p:cTn id="73" dur="500" fill="hold"/>
                                        <p:tgtEl>
                                          <p:spTgt spid="49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9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5"/>
          <p:cNvSpPr txBox="1">
            <a:spLocks noGrp="1"/>
          </p:cNvSpPr>
          <p:nvPr>
            <p:ph type="title"/>
          </p:nvPr>
        </p:nvSpPr>
        <p:spPr>
          <a:xfrm>
            <a:off x="440250" y="148125"/>
            <a:ext cx="37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Chức </a:t>
            </a:r>
            <a:r>
              <a:rPr lang="en">
                <a:solidFill>
                  <a:schemeClr val="accent5"/>
                </a:solidFill>
              </a:rPr>
              <a:t>năng</a:t>
            </a:r>
            <a:endParaRPr>
              <a:solidFill>
                <a:schemeClr val="accent5"/>
              </a:solidFill>
            </a:endParaRPr>
          </a:p>
        </p:txBody>
      </p:sp>
      <p:sp>
        <p:nvSpPr>
          <p:cNvPr id="499" name="Google Shape;499;p35"/>
          <p:cNvSpPr txBox="1">
            <a:spLocks noGrp="1"/>
          </p:cNvSpPr>
          <p:nvPr>
            <p:ph type="body" idx="1"/>
          </p:nvPr>
        </p:nvSpPr>
        <p:spPr>
          <a:xfrm>
            <a:off x="1472850" y="871025"/>
            <a:ext cx="6198300" cy="4142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a:t>Xây dựng ứng dụng quản lý trung tâm spa với các chức năng cơ bản:</a:t>
            </a:r>
            <a:endParaRPr sz="1500"/>
          </a:p>
          <a:p>
            <a:pPr marL="457200" lvl="0" indent="-323850" algn="l" rtl="0">
              <a:lnSpc>
                <a:spcPct val="150000"/>
              </a:lnSpc>
              <a:spcBef>
                <a:spcPts val="0"/>
              </a:spcBef>
              <a:spcAft>
                <a:spcPts val="0"/>
              </a:spcAft>
              <a:buSzPts val="1500"/>
              <a:buChar char="-"/>
            </a:pPr>
            <a:r>
              <a:rPr lang="en" sz="1500" b="1"/>
              <a:t>Phía quản trị:</a:t>
            </a:r>
            <a:endParaRPr sz="1500" b="1"/>
          </a:p>
          <a:p>
            <a:pPr marL="457200" lvl="0" indent="-323850" algn="l" rtl="0">
              <a:lnSpc>
                <a:spcPct val="150000"/>
              </a:lnSpc>
              <a:spcBef>
                <a:spcPts val="0"/>
              </a:spcBef>
              <a:spcAft>
                <a:spcPts val="0"/>
              </a:spcAft>
              <a:buSzPts val="1500"/>
              <a:buChar char="●"/>
            </a:pPr>
            <a:r>
              <a:rPr lang="en" sz="1500"/>
              <a:t>Hiển thị dashboard</a:t>
            </a:r>
            <a:endParaRPr sz="1500"/>
          </a:p>
          <a:p>
            <a:pPr marL="457200" lvl="0" indent="-323850" algn="l" rtl="0">
              <a:lnSpc>
                <a:spcPct val="150000"/>
              </a:lnSpc>
              <a:spcBef>
                <a:spcPts val="0"/>
              </a:spcBef>
              <a:spcAft>
                <a:spcPts val="0"/>
              </a:spcAft>
              <a:buSzPts val="1500"/>
              <a:buChar char="●"/>
            </a:pPr>
            <a:r>
              <a:rPr lang="en" sz="1500"/>
              <a:t>Chức năng sáng tối cho giao diện</a:t>
            </a:r>
            <a:endParaRPr sz="1500"/>
          </a:p>
          <a:p>
            <a:pPr marL="457200" lvl="0" indent="-323850" algn="l" rtl="0">
              <a:lnSpc>
                <a:spcPct val="150000"/>
              </a:lnSpc>
              <a:spcBef>
                <a:spcPts val="0"/>
              </a:spcBef>
              <a:spcAft>
                <a:spcPts val="0"/>
              </a:spcAft>
              <a:buSzPts val="1500"/>
              <a:buChar char="●"/>
            </a:pPr>
            <a:r>
              <a:rPr lang="en" sz="1500"/>
              <a:t>Quản lý người dùng: thêm, xoá , sửa, lọc tìm kiếm người dùng</a:t>
            </a:r>
            <a:endParaRPr sz="1500"/>
          </a:p>
          <a:p>
            <a:pPr marL="457200" lvl="0" indent="-323850" algn="l" rtl="0">
              <a:lnSpc>
                <a:spcPct val="150000"/>
              </a:lnSpc>
              <a:spcBef>
                <a:spcPts val="0"/>
              </a:spcBef>
              <a:spcAft>
                <a:spcPts val="0"/>
              </a:spcAft>
              <a:buSzPts val="1500"/>
              <a:buChar char="●"/>
            </a:pPr>
            <a:r>
              <a:rPr lang="en" sz="1500"/>
              <a:t>Quản lý đặt lịch</a:t>
            </a:r>
            <a:endParaRPr sz="1500"/>
          </a:p>
          <a:p>
            <a:pPr marL="457200" lvl="0" indent="-323850" algn="l" rtl="0">
              <a:lnSpc>
                <a:spcPct val="150000"/>
              </a:lnSpc>
              <a:spcBef>
                <a:spcPts val="0"/>
              </a:spcBef>
              <a:spcAft>
                <a:spcPts val="0"/>
              </a:spcAft>
              <a:buSzPts val="1500"/>
              <a:buChar char="●"/>
            </a:pPr>
            <a:r>
              <a:rPr lang="en" sz="1500"/>
              <a:t>Quản lý dịch vụ: thêm, xoá, sửa, lọc tìm kiếm dịch vụ</a:t>
            </a:r>
            <a:endParaRPr sz="1500"/>
          </a:p>
          <a:p>
            <a:pPr marL="457200" lvl="0" indent="-323850" algn="l" rtl="0">
              <a:lnSpc>
                <a:spcPct val="150000"/>
              </a:lnSpc>
              <a:spcBef>
                <a:spcPts val="0"/>
              </a:spcBef>
              <a:spcAft>
                <a:spcPts val="0"/>
              </a:spcAft>
              <a:buSzPts val="1500"/>
              <a:buChar char="●"/>
            </a:pPr>
            <a:r>
              <a:rPr lang="en" sz="1500"/>
              <a:t>Quản lý loại dịch vụ: thêm, xoá, sửa , lọc tìm kiếm loại dịch vụ</a:t>
            </a:r>
            <a:endParaRPr sz="1500"/>
          </a:p>
          <a:p>
            <a:pPr marL="457200" lvl="0" indent="-323850" algn="l" rtl="0">
              <a:lnSpc>
                <a:spcPct val="150000"/>
              </a:lnSpc>
              <a:spcBef>
                <a:spcPts val="0"/>
              </a:spcBef>
              <a:spcAft>
                <a:spcPts val="0"/>
              </a:spcAft>
              <a:buSzPts val="1500"/>
              <a:buChar char="●"/>
            </a:pPr>
            <a:r>
              <a:rPr lang="en" sz="1500"/>
              <a:t>Quản lý khách hàng cần hỗ trợ: cập nhật trạng thái đã hỗ trợ hoặc chưa hỗ trợ khách hàng, xoá, lọc tìm kiếm khách hàng cần hỗ trợ</a:t>
            </a:r>
            <a:endParaRPr sz="1500"/>
          </a:p>
          <a:p>
            <a:pPr marL="0" lvl="0" indent="0" algn="l" rtl="0">
              <a:lnSpc>
                <a:spcPct val="150000"/>
              </a:lnSpc>
              <a:spcBef>
                <a:spcPts val="0"/>
              </a:spcBef>
              <a:spcAft>
                <a:spcPts val="0"/>
              </a:spcAft>
              <a:buNone/>
            </a:pPr>
            <a:endParaRPr sz="15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9">
                                            <p:txEl>
                                              <p:pRg st="0" end="0"/>
                                            </p:txEl>
                                          </p:spTgt>
                                        </p:tgtEl>
                                        <p:attrNameLst>
                                          <p:attrName>style.visibility</p:attrName>
                                        </p:attrNameLst>
                                      </p:cBhvr>
                                      <p:to>
                                        <p:strVal val="visible"/>
                                      </p:to>
                                    </p:set>
                                    <p:anim calcmode="lin" valueType="num">
                                      <p:cBhvr additive="base">
                                        <p:cTn id="7" dur="500" fill="hold"/>
                                        <p:tgtEl>
                                          <p:spTgt spid="4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9">
                                            <p:txEl>
                                              <p:pRg st="1" end="1"/>
                                            </p:txEl>
                                          </p:spTgt>
                                        </p:tgtEl>
                                        <p:attrNameLst>
                                          <p:attrName>style.visibility</p:attrName>
                                        </p:attrNameLst>
                                      </p:cBhvr>
                                      <p:to>
                                        <p:strVal val="visible"/>
                                      </p:to>
                                    </p:set>
                                    <p:anim calcmode="lin" valueType="num">
                                      <p:cBhvr additive="base">
                                        <p:cTn id="13" dur="500" fill="hold"/>
                                        <p:tgtEl>
                                          <p:spTgt spid="4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9">
                                            <p:txEl>
                                              <p:pRg st="2" end="2"/>
                                            </p:txEl>
                                          </p:spTgt>
                                        </p:tgtEl>
                                        <p:attrNameLst>
                                          <p:attrName>style.visibility</p:attrName>
                                        </p:attrNameLst>
                                      </p:cBhvr>
                                      <p:to>
                                        <p:strVal val="visible"/>
                                      </p:to>
                                    </p:set>
                                    <p:anim calcmode="lin" valueType="num">
                                      <p:cBhvr additive="base">
                                        <p:cTn id="19" dur="500" fill="hold"/>
                                        <p:tgtEl>
                                          <p:spTgt spid="4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9">
                                            <p:txEl>
                                              <p:pRg st="3" end="3"/>
                                            </p:txEl>
                                          </p:spTgt>
                                        </p:tgtEl>
                                        <p:attrNameLst>
                                          <p:attrName>style.visibility</p:attrName>
                                        </p:attrNameLst>
                                      </p:cBhvr>
                                      <p:to>
                                        <p:strVal val="visible"/>
                                      </p:to>
                                    </p:set>
                                    <p:anim calcmode="lin" valueType="num">
                                      <p:cBhvr additive="base">
                                        <p:cTn id="25" dur="500" fill="hold"/>
                                        <p:tgtEl>
                                          <p:spTgt spid="4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9">
                                            <p:txEl>
                                              <p:pRg st="4" end="4"/>
                                            </p:txEl>
                                          </p:spTgt>
                                        </p:tgtEl>
                                        <p:attrNameLst>
                                          <p:attrName>style.visibility</p:attrName>
                                        </p:attrNameLst>
                                      </p:cBhvr>
                                      <p:to>
                                        <p:strVal val="visible"/>
                                      </p:to>
                                    </p:set>
                                    <p:anim calcmode="lin" valueType="num">
                                      <p:cBhvr additive="base">
                                        <p:cTn id="31" dur="500" fill="hold"/>
                                        <p:tgtEl>
                                          <p:spTgt spid="4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9">
                                            <p:txEl>
                                              <p:pRg st="5" end="5"/>
                                            </p:txEl>
                                          </p:spTgt>
                                        </p:tgtEl>
                                        <p:attrNameLst>
                                          <p:attrName>style.visibility</p:attrName>
                                        </p:attrNameLst>
                                      </p:cBhvr>
                                      <p:to>
                                        <p:strVal val="visible"/>
                                      </p:to>
                                    </p:set>
                                    <p:anim calcmode="lin" valueType="num">
                                      <p:cBhvr additive="base">
                                        <p:cTn id="37" dur="500" fill="hold"/>
                                        <p:tgtEl>
                                          <p:spTgt spid="4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9">
                                            <p:txEl>
                                              <p:pRg st="6" end="6"/>
                                            </p:txEl>
                                          </p:spTgt>
                                        </p:tgtEl>
                                        <p:attrNameLst>
                                          <p:attrName>style.visibility</p:attrName>
                                        </p:attrNameLst>
                                      </p:cBhvr>
                                      <p:to>
                                        <p:strVal val="visible"/>
                                      </p:to>
                                    </p:set>
                                    <p:anim calcmode="lin" valueType="num">
                                      <p:cBhvr additive="base">
                                        <p:cTn id="43" dur="500" fill="hold"/>
                                        <p:tgtEl>
                                          <p:spTgt spid="4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9">
                                            <p:txEl>
                                              <p:pRg st="7" end="7"/>
                                            </p:txEl>
                                          </p:spTgt>
                                        </p:tgtEl>
                                        <p:attrNameLst>
                                          <p:attrName>style.visibility</p:attrName>
                                        </p:attrNameLst>
                                      </p:cBhvr>
                                      <p:to>
                                        <p:strVal val="visible"/>
                                      </p:to>
                                    </p:set>
                                    <p:anim calcmode="lin" valueType="num">
                                      <p:cBhvr additive="base">
                                        <p:cTn id="49" dur="500" fill="hold"/>
                                        <p:tgtEl>
                                          <p:spTgt spid="4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9">
                                            <p:txEl>
                                              <p:pRg st="8" end="8"/>
                                            </p:txEl>
                                          </p:spTgt>
                                        </p:tgtEl>
                                        <p:attrNameLst>
                                          <p:attrName>style.visibility</p:attrName>
                                        </p:attrNameLst>
                                      </p:cBhvr>
                                      <p:to>
                                        <p:strVal val="visible"/>
                                      </p:to>
                                    </p:set>
                                    <p:anim calcmode="lin" valueType="num">
                                      <p:cBhvr additive="base">
                                        <p:cTn id="55" dur="500" fill="hold"/>
                                        <p:tgtEl>
                                          <p:spTgt spid="4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9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6"/>
          <p:cNvSpPr/>
          <p:nvPr/>
        </p:nvSpPr>
        <p:spPr>
          <a:xfrm flipH="1">
            <a:off x="2364591" y="1345000"/>
            <a:ext cx="1422392" cy="1381751"/>
          </a:xfrm>
          <a:custGeom>
            <a:avLst/>
            <a:gdLst/>
            <a:ahLst/>
            <a:cxnLst/>
            <a:rect l="l" t="t" r="r" b="b"/>
            <a:pathLst>
              <a:path w="8443" h="8749" extrusionOk="0">
                <a:moveTo>
                  <a:pt x="4211" y="1"/>
                </a:moveTo>
                <a:cubicBezTo>
                  <a:pt x="1609" y="1"/>
                  <a:pt x="1" y="2952"/>
                  <a:pt x="732" y="5424"/>
                </a:cubicBezTo>
                <a:cubicBezTo>
                  <a:pt x="1192" y="6978"/>
                  <a:pt x="2522" y="8241"/>
                  <a:pt x="4096" y="8629"/>
                </a:cubicBezTo>
                <a:cubicBezTo>
                  <a:pt x="4409" y="8705"/>
                  <a:pt x="4735" y="8748"/>
                  <a:pt x="5058" y="8748"/>
                </a:cubicBezTo>
                <a:cubicBezTo>
                  <a:pt x="5526" y="8748"/>
                  <a:pt x="5989" y="8659"/>
                  <a:pt x="6408" y="8455"/>
                </a:cubicBezTo>
                <a:cubicBezTo>
                  <a:pt x="7503" y="7923"/>
                  <a:pt x="8115" y="6697"/>
                  <a:pt x="8284" y="5488"/>
                </a:cubicBezTo>
                <a:cubicBezTo>
                  <a:pt x="8443" y="4353"/>
                  <a:pt x="8269" y="3157"/>
                  <a:pt x="7708" y="2159"/>
                </a:cubicBezTo>
                <a:cubicBezTo>
                  <a:pt x="7148" y="1158"/>
                  <a:pt x="6187" y="371"/>
                  <a:pt x="5072" y="105"/>
                </a:cubicBezTo>
                <a:cubicBezTo>
                  <a:pt x="4775" y="34"/>
                  <a:pt x="4487" y="1"/>
                  <a:pt x="42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txBox="1">
            <a:spLocks noGrp="1"/>
          </p:cNvSpPr>
          <p:nvPr>
            <p:ph type="title" idx="2"/>
          </p:nvPr>
        </p:nvSpPr>
        <p:spPr>
          <a:xfrm>
            <a:off x="2388038" y="1559925"/>
            <a:ext cx="1375500" cy="9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06" name="Google Shape;506;p36"/>
          <p:cNvSpPr txBox="1">
            <a:spLocks noGrp="1"/>
          </p:cNvSpPr>
          <p:nvPr>
            <p:ph type="title"/>
          </p:nvPr>
        </p:nvSpPr>
        <p:spPr>
          <a:xfrm>
            <a:off x="1100000" y="2701025"/>
            <a:ext cx="62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Công nghệ sử dụng</a:t>
            </a:r>
            <a:endParaRPr/>
          </a:p>
        </p:txBody>
      </p:sp>
      <p:sp>
        <p:nvSpPr>
          <p:cNvPr id="507" name="Google Shape;507;p36"/>
          <p:cNvSpPr/>
          <p:nvPr/>
        </p:nvSpPr>
        <p:spPr>
          <a:xfrm>
            <a:off x="997500" y="2875925"/>
            <a:ext cx="170700" cy="492000"/>
          </a:xfrm>
          <a:prstGeom prst="roundRect">
            <a:avLst>
              <a:gd name="adj" fmla="val 16667"/>
            </a:avLst>
          </a:prstGeom>
          <a:solidFill>
            <a:srgbClr val="FF8A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Beauty &amp; Wellness Center by Slidesgo">
  <a:themeElements>
    <a:clrScheme name="Simple Light">
      <a:dk1>
        <a:srgbClr val="434461"/>
      </a:dk1>
      <a:lt1>
        <a:srgbClr val="FCF8F0"/>
      </a:lt1>
      <a:dk2>
        <a:srgbClr val="FFFCF3"/>
      </a:dk2>
      <a:lt2>
        <a:srgbClr val="534B6B"/>
      </a:lt2>
      <a:accent1>
        <a:srgbClr val="F8CECE"/>
      </a:accent1>
      <a:accent2>
        <a:srgbClr val="FCE5CD"/>
      </a:accent2>
      <a:accent3>
        <a:srgbClr val="F8C48E"/>
      </a:accent3>
      <a:accent4>
        <a:srgbClr val="A8BAC7"/>
      </a:accent4>
      <a:accent5>
        <a:srgbClr val="B1859A"/>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514</Words>
  <Application>Microsoft Office PowerPoint</Application>
  <PresentationFormat>On-screen Show (16:9)</PresentationFormat>
  <Paragraphs>94</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Nunito Sans Medium</vt:lpstr>
      <vt:lpstr>Arial</vt:lpstr>
      <vt:lpstr>Manrope</vt:lpstr>
      <vt:lpstr>Bebas Neue</vt:lpstr>
      <vt:lpstr>Open Sans</vt:lpstr>
      <vt:lpstr>Abril Fatface</vt:lpstr>
      <vt:lpstr>Nunito Sans</vt:lpstr>
      <vt:lpstr>Beauty &amp; Wellness Center by Slidesgo</vt:lpstr>
      <vt:lpstr>BÁO CÁO </vt:lpstr>
      <vt:lpstr>PowerPoint Presentation</vt:lpstr>
      <vt:lpstr>Nội dung báo cáo</vt:lpstr>
      <vt:lpstr>01</vt:lpstr>
      <vt:lpstr>Tổng quan</vt:lpstr>
      <vt:lpstr>02</vt:lpstr>
      <vt:lpstr>Chức năng</vt:lpstr>
      <vt:lpstr>Chức năng</vt:lpstr>
      <vt:lpstr>03</vt:lpstr>
      <vt:lpstr>Công nghệ sử dụng</vt:lpstr>
      <vt:lpstr>Công cụ sử dụng</vt:lpstr>
      <vt:lpstr>Kiến trúc ứng dụng</vt:lpstr>
      <vt:lpstr>04</vt:lpstr>
      <vt:lpstr>PowerPoint Presentation</vt:lpstr>
      <vt:lpstr>PowerPoint Presentation</vt:lpstr>
      <vt:lpstr>05</vt:lpstr>
      <vt:lpstr>PowerPoint Presentation</vt:lpstr>
      <vt:lpstr>06</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dc:title>
  <cp:lastModifiedBy>Duat Tran</cp:lastModifiedBy>
  <cp:revision>1</cp:revision>
  <dcterms:modified xsi:type="dcterms:W3CDTF">2023-05-07T15:21:57Z</dcterms:modified>
</cp:coreProperties>
</file>