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AA81-5C9F-4C74-BB34-85415D9D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FB0C-1AD8-48FD-B756-1A54D54C8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545C-3628-4E5C-9B68-E0FF4432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5209-99D2-4C33-A1BF-D52B3DA5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AFDE-948D-4BA0-B8BA-B34C3794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2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1E3D-E483-4781-87E5-5AD8242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93A20-E24D-4899-81C6-6B6B4B21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55C8-C8B0-4B33-BEA8-F615396B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2E95-CDC0-4FDB-A5EF-6748369C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3BAB-B420-4FFA-9F8E-DC4AC4D9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7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BA4A4-7194-48CF-892A-51B8F59C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6AE22-7D34-4C7E-AB80-CEA961A3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975D-6456-49B6-995F-820297FF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586C7-BDB1-44E1-A1D9-CE46D50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BAA52-8940-4EAD-956B-D2F72C5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38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C0AD-92F5-4E54-8287-8B16823C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409D-AEC0-4191-99EC-37664741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F14D-6EC2-430F-A529-F8C0BC0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6579-1011-4953-BF1F-EA2DA623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19BE-AAAC-4935-B79E-BAA3B2CB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5E89-C23F-4414-8ADF-3D0FAB9B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48B0-BC78-42ED-B041-73EB69C80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8C0B-AD70-4B17-AA3B-0487D211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49C7-EDB3-4DD4-9CD3-BB0382C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F2AA-617D-4641-95DA-32014E6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3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2717-5A73-491B-B4A7-2FBBA0C1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F987-636A-490F-BC9D-F05752E58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6449-33DE-4921-A019-1882BCAF7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2BC29-6180-44BC-8F98-AB4EF0D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24CF6-A3FD-4495-836F-6E8F7DDC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8C77C-C475-411E-907C-825D27A6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8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EE30-05B8-4AF7-B03D-89DF4CA0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9327-910D-44CC-9364-9A8A8E68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0F0EF-E172-4AC8-A398-94A7C2C0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48D65-536A-4061-8428-DD838F8C2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07EC5-929A-455A-927E-54DE66EAB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0B672-E574-40F5-B6FA-B0188717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1A327-536B-4ADF-8301-40D53DB3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13329-53D4-4E79-9138-E2CD89FD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986D-EC9D-4004-BCD1-2D2EF0E1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754E-6DAE-4692-8D35-7B13ACC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94D9C-D5AA-47D7-884B-38EB2BEC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E2820-A3E9-4C5A-BC8D-F906B8AD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D2329-1FB7-4EE2-91D4-FAD40018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15066-41B8-4921-9892-9DE241E8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491C6-383C-41AD-A09C-79E64D4B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5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28F6-6F4C-4A7F-8900-78CFB5A7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8913-327F-48EE-B86D-D35372C0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8172-9AA4-462F-8739-F9CC4E2C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2721C-6A38-41DD-8921-7F3464C4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69A2-E9DC-40A4-A9E6-CF05CDD5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55E22-FE8E-44CA-8AD8-04724D42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3A49-7E26-4763-A7D5-F35E6830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151A4-6EF3-48CD-BDCB-726DE383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E0A0-3253-4CB4-B26C-9840362F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6863-CDBE-49EC-BF50-8EC829E8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B6A6-22BF-4FF3-9F41-DD693F4F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B5C6-A4A0-4733-86CA-D93EC5AC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8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083F-E271-4686-B30B-A76B5FF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51BD-0054-458F-AC7D-5B7E0F1B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8DED-F8FC-488D-8A4A-BAA77D0AC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485A-AC56-4CE7-B1DF-A925FF123B7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540-AB8C-41D2-A4FA-1D3F10430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863A-D86B-42F6-AC7F-2204B014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4C86-1C4A-43CA-83BF-D426A3FB4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3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1524000" y="1498600"/>
            <a:ext cx="9144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farm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</p:spTree>
    <p:extLst>
      <p:ext uri="{BB962C8B-B14F-4D97-AF65-F5344CB8AC3E}">
        <p14:creationId xmlns:p14="http://schemas.microsoft.com/office/powerpoint/2010/main" val="3751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4953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animals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E18F2-2851-47F6-8D46-BED7C8A793C3}"/>
              </a:ext>
            </a:extLst>
          </p:cNvPr>
          <p:cNvSpPr/>
          <p:nvPr/>
        </p:nvSpPr>
        <p:spPr>
          <a:xfrm>
            <a:off x="6637867" y="1464733"/>
            <a:ext cx="40978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 of animals</a:t>
            </a:r>
          </a:p>
        </p:txBody>
      </p:sp>
    </p:spTree>
    <p:extLst>
      <p:ext uri="{BB962C8B-B14F-4D97-AF65-F5344CB8AC3E}">
        <p14:creationId xmlns:p14="http://schemas.microsoft.com/office/powerpoint/2010/main" val="364716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4953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produce and plants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E18F2-2851-47F6-8D46-BED7C8A793C3}"/>
              </a:ext>
            </a:extLst>
          </p:cNvPr>
          <p:cNvSpPr/>
          <p:nvPr/>
        </p:nvSpPr>
        <p:spPr>
          <a:xfrm>
            <a:off x="6637867" y="1464733"/>
            <a:ext cx="40978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 of where they sell the plants and produce</a:t>
            </a:r>
          </a:p>
        </p:txBody>
      </p:sp>
    </p:spTree>
    <p:extLst>
      <p:ext uri="{BB962C8B-B14F-4D97-AF65-F5344CB8AC3E}">
        <p14:creationId xmlns:p14="http://schemas.microsoft.com/office/powerpoint/2010/main" val="32603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4953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cafe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E18F2-2851-47F6-8D46-BED7C8A793C3}"/>
              </a:ext>
            </a:extLst>
          </p:cNvPr>
          <p:cNvSpPr/>
          <p:nvPr/>
        </p:nvSpPr>
        <p:spPr>
          <a:xfrm>
            <a:off x="6637867" y="1464733"/>
            <a:ext cx="40978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 of the inside of the cafe</a:t>
            </a:r>
          </a:p>
        </p:txBody>
      </p:sp>
    </p:spTree>
    <p:extLst>
      <p:ext uri="{BB962C8B-B14F-4D97-AF65-F5344CB8AC3E}">
        <p14:creationId xmlns:p14="http://schemas.microsoft.com/office/powerpoint/2010/main" val="36108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4953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animals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E18F2-2851-47F6-8D46-BED7C8A793C3}"/>
              </a:ext>
            </a:extLst>
          </p:cNvPr>
          <p:cNvSpPr/>
          <p:nvPr/>
        </p:nvSpPr>
        <p:spPr>
          <a:xfrm>
            <a:off x="6637867" y="1464733"/>
            <a:ext cx="40978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 of animals</a:t>
            </a:r>
          </a:p>
        </p:txBody>
      </p:sp>
    </p:spTree>
    <p:extLst>
      <p:ext uri="{BB962C8B-B14F-4D97-AF65-F5344CB8AC3E}">
        <p14:creationId xmlns:p14="http://schemas.microsoft.com/office/powerpoint/2010/main" val="221467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4953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about the area and the trails for walks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E18F2-2851-47F6-8D46-BED7C8A793C3}"/>
              </a:ext>
            </a:extLst>
          </p:cNvPr>
          <p:cNvSpPr/>
          <p:nvPr/>
        </p:nvSpPr>
        <p:spPr>
          <a:xfrm>
            <a:off x="6637867" y="1464733"/>
            <a:ext cx="4097867" cy="441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Picture of the area around the farm for walks</a:t>
            </a:r>
          </a:p>
        </p:txBody>
      </p:sp>
    </p:spTree>
    <p:extLst>
      <p:ext uri="{BB962C8B-B14F-4D97-AF65-F5344CB8AC3E}">
        <p14:creationId xmlns:p14="http://schemas.microsoft.com/office/powerpoint/2010/main" val="403995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1524000" y="1498600"/>
            <a:ext cx="91440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text that is more in depth about us like the team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</p:spTree>
    <p:extLst>
      <p:ext uri="{BB962C8B-B14F-4D97-AF65-F5344CB8AC3E}">
        <p14:creationId xmlns:p14="http://schemas.microsoft.com/office/powerpoint/2010/main" val="211731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FDD13-EEC3-4F14-A34A-63A1310D9C31}"/>
              </a:ext>
            </a:extLst>
          </p:cNvPr>
          <p:cNvSpPr/>
          <p:nvPr/>
        </p:nvSpPr>
        <p:spPr>
          <a:xfrm>
            <a:off x="914400" y="1447800"/>
            <a:ext cx="9956800" cy="4428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Info </a:t>
            </a:r>
            <a:r>
              <a:rPr lang="en-GB" dirty="0"/>
              <a:t>on how to contact the farm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CB55B-B019-41C9-A2A2-85CD515820A7}"/>
              </a:ext>
            </a:extLst>
          </p:cNvPr>
          <p:cNvSpPr/>
          <p:nvPr/>
        </p:nvSpPr>
        <p:spPr>
          <a:xfrm>
            <a:off x="0" y="6129867"/>
            <a:ext cx="121920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Copyright 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5D975-9706-4117-B911-094BBA98BF3B}"/>
              </a:ext>
            </a:extLst>
          </p:cNvPr>
          <p:cNvSpPr/>
          <p:nvPr/>
        </p:nvSpPr>
        <p:spPr>
          <a:xfrm>
            <a:off x="0" y="0"/>
            <a:ext cx="12192000" cy="931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Navigation bar with logo maybe in the left corner</a:t>
            </a:r>
          </a:p>
        </p:txBody>
      </p:sp>
    </p:spTree>
    <p:extLst>
      <p:ext uri="{BB962C8B-B14F-4D97-AF65-F5344CB8AC3E}">
        <p14:creationId xmlns:p14="http://schemas.microsoft.com/office/powerpoint/2010/main" val="61746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Wilson (Student)</dc:creator>
  <cp:lastModifiedBy>Reece Wilson (Student)</cp:lastModifiedBy>
  <cp:revision>3</cp:revision>
  <dcterms:created xsi:type="dcterms:W3CDTF">2024-11-13T11:19:44Z</dcterms:created>
  <dcterms:modified xsi:type="dcterms:W3CDTF">2024-11-13T11:37:38Z</dcterms:modified>
</cp:coreProperties>
</file>