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org Gasser" initials="GG" lastIdx="1" clrIdx="0">
    <p:extLst>
      <p:ext uri="{19B8F6BF-5375-455C-9EA6-DF929625EA0E}">
        <p15:presenceInfo xmlns:p15="http://schemas.microsoft.com/office/powerpoint/2012/main" userId="bbbd3134972423c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3" autoAdjust="0"/>
    <p:restoredTop sz="87444" autoAdjust="0"/>
  </p:normalViewPr>
  <p:slideViewPr>
    <p:cSldViewPr snapToGrid="0">
      <p:cViewPr varScale="1">
        <p:scale>
          <a:sx n="87" d="100"/>
          <a:sy n="87" d="100"/>
        </p:scale>
        <p:origin x="14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F11D58-6F3A-47A7-BED3-CFC32AB28916}" type="datetimeFigureOut">
              <a:rPr lang="de-AT" smtClean="0"/>
              <a:t>25.01.2024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2E0ED0-C317-4051-8338-B03FEF4D42B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551318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idea</a:t>
            </a:r>
            <a:r>
              <a:rPr lang="de-DE" dirty="0"/>
              <a:t> was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extend</a:t>
            </a:r>
            <a:r>
              <a:rPr lang="de-DE" dirty="0"/>
              <a:t> and </a:t>
            </a:r>
            <a:r>
              <a:rPr lang="de-DE" dirty="0" err="1"/>
              <a:t>improve</a:t>
            </a:r>
            <a:r>
              <a:rPr lang="de-DE" dirty="0"/>
              <a:t> </a:t>
            </a:r>
            <a:r>
              <a:rPr lang="de-DE" dirty="0" err="1"/>
              <a:t>currently</a:t>
            </a:r>
            <a:r>
              <a:rPr lang="de-DE" dirty="0"/>
              <a:t> </a:t>
            </a:r>
            <a:r>
              <a:rPr lang="de-DE" dirty="0" err="1"/>
              <a:t>available</a:t>
            </a:r>
            <a:r>
              <a:rPr lang="de-DE" dirty="0"/>
              <a:t> </a:t>
            </a:r>
            <a:r>
              <a:rPr lang="de-DE" dirty="0" err="1"/>
              <a:t>software</a:t>
            </a:r>
            <a:r>
              <a:rPr lang="de-DE" dirty="0"/>
              <a:t> like Google Maps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navigating</a:t>
            </a:r>
            <a:r>
              <a:rPr lang="de-DE" dirty="0"/>
              <a:t> </a:t>
            </a:r>
            <a:r>
              <a:rPr lang="de-DE" dirty="0" err="1"/>
              <a:t>around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city</a:t>
            </a:r>
            <a:endParaRPr lang="de-D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err="1"/>
              <a:t>Getting</a:t>
            </a:r>
            <a:r>
              <a:rPr lang="de-DE" dirty="0"/>
              <a:t> </a:t>
            </a:r>
            <a:r>
              <a:rPr lang="de-DE" dirty="0" err="1"/>
              <a:t>somewhere</a:t>
            </a:r>
            <a:r>
              <a:rPr lang="de-DE" dirty="0"/>
              <a:t> </a:t>
            </a:r>
            <a:r>
              <a:rPr lang="de-DE" dirty="0" err="1"/>
              <a:t>works</a:t>
            </a:r>
            <a:r>
              <a:rPr lang="de-DE" dirty="0"/>
              <a:t> </a:t>
            </a:r>
            <a:r>
              <a:rPr lang="de-DE" dirty="0" err="1"/>
              <a:t>pretty</a:t>
            </a:r>
            <a:r>
              <a:rPr lang="de-DE" dirty="0"/>
              <a:t> </a:t>
            </a:r>
            <a:r>
              <a:rPr lang="de-DE" dirty="0" err="1"/>
              <a:t>well</a:t>
            </a:r>
            <a:r>
              <a:rPr lang="de-DE" dirty="0"/>
              <a:t> but </a:t>
            </a:r>
            <a:r>
              <a:rPr lang="de-DE" dirty="0" err="1"/>
              <a:t>sometimes</a:t>
            </a:r>
            <a:r>
              <a:rPr lang="de-DE" dirty="0"/>
              <a:t> </a:t>
            </a:r>
            <a:r>
              <a:rPr lang="de-DE" dirty="0" err="1"/>
              <a:t>traffic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a </a:t>
            </a:r>
            <a:r>
              <a:rPr lang="de-DE" dirty="0" err="1"/>
              <a:t>problem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well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finding</a:t>
            </a:r>
            <a:r>
              <a:rPr lang="de-DE" dirty="0"/>
              <a:t> a </a:t>
            </a:r>
            <a:r>
              <a:rPr lang="de-DE" dirty="0" err="1"/>
              <a:t>free</a:t>
            </a:r>
            <a:r>
              <a:rPr lang="de-DE" dirty="0"/>
              <a:t> </a:t>
            </a:r>
            <a:r>
              <a:rPr lang="de-DE" dirty="0" err="1"/>
              <a:t>parking</a:t>
            </a:r>
            <a:r>
              <a:rPr lang="de-DE" dirty="0"/>
              <a:t> </a:t>
            </a:r>
            <a:r>
              <a:rPr lang="de-DE" dirty="0" err="1"/>
              <a:t>space</a:t>
            </a:r>
            <a:endParaRPr lang="de-D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So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cam</a:t>
            </a:r>
            <a:r>
              <a:rPr lang="de-DE" dirty="0"/>
              <a:t> </a:t>
            </a:r>
            <a:r>
              <a:rPr lang="de-DE" dirty="0" err="1"/>
              <a:t>up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following</a:t>
            </a:r>
            <a:r>
              <a:rPr lang="de-DE" dirty="0"/>
              <a:t> </a:t>
            </a:r>
            <a:r>
              <a:rPr lang="de-DE" dirty="0" err="1"/>
              <a:t>features</a:t>
            </a:r>
            <a:endParaRPr lang="de-D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err="1"/>
              <a:t>Parking</a:t>
            </a:r>
            <a:r>
              <a:rPr lang="de-DE" dirty="0"/>
              <a:t> Slot </a:t>
            </a:r>
            <a:r>
              <a:rPr lang="de-DE" dirty="0" err="1"/>
              <a:t>Detection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images</a:t>
            </a:r>
            <a:r>
              <a:rPr lang="de-DE" dirty="0"/>
              <a:t> </a:t>
            </a:r>
            <a:r>
              <a:rPr lang="de-DE" dirty="0" err="1"/>
              <a:t>provided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a </a:t>
            </a:r>
            <a:r>
              <a:rPr lang="de-DE" dirty="0" err="1"/>
              <a:t>parking</a:t>
            </a:r>
            <a:r>
              <a:rPr lang="de-DE" dirty="0"/>
              <a:t> </a:t>
            </a:r>
            <a:r>
              <a:rPr lang="de-DE" dirty="0" err="1"/>
              <a:t>lot</a:t>
            </a:r>
            <a:endParaRPr lang="de-D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Traffic Jams </a:t>
            </a:r>
            <a:r>
              <a:rPr lang="de-DE" dirty="0" err="1"/>
              <a:t>Detection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know</a:t>
            </a:r>
            <a:r>
              <a:rPr lang="de-DE" dirty="0"/>
              <a:t> 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seveire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traffic</a:t>
            </a:r>
            <a:r>
              <a:rPr lang="de-DE" dirty="0"/>
              <a:t> on a </a:t>
            </a:r>
            <a:r>
              <a:rPr lang="de-DE" dirty="0" err="1"/>
              <a:t>certain</a:t>
            </a:r>
            <a:r>
              <a:rPr lang="de-DE" dirty="0"/>
              <a:t> </a:t>
            </a:r>
            <a:r>
              <a:rPr lang="de-DE" dirty="0" err="1"/>
              <a:t>road</a:t>
            </a:r>
            <a:r>
              <a:rPr lang="de-DE" dirty="0"/>
              <a:t> </a:t>
            </a:r>
            <a:r>
              <a:rPr lang="de-DE" dirty="0" err="1"/>
              <a:t>is</a:t>
            </a:r>
            <a:endParaRPr lang="de-D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wanted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special</a:t>
            </a:r>
            <a:r>
              <a:rPr lang="de-DE" dirty="0"/>
              <a:t> </a:t>
            </a:r>
            <a:r>
              <a:rPr lang="de-DE" dirty="0" err="1"/>
              <a:t>events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occur</a:t>
            </a:r>
            <a:r>
              <a:rPr lang="de-DE" dirty="0"/>
              <a:t> like a </a:t>
            </a:r>
            <a:r>
              <a:rPr lang="de-DE" dirty="0" err="1"/>
              <a:t>road</a:t>
            </a:r>
            <a:r>
              <a:rPr lang="de-DE" dirty="0"/>
              <a:t> </a:t>
            </a:r>
            <a:r>
              <a:rPr lang="de-DE" dirty="0" err="1"/>
              <a:t>blockage</a:t>
            </a:r>
            <a:r>
              <a:rPr lang="de-DE" dirty="0"/>
              <a:t>, </a:t>
            </a:r>
            <a:r>
              <a:rPr lang="de-DE" dirty="0" err="1"/>
              <a:t>construction</a:t>
            </a:r>
            <a:r>
              <a:rPr lang="de-DE" dirty="0"/>
              <a:t> </a:t>
            </a:r>
            <a:r>
              <a:rPr lang="de-DE" dirty="0" err="1"/>
              <a:t>site</a:t>
            </a:r>
            <a:r>
              <a:rPr lang="de-DE" dirty="0"/>
              <a:t>, heavy </a:t>
            </a:r>
            <a:r>
              <a:rPr lang="de-DE" dirty="0" err="1"/>
              <a:t>snowfall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a </a:t>
            </a:r>
            <a:r>
              <a:rPr lang="de-DE" dirty="0" err="1"/>
              <a:t>car</a:t>
            </a:r>
            <a:r>
              <a:rPr lang="de-DE" dirty="0"/>
              <a:t> crash but </a:t>
            </a:r>
            <a:r>
              <a:rPr lang="de-DE" dirty="0" err="1"/>
              <a:t>since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2 </a:t>
            </a:r>
            <a:r>
              <a:rPr lang="de-DE" dirty="0" err="1"/>
              <a:t>people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decided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split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work</a:t>
            </a:r>
            <a:r>
              <a:rPr lang="de-DE" dirty="0"/>
              <a:t> so 1 </a:t>
            </a:r>
            <a:r>
              <a:rPr lang="de-DE" dirty="0" err="1"/>
              <a:t>person</a:t>
            </a:r>
            <a:r>
              <a:rPr lang="de-DE" dirty="0"/>
              <a:t> </a:t>
            </a:r>
            <a:r>
              <a:rPr lang="de-DE" dirty="0" err="1"/>
              <a:t>develops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feature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In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workflow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show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exactly</a:t>
            </a:r>
            <a:r>
              <a:rPr lang="de-DE" dirty="0"/>
              <a:t> </a:t>
            </a:r>
            <a:r>
              <a:rPr lang="de-DE" dirty="0" err="1"/>
              <a:t>did</a:t>
            </a:r>
            <a:r>
              <a:rPr lang="de-DE" dirty="0"/>
              <a:t> </a:t>
            </a:r>
            <a:r>
              <a:rPr lang="de-DE" dirty="0" err="1"/>
              <a:t>this</a:t>
            </a:r>
            <a:endParaRPr lang="de-DE" dirty="0"/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2E0ED0-C317-4051-8338-B03FEF4D42B7}" type="slidenum">
              <a:rPr lang="de-AT" smtClean="0"/>
              <a:t>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163086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dirty="0"/>
              <a:t>Load Images </a:t>
            </a:r>
            <a:r>
              <a:rPr lang="de-DE" dirty="0" err="1"/>
              <a:t>gets</a:t>
            </a:r>
            <a:r>
              <a:rPr lang="de-DE" dirty="0"/>
              <a:t> all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images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S3 </a:t>
            </a:r>
            <a:r>
              <a:rPr lang="de-DE" dirty="0" err="1"/>
              <a:t>Bucket</a:t>
            </a:r>
            <a:endParaRPr lang="de-DE" dirty="0"/>
          </a:p>
          <a:p>
            <a:endParaRPr lang="de-DE" dirty="0"/>
          </a:p>
          <a:p>
            <a:r>
              <a:rPr lang="de-DE" b="1" dirty="0" err="1"/>
              <a:t>Identify</a:t>
            </a:r>
            <a:r>
              <a:rPr lang="de-DE" b="1" dirty="0"/>
              <a:t> Images </a:t>
            </a:r>
            <a:r>
              <a:rPr lang="de-DE" b="0" dirty="0" err="1"/>
              <a:t>splits</a:t>
            </a:r>
            <a:r>
              <a:rPr lang="de-DE" b="0" dirty="0"/>
              <a:t> </a:t>
            </a:r>
            <a:r>
              <a:rPr lang="de-DE" b="0" dirty="0" err="1"/>
              <a:t>our</a:t>
            </a:r>
            <a:r>
              <a:rPr lang="de-DE" b="0" dirty="0"/>
              <a:t> </a:t>
            </a:r>
            <a:r>
              <a:rPr lang="de-DE" b="0" dirty="0" err="1"/>
              <a:t>list</a:t>
            </a:r>
            <a:r>
              <a:rPr lang="de-DE" b="0" dirty="0"/>
              <a:t> </a:t>
            </a:r>
            <a:r>
              <a:rPr lang="de-DE" b="0" dirty="0" err="1"/>
              <a:t>of</a:t>
            </a:r>
            <a:r>
              <a:rPr lang="de-DE" b="0" dirty="0"/>
              <a:t> </a:t>
            </a:r>
            <a:r>
              <a:rPr lang="de-DE" b="0" dirty="0" err="1"/>
              <a:t>images</a:t>
            </a:r>
            <a:r>
              <a:rPr lang="de-DE" b="0" dirty="0"/>
              <a:t> </a:t>
            </a:r>
            <a:r>
              <a:rPr lang="de-DE" b="0" dirty="0" err="1"/>
              <a:t>into</a:t>
            </a:r>
            <a:r>
              <a:rPr lang="de-DE" b="0" dirty="0"/>
              <a:t> </a:t>
            </a:r>
            <a:r>
              <a:rPr lang="de-DE" b="0" dirty="0" err="1"/>
              <a:t>either</a:t>
            </a:r>
            <a:r>
              <a:rPr lang="de-DE" b="0" dirty="0"/>
              <a:t> </a:t>
            </a:r>
            <a:r>
              <a:rPr lang="de-DE" b="0" dirty="0" err="1"/>
              <a:t>parking</a:t>
            </a:r>
            <a:r>
              <a:rPr lang="de-DE" b="0" dirty="0"/>
              <a:t> </a:t>
            </a:r>
            <a:r>
              <a:rPr lang="de-DE" b="0" dirty="0" err="1"/>
              <a:t>lot</a:t>
            </a:r>
            <a:r>
              <a:rPr lang="de-DE" b="0" dirty="0"/>
              <a:t> </a:t>
            </a:r>
            <a:r>
              <a:rPr lang="de-DE" b="0" dirty="0" err="1"/>
              <a:t>or</a:t>
            </a:r>
            <a:r>
              <a:rPr lang="de-DE" b="0" dirty="0"/>
              <a:t> </a:t>
            </a:r>
            <a:r>
              <a:rPr lang="de-DE" b="0" dirty="0" err="1"/>
              <a:t>road</a:t>
            </a:r>
            <a:r>
              <a:rPr lang="de-DE" b="0" dirty="0"/>
              <a:t> so </a:t>
            </a:r>
            <a:r>
              <a:rPr lang="de-DE" b="0" dirty="0" err="1"/>
              <a:t>it</a:t>
            </a:r>
            <a:r>
              <a:rPr lang="de-DE" b="0" dirty="0"/>
              <a:t> </a:t>
            </a:r>
            <a:r>
              <a:rPr lang="de-DE" b="0" dirty="0" err="1"/>
              <a:t>is</a:t>
            </a:r>
            <a:r>
              <a:rPr lang="de-DE" b="0" dirty="0"/>
              <a:t> </a:t>
            </a:r>
            <a:r>
              <a:rPr lang="de-DE" b="0" dirty="0" err="1"/>
              <a:t>seperated</a:t>
            </a:r>
            <a:r>
              <a:rPr lang="de-DE" b="0" dirty="0"/>
              <a:t> per feature</a:t>
            </a:r>
          </a:p>
          <a:p>
            <a:endParaRPr lang="de-DE" b="1" dirty="0"/>
          </a:p>
          <a:p>
            <a:r>
              <a:rPr lang="de-DE" b="0" dirty="0" err="1"/>
              <a:t>Everything</a:t>
            </a:r>
            <a:r>
              <a:rPr lang="de-DE" b="0" dirty="0"/>
              <a:t> </a:t>
            </a:r>
            <a:r>
              <a:rPr lang="de-DE" b="0" dirty="0" err="1"/>
              <a:t>that</a:t>
            </a:r>
            <a:r>
              <a:rPr lang="de-DE" b="0" dirty="0"/>
              <a:t> </a:t>
            </a:r>
            <a:r>
              <a:rPr lang="de-DE" b="0" dirty="0" err="1"/>
              <a:t>is</a:t>
            </a:r>
            <a:r>
              <a:rPr lang="de-DE" b="0" dirty="0"/>
              <a:t> </a:t>
            </a:r>
            <a:r>
              <a:rPr lang="de-DE" b="0" dirty="0" err="1"/>
              <a:t>next</a:t>
            </a:r>
            <a:r>
              <a:rPr lang="de-DE" b="0" dirty="0"/>
              <a:t> </a:t>
            </a:r>
            <a:r>
              <a:rPr lang="de-DE" b="0" dirty="0" err="1"/>
              <a:t>is</a:t>
            </a:r>
            <a:r>
              <a:rPr lang="de-DE" b="0" dirty="0"/>
              <a:t> </a:t>
            </a:r>
            <a:r>
              <a:rPr lang="de-DE" b="0" dirty="0" err="1"/>
              <a:t>executed</a:t>
            </a:r>
            <a:r>
              <a:rPr lang="de-DE" b="0" dirty="0"/>
              <a:t> parallel</a:t>
            </a:r>
            <a:endParaRPr lang="de-AT" b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2E0ED0-C317-4051-8338-B03FEF4D42B7}" type="slidenum">
              <a:rPr lang="de-AT" smtClean="0"/>
              <a:t>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726837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Amazon Rekognition </a:t>
            </a:r>
            <a:r>
              <a:rPr lang="de-DE" dirty="0" err="1"/>
              <a:t>is</a:t>
            </a:r>
            <a:r>
              <a:rPr lang="de-DE" dirty="0"/>
              <a:t> a </a:t>
            </a:r>
            <a:r>
              <a:rPr lang="de-DE" dirty="0" err="1"/>
              <a:t>really</a:t>
            </a:r>
            <a:r>
              <a:rPr lang="de-DE" dirty="0"/>
              <a:t> </a:t>
            </a:r>
            <a:r>
              <a:rPr lang="de-DE" dirty="0" err="1"/>
              <a:t>good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detecting</a:t>
            </a:r>
            <a:r>
              <a:rPr lang="de-DE" dirty="0"/>
              <a:t> </a:t>
            </a:r>
            <a:r>
              <a:rPr lang="de-DE" dirty="0" err="1"/>
              <a:t>stuff</a:t>
            </a:r>
            <a:r>
              <a:rPr lang="de-DE" dirty="0"/>
              <a:t> in </a:t>
            </a:r>
            <a:r>
              <a:rPr lang="de-DE" dirty="0" err="1"/>
              <a:t>images</a:t>
            </a:r>
            <a:r>
              <a:rPr lang="de-DE" dirty="0"/>
              <a:t>, but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need</a:t>
            </a:r>
            <a:r>
              <a:rPr lang="de-DE" dirty="0"/>
              <a:t> </a:t>
            </a:r>
            <a:r>
              <a:rPr lang="de-DE" dirty="0" err="1"/>
              <a:t>something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not </a:t>
            </a:r>
            <a:r>
              <a:rPr lang="de-DE" dirty="0" err="1"/>
              <a:t>already</a:t>
            </a:r>
            <a:r>
              <a:rPr lang="de-DE" dirty="0"/>
              <a:t> </a:t>
            </a:r>
            <a:r>
              <a:rPr lang="de-DE" dirty="0" err="1"/>
              <a:t>included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need</a:t>
            </a:r>
            <a:r>
              <a:rPr lang="de-DE" dirty="0"/>
              <a:t> a </a:t>
            </a:r>
            <a:r>
              <a:rPr lang="de-DE" dirty="0" err="1"/>
              <a:t>custom</a:t>
            </a:r>
            <a:r>
              <a:rPr lang="de-DE" dirty="0"/>
              <a:t> </a:t>
            </a:r>
            <a:r>
              <a:rPr lang="de-DE" dirty="0" err="1"/>
              <a:t>model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had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create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detect</a:t>
            </a:r>
            <a:r>
              <a:rPr lang="de-DE" dirty="0"/>
              <a:t> </a:t>
            </a:r>
            <a:r>
              <a:rPr lang="de-DE" dirty="0" err="1"/>
              <a:t>parking</a:t>
            </a:r>
            <a:r>
              <a:rPr lang="de-DE" dirty="0"/>
              <a:t> </a:t>
            </a:r>
            <a:r>
              <a:rPr lang="de-DE" dirty="0" err="1"/>
              <a:t>slots</a:t>
            </a:r>
            <a:r>
              <a:rPr lang="de-DE" dirty="0"/>
              <a:t> and </a:t>
            </a:r>
            <a:r>
              <a:rPr lang="de-DE" dirty="0" err="1"/>
              <a:t>roads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detect</a:t>
            </a:r>
            <a:r>
              <a:rPr lang="de-DE" dirty="0"/>
              <a:t> </a:t>
            </a:r>
            <a:r>
              <a:rPr lang="de-DE" dirty="0" err="1"/>
              <a:t>parking</a:t>
            </a:r>
            <a:r>
              <a:rPr lang="de-DE" dirty="0"/>
              <a:t> </a:t>
            </a:r>
            <a:r>
              <a:rPr lang="de-DE" dirty="0" err="1"/>
              <a:t>slots</a:t>
            </a:r>
            <a:r>
              <a:rPr lang="de-DE" dirty="0"/>
              <a:t> i </a:t>
            </a:r>
            <a:r>
              <a:rPr lang="de-DE" dirty="0" err="1"/>
              <a:t>had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upload</a:t>
            </a:r>
            <a:r>
              <a:rPr lang="de-DE" dirty="0"/>
              <a:t> a </a:t>
            </a:r>
            <a:r>
              <a:rPr lang="de-DE" dirty="0" err="1"/>
              <a:t>couple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images</a:t>
            </a:r>
            <a:r>
              <a:rPr lang="de-DE" dirty="0"/>
              <a:t> </a:t>
            </a:r>
            <a:r>
              <a:rPr lang="de-DE" dirty="0" err="1"/>
              <a:t>first</a:t>
            </a:r>
            <a:r>
              <a:rPr lang="de-DE" dirty="0"/>
              <a:t>, </a:t>
            </a:r>
            <a:r>
              <a:rPr lang="de-DE" dirty="0" err="1"/>
              <a:t>then</a:t>
            </a:r>
            <a:r>
              <a:rPr lang="de-DE" dirty="0"/>
              <a:t> </a:t>
            </a:r>
            <a:r>
              <a:rPr lang="de-DE" dirty="0" err="1"/>
              <a:t>create</a:t>
            </a:r>
            <a:r>
              <a:rPr lang="de-DE" dirty="0"/>
              <a:t> a </a:t>
            </a:r>
            <a:r>
              <a:rPr lang="de-DE" dirty="0" err="1"/>
              <a:t>label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ParkingSlot</a:t>
            </a:r>
            <a:r>
              <a:rPr lang="de-DE" dirty="0"/>
              <a:t> and </a:t>
            </a:r>
            <a:r>
              <a:rPr lang="de-DE" dirty="0" err="1"/>
              <a:t>then</a:t>
            </a:r>
            <a:r>
              <a:rPr lang="de-DE" dirty="0"/>
              <a:t> </a:t>
            </a:r>
            <a:r>
              <a:rPr lang="de-DE" dirty="0" err="1"/>
              <a:t>draw</a:t>
            </a:r>
            <a:r>
              <a:rPr lang="de-DE" dirty="0"/>
              <a:t> </a:t>
            </a:r>
            <a:r>
              <a:rPr lang="de-DE" dirty="0" err="1"/>
              <a:t>bounding</a:t>
            </a:r>
            <a:r>
              <a:rPr lang="de-DE" dirty="0"/>
              <a:t> </a:t>
            </a:r>
            <a:r>
              <a:rPr lang="de-DE" dirty="0" err="1"/>
              <a:t>boxes</a:t>
            </a:r>
            <a:r>
              <a:rPr lang="de-DE" dirty="0"/>
              <a:t> </a:t>
            </a:r>
            <a:r>
              <a:rPr lang="de-DE" dirty="0" err="1"/>
              <a:t>where</a:t>
            </a:r>
            <a:r>
              <a:rPr lang="de-DE" dirty="0"/>
              <a:t> </a:t>
            </a:r>
            <a:r>
              <a:rPr lang="de-DE" dirty="0" err="1"/>
              <a:t>parking</a:t>
            </a:r>
            <a:r>
              <a:rPr lang="de-DE" dirty="0"/>
              <a:t> </a:t>
            </a:r>
            <a:r>
              <a:rPr lang="de-DE" dirty="0" err="1"/>
              <a:t>slots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images</a:t>
            </a:r>
            <a:r>
              <a:rPr lang="de-DE" dirty="0"/>
              <a:t>, </a:t>
            </a:r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images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a </a:t>
            </a:r>
            <a:r>
              <a:rPr lang="de-DE" dirty="0" err="1"/>
              <a:t>training</a:t>
            </a:r>
            <a:r>
              <a:rPr lang="de-DE" dirty="0"/>
              <a:t> </a:t>
            </a:r>
            <a:r>
              <a:rPr lang="de-DE" dirty="0" err="1"/>
              <a:t>dataset</a:t>
            </a:r>
            <a:r>
              <a:rPr lang="de-DE" dirty="0"/>
              <a:t> and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others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evaluate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,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course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did</a:t>
            </a:r>
            <a:r>
              <a:rPr lang="de-DE" dirty="0"/>
              <a:t> not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time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a </a:t>
            </a:r>
            <a:r>
              <a:rPr lang="de-DE" dirty="0" err="1"/>
              <a:t>huge</a:t>
            </a:r>
            <a:r>
              <a:rPr lang="de-DE" dirty="0"/>
              <a:t> </a:t>
            </a:r>
            <a:r>
              <a:rPr lang="de-DE" dirty="0" err="1"/>
              <a:t>dataset</a:t>
            </a:r>
            <a:r>
              <a:rPr lang="de-DE" dirty="0"/>
              <a:t> and </a:t>
            </a:r>
            <a:r>
              <a:rPr lang="de-DE" dirty="0" err="1"/>
              <a:t>draw</a:t>
            </a:r>
            <a:r>
              <a:rPr lang="de-DE" dirty="0"/>
              <a:t> a </a:t>
            </a:r>
            <a:r>
              <a:rPr lang="de-DE" dirty="0" err="1"/>
              <a:t>lot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bounding</a:t>
            </a:r>
            <a:r>
              <a:rPr lang="de-DE" dirty="0"/>
              <a:t> </a:t>
            </a:r>
            <a:r>
              <a:rPr lang="de-DE" dirty="0" err="1"/>
              <a:t>boxes</a:t>
            </a:r>
            <a:r>
              <a:rPr lang="de-DE" dirty="0"/>
              <a:t> so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was not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good</a:t>
            </a:r>
            <a:r>
              <a:rPr lang="de-DE" dirty="0"/>
              <a:t> but </a:t>
            </a:r>
            <a:r>
              <a:rPr lang="de-DE" dirty="0" err="1"/>
              <a:t>certainly</a:t>
            </a:r>
            <a:r>
              <a:rPr lang="de-DE" dirty="0"/>
              <a:t> </a:t>
            </a:r>
            <a:r>
              <a:rPr lang="de-DE" dirty="0" err="1"/>
              <a:t>usable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2E0ED0-C317-4051-8338-B03FEF4D42B7}" type="slidenum">
              <a:rPr lang="de-AT" smtClean="0"/>
              <a:t>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753247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  <a:p>
            <a:r>
              <a:rPr lang="de-DE" b="1" dirty="0" err="1"/>
              <a:t>Identify</a:t>
            </a:r>
            <a:r>
              <a:rPr lang="de-DE" b="1" dirty="0"/>
              <a:t> Slots </a:t>
            </a:r>
            <a:endParaRPr lang="de-DE" dirty="0"/>
          </a:p>
          <a:p>
            <a:r>
              <a:rPr lang="de-DE" dirty="0"/>
              <a:t>- </a:t>
            </a:r>
            <a:r>
              <a:rPr lang="de-DE" dirty="0" err="1"/>
              <a:t>starts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Rekognition Model and </a:t>
            </a:r>
            <a:r>
              <a:rPr lang="de-DE" dirty="0" err="1"/>
              <a:t>calls</a:t>
            </a:r>
            <a:r>
              <a:rPr lang="de-DE" dirty="0"/>
              <a:t> a </a:t>
            </a:r>
            <a:r>
              <a:rPr lang="de-DE" dirty="0" err="1"/>
              <a:t>function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detects</a:t>
            </a:r>
            <a:r>
              <a:rPr lang="de-DE" dirty="0"/>
              <a:t> all </a:t>
            </a:r>
            <a:r>
              <a:rPr lang="de-DE" dirty="0" err="1"/>
              <a:t>custom</a:t>
            </a:r>
            <a:r>
              <a:rPr lang="de-DE" dirty="0"/>
              <a:t> </a:t>
            </a:r>
            <a:r>
              <a:rPr lang="de-DE" dirty="0" err="1"/>
              <a:t>labels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image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Parking</a:t>
            </a:r>
            <a:r>
              <a:rPr lang="de-DE" dirty="0"/>
              <a:t> Slot in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case</a:t>
            </a:r>
            <a:r>
              <a:rPr lang="de-DE" dirty="0"/>
              <a:t> and </a:t>
            </a:r>
            <a:r>
              <a:rPr lang="de-DE" dirty="0" err="1"/>
              <a:t>returns</a:t>
            </a:r>
            <a:r>
              <a:rPr lang="de-DE" dirty="0"/>
              <a:t> </a:t>
            </a:r>
            <a:r>
              <a:rPr lang="de-DE" dirty="0" err="1"/>
              <a:t>them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a </a:t>
            </a:r>
            <a:r>
              <a:rPr lang="de-DE" dirty="0" err="1"/>
              <a:t>list</a:t>
            </a:r>
            <a:endParaRPr lang="de-DE" dirty="0"/>
          </a:p>
          <a:p>
            <a:endParaRPr lang="de-DE" dirty="0"/>
          </a:p>
          <a:p>
            <a:r>
              <a:rPr lang="de-DE" b="1" dirty="0"/>
              <a:t>Filter Slots</a:t>
            </a:r>
          </a:p>
          <a:p>
            <a:r>
              <a:rPr lang="de-DE" dirty="0"/>
              <a:t>- </a:t>
            </a:r>
            <a:r>
              <a:rPr lang="de-DE" dirty="0" err="1"/>
              <a:t>calculates</a:t>
            </a:r>
            <a:r>
              <a:rPr lang="de-DE" dirty="0"/>
              <a:t> a </a:t>
            </a:r>
            <a:r>
              <a:rPr lang="de-DE" dirty="0" err="1"/>
              <a:t>margin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big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box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Parking</a:t>
            </a:r>
            <a:r>
              <a:rPr lang="de-DE" dirty="0"/>
              <a:t> Slot so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drop</a:t>
            </a:r>
            <a:r>
              <a:rPr lang="de-DE" dirty="0"/>
              <a:t> invalid </a:t>
            </a:r>
            <a:r>
              <a:rPr lang="de-DE" dirty="0" err="1"/>
              <a:t>entries</a:t>
            </a:r>
            <a:r>
              <a:rPr lang="de-DE" dirty="0"/>
              <a:t> out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list</a:t>
            </a:r>
            <a:r>
              <a:rPr lang="de-DE" dirty="0"/>
              <a:t> </a:t>
            </a:r>
            <a:r>
              <a:rPr lang="de-DE" dirty="0" err="1"/>
              <a:t>because</a:t>
            </a:r>
            <a:r>
              <a:rPr lang="de-DE" dirty="0"/>
              <a:t> </a:t>
            </a:r>
            <a:r>
              <a:rPr lang="de-DE" dirty="0" err="1"/>
              <a:t>they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clearly</a:t>
            </a:r>
            <a:r>
              <a:rPr lang="de-DE" dirty="0"/>
              <a:t> not </a:t>
            </a:r>
            <a:r>
              <a:rPr lang="de-DE" dirty="0" err="1"/>
              <a:t>be</a:t>
            </a:r>
            <a:r>
              <a:rPr lang="de-DE" dirty="0"/>
              <a:t> a </a:t>
            </a:r>
            <a:r>
              <a:rPr lang="de-DE" dirty="0" err="1"/>
              <a:t>parking</a:t>
            </a:r>
            <a:r>
              <a:rPr lang="de-DE" dirty="0"/>
              <a:t> </a:t>
            </a:r>
            <a:r>
              <a:rPr lang="de-DE" dirty="0" err="1"/>
              <a:t>slot</a:t>
            </a:r>
            <a:r>
              <a:rPr lang="de-DE" dirty="0"/>
              <a:t>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they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not </a:t>
            </a:r>
            <a:r>
              <a:rPr lang="de-DE" dirty="0" err="1"/>
              <a:t>within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margin</a:t>
            </a:r>
            <a:r>
              <a:rPr lang="de-DE" dirty="0"/>
              <a:t> and </a:t>
            </a:r>
            <a:r>
              <a:rPr lang="de-DE" dirty="0" err="1"/>
              <a:t>then</a:t>
            </a:r>
            <a:r>
              <a:rPr lang="de-DE" dirty="0"/>
              <a:t> </a:t>
            </a:r>
            <a:r>
              <a:rPr lang="de-DE" dirty="0" err="1"/>
              <a:t>returns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list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valid </a:t>
            </a:r>
            <a:r>
              <a:rPr lang="de-DE" dirty="0" err="1"/>
              <a:t>slots</a:t>
            </a:r>
            <a:endParaRPr lang="de-DE" dirty="0"/>
          </a:p>
          <a:p>
            <a:endParaRPr lang="de-DE" dirty="0"/>
          </a:p>
          <a:p>
            <a:r>
              <a:rPr lang="de-DE" dirty="0"/>
              <a:t>Count Slots</a:t>
            </a:r>
          </a:p>
          <a:p>
            <a:r>
              <a:rPr lang="de-DE" dirty="0"/>
              <a:t>- </a:t>
            </a:r>
            <a:r>
              <a:rPr lang="de-DE" dirty="0" err="1"/>
              <a:t>simply</a:t>
            </a:r>
            <a:r>
              <a:rPr lang="de-DE" dirty="0"/>
              <a:t> </a:t>
            </a:r>
            <a:r>
              <a:rPr lang="de-DE" dirty="0" err="1"/>
              <a:t>takes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length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list</a:t>
            </a:r>
            <a:r>
              <a:rPr lang="de-DE" dirty="0"/>
              <a:t> – 1 </a:t>
            </a:r>
            <a:r>
              <a:rPr lang="de-DE" dirty="0" err="1"/>
              <a:t>because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last </a:t>
            </a:r>
            <a:r>
              <a:rPr lang="de-DE" dirty="0" err="1"/>
              <a:t>entry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list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image</a:t>
            </a:r>
            <a:r>
              <a:rPr lang="de-DE" dirty="0"/>
              <a:t> </a:t>
            </a:r>
            <a:r>
              <a:rPr lang="de-DE" dirty="0" err="1"/>
              <a:t>name</a:t>
            </a:r>
            <a:r>
              <a:rPr lang="de-DE" dirty="0"/>
              <a:t> </a:t>
            </a:r>
            <a:r>
              <a:rPr lang="de-DE" dirty="0" err="1"/>
              <a:t>itself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know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image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slots</a:t>
            </a:r>
            <a:r>
              <a:rPr lang="de-DE" dirty="0"/>
              <a:t> </a:t>
            </a:r>
            <a:r>
              <a:rPr lang="de-DE" dirty="0" err="1"/>
              <a:t>belong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because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everything</a:t>
            </a:r>
            <a:r>
              <a:rPr lang="de-DE" dirty="0"/>
              <a:t> in parallel</a:t>
            </a:r>
          </a:p>
          <a:p>
            <a:endParaRPr lang="de-DE" dirty="0"/>
          </a:p>
          <a:p>
            <a:r>
              <a:rPr lang="de-DE" dirty="0"/>
              <a:t>And </a:t>
            </a:r>
            <a:r>
              <a:rPr lang="de-DE" dirty="0" err="1"/>
              <a:t>finally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an </a:t>
            </a:r>
            <a:r>
              <a:rPr lang="de-DE" dirty="0" err="1"/>
              <a:t>array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subarrays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look</a:t>
            </a:r>
            <a:r>
              <a:rPr lang="de-DE" dirty="0"/>
              <a:t> like </a:t>
            </a:r>
            <a:r>
              <a:rPr lang="de-DE" dirty="0" err="1"/>
              <a:t>this</a:t>
            </a:r>
            <a:r>
              <a:rPr lang="de-DE" dirty="0"/>
              <a:t> [</a:t>
            </a:r>
            <a:r>
              <a:rPr lang="de-DE" dirty="0" err="1"/>
              <a:t>slotCount</a:t>
            </a:r>
            <a:r>
              <a:rPr lang="de-DE" dirty="0"/>
              <a:t>, </a:t>
            </a:r>
            <a:r>
              <a:rPr lang="de-DE" dirty="0" err="1"/>
              <a:t>imageName</a:t>
            </a:r>
            <a:r>
              <a:rPr lang="de-DE" dirty="0"/>
              <a:t>]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2E0ED0-C317-4051-8338-B03FEF4D42B7}" type="slidenum">
              <a:rPr lang="de-AT" smtClean="0"/>
              <a:t>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65816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In </a:t>
            </a:r>
            <a:r>
              <a:rPr lang="de-DE" dirty="0" err="1"/>
              <a:t>the</a:t>
            </a:r>
            <a:r>
              <a:rPr lang="de-DE" dirty="0"/>
              <a:t> end </a:t>
            </a:r>
            <a:r>
              <a:rPr lang="de-DE" dirty="0" err="1"/>
              <a:t>we</a:t>
            </a:r>
            <a:r>
              <a:rPr lang="de-DE" dirty="0"/>
              <a:t> save all </a:t>
            </a:r>
            <a:r>
              <a:rPr lang="de-DE" dirty="0" err="1"/>
              <a:t>values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S3 </a:t>
            </a:r>
            <a:r>
              <a:rPr lang="de-DE" dirty="0" err="1"/>
              <a:t>bucket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2E0ED0-C317-4051-8338-B03FEF4D42B7}" type="slidenum">
              <a:rPr lang="de-AT" smtClean="0"/>
              <a:t>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30224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D80D3-9E78-4570-B670-8E056897875A}" type="datetimeFigureOut">
              <a:rPr lang="de-AT" smtClean="0"/>
              <a:t>25.01.2024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7CAB5-D476-47EA-8EEA-6A220943269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0632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D80D3-9E78-4570-B670-8E056897875A}" type="datetimeFigureOut">
              <a:rPr lang="de-AT" smtClean="0"/>
              <a:t>25.01.2024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7CAB5-D476-47EA-8EEA-6A220943269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04627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D80D3-9E78-4570-B670-8E056897875A}" type="datetimeFigureOut">
              <a:rPr lang="de-AT" smtClean="0"/>
              <a:t>25.01.2024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7CAB5-D476-47EA-8EEA-6A220943269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320066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D80D3-9E78-4570-B670-8E056897875A}" type="datetimeFigureOut">
              <a:rPr lang="de-AT" smtClean="0"/>
              <a:t>25.01.2024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7CAB5-D476-47EA-8EEA-6A2209432697}" type="slidenum">
              <a:rPr lang="de-AT" smtClean="0"/>
              <a:t>‹Nr.›</a:t>
            </a:fld>
            <a:endParaRPr lang="de-AT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491928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D80D3-9E78-4570-B670-8E056897875A}" type="datetimeFigureOut">
              <a:rPr lang="de-AT" smtClean="0"/>
              <a:t>25.01.2024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7CAB5-D476-47EA-8EEA-6A220943269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541911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D80D3-9E78-4570-B670-8E056897875A}" type="datetimeFigureOut">
              <a:rPr lang="de-AT" smtClean="0"/>
              <a:t>25.01.2024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7CAB5-D476-47EA-8EEA-6A220943269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000294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D80D3-9E78-4570-B670-8E056897875A}" type="datetimeFigureOut">
              <a:rPr lang="de-AT" smtClean="0"/>
              <a:t>25.01.2024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7CAB5-D476-47EA-8EEA-6A220943269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179269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D80D3-9E78-4570-B670-8E056897875A}" type="datetimeFigureOut">
              <a:rPr lang="de-AT" smtClean="0"/>
              <a:t>25.01.2024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7CAB5-D476-47EA-8EEA-6A220943269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697295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D80D3-9E78-4570-B670-8E056897875A}" type="datetimeFigureOut">
              <a:rPr lang="de-AT" smtClean="0"/>
              <a:t>25.01.2024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7CAB5-D476-47EA-8EEA-6A220943269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55259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D80D3-9E78-4570-B670-8E056897875A}" type="datetimeFigureOut">
              <a:rPr lang="de-AT" smtClean="0"/>
              <a:t>25.01.2024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7CAB5-D476-47EA-8EEA-6A220943269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62568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D80D3-9E78-4570-B670-8E056897875A}" type="datetimeFigureOut">
              <a:rPr lang="de-AT" smtClean="0"/>
              <a:t>25.01.2024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7CAB5-D476-47EA-8EEA-6A220943269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54071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D80D3-9E78-4570-B670-8E056897875A}" type="datetimeFigureOut">
              <a:rPr lang="de-AT" smtClean="0"/>
              <a:t>25.01.2024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7CAB5-D476-47EA-8EEA-6A220943269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74709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D80D3-9E78-4570-B670-8E056897875A}" type="datetimeFigureOut">
              <a:rPr lang="de-AT" smtClean="0"/>
              <a:t>25.01.2024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7CAB5-D476-47EA-8EEA-6A220943269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71285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D80D3-9E78-4570-B670-8E056897875A}" type="datetimeFigureOut">
              <a:rPr lang="de-AT" smtClean="0"/>
              <a:t>25.01.2024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7CAB5-D476-47EA-8EEA-6A220943269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43482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D80D3-9E78-4570-B670-8E056897875A}" type="datetimeFigureOut">
              <a:rPr lang="de-AT" smtClean="0"/>
              <a:t>25.01.2024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7CAB5-D476-47EA-8EEA-6A220943269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54994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D80D3-9E78-4570-B670-8E056897875A}" type="datetimeFigureOut">
              <a:rPr lang="de-AT" smtClean="0"/>
              <a:t>25.01.2024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7CAB5-D476-47EA-8EEA-6A220943269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98004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D80D3-9E78-4570-B670-8E056897875A}" type="datetimeFigureOut">
              <a:rPr lang="de-AT" smtClean="0"/>
              <a:t>25.01.2024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7CAB5-D476-47EA-8EEA-6A220943269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09120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9B3D80D3-9E78-4570-B670-8E056897875A}" type="datetimeFigureOut">
              <a:rPr lang="de-AT" smtClean="0"/>
              <a:t>25.01.2024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DA97CAB5-D476-47EA-8EEA-6A220943269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461999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64D5C9-2A11-80E0-0C9B-E231362ED6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Road Analysis System</a:t>
            </a:r>
            <a:endParaRPr lang="de-A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336BB1D-036F-6DA7-D775-EE16D8D609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Georg Gasser Remzi Cetin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182487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28C678-C1E9-BE7F-F147-F1218A484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Idea</a:t>
            </a:r>
            <a:r>
              <a:rPr lang="de-DE" dirty="0"/>
              <a:t> and Features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8E25A7D-9DCE-F7F2-80A4-4F6AC3FE71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Parking</a:t>
            </a:r>
            <a:r>
              <a:rPr lang="de-DE" dirty="0"/>
              <a:t> Slot </a:t>
            </a:r>
            <a:r>
              <a:rPr lang="de-DE" dirty="0" err="1"/>
              <a:t>Detection</a:t>
            </a:r>
            <a:endParaRPr lang="de-DE" dirty="0"/>
          </a:p>
          <a:p>
            <a:r>
              <a:rPr lang="de-DE" dirty="0"/>
              <a:t>Traffic Jam </a:t>
            </a:r>
            <a:r>
              <a:rPr lang="de-DE" dirty="0" err="1"/>
              <a:t>Detection</a:t>
            </a:r>
            <a:endParaRPr lang="de-DE" dirty="0"/>
          </a:p>
          <a:p>
            <a:r>
              <a:rPr lang="de-DE" dirty="0"/>
              <a:t>Special Events (not </a:t>
            </a:r>
            <a:r>
              <a:rPr lang="de-DE" dirty="0" err="1"/>
              <a:t>included</a:t>
            </a:r>
            <a:r>
              <a:rPr lang="de-DE" dirty="0"/>
              <a:t>)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771543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BCC4B8-979C-3933-8EF9-270F88067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Workflow</a:t>
            </a:r>
            <a:endParaRPr lang="de-AT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C9513F97-74D3-3A61-FFBB-F9A79CB08C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b="81048"/>
          <a:stretch/>
        </p:blipFill>
        <p:spPr>
          <a:xfrm>
            <a:off x="2394078" y="1572575"/>
            <a:ext cx="7403843" cy="3712849"/>
          </a:xfrm>
        </p:spPr>
      </p:pic>
    </p:spTree>
    <p:extLst>
      <p:ext uri="{BB962C8B-B14F-4D97-AF65-F5344CB8AC3E}">
        <p14:creationId xmlns:p14="http://schemas.microsoft.com/office/powerpoint/2010/main" val="826587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1397FF-9681-F22A-4130-3DF81EC54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Workflow</a:t>
            </a:r>
            <a:endParaRPr lang="de-AT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2F46B70-699F-56E7-2C2F-51877FE364A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503" b="6037"/>
          <a:stretch/>
        </p:blipFill>
        <p:spPr bwMode="auto">
          <a:xfrm>
            <a:off x="1120775" y="1596452"/>
            <a:ext cx="10233025" cy="1918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AFE6D8AF-4569-EC48-196A-AF90465529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9407" y="3860596"/>
            <a:ext cx="2857682" cy="2801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BBCEE28F-845F-A674-D5E0-2DB713F73C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7740" y="3858917"/>
            <a:ext cx="5227584" cy="2803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116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A78001-73FE-02C0-8109-B29479813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Workflow</a:t>
            </a:r>
            <a:endParaRPr lang="de-AT" dirty="0"/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FC5465C3-0D76-B1E0-4B41-A8ACC59ED7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t="13858" b="19064"/>
          <a:stretch/>
        </p:blipFill>
        <p:spPr>
          <a:xfrm>
            <a:off x="4274257" y="195689"/>
            <a:ext cx="3643485" cy="6466621"/>
          </a:xfrm>
        </p:spPr>
      </p:pic>
    </p:spTree>
    <p:extLst>
      <p:ext uri="{BB962C8B-B14F-4D97-AF65-F5344CB8AC3E}">
        <p14:creationId xmlns:p14="http://schemas.microsoft.com/office/powerpoint/2010/main" val="3813178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8D6F5C-1747-3863-484B-58F7C9AE3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Workflow</a:t>
            </a:r>
            <a:endParaRPr lang="de-AT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B7B5A8A0-02FC-CFE1-14C6-C1BED8AA7A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t="79927"/>
          <a:stretch/>
        </p:blipFill>
        <p:spPr>
          <a:xfrm>
            <a:off x="2383441" y="1630164"/>
            <a:ext cx="7425118" cy="3943656"/>
          </a:xfrm>
        </p:spPr>
      </p:pic>
    </p:spTree>
    <p:extLst>
      <p:ext uri="{BB962C8B-B14F-4D97-AF65-F5344CB8AC3E}">
        <p14:creationId xmlns:p14="http://schemas.microsoft.com/office/powerpoint/2010/main" val="2783591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4B0213-9398-A022-059D-220CB8E2A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(Live Demo)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392D498-43BE-9DC4-538D-38EA94BD5A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….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954501252"/>
      </p:ext>
    </p:extLst>
  </p:cSld>
  <p:clrMapOvr>
    <a:masterClrMapping/>
  </p:clrMapOvr>
</p:sld>
</file>

<file path=ppt/theme/theme1.xml><?xml version="1.0" encoding="utf-8"?>
<a:theme xmlns:a="http://schemas.openxmlformats.org/drawingml/2006/main" name="Tiefe">
  <a:themeElements>
    <a:clrScheme name="Tiefe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Tiefe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ief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TM04033923[[fn=Tiefe]]</Template>
  <TotalTime>0</TotalTime>
  <Words>467</Words>
  <Application>Microsoft Office PowerPoint</Application>
  <PresentationFormat>Breitbild</PresentationFormat>
  <Paragraphs>50</Paragraphs>
  <Slides>7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Calibri</vt:lpstr>
      <vt:lpstr>Corbel</vt:lpstr>
      <vt:lpstr>Tiefe</vt:lpstr>
      <vt:lpstr>Road Analysis System</vt:lpstr>
      <vt:lpstr>Idea and Features</vt:lpstr>
      <vt:lpstr>Workflow</vt:lpstr>
      <vt:lpstr>Workflow</vt:lpstr>
      <vt:lpstr>Workflow</vt:lpstr>
      <vt:lpstr>Workflow</vt:lpstr>
      <vt:lpstr>(Live Demo)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Road Analysis System</dc:title>
  <dc:creator>Georg Gasser</dc:creator>
  <cp:lastModifiedBy>Georg Gasser</cp:lastModifiedBy>
  <cp:revision>3</cp:revision>
  <dcterms:created xsi:type="dcterms:W3CDTF">2024-01-25T11:23:52Z</dcterms:created>
  <dcterms:modified xsi:type="dcterms:W3CDTF">2024-01-25T12:11:46Z</dcterms:modified>
</cp:coreProperties>
</file>