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4" r:id="rId8"/>
    <p:sldId id="265" r:id="rId9"/>
    <p:sldId id="266" r:id="rId10"/>
    <p:sldId id="261" r:id="rId11"/>
    <p:sldId id="267" r:id="rId12"/>
    <p:sldId id="268" r:id="rId13"/>
    <p:sldId id="262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2870-7EAF-42EC-9CFE-2800DC0CFA06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1EE8-CF46-4AE4-B986-6EAA5727C5C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2870-7EAF-42EC-9CFE-2800DC0CFA06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1EE8-CF46-4AE4-B986-6EAA5727C5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2870-7EAF-42EC-9CFE-2800DC0CFA06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1EE8-CF46-4AE4-B986-6EAA5727C5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2870-7EAF-42EC-9CFE-2800DC0CFA06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1EE8-CF46-4AE4-B986-6EAA5727C5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2870-7EAF-42EC-9CFE-2800DC0CFA06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A7E81EE8-CF46-4AE4-B986-6EAA5727C5C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2870-7EAF-42EC-9CFE-2800DC0CFA06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1EE8-CF46-4AE4-B986-6EAA5727C5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2870-7EAF-42EC-9CFE-2800DC0CFA06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1EE8-CF46-4AE4-B986-6EAA5727C5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2870-7EAF-42EC-9CFE-2800DC0CFA06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1EE8-CF46-4AE4-B986-6EAA5727C5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2870-7EAF-42EC-9CFE-2800DC0CFA06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1EE8-CF46-4AE4-B986-6EAA5727C5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2870-7EAF-42EC-9CFE-2800DC0CFA06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1EE8-CF46-4AE4-B986-6EAA5727C5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2870-7EAF-42EC-9CFE-2800DC0CFA06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1EE8-CF46-4AE4-B986-6EAA5727C5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B3E2870-7EAF-42EC-9CFE-2800DC0CFA06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7E81EE8-CF46-4AE4-B986-6EAA5727C5CE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datasets/manjilkarki/deepfake-and-real-imag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142844" y="214290"/>
            <a:ext cx="8786874" cy="150019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Project 7: </a:t>
            </a:r>
            <a:r>
              <a:rPr lang="en-IN" sz="60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Deep Fake</a:t>
            </a:r>
            <a:endParaRPr lang="en-US" sz="54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10" descr="Blue and yellow text on a black background&#10;&#10;Description automatically generated">
            <a:extLst>
              <a:ext uri="{FF2B5EF4-FFF2-40B4-BE49-F238E27FC236}">
                <a16:creationId xmlns:a16="http://schemas.microsoft.com/office/drawing/2014/main" id="{AFCB5BC2-907A-684E-BDAF-8DB3ED84B84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357166"/>
            <a:ext cx="1511664" cy="1214470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1285852" y="2000240"/>
            <a:ext cx="7000924" cy="157163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CS-SCI 5530-003</a:t>
            </a:r>
          </a:p>
          <a:p>
            <a:pPr algn="ctr"/>
            <a:r>
              <a:rPr lang="en-IN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Principles of Data Science</a:t>
            </a:r>
          </a:p>
          <a:p>
            <a:pPr algn="ctr"/>
            <a:endParaRPr lang="en-IN" sz="2400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Prof. Syed Jawad Shah</a:t>
            </a:r>
            <a:endParaRPr lang="en-US" sz="2800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14414" y="3929066"/>
            <a:ext cx="564360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Team members: </a:t>
            </a:r>
          </a:p>
          <a:p>
            <a:endParaRPr lang="en-IN" b="1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Naga </a:t>
            </a:r>
            <a:r>
              <a:rPr lang="en-IN" sz="2000" b="1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Sahithi</a:t>
            </a:r>
            <a:r>
              <a:rPr lang="en-IN" sz="2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Vunnam    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- 16355633</a:t>
            </a:r>
          </a:p>
          <a:p>
            <a:r>
              <a:rPr lang="en-IN" sz="2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Shiva Reddy </a:t>
            </a:r>
            <a:r>
              <a:rPr lang="en-IN" sz="2000" b="1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Dubbaka</a:t>
            </a:r>
            <a:r>
              <a:rPr lang="en-IN" sz="2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- 16352875</a:t>
            </a:r>
          </a:p>
          <a:p>
            <a:r>
              <a:rPr lang="en-IN" sz="2000" b="1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Varshith</a:t>
            </a:r>
            <a:r>
              <a:rPr lang="en-IN" sz="2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Gandhe</a:t>
            </a:r>
            <a:r>
              <a:rPr lang="en-IN" sz="2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- 16354840</a:t>
            </a:r>
          </a:p>
          <a:p>
            <a:r>
              <a:rPr lang="en-IN" sz="2000" b="1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Karthikeya</a:t>
            </a:r>
            <a:r>
              <a:rPr lang="en-IN" sz="2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Arra</a:t>
            </a:r>
            <a:r>
              <a:rPr lang="en-IN" sz="2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- 16354793</a:t>
            </a:r>
          </a:p>
          <a:p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&amp; Discussions 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428736"/>
            <a:ext cx="4143404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357818" y="22145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1571612"/>
            <a:ext cx="4286280" cy="416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42852"/>
            <a:ext cx="5993354" cy="4443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4774187"/>
            <a:ext cx="5019674" cy="208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4" y="928670"/>
            <a:ext cx="4357718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928670"/>
            <a:ext cx="4338643" cy="481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project successfully developed and evaluated a deep learning model for detecting deep fake images with high accuracy and precision.</a:t>
            </a:r>
          </a:p>
          <a:p>
            <a:pPr>
              <a:buFont typeface="Wingdings" pitchFamily="2" charset="2"/>
              <a:buChar char="§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model's performance metrics demonstrate its effectiveness in distinguishing between real and fake images, thereby addressing the pressing need for reliable deep fake detection methods.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age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500174"/>
            <a:ext cx="8229600" cy="470916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Deepfake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technology has revolutionized digital media, offering both opportunities and challenges.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Leveraging advanced AI algorithms,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deepfakes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convincingly alter images and videos.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They seamlessly manipulate facial expressions, gestures, and speech to create realistic yet entirely fake content.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Deepfakes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have potential for entertainment and artistic expression but carry inherent risks.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They jeopardize the authenticity and reliability of visual information.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Trust in digital media is compromised as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deepfakes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blur the lines between truth and fiction.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Problem Statement &amp;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400" b="1" u="sng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Problem Statement: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Proliferation of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Deepfake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content.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Manipulate public opinion.</a:t>
            </a:r>
          </a:p>
          <a:p>
            <a:pPr>
              <a:buNone/>
            </a:pPr>
            <a:endParaRPr lang="en-IN" sz="2400" u="sng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400" u="sng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400" b="1" u="sng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Objective: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Develop and evaluate deep learning models for the classification of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deepfake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000" b="1" u="sng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Took an Image dataset from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Kaggle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  <a:hlinkClick r:id="rId2"/>
              </a:rPr>
              <a:t>https://www.kaggle.com/datasets/manjilkarki/deepfake-and-real-images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It has like 3 directories </a:t>
            </a:r>
          </a:p>
          <a:p>
            <a:pPr>
              <a:buFont typeface="Wingdings" pitchFamily="2" charset="2"/>
              <a:buChar char="§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Contains a total of 1,90335 and size of 2GB</a:t>
            </a:r>
          </a:p>
          <a:p>
            <a:pPr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No class imbalance issue.</a:t>
            </a:r>
          </a:p>
          <a:p>
            <a:pPr>
              <a:buFont typeface="Wingdings" pitchFamily="2" charset="2"/>
              <a:buChar char="§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Unique image size of (256x256) and in jpg format.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3000372"/>
            <a:ext cx="4405308" cy="213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7950" y="2571744"/>
            <a:ext cx="1771650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 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928926" y="1428736"/>
            <a:ext cx="3282099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2000" b="1" u="sng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Cropping images Code:</a:t>
            </a:r>
          </a:p>
          <a:p>
            <a:pPr>
              <a:buNone/>
            </a:pPr>
            <a:endParaRPr lang="en-US" sz="2000" b="1" u="sng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143116"/>
            <a:ext cx="7786710" cy="115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571876"/>
            <a:ext cx="7786742" cy="2756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42852"/>
            <a:ext cx="6531126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3143248"/>
            <a:ext cx="7143800" cy="355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85728"/>
            <a:ext cx="8229600" cy="47091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2400" b="1" u="sng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Model building &amp; Compiling:</a:t>
            </a:r>
          </a:p>
          <a:p>
            <a:pPr>
              <a:buNone/>
            </a:pPr>
            <a:endParaRPr lang="en-US" sz="2400" b="1" u="sng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5" y="1071546"/>
            <a:ext cx="4357718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071546"/>
            <a:ext cx="443866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42852"/>
            <a:ext cx="7373933" cy="3838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4857760"/>
            <a:ext cx="7459663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4071942"/>
            <a:ext cx="7754937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189</TotalTime>
  <Words>267</Words>
  <Application>Microsoft Office PowerPoint</Application>
  <PresentationFormat>On-screen Show (4:3)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Book Antiqua</vt:lpstr>
      <vt:lpstr>Lucida Sans</vt:lpstr>
      <vt:lpstr>Times New Roman</vt:lpstr>
      <vt:lpstr>Wingdings</vt:lpstr>
      <vt:lpstr>Wingdings 2</vt:lpstr>
      <vt:lpstr>Wingdings 3</vt:lpstr>
      <vt:lpstr>Apex</vt:lpstr>
      <vt:lpstr>PowerPoint Presentation</vt:lpstr>
      <vt:lpstr>Introduction</vt:lpstr>
      <vt:lpstr>Problem Statement &amp; Objective</vt:lpstr>
      <vt:lpstr>Related work</vt:lpstr>
      <vt:lpstr>Methodology </vt:lpstr>
      <vt:lpstr>Code </vt:lpstr>
      <vt:lpstr>PowerPoint Presentation</vt:lpstr>
      <vt:lpstr>PowerPoint Presentation</vt:lpstr>
      <vt:lpstr>PowerPoint Presentation</vt:lpstr>
      <vt:lpstr>Results &amp; Discussions </vt:lpstr>
      <vt:lpstr>PowerPoint Presentation</vt:lpstr>
      <vt:lpstr>PowerPoint Presentation</vt:lpstr>
      <vt:lpstr>Conclusion 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vunnam vijayalakshmi</dc:creator>
  <cp:lastModifiedBy>Dubbaka, Shiva Reddy</cp:lastModifiedBy>
  <cp:revision>24</cp:revision>
  <dcterms:created xsi:type="dcterms:W3CDTF">2024-05-02T12:15:18Z</dcterms:created>
  <dcterms:modified xsi:type="dcterms:W3CDTF">2024-05-04T01:00:21Z</dcterms:modified>
</cp:coreProperties>
</file>