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15"/>
  </p:notesMasterIdLst>
  <p:sldIdLst>
    <p:sldId id="256" r:id="rId2"/>
    <p:sldId id="280" r:id="rId3"/>
    <p:sldId id="258" r:id="rId4"/>
    <p:sldId id="290" r:id="rId5"/>
    <p:sldId id="281" r:id="rId6"/>
    <p:sldId id="284" r:id="rId7"/>
    <p:sldId id="288" r:id="rId8"/>
    <p:sldId id="287" r:id="rId9"/>
    <p:sldId id="286" r:id="rId10"/>
    <p:sldId id="293" r:id="rId11"/>
    <p:sldId id="294" r:id="rId12"/>
    <p:sldId id="296" r:id="rId13"/>
    <p:sldId id="276" r:id="rId14"/>
  </p:sldIdLst>
  <p:sldSz cx="9144000" cy="6858000" type="screen4x3"/>
  <p:notesSz cx="6858000" cy="9144000"/>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7" autoAdjust="0"/>
    <p:restoredTop sz="94632"/>
  </p:normalViewPr>
  <p:slideViewPr>
    <p:cSldViewPr>
      <p:cViewPr varScale="1">
        <p:scale>
          <a:sx n="106" d="100"/>
          <a:sy n="106" d="100"/>
        </p:scale>
        <p:origin x="1760" y="18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30604432-AEFD-FD33-5B5E-559F1D8F1CA2}"/>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ro-RO"/>
          </a:p>
        </p:txBody>
      </p:sp>
      <p:sp>
        <p:nvSpPr>
          <p:cNvPr id="2051" name="Rectangle 2">
            <a:extLst>
              <a:ext uri="{FF2B5EF4-FFF2-40B4-BE49-F238E27FC236}">
                <a16:creationId xmlns:a16="http://schemas.microsoft.com/office/drawing/2014/main" id="{5945029E-4C33-033F-04D1-FE10F10126E6}"/>
              </a:ext>
            </a:extLst>
          </p:cNvPr>
          <p:cNvSpPr>
            <a:spLocks noGrp="1" noRot="1" noChangeAspect="1" noChangeArrowheads="1"/>
          </p:cNvSpPr>
          <p:nvPr>
            <p:ph type="sldImg"/>
          </p:nvPr>
        </p:nvSpPr>
        <p:spPr bwMode="auto">
          <a:xfrm>
            <a:off x="-11798300" y="-11796713"/>
            <a:ext cx="11796712" cy="12490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6867" name="Rectangle 3">
            <a:extLst>
              <a:ext uri="{FF2B5EF4-FFF2-40B4-BE49-F238E27FC236}">
                <a16:creationId xmlns:a16="http://schemas.microsoft.com/office/drawing/2014/main" id="{05149851-C367-376C-BB50-1AD2D4C91B64}"/>
              </a:ext>
            </a:extLst>
          </p:cNvPr>
          <p:cNvSpPr>
            <a:spLocks noGrp="1" noChangeArrowheads="1"/>
          </p:cNvSpPr>
          <p:nvPr>
            <p:ph type="body"/>
          </p:nvPr>
        </p:nvSpPr>
        <p:spPr bwMode="auto">
          <a:xfrm>
            <a:off x="685800" y="4343400"/>
            <a:ext cx="5483225" cy="41116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2D759D16-5C9F-AB71-0D4C-33B4229E833A}"/>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Rectangle 2">
            <a:extLst>
              <a:ext uri="{FF2B5EF4-FFF2-40B4-BE49-F238E27FC236}">
                <a16:creationId xmlns:a16="http://schemas.microsoft.com/office/drawing/2014/main" id="{40623DB9-43CE-5A6C-AF06-9AEB140C5DD0}"/>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287A7E2-FF4D-B7FA-2009-FB112B33D05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FF16A49D-C2F1-858C-B6CC-E56A9342E18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8008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287A7E2-FF4D-B7FA-2009-FB112B33D05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FF16A49D-C2F1-858C-B6CC-E56A9342E18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77098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287A7E2-FF4D-B7FA-2009-FB112B33D05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FF16A49D-C2F1-858C-B6CC-E56A9342E18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84149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722FA729-D273-3190-D858-832669951EB3}"/>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Rectangle 2">
            <a:extLst>
              <a:ext uri="{FF2B5EF4-FFF2-40B4-BE49-F238E27FC236}">
                <a16:creationId xmlns:a16="http://schemas.microsoft.com/office/drawing/2014/main" id="{1D12D875-BC00-4760-F7D3-EF6CC42AB2F3}"/>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B1C4298B-AB98-2ACE-1D32-7537C88F9672}"/>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7" name="Rectangle 2">
            <a:extLst>
              <a:ext uri="{FF2B5EF4-FFF2-40B4-BE49-F238E27FC236}">
                <a16:creationId xmlns:a16="http://schemas.microsoft.com/office/drawing/2014/main" id="{78455D8C-6E26-6243-D984-BB01AE111240}"/>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BBEDFFCA-68D6-A5E1-D7D8-8B62897967C7}"/>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5" name="Rectangle 2">
            <a:extLst>
              <a:ext uri="{FF2B5EF4-FFF2-40B4-BE49-F238E27FC236}">
                <a16:creationId xmlns:a16="http://schemas.microsoft.com/office/drawing/2014/main" id="{0A3E57FD-65A1-8D0C-E7AF-8FA67DF8DFEB}"/>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BBEDFFCA-68D6-A5E1-D7D8-8B62897967C7}"/>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5" name="Rectangle 2">
            <a:extLst>
              <a:ext uri="{FF2B5EF4-FFF2-40B4-BE49-F238E27FC236}">
                <a16:creationId xmlns:a16="http://schemas.microsoft.com/office/drawing/2014/main" id="{0A3E57FD-65A1-8D0C-E7AF-8FA67DF8DFEB}"/>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0729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B6BAAAFF-4BE5-C676-8395-4366D849D3AC}"/>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3" name="Rectangle 2">
            <a:extLst>
              <a:ext uri="{FF2B5EF4-FFF2-40B4-BE49-F238E27FC236}">
                <a16:creationId xmlns:a16="http://schemas.microsoft.com/office/drawing/2014/main" id="{6501BB67-5BC0-725B-11CC-76CE685BED5E}"/>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AD41AAF6-3CB7-43AB-5CE5-26BF3AB387EA}"/>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9" name="Rectangle 2">
            <a:extLst>
              <a:ext uri="{FF2B5EF4-FFF2-40B4-BE49-F238E27FC236}">
                <a16:creationId xmlns:a16="http://schemas.microsoft.com/office/drawing/2014/main" id="{5DEA47E2-4149-536E-AA3F-8742CED280EE}"/>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767F410E-F887-02D4-2564-E4590ED4593E}"/>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7" name="Rectangle 2">
            <a:extLst>
              <a:ext uri="{FF2B5EF4-FFF2-40B4-BE49-F238E27FC236}">
                <a16:creationId xmlns:a16="http://schemas.microsoft.com/office/drawing/2014/main" id="{8DDEC901-D95C-A329-C622-05ED425176D8}"/>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9FAAC88F-6B38-54F0-82E3-95D1034EECC2}"/>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Rectangle 2">
            <a:extLst>
              <a:ext uri="{FF2B5EF4-FFF2-40B4-BE49-F238E27FC236}">
                <a16:creationId xmlns:a16="http://schemas.microsoft.com/office/drawing/2014/main" id="{7AB9217A-10BA-B7CF-4BDC-F72E83ED3051}"/>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287A7E2-FF4D-B7FA-2009-FB112B33D05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FF16A49D-C2F1-858C-B6CC-E56A9342E18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0B57F946-8CAE-3340-577C-FE9E37282655}"/>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01756F98-8DFD-ED92-B26C-C683E8006560}"/>
              </a:ext>
            </a:extLst>
          </p:cNvPr>
          <p:cNvSpPr>
            <a:spLocks noGrp="1" noChangeArrowheads="1"/>
          </p:cNvSpPr>
          <p:nvPr>
            <p:ph type="sldNum" idx="11"/>
          </p:nvPr>
        </p:nvSpPr>
        <p:spPr>
          <a:ln/>
        </p:spPr>
        <p:txBody>
          <a:bodyPr/>
          <a:lstStyle>
            <a:lvl1pPr>
              <a:defRPr/>
            </a:lvl1pPr>
          </a:lstStyle>
          <a:p>
            <a:fld id="{DD42FB0C-9C3C-5441-9567-CAEE6DF286C8}" type="slidenum">
              <a:rPr lang="en-US" altLang="en-US"/>
              <a:pPr/>
              <a:t>‹#›</a:t>
            </a:fld>
            <a:endParaRPr lang="en-US" altLang="en-US"/>
          </a:p>
        </p:txBody>
      </p:sp>
    </p:spTree>
    <p:extLst>
      <p:ext uri="{BB962C8B-B14F-4D97-AF65-F5344CB8AC3E}">
        <p14:creationId xmlns:p14="http://schemas.microsoft.com/office/powerpoint/2010/main" val="44306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2E7C9049-E11F-1E2C-495F-C58DD93EC6AA}"/>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8071D6E6-8EBC-03DC-7BB2-30392EC013FB}"/>
              </a:ext>
            </a:extLst>
          </p:cNvPr>
          <p:cNvSpPr>
            <a:spLocks noGrp="1" noChangeArrowheads="1"/>
          </p:cNvSpPr>
          <p:nvPr>
            <p:ph type="sldNum" idx="11"/>
          </p:nvPr>
        </p:nvSpPr>
        <p:spPr>
          <a:ln/>
        </p:spPr>
        <p:txBody>
          <a:bodyPr/>
          <a:lstStyle>
            <a:lvl1pPr>
              <a:defRPr/>
            </a:lvl1pPr>
          </a:lstStyle>
          <a:p>
            <a:fld id="{0128FC1A-3C3D-E14D-B81D-F15B231B9496}" type="slidenum">
              <a:rPr lang="en-US" altLang="en-US"/>
              <a:pPr/>
              <a:t>‹#›</a:t>
            </a:fld>
            <a:endParaRPr lang="en-US" altLang="en-US"/>
          </a:p>
        </p:txBody>
      </p:sp>
    </p:spTree>
    <p:extLst>
      <p:ext uri="{BB962C8B-B14F-4D97-AF65-F5344CB8AC3E}">
        <p14:creationId xmlns:p14="http://schemas.microsoft.com/office/powerpoint/2010/main" val="405104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2088" y="365125"/>
            <a:ext cx="1970087" cy="58086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1038" cy="58086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95A6BDBB-5124-87C5-322A-91D3DD1CD0F7}"/>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5A5A3750-AC88-0A04-FE42-360CE4430965}"/>
              </a:ext>
            </a:extLst>
          </p:cNvPr>
          <p:cNvSpPr>
            <a:spLocks noGrp="1" noChangeArrowheads="1"/>
          </p:cNvSpPr>
          <p:nvPr>
            <p:ph type="sldNum" idx="11"/>
          </p:nvPr>
        </p:nvSpPr>
        <p:spPr>
          <a:ln/>
        </p:spPr>
        <p:txBody>
          <a:bodyPr/>
          <a:lstStyle>
            <a:lvl1pPr>
              <a:defRPr/>
            </a:lvl1pPr>
          </a:lstStyle>
          <a:p>
            <a:fld id="{FA0DE04D-C3C4-4547-BCA3-CD4736B22425}" type="slidenum">
              <a:rPr lang="en-US" altLang="en-US"/>
              <a:pPr/>
              <a:t>‹#›</a:t>
            </a:fld>
            <a:endParaRPr lang="en-US" altLang="en-US"/>
          </a:p>
        </p:txBody>
      </p:sp>
    </p:spTree>
    <p:extLst>
      <p:ext uri="{BB962C8B-B14F-4D97-AF65-F5344CB8AC3E}">
        <p14:creationId xmlns:p14="http://schemas.microsoft.com/office/powerpoint/2010/main" val="853255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F463CB4-A071-4F8B-EA75-42FED49C963A}"/>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EBEB0797-9D79-66FC-6AC6-FCD7CF3E7308}"/>
              </a:ext>
            </a:extLst>
          </p:cNvPr>
          <p:cNvSpPr>
            <a:spLocks noGrp="1" noChangeArrowheads="1"/>
          </p:cNvSpPr>
          <p:nvPr>
            <p:ph type="sldNum" idx="11"/>
          </p:nvPr>
        </p:nvSpPr>
        <p:spPr>
          <a:ln/>
        </p:spPr>
        <p:txBody>
          <a:bodyPr/>
          <a:lstStyle>
            <a:lvl1pPr>
              <a:defRPr/>
            </a:lvl1pPr>
          </a:lstStyle>
          <a:p>
            <a:fld id="{EFDE449E-8D0C-3649-AD18-AA38C59467D8}" type="slidenum">
              <a:rPr lang="en-US" altLang="en-US"/>
              <a:pPr/>
              <a:t>‹#›</a:t>
            </a:fld>
            <a:endParaRPr lang="en-US" altLang="en-US"/>
          </a:p>
        </p:txBody>
      </p:sp>
    </p:spTree>
    <p:extLst>
      <p:ext uri="{BB962C8B-B14F-4D97-AF65-F5344CB8AC3E}">
        <p14:creationId xmlns:p14="http://schemas.microsoft.com/office/powerpoint/2010/main" val="103096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D33632C8-E1AF-E7BF-5AFE-466B88F4C2C3}"/>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6604299C-A925-8AB7-050C-5FA985381D5C}"/>
              </a:ext>
            </a:extLst>
          </p:cNvPr>
          <p:cNvSpPr>
            <a:spLocks noGrp="1" noChangeArrowheads="1"/>
          </p:cNvSpPr>
          <p:nvPr>
            <p:ph type="sldNum" idx="11"/>
          </p:nvPr>
        </p:nvSpPr>
        <p:spPr>
          <a:ln/>
        </p:spPr>
        <p:txBody>
          <a:bodyPr/>
          <a:lstStyle>
            <a:lvl1pPr>
              <a:defRPr/>
            </a:lvl1pPr>
          </a:lstStyle>
          <a:p>
            <a:fld id="{48D5DE9C-71A6-5A42-8412-F1C133A10431}" type="slidenum">
              <a:rPr lang="en-US" altLang="en-US"/>
              <a:pPr/>
              <a:t>‹#›</a:t>
            </a:fld>
            <a:endParaRPr lang="en-US" altLang="en-US"/>
          </a:p>
        </p:txBody>
      </p:sp>
    </p:spTree>
    <p:extLst>
      <p:ext uri="{BB962C8B-B14F-4D97-AF65-F5344CB8AC3E}">
        <p14:creationId xmlns:p14="http://schemas.microsoft.com/office/powerpoint/2010/main" val="38096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5563" cy="4348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825625"/>
            <a:ext cx="3865562" cy="4348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B3907E0B-85F7-E031-CBD5-7C8DD2CEB816}"/>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4">
            <a:extLst>
              <a:ext uri="{FF2B5EF4-FFF2-40B4-BE49-F238E27FC236}">
                <a16:creationId xmlns:a16="http://schemas.microsoft.com/office/drawing/2014/main" id="{BADB1CD0-2551-C2B0-B01D-1C46E4738B71}"/>
              </a:ext>
            </a:extLst>
          </p:cNvPr>
          <p:cNvSpPr>
            <a:spLocks noGrp="1" noChangeArrowheads="1"/>
          </p:cNvSpPr>
          <p:nvPr>
            <p:ph type="sldNum" idx="11"/>
          </p:nvPr>
        </p:nvSpPr>
        <p:spPr>
          <a:ln/>
        </p:spPr>
        <p:txBody>
          <a:bodyPr/>
          <a:lstStyle>
            <a:lvl1pPr>
              <a:defRPr/>
            </a:lvl1pPr>
          </a:lstStyle>
          <a:p>
            <a:fld id="{F86803F1-CCBA-1A4E-97D4-14A1153B7485}" type="slidenum">
              <a:rPr lang="en-US" altLang="en-US"/>
              <a:pPr/>
              <a:t>‹#›</a:t>
            </a:fld>
            <a:endParaRPr lang="en-US" altLang="en-US"/>
          </a:p>
        </p:txBody>
      </p:sp>
    </p:spTree>
    <p:extLst>
      <p:ext uri="{BB962C8B-B14F-4D97-AF65-F5344CB8AC3E}">
        <p14:creationId xmlns:p14="http://schemas.microsoft.com/office/powerpoint/2010/main" val="252696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A41469A-6FDA-196E-9588-B2FF6B42373A}"/>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8" name="Rectangle 4">
            <a:extLst>
              <a:ext uri="{FF2B5EF4-FFF2-40B4-BE49-F238E27FC236}">
                <a16:creationId xmlns:a16="http://schemas.microsoft.com/office/drawing/2014/main" id="{1A8718BC-1621-A3D4-1976-B1F64FAE8E37}"/>
              </a:ext>
            </a:extLst>
          </p:cNvPr>
          <p:cNvSpPr>
            <a:spLocks noGrp="1" noChangeArrowheads="1"/>
          </p:cNvSpPr>
          <p:nvPr>
            <p:ph type="sldNum" idx="11"/>
          </p:nvPr>
        </p:nvSpPr>
        <p:spPr>
          <a:ln/>
        </p:spPr>
        <p:txBody>
          <a:bodyPr/>
          <a:lstStyle>
            <a:lvl1pPr>
              <a:defRPr/>
            </a:lvl1pPr>
          </a:lstStyle>
          <a:p>
            <a:fld id="{93EA99F8-6914-9747-9E08-00AF2D8D1B91}" type="slidenum">
              <a:rPr lang="en-US" altLang="en-US"/>
              <a:pPr/>
              <a:t>‹#›</a:t>
            </a:fld>
            <a:endParaRPr lang="en-US" altLang="en-US"/>
          </a:p>
        </p:txBody>
      </p:sp>
    </p:spTree>
    <p:extLst>
      <p:ext uri="{BB962C8B-B14F-4D97-AF65-F5344CB8AC3E}">
        <p14:creationId xmlns:p14="http://schemas.microsoft.com/office/powerpoint/2010/main" val="2686610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43C9CE4A-2EB5-83F7-D58E-B1489EA9A59F}"/>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4" name="Rectangle 4">
            <a:extLst>
              <a:ext uri="{FF2B5EF4-FFF2-40B4-BE49-F238E27FC236}">
                <a16:creationId xmlns:a16="http://schemas.microsoft.com/office/drawing/2014/main" id="{0BA5B003-8D3C-54C8-2BEA-5E0AC6E01C8D}"/>
              </a:ext>
            </a:extLst>
          </p:cNvPr>
          <p:cNvSpPr>
            <a:spLocks noGrp="1" noChangeArrowheads="1"/>
          </p:cNvSpPr>
          <p:nvPr>
            <p:ph type="sldNum" idx="11"/>
          </p:nvPr>
        </p:nvSpPr>
        <p:spPr>
          <a:ln/>
        </p:spPr>
        <p:txBody>
          <a:bodyPr/>
          <a:lstStyle>
            <a:lvl1pPr>
              <a:defRPr/>
            </a:lvl1pPr>
          </a:lstStyle>
          <a:p>
            <a:fld id="{4CF07F85-3E6E-374D-B11B-D3F133A55765}" type="slidenum">
              <a:rPr lang="en-US" altLang="en-US"/>
              <a:pPr/>
              <a:t>‹#›</a:t>
            </a:fld>
            <a:endParaRPr lang="en-US" altLang="en-US"/>
          </a:p>
        </p:txBody>
      </p:sp>
    </p:spTree>
    <p:extLst>
      <p:ext uri="{BB962C8B-B14F-4D97-AF65-F5344CB8AC3E}">
        <p14:creationId xmlns:p14="http://schemas.microsoft.com/office/powerpoint/2010/main" val="308450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BD00395-F35D-0676-76A2-B93D7A74ED36}"/>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3" name="Rectangle 4">
            <a:extLst>
              <a:ext uri="{FF2B5EF4-FFF2-40B4-BE49-F238E27FC236}">
                <a16:creationId xmlns:a16="http://schemas.microsoft.com/office/drawing/2014/main" id="{78E77255-49B8-0FF0-4B8D-FA2EFB24B30C}"/>
              </a:ext>
            </a:extLst>
          </p:cNvPr>
          <p:cNvSpPr>
            <a:spLocks noGrp="1" noChangeArrowheads="1"/>
          </p:cNvSpPr>
          <p:nvPr>
            <p:ph type="sldNum" idx="11"/>
          </p:nvPr>
        </p:nvSpPr>
        <p:spPr>
          <a:ln/>
        </p:spPr>
        <p:txBody>
          <a:bodyPr/>
          <a:lstStyle>
            <a:lvl1pPr>
              <a:defRPr/>
            </a:lvl1pPr>
          </a:lstStyle>
          <a:p>
            <a:fld id="{CF4D2B6F-9B92-8248-99E4-29B02D5A7C1A}" type="slidenum">
              <a:rPr lang="en-US" altLang="en-US"/>
              <a:pPr/>
              <a:t>‹#›</a:t>
            </a:fld>
            <a:endParaRPr lang="en-US" altLang="en-US"/>
          </a:p>
        </p:txBody>
      </p:sp>
    </p:spTree>
    <p:extLst>
      <p:ext uri="{BB962C8B-B14F-4D97-AF65-F5344CB8AC3E}">
        <p14:creationId xmlns:p14="http://schemas.microsoft.com/office/powerpoint/2010/main" val="297990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EE51BD99-AA0E-CB01-9F8C-3C71F98B4E56}"/>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4">
            <a:extLst>
              <a:ext uri="{FF2B5EF4-FFF2-40B4-BE49-F238E27FC236}">
                <a16:creationId xmlns:a16="http://schemas.microsoft.com/office/drawing/2014/main" id="{A25EF4EA-CFAF-8794-8443-27E3F9CF2D45}"/>
              </a:ext>
            </a:extLst>
          </p:cNvPr>
          <p:cNvSpPr>
            <a:spLocks noGrp="1" noChangeArrowheads="1"/>
          </p:cNvSpPr>
          <p:nvPr>
            <p:ph type="sldNum" idx="11"/>
          </p:nvPr>
        </p:nvSpPr>
        <p:spPr>
          <a:ln/>
        </p:spPr>
        <p:txBody>
          <a:bodyPr/>
          <a:lstStyle>
            <a:lvl1pPr>
              <a:defRPr/>
            </a:lvl1pPr>
          </a:lstStyle>
          <a:p>
            <a:fld id="{C33B2497-42A1-0143-A978-24830F9CF752}" type="slidenum">
              <a:rPr lang="en-US" altLang="en-US"/>
              <a:pPr/>
              <a:t>‹#›</a:t>
            </a:fld>
            <a:endParaRPr lang="en-US" altLang="en-US"/>
          </a:p>
        </p:txBody>
      </p:sp>
    </p:spTree>
    <p:extLst>
      <p:ext uri="{BB962C8B-B14F-4D97-AF65-F5344CB8AC3E}">
        <p14:creationId xmlns:p14="http://schemas.microsoft.com/office/powerpoint/2010/main" val="213479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A25450FC-4104-D56A-8E13-C9B5AC5687BD}"/>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4">
            <a:extLst>
              <a:ext uri="{FF2B5EF4-FFF2-40B4-BE49-F238E27FC236}">
                <a16:creationId xmlns:a16="http://schemas.microsoft.com/office/drawing/2014/main" id="{E8891F78-F3C7-DD7C-B75C-46B46F0761FA}"/>
              </a:ext>
            </a:extLst>
          </p:cNvPr>
          <p:cNvSpPr>
            <a:spLocks noGrp="1" noChangeArrowheads="1"/>
          </p:cNvSpPr>
          <p:nvPr>
            <p:ph type="sldNum" idx="11"/>
          </p:nvPr>
        </p:nvSpPr>
        <p:spPr>
          <a:ln/>
        </p:spPr>
        <p:txBody>
          <a:bodyPr/>
          <a:lstStyle>
            <a:lvl1pPr>
              <a:defRPr/>
            </a:lvl1pPr>
          </a:lstStyle>
          <a:p>
            <a:fld id="{870CDB05-8AAB-6E40-A5D3-42D45C7ADB12}" type="slidenum">
              <a:rPr lang="en-US" altLang="en-US"/>
              <a:pPr/>
              <a:t>‹#›</a:t>
            </a:fld>
            <a:endParaRPr lang="en-US" altLang="en-US"/>
          </a:p>
        </p:txBody>
      </p:sp>
    </p:spTree>
    <p:extLst>
      <p:ext uri="{BB962C8B-B14F-4D97-AF65-F5344CB8AC3E}">
        <p14:creationId xmlns:p14="http://schemas.microsoft.com/office/powerpoint/2010/main" val="106449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288685F1-9600-75D1-FB13-F1D280F328CB}"/>
              </a:ext>
            </a:extLst>
          </p:cNvPr>
          <p:cNvSpPr>
            <a:spLocks noGrp="1" noChangeArrowheads="1"/>
          </p:cNvSpPr>
          <p:nvPr>
            <p:ph type="title"/>
          </p:nvPr>
        </p:nvSpPr>
        <p:spPr bwMode="auto">
          <a:xfrm>
            <a:off x="628650" y="365125"/>
            <a:ext cx="7883525" cy="1322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E88B26A0-14A6-883F-0CCA-127AF62132D7}"/>
              </a:ext>
            </a:extLst>
          </p:cNvPr>
          <p:cNvSpPr>
            <a:spLocks noGrp="1" noChangeArrowheads="1"/>
          </p:cNvSpPr>
          <p:nvPr>
            <p:ph type="body" idx="1"/>
          </p:nvPr>
        </p:nvSpPr>
        <p:spPr bwMode="auto">
          <a:xfrm>
            <a:off x="628650" y="1825625"/>
            <a:ext cx="7883525" cy="434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7171" name="Rectangle 3">
            <a:extLst>
              <a:ext uri="{FF2B5EF4-FFF2-40B4-BE49-F238E27FC236}">
                <a16:creationId xmlns:a16="http://schemas.microsoft.com/office/drawing/2014/main" id="{A502AEAF-2B94-EA46-6FAC-B72F37EA77C1}"/>
              </a:ext>
            </a:extLst>
          </p:cNvPr>
          <p:cNvSpPr>
            <a:spLocks noGrp="1" noChangeArrowheads="1"/>
          </p:cNvSpPr>
          <p:nvPr>
            <p:ph type="dt"/>
          </p:nvPr>
        </p:nvSpPr>
        <p:spPr bwMode="auto">
          <a:xfrm>
            <a:off x="628650" y="6356350"/>
            <a:ext cx="2054225" cy="361950"/>
          </a:xfrm>
          <a:prstGeom prst="rect">
            <a:avLst/>
          </a:prstGeom>
          <a:noFill/>
          <a:ln>
            <a:noFill/>
          </a:ln>
          <a:effec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457200" algn="l"/>
                <a:tab pos="914400" algn="l"/>
                <a:tab pos="1371600" algn="l"/>
                <a:tab pos="1828800" algn="l"/>
              </a:tabLst>
              <a:defRPr sz="1200">
                <a:solidFill>
                  <a:srgbClr val="898989"/>
                </a:solidFill>
                <a:latin typeface="PT Sans" charset="0"/>
                <a:cs typeface="PT Sans" charset="0"/>
              </a:defRPr>
            </a:lvl1pPr>
          </a:lstStyle>
          <a:p>
            <a:pPr>
              <a:defRPr/>
            </a:pPr>
            <a:endParaRPr lang="en-US" altLang="en-US"/>
          </a:p>
        </p:txBody>
      </p:sp>
      <p:sp>
        <p:nvSpPr>
          <p:cNvPr id="7172" name="Rectangle 4">
            <a:extLst>
              <a:ext uri="{FF2B5EF4-FFF2-40B4-BE49-F238E27FC236}">
                <a16:creationId xmlns:a16="http://schemas.microsoft.com/office/drawing/2014/main" id="{8D7F997F-F36F-0451-845A-14B5757B8D22}"/>
              </a:ext>
            </a:extLst>
          </p:cNvPr>
          <p:cNvSpPr>
            <a:spLocks noGrp="1" noChangeArrowheads="1"/>
          </p:cNvSpPr>
          <p:nvPr>
            <p:ph type="sldNum"/>
          </p:nvPr>
        </p:nvSpPr>
        <p:spPr bwMode="auto">
          <a:xfrm>
            <a:off x="6457950" y="6356350"/>
            <a:ext cx="2054225" cy="361950"/>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SzPct val="100000"/>
              <a:tabLst>
                <a:tab pos="457200" algn="l"/>
                <a:tab pos="914400" algn="l"/>
                <a:tab pos="1371600" algn="l"/>
                <a:tab pos="1828800" algn="l"/>
              </a:tabLst>
              <a:defRPr sz="1200">
                <a:solidFill>
                  <a:srgbClr val="898989"/>
                </a:solidFill>
                <a:latin typeface="PT Sans" panose="020B0503020203020204" pitchFamily="34" charset="77"/>
              </a:defRPr>
            </a:lvl1pPr>
          </a:lstStyle>
          <a:p>
            <a:fld id="{2B6DD6DB-1A1D-894D-9ED3-B644EA28B2C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Noto Sans CJK SC" charset="0"/>
          <a:cs typeface="+mj-cs"/>
        </a:defRPr>
      </a:lvl1pPr>
      <a:lvl2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Noto Sans CJK SC" charset="0"/>
          <a:cs typeface="Noto Sans CJK SC" charset="0"/>
        </a:defRPr>
      </a:lvl2pPr>
      <a:lvl3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Noto Sans CJK SC" charset="0"/>
          <a:cs typeface="Noto Sans CJK SC" charset="0"/>
        </a:defRPr>
      </a:lvl3pPr>
      <a:lvl4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Noto Sans CJK SC" charset="0"/>
          <a:cs typeface="Noto Sans CJK SC" charset="0"/>
        </a:defRPr>
      </a:lvl4pPr>
      <a:lvl5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Noto Sans CJK SC" charset="0"/>
          <a:cs typeface="Noto Sans CJK SC" charset="0"/>
        </a:defRPr>
      </a:lvl5pPr>
      <a:lvl6pPr marL="25146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cs typeface="Noto Sans CJK SC" charset="0"/>
        </a:defRPr>
      </a:lvl6pPr>
      <a:lvl7pPr marL="29718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cs typeface="Noto Sans CJK SC" charset="0"/>
        </a:defRPr>
      </a:lvl7pPr>
      <a:lvl8pPr marL="34290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cs typeface="Noto Sans CJK SC" charset="0"/>
        </a:defRPr>
      </a:lvl8pPr>
      <a:lvl9pPr marL="38862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cs typeface="Noto Sans CJK SC" charset="0"/>
        </a:defRPr>
      </a:lvl9pPr>
    </p:titleStyle>
    <p:bodyStyle>
      <a:lvl1pPr marL="342900" indent="-342900" algn="l" defTabSz="457200" rtl="0" eaLnBrk="0" fontAlgn="base" hangingPunct="0">
        <a:lnSpc>
          <a:spcPct val="90000"/>
        </a:lnSpc>
        <a:spcBef>
          <a:spcPts val="1000"/>
        </a:spcBef>
        <a:spcAft>
          <a:spcPct val="0"/>
        </a:spcAft>
        <a:buClr>
          <a:srgbClr val="000000"/>
        </a:buClr>
        <a:buSzPct val="100000"/>
        <a:buFont typeface="Times New Roman" panose="02020603050405020304" pitchFamily="18" charset="0"/>
        <a:defRPr sz="2800" kern="1200">
          <a:solidFill>
            <a:srgbClr val="000000"/>
          </a:solidFill>
          <a:latin typeface="+mn-lt"/>
          <a:ea typeface="Noto Sans CJK SC" charset="0"/>
          <a:cs typeface="+mn-cs"/>
        </a:defRPr>
      </a:lvl1pPr>
      <a:lvl2pPr marL="742950" indent="-28575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400" kern="1200">
          <a:solidFill>
            <a:srgbClr val="000000"/>
          </a:solidFill>
          <a:latin typeface="+mn-lt"/>
          <a:ea typeface="Noto Sans CJK SC" charset="0"/>
          <a:cs typeface="+mn-cs"/>
        </a:defRPr>
      </a:lvl2pPr>
      <a:lvl3pPr marL="11430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Noto Sans CJK SC" charset="0"/>
          <a:cs typeface="+mn-cs"/>
        </a:defRPr>
      </a:lvl3pPr>
      <a:lvl4pPr marL="16002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kern="1200">
          <a:solidFill>
            <a:srgbClr val="000000"/>
          </a:solidFill>
          <a:latin typeface="+mn-lt"/>
          <a:ea typeface="Noto Sans CJK SC" charset="0"/>
          <a:cs typeface="+mn-cs"/>
        </a:defRPr>
      </a:lvl4pPr>
      <a:lvl5pPr marL="20574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kern="1200">
          <a:solidFill>
            <a:srgbClr val="000000"/>
          </a:solidFill>
          <a:latin typeface="+mn-lt"/>
          <a:ea typeface="Noto Sans CJK SC"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6A457FE4-AEC9-8B0D-16B2-E7E80102719A}"/>
              </a:ext>
            </a:extLst>
          </p:cNvPr>
          <p:cNvSpPr txBox="1">
            <a:spLocks noChangeArrowheads="1"/>
          </p:cNvSpPr>
          <p:nvPr/>
        </p:nvSpPr>
        <p:spPr bwMode="auto">
          <a:xfrm>
            <a:off x="457200" y="1905000"/>
            <a:ext cx="5707063"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eaLnBrk="1" hangingPunct="1">
              <a:lnSpc>
                <a:spcPct val="100000"/>
              </a:lnSpc>
              <a:spcBef>
                <a:spcPct val="0"/>
              </a:spcBef>
              <a:buClrTx/>
              <a:buFontTx/>
              <a:buNone/>
            </a:pPr>
            <a:endParaRPr lang="ro-RO" altLang="en-US" sz="1600">
              <a:solidFill>
                <a:srgbClr val="404040"/>
              </a:solidFill>
              <a:latin typeface="PT Sans" panose="020B0503020203020204" pitchFamily="34" charset="77"/>
              <a:ea typeface="PT Sans" panose="020B0503020203020204" pitchFamily="34" charset="77"/>
              <a:cs typeface="PT Sans" panose="020B0503020203020204" pitchFamily="34" charset="77"/>
            </a:endParaRPr>
          </a:p>
        </p:txBody>
      </p:sp>
      <p:sp>
        <p:nvSpPr>
          <p:cNvPr id="3075" name="Content Placeholder 2">
            <a:extLst>
              <a:ext uri="{FF2B5EF4-FFF2-40B4-BE49-F238E27FC236}">
                <a16:creationId xmlns:a16="http://schemas.microsoft.com/office/drawing/2014/main" id="{597A4A17-E4FE-6B17-CB49-0246DCB26C0C}"/>
              </a:ext>
            </a:extLst>
          </p:cNvPr>
          <p:cNvSpPr>
            <a:spLocks noGrp="1" noChangeArrowheads="1"/>
          </p:cNvSpPr>
          <p:nvPr>
            <p:ph idx="1"/>
          </p:nvPr>
        </p:nvSpPr>
        <p:spPr>
          <a:xfrm>
            <a:off x="838200" y="1736725"/>
            <a:ext cx="7883525" cy="1295400"/>
          </a:xfrm>
        </p:spPr>
        <p:txBody>
          <a:bodyPr/>
          <a:lstStyle/>
          <a:p>
            <a:pPr algn="ctr"/>
            <a:r>
              <a:rPr lang="en-US" altLang="ro-RO" sz="3600" i="1" dirty="0" err="1">
                <a:latin typeface="Times New Roman" panose="02020603050405020304" pitchFamily="18" charset="0"/>
                <a:cs typeface="Times New Roman" panose="02020603050405020304" pitchFamily="18" charset="0"/>
              </a:rPr>
              <a:t>Analiza</a:t>
            </a:r>
            <a:r>
              <a:rPr lang="en-US" altLang="ro-RO" sz="3600" i="1" dirty="0">
                <a:latin typeface="Times New Roman" panose="02020603050405020304" pitchFamily="18" charset="0"/>
                <a:cs typeface="Times New Roman" panose="02020603050405020304" pitchFamily="18" charset="0"/>
              </a:rPr>
              <a:t> </a:t>
            </a:r>
            <a:r>
              <a:rPr lang="en-US" altLang="ro-RO" sz="3600" i="1" dirty="0" err="1">
                <a:latin typeface="Times New Roman" panose="02020603050405020304" pitchFamily="18" charset="0"/>
                <a:cs typeface="Times New Roman" panose="02020603050405020304" pitchFamily="18" charset="0"/>
              </a:rPr>
              <a:t>și</a:t>
            </a:r>
            <a:r>
              <a:rPr lang="en-US" altLang="ro-RO" sz="3600" i="1" dirty="0">
                <a:latin typeface="Times New Roman" panose="02020603050405020304" pitchFamily="18" charset="0"/>
                <a:cs typeface="Times New Roman" panose="02020603050405020304" pitchFamily="18" charset="0"/>
              </a:rPr>
              <a:t> </a:t>
            </a:r>
            <a:r>
              <a:rPr lang="en-US" altLang="ro-RO" sz="3600" i="1">
                <a:latin typeface="Times New Roman" panose="02020603050405020304" pitchFamily="18" charset="0"/>
                <a:cs typeface="Times New Roman" panose="02020603050405020304" pitchFamily="18" charset="0"/>
              </a:rPr>
              <a:t>predicția </a:t>
            </a:r>
            <a:r>
              <a:rPr lang="en-US" altLang="ro-RO" sz="3600" i="1" dirty="0">
                <a:latin typeface="Times New Roman" panose="02020603050405020304" pitchFamily="18" charset="0"/>
                <a:cs typeface="Times New Roman" panose="02020603050405020304" pitchFamily="18" charset="0"/>
              </a:rPr>
              <a:t>a </a:t>
            </a:r>
            <a:r>
              <a:rPr lang="en-US" altLang="ro-RO" sz="3600" i="1" dirty="0" err="1">
                <a:latin typeface="Times New Roman" panose="02020603050405020304" pitchFamily="18" charset="0"/>
                <a:cs typeface="Times New Roman" panose="02020603050405020304" pitchFamily="18" charset="0"/>
              </a:rPr>
              <a:t>prețurilor</a:t>
            </a:r>
            <a:r>
              <a:rPr lang="en-US" altLang="ro-RO" sz="3600" i="1" dirty="0">
                <a:latin typeface="Times New Roman" panose="02020603050405020304" pitchFamily="18" charset="0"/>
                <a:cs typeface="Times New Roman" panose="02020603050405020304" pitchFamily="18" charset="0"/>
              </a:rPr>
              <a:t> </a:t>
            </a:r>
            <a:r>
              <a:rPr lang="en-US" altLang="ro-RO" sz="3600" i="1" dirty="0" err="1">
                <a:latin typeface="Times New Roman" panose="02020603050405020304" pitchFamily="18" charset="0"/>
                <a:cs typeface="Times New Roman" panose="02020603050405020304" pitchFamily="18" charset="0"/>
              </a:rPr>
              <a:t>automobilelor</a:t>
            </a:r>
            <a:endParaRPr lang="en-US" altLang="ro-RO" sz="3600" b="1" dirty="0">
              <a:solidFill>
                <a:srgbClr val="005AA3"/>
              </a:solidFill>
              <a:latin typeface="Times New Roman" panose="02020603050405020304" pitchFamily="18" charset="0"/>
              <a:cs typeface="Times New Roman" panose="02020603050405020304" pitchFamily="18" charset="0"/>
            </a:endParaRPr>
          </a:p>
        </p:txBody>
      </p:sp>
      <p:sp>
        <p:nvSpPr>
          <p:cNvPr id="3076" name="Content Placeholder 2">
            <a:extLst>
              <a:ext uri="{FF2B5EF4-FFF2-40B4-BE49-F238E27FC236}">
                <a16:creationId xmlns:a16="http://schemas.microsoft.com/office/drawing/2014/main" id="{2AB47C17-ABF8-C1E0-8FE9-B1C83BC7D7B5}"/>
              </a:ext>
            </a:extLst>
          </p:cNvPr>
          <p:cNvSpPr txBox="1">
            <a:spLocks noChangeArrowheads="1"/>
          </p:cNvSpPr>
          <p:nvPr/>
        </p:nvSpPr>
        <p:spPr bwMode="auto">
          <a:xfrm>
            <a:off x="457200" y="5105400"/>
            <a:ext cx="751522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342900" indent="-342900">
              <a:lnSpc>
                <a:spcPct val="90000"/>
              </a:lnSpc>
              <a:spcBef>
                <a:spcPts val="1000"/>
              </a:spcBef>
              <a:buClr>
                <a:srgbClr val="000000"/>
              </a:buClr>
              <a:buSzPct val="100000"/>
              <a:buFont typeface="Times New Roman" panose="02020603050405020304" pitchFamily="18" charset="0"/>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9pPr>
          </a:lstStyle>
          <a:p>
            <a:r>
              <a:rPr lang="en-US" altLang="ro-RO" sz="1800" dirty="0">
                <a:latin typeface="Times New Roman" panose="02020603050405020304" pitchFamily="18" charset="0"/>
                <a:cs typeface="Times New Roman" panose="02020603050405020304" pitchFamily="18" charset="0"/>
              </a:rPr>
              <a:t>Student:</a:t>
            </a:r>
            <a:r>
              <a:rPr lang="ro-RO" altLang="ro-RO" sz="1800" dirty="0">
                <a:latin typeface="Times New Roman" panose="02020603050405020304" pitchFamily="18" charset="0"/>
                <a:cs typeface="Times New Roman" panose="02020603050405020304" pitchFamily="18" charset="0"/>
              </a:rPr>
              <a:t>Dubciuc Damian</a:t>
            </a:r>
            <a:endParaRPr lang="en-US" altLang="ro-RO" sz="1800" b="1" dirty="0">
              <a:latin typeface="Times New Roman" panose="02020603050405020304" pitchFamily="18" charset="0"/>
              <a:cs typeface="Times New Roman" panose="02020603050405020304" pitchFamily="18" charset="0"/>
            </a:endParaRPr>
          </a:p>
          <a:p>
            <a:r>
              <a:rPr lang="en-US" altLang="ro-RO" sz="1800" dirty="0" err="1">
                <a:latin typeface="Times New Roman" panose="02020603050405020304" pitchFamily="18" charset="0"/>
                <a:cs typeface="Times New Roman" panose="02020603050405020304" pitchFamily="18" charset="0"/>
              </a:rPr>
              <a:t>Grupa</a:t>
            </a:r>
            <a:r>
              <a:rPr lang="en-US" altLang="ro-RO" sz="1800" dirty="0">
                <a:latin typeface="Times New Roman" panose="02020603050405020304" pitchFamily="18" charset="0"/>
                <a:cs typeface="Times New Roman" panose="02020603050405020304" pitchFamily="18" charset="0"/>
              </a:rPr>
              <a:t>: </a:t>
            </a:r>
            <a:r>
              <a:rPr lang="en-US" altLang="ro-RO" sz="1800" b="1" dirty="0">
                <a:latin typeface="Times New Roman" panose="02020603050405020304" pitchFamily="18" charset="0"/>
                <a:cs typeface="Times New Roman" panose="02020603050405020304" pitchFamily="18" charset="0"/>
              </a:rPr>
              <a:t>IA-</a:t>
            </a:r>
            <a:r>
              <a:rPr lang="ro-RO" altLang="ro-RO" sz="1800" b="1" dirty="0">
                <a:latin typeface="Times New Roman" panose="02020603050405020304" pitchFamily="18" charset="0"/>
                <a:cs typeface="Times New Roman" panose="02020603050405020304" pitchFamily="18" charset="0"/>
              </a:rPr>
              <a:t>2</a:t>
            </a:r>
            <a:r>
              <a:rPr lang="en-US" altLang="ro-RO" sz="1800" b="1" dirty="0">
                <a:latin typeface="Times New Roman" panose="02020603050405020304" pitchFamily="18" charset="0"/>
                <a:cs typeface="Times New Roman" panose="02020603050405020304" pitchFamily="18" charset="0"/>
              </a:rPr>
              <a:t>1</a:t>
            </a:r>
            <a:r>
              <a:rPr lang="ro-RO" altLang="ro-RO" sz="1800" b="1" dirty="0">
                <a:latin typeface="Times New Roman" panose="02020603050405020304" pitchFamily="18" charset="0"/>
                <a:cs typeface="Times New Roman" panose="02020603050405020304" pitchFamily="18" charset="0"/>
              </a:rPr>
              <a:t>2</a:t>
            </a:r>
          </a:p>
          <a:p>
            <a:r>
              <a:rPr lang="ro-RO" altLang="ro-RO" sz="1800" dirty="0">
                <a:latin typeface="Times New Roman" panose="02020603050405020304" pitchFamily="18" charset="0"/>
                <a:cs typeface="Times New Roman" panose="02020603050405020304" pitchFamily="18" charset="0"/>
              </a:rPr>
              <a:t>Coordonator științific: </a:t>
            </a:r>
            <a:r>
              <a:rPr lang="en-US" altLang="ro-RO" sz="1800" b="1" dirty="0">
                <a:latin typeface="Times New Roman" panose="02020603050405020304" pitchFamily="18" charset="0"/>
                <a:cs typeface="Times New Roman" panose="02020603050405020304" pitchFamily="18" charset="0"/>
              </a:rPr>
              <a:t>Viorel Munteanu</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C373E8-E152-494B-C136-07D02D71F2D3}"/>
              </a:ext>
            </a:extLst>
          </p:cNvPr>
          <p:cNvSpPr>
            <a:spLocks noGrp="1" noChangeArrowheads="1"/>
          </p:cNvSpPr>
          <p:nvPr>
            <p:ph type="title"/>
          </p:nvPr>
        </p:nvSpPr>
        <p:spPr>
          <a:xfrm>
            <a:off x="3886200" y="457200"/>
            <a:ext cx="4627563" cy="854075"/>
          </a:xfrm>
        </p:spPr>
        <p:txBody>
          <a:bodyPr/>
          <a:lstStyle/>
          <a:p>
            <a:pPr algn="ctr"/>
            <a:r>
              <a:rPr lang="en-US" altLang="ro-RO" sz="2800" dirty="0" err="1">
                <a:latin typeface="Times New Roman" panose="02020603050405020304" pitchFamily="18" charset="0"/>
                <a:cs typeface="Times New Roman" panose="02020603050405020304" pitchFamily="18" charset="0"/>
              </a:rPr>
              <a:t>Regresie</a:t>
            </a:r>
            <a:r>
              <a:rPr lang="en-US" altLang="ro-RO" sz="2800" dirty="0">
                <a:latin typeface="Times New Roman" panose="02020603050405020304" pitchFamily="18" charset="0"/>
                <a:cs typeface="Times New Roman" panose="02020603050405020304" pitchFamily="18" charset="0"/>
              </a:rPr>
              <a:t> </a:t>
            </a:r>
            <a:r>
              <a:rPr lang="en-US" altLang="ro-RO" sz="2800" dirty="0" err="1">
                <a:latin typeface="Times New Roman" panose="02020603050405020304" pitchFamily="18" charset="0"/>
                <a:cs typeface="Times New Roman" panose="02020603050405020304" pitchFamily="18" charset="0"/>
              </a:rPr>
              <a:t>liniară</a:t>
            </a:r>
            <a:endParaRPr lang="en-US" altLang="ro-RO"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4A9F1B-0B40-8805-7EDA-FABAD27E20FE}"/>
              </a:ext>
            </a:extLst>
          </p:cNvPr>
          <p:cNvPicPr>
            <a:picLocks noChangeAspect="1"/>
          </p:cNvPicPr>
          <p:nvPr/>
        </p:nvPicPr>
        <p:blipFill>
          <a:blip r:embed="rId4"/>
          <a:stretch>
            <a:fillRect/>
          </a:stretch>
        </p:blipFill>
        <p:spPr>
          <a:xfrm>
            <a:off x="685800" y="1828800"/>
            <a:ext cx="7772400" cy="4213430"/>
          </a:xfrm>
          <a:prstGeom prst="rect">
            <a:avLst/>
          </a:prstGeom>
        </p:spPr>
      </p:pic>
    </p:spTree>
    <p:extLst>
      <p:ext uri="{BB962C8B-B14F-4D97-AF65-F5344CB8AC3E}">
        <p14:creationId xmlns:p14="http://schemas.microsoft.com/office/powerpoint/2010/main" val="151258506"/>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C373E8-E152-494B-C136-07D02D71F2D3}"/>
              </a:ext>
            </a:extLst>
          </p:cNvPr>
          <p:cNvSpPr>
            <a:spLocks noGrp="1" noChangeArrowheads="1"/>
          </p:cNvSpPr>
          <p:nvPr>
            <p:ph type="title"/>
          </p:nvPr>
        </p:nvSpPr>
        <p:spPr>
          <a:xfrm>
            <a:off x="4524354" y="533400"/>
            <a:ext cx="4627563" cy="854075"/>
          </a:xfrm>
        </p:spPr>
        <p:txBody>
          <a:bodyPr/>
          <a:lstStyle/>
          <a:p>
            <a:pPr algn="ctr"/>
            <a:r>
              <a:rPr lang="en-US" altLang="ro-RO" sz="2800" dirty="0" err="1">
                <a:latin typeface="Times New Roman" panose="02020603050405020304" pitchFamily="18" charset="0"/>
                <a:cs typeface="Times New Roman" panose="02020603050405020304" pitchFamily="18" charset="0"/>
              </a:rPr>
              <a:t>Regresie</a:t>
            </a:r>
            <a:r>
              <a:rPr lang="en-US" altLang="ro-RO" sz="2800" dirty="0">
                <a:latin typeface="Times New Roman" panose="02020603050405020304" pitchFamily="18" charset="0"/>
                <a:cs typeface="Times New Roman" panose="02020603050405020304" pitchFamily="18" charset="0"/>
              </a:rPr>
              <a:t> </a:t>
            </a:r>
            <a:r>
              <a:rPr lang="en-US" altLang="ro-RO" sz="2800" dirty="0" err="1">
                <a:latin typeface="Times New Roman" panose="02020603050405020304" pitchFamily="18" charset="0"/>
                <a:cs typeface="Times New Roman" panose="02020603050405020304" pitchFamily="18" charset="0"/>
              </a:rPr>
              <a:t>liniară</a:t>
            </a:r>
            <a:endParaRPr lang="en-US" altLang="ro-RO"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7F1346-EF3A-753D-5134-52DAB2CE6FFD}"/>
              </a:ext>
            </a:extLst>
          </p:cNvPr>
          <p:cNvPicPr>
            <a:picLocks noChangeAspect="1"/>
          </p:cNvPicPr>
          <p:nvPr/>
        </p:nvPicPr>
        <p:blipFill>
          <a:blip r:embed="rId4"/>
          <a:stretch>
            <a:fillRect/>
          </a:stretch>
        </p:blipFill>
        <p:spPr>
          <a:xfrm>
            <a:off x="685800" y="1981200"/>
            <a:ext cx="7772400" cy="4186386"/>
          </a:xfrm>
          <a:prstGeom prst="rect">
            <a:avLst/>
          </a:prstGeom>
        </p:spPr>
      </p:pic>
    </p:spTree>
    <p:extLst>
      <p:ext uri="{BB962C8B-B14F-4D97-AF65-F5344CB8AC3E}">
        <p14:creationId xmlns:p14="http://schemas.microsoft.com/office/powerpoint/2010/main" val="2270262991"/>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C373E8-E152-494B-C136-07D02D71F2D3}"/>
              </a:ext>
            </a:extLst>
          </p:cNvPr>
          <p:cNvSpPr>
            <a:spLocks noGrp="1" noChangeArrowheads="1"/>
          </p:cNvSpPr>
          <p:nvPr>
            <p:ph type="title"/>
          </p:nvPr>
        </p:nvSpPr>
        <p:spPr>
          <a:xfrm>
            <a:off x="4524354" y="533400"/>
            <a:ext cx="4627563" cy="854075"/>
          </a:xfrm>
        </p:spPr>
        <p:txBody>
          <a:bodyPr/>
          <a:lstStyle/>
          <a:p>
            <a:pPr algn="ctr"/>
            <a:r>
              <a:rPr lang="en-US" altLang="ro-RO" sz="2800" dirty="0" err="1">
                <a:latin typeface="Times New Roman" panose="02020603050405020304" pitchFamily="18" charset="0"/>
                <a:cs typeface="Times New Roman" panose="02020603050405020304" pitchFamily="18" charset="0"/>
              </a:rPr>
              <a:t>Acuratețea</a:t>
            </a:r>
            <a:endParaRPr lang="en-US" altLang="ro-RO"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0D61741-3E35-2332-EB0E-841AB9970F9B}"/>
              </a:ext>
            </a:extLst>
          </p:cNvPr>
          <p:cNvPicPr>
            <a:picLocks noChangeAspect="1"/>
          </p:cNvPicPr>
          <p:nvPr/>
        </p:nvPicPr>
        <p:blipFill>
          <a:blip r:embed="rId4"/>
          <a:stretch>
            <a:fillRect/>
          </a:stretch>
        </p:blipFill>
        <p:spPr>
          <a:xfrm>
            <a:off x="1764419" y="3152001"/>
            <a:ext cx="6529349" cy="2717800"/>
          </a:xfrm>
          <a:prstGeom prst="rect">
            <a:avLst/>
          </a:prstGeom>
        </p:spPr>
      </p:pic>
      <p:sp>
        <p:nvSpPr>
          <p:cNvPr id="5" name="TextBox 4">
            <a:extLst>
              <a:ext uri="{FF2B5EF4-FFF2-40B4-BE49-F238E27FC236}">
                <a16:creationId xmlns:a16="http://schemas.microsoft.com/office/drawing/2014/main" id="{115DABE5-FDB8-195F-84B1-197A89E1D651}"/>
              </a:ext>
            </a:extLst>
          </p:cNvPr>
          <p:cNvSpPr txBox="1"/>
          <p:nvPr/>
        </p:nvSpPr>
        <p:spPr>
          <a:xfrm>
            <a:off x="838200" y="1984822"/>
            <a:ext cx="7848600" cy="1167179"/>
          </a:xfrm>
          <a:prstGeom prst="rect">
            <a:avLst/>
          </a:prstGeom>
          <a:noFill/>
        </p:spPr>
        <p:txBody>
          <a:bodyPr wrap="square">
            <a:spAutoFit/>
          </a:bodyPr>
          <a:lstStyle/>
          <a:p>
            <a:pPr marL="0" marR="0" indent="457200" algn="just">
              <a:lnSpc>
                <a:spcPct val="150000"/>
              </a:lnSpc>
              <a:spcBef>
                <a:spcPts val="0"/>
              </a:spcBef>
              <a:spcAft>
                <a:spcPts val="0"/>
              </a:spcAft>
            </a:pPr>
            <a:r>
              <a:rPr lang="ro-RO"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Predicția se referă la valoarea estimată a unei variabile dependente pe baza valorilor cunoscute ale variabilelor independente. Modelele lineare utilizează o relație liniară între variabilele independente și dependentă.</a:t>
            </a:r>
            <a:endParaRPr lang="en-US"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ro-RO"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Acuratețea modelelor lineare este evaluată de obicei utilizând metrici precum R-</a:t>
            </a:r>
            <a:r>
              <a:rPr lang="ro-RO" sz="12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squared</a:t>
            </a:r>
            <a:r>
              <a:rPr lang="ro-RO"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(R^2 ), </a:t>
            </a:r>
            <a:r>
              <a:rPr lang="ro-RO" sz="12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mean</a:t>
            </a:r>
            <a:r>
              <a:rPr lang="ro-RO"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ro-RO" sz="12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squared</a:t>
            </a:r>
            <a:r>
              <a:rPr lang="ro-RO"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ro-RO" sz="12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error</a:t>
            </a:r>
            <a:r>
              <a:rPr lang="ro-RO"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(MSE), sau alte metrici relevante în funcție de contextul problemei.</a:t>
            </a:r>
            <a:endParaRPr lang="en-US"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8298602"/>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FF67B0E3-A026-B6F0-DD7B-B63A650FDB2F}"/>
              </a:ext>
            </a:extLst>
          </p:cNvPr>
          <p:cNvSpPr txBox="1">
            <a:spLocks noChangeArrowheads="1"/>
          </p:cNvSpPr>
          <p:nvPr/>
        </p:nvSpPr>
        <p:spPr bwMode="auto">
          <a:xfrm>
            <a:off x="381000" y="2133600"/>
            <a:ext cx="826611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algn="just">
              <a:lnSpc>
                <a:spcPct val="150000"/>
              </a:lnSpc>
            </a:pP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Modelele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mai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complexe</a:t>
            </a:r>
            <a:r>
              <a:rPr lang="en-US" altLang="ru-RU" sz="2000" dirty="0">
                <a:latin typeface="Times New Roman" panose="02020603050405020304" pitchFamily="18" charset="0"/>
                <a:cs typeface="Times New Roman" panose="02020603050405020304" pitchFamily="18" charset="0"/>
              </a:rPr>
              <a:t>, care </a:t>
            </a:r>
            <a:r>
              <a:rPr lang="en-US" altLang="ru-RU" sz="2000" dirty="0" err="1">
                <a:latin typeface="Times New Roman" panose="02020603050405020304" pitchFamily="18" charset="0"/>
                <a:cs typeface="Times New Roman" panose="02020603050405020304" pitchFamily="18" charset="0"/>
              </a:rPr>
              <a:t>iau</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în</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considerare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interacțiuni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transformări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logaritmice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sau</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relații</a:t>
            </a:r>
            <a:r>
              <a:rPr lang="en-US" altLang="ru-RU" sz="2000" dirty="0">
                <a:latin typeface="Times New Roman" panose="02020603050405020304" pitchFamily="18" charset="0"/>
                <a:cs typeface="Times New Roman" panose="02020603050405020304" pitchFamily="18" charset="0"/>
              </a:rPr>
              <a:t> non-</a:t>
            </a:r>
            <a:r>
              <a:rPr lang="en-US" altLang="ru-RU" sz="2000" dirty="0" err="1">
                <a:latin typeface="Times New Roman" panose="02020603050405020304" pitchFamily="18" charset="0"/>
                <a:cs typeface="Times New Roman" panose="02020603050405020304" pitchFamily="18" charset="0"/>
              </a:rPr>
              <a:t>lineare</a:t>
            </a:r>
            <a:r>
              <a:rPr lang="en-US" altLang="ru-RU" sz="2000" dirty="0">
                <a:latin typeface="Times New Roman" panose="02020603050405020304" pitchFamily="18" charset="0"/>
                <a:cs typeface="Times New Roman" panose="02020603050405020304" pitchFamily="18" charset="0"/>
              </a:rPr>
              <a:t>, par </a:t>
            </a:r>
            <a:r>
              <a:rPr lang="en-US" altLang="ru-RU" sz="2000" dirty="0" err="1">
                <a:latin typeface="Times New Roman" panose="02020603050405020304" pitchFamily="18" charset="0"/>
                <a:cs typeface="Times New Roman" panose="02020603050405020304" pitchFamily="18" charset="0"/>
              </a:rPr>
              <a:t>să</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ofere</a:t>
            </a:r>
            <a:r>
              <a:rPr lang="en-US" altLang="ru-RU" sz="2000" dirty="0">
                <a:latin typeface="Times New Roman" panose="02020603050405020304" pitchFamily="18" charset="0"/>
                <a:cs typeface="Times New Roman" panose="02020603050405020304" pitchFamily="18" charset="0"/>
              </a:rPr>
              <a:t> o </a:t>
            </a:r>
            <a:r>
              <a:rPr lang="en-US" altLang="ru-RU" sz="2000" dirty="0" err="1">
                <a:latin typeface="Times New Roman" panose="02020603050405020304" pitchFamily="18" charset="0"/>
                <a:cs typeface="Times New Roman" panose="02020603050405020304" pitchFamily="18" charset="0"/>
              </a:rPr>
              <a:t>mai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bună</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potrivire</a:t>
            </a:r>
            <a:r>
              <a:rPr lang="en-US" altLang="ru-RU" sz="2000" dirty="0">
                <a:latin typeface="Times New Roman" panose="02020603050405020304" pitchFamily="18" charset="0"/>
                <a:cs typeface="Times New Roman" panose="02020603050405020304" pitchFamily="18" charset="0"/>
              </a:rPr>
              <a:t> la </a:t>
            </a:r>
            <a:r>
              <a:rPr lang="en-US" altLang="ru-RU" sz="2000" dirty="0" err="1">
                <a:latin typeface="Times New Roman" panose="02020603050405020304" pitchFamily="18" charset="0"/>
                <a:cs typeface="Times New Roman" panose="02020603050405020304" pitchFamily="18" charset="0"/>
              </a:rPr>
              <a:t>datele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disponibile</a:t>
            </a:r>
            <a:r>
              <a:rPr lang="en-US" altLang="ru-RU" sz="2000" dirty="0">
                <a:latin typeface="Times New Roman" panose="02020603050405020304" pitchFamily="18" charset="0"/>
                <a:cs typeface="Times New Roman" panose="02020603050405020304" pitchFamily="18" charset="0"/>
              </a:rPr>
              <a:t>. Cu </a:t>
            </a:r>
            <a:r>
              <a:rPr lang="en-US" altLang="ru-RU" sz="2000" dirty="0" err="1">
                <a:latin typeface="Times New Roman" panose="02020603050405020304" pitchFamily="18" charset="0"/>
                <a:cs typeface="Times New Roman" panose="02020603050405020304" pitchFamily="18" charset="0"/>
              </a:rPr>
              <a:t>toate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acestea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este</a:t>
            </a:r>
            <a:r>
              <a:rPr lang="en-US" altLang="ru-RU" sz="2000" dirty="0">
                <a:latin typeface="Times New Roman" panose="02020603050405020304" pitchFamily="18" charset="0"/>
                <a:cs typeface="Times New Roman" panose="02020603050405020304" pitchFamily="18" charset="0"/>
              </a:rPr>
              <a:t> important </a:t>
            </a:r>
            <a:r>
              <a:rPr lang="en-US" altLang="ru-RU" sz="2000" dirty="0" err="1">
                <a:latin typeface="Times New Roman" panose="02020603050405020304" pitchFamily="18" charset="0"/>
                <a:cs typeface="Times New Roman" panose="02020603050405020304" pitchFamily="18" charset="0"/>
              </a:rPr>
              <a:t>să</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evaluați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modelele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în</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funcție</a:t>
            </a:r>
            <a:r>
              <a:rPr lang="en-US" altLang="ru-RU" sz="2000" dirty="0">
                <a:latin typeface="Times New Roman" panose="02020603050405020304" pitchFamily="18" charset="0"/>
                <a:cs typeface="Times New Roman" panose="02020603050405020304" pitchFamily="18" charset="0"/>
              </a:rPr>
              <a:t> de </a:t>
            </a:r>
            <a:r>
              <a:rPr lang="en-US" altLang="ru-RU" sz="2000" dirty="0" err="1">
                <a:latin typeface="Times New Roman" panose="02020603050405020304" pitchFamily="18" charset="0"/>
                <a:cs typeface="Times New Roman" panose="02020603050405020304" pitchFamily="18" charset="0"/>
              </a:rPr>
              <a:t>obiectivele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specifice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și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să</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luați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în</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considerare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interpretarea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și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simplificarea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înainte</a:t>
            </a:r>
            <a:r>
              <a:rPr lang="en-US" altLang="ru-RU" sz="2000" dirty="0">
                <a:latin typeface="Times New Roman" panose="02020603050405020304" pitchFamily="18" charset="0"/>
                <a:cs typeface="Times New Roman" panose="02020603050405020304" pitchFamily="18" charset="0"/>
              </a:rPr>
              <a:t> de a decide </a:t>
            </a:r>
            <a:r>
              <a:rPr lang="en-US" altLang="ru-RU" sz="2000" dirty="0" err="1">
                <a:latin typeface="Times New Roman" panose="02020603050405020304" pitchFamily="18" charset="0"/>
                <a:cs typeface="Times New Roman" panose="02020603050405020304" pitchFamily="18" charset="0"/>
              </a:rPr>
              <a:t>asupra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unui</a:t>
            </a:r>
            <a:r>
              <a:rPr lang="en-US" altLang="ru-RU" sz="2000" dirty="0">
                <a:latin typeface="Times New Roman" panose="02020603050405020304" pitchFamily="18" charset="0"/>
                <a:cs typeface="Times New Roman" panose="02020603050405020304" pitchFamily="18" charset="0"/>
              </a:rPr>
              <a:t> model final. De </a:t>
            </a:r>
            <a:r>
              <a:rPr lang="en-US" altLang="ru-RU" sz="2000" dirty="0" err="1">
                <a:latin typeface="Times New Roman" panose="02020603050405020304" pitchFamily="18" charset="0"/>
                <a:cs typeface="Times New Roman" panose="02020603050405020304" pitchFamily="18" charset="0"/>
              </a:rPr>
              <a:t>asemenea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validarea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modelelor</a:t>
            </a:r>
            <a:r>
              <a:rPr lang="en-US" altLang="ru-RU" sz="2000" dirty="0">
                <a:latin typeface="Times New Roman" panose="02020603050405020304" pitchFamily="18" charset="0"/>
                <a:cs typeface="Times New Roman" panose="02020603050405020304" pitchFamily="18" charset="0"/>
              </a:rPr>
              <a:t> pe </a:t>
            </a:r>
            <a:r>
              <a:rPr lang="en-US" altLang="ru-RU" sz="2000" dirty="0" err="1">
                <a:latin typeface="Times New Roman" panose="02020603050405020304" pitchFamily="18" charset="0"/>
                <a:cs typeface="Times New Roman" panose="02020603050405020304" pitchFamily="18" charset="0"/>
              </a:rPr>
              <a:t>setul</a:t>
            </a:r>
            <a:r>
              <a:rPr lang="en-US" altLang="ru-RU" sz="2000" dirty="0">
                <a:latin typeface="Times New Roman" panose="02020603050405020304" pitchFamily="18" charset="0"/>
                <a:cs typeface="Times New Roman" panose="02020603050405020304" pitchFamily="18" charset="0"/>
              </a:rPr>
              <a:t> de </a:t>
            </a:r>
            <a:r>
              <a:rPr lang="en-US" altLang="ru-RU" sz="2000" dirty="0" err="1">
                <a:latin typeface="Times New Roman" panose="02020603050405020304" pitchFamily="18" charset="0"/>
                <a:cs typeface="Times New Roman" panose="02020603050405020304" pitchFamily="18" charset="0"/>
              </a:rPr>
              <a:t>testare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este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crucială</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pentru</a:t>
            </a:r>
            <a:r>
              <a:rPr lang="en-US" altLang="ru-RU" sz="2000" dirty="0">
                <a:latin typeface="Times New Roman" panose="02020603050405020304" pitchFamily="18" charset="0"/>
                <a:cs typeface="Times New Roman" panose="02020603050405020304" pitchFamily="18" charset="0"/>
              </a:rPr>
              <a:t> a </a:t>
            </a:r>
            <a:r>
              <a:rPr lang="en-US" altLang="ru-RU" sz="2000" dirty="0" err="1">
                <a:latin typeface="Times New Roman" panose="02020603050405020304" pitchFamily="18" charset="0"/>
                <a:cs typeface="Times New Roman" panose="02020603050405020304" pitchFamily="18" charset="0"/>
              </a:rPr>
              <a:t>confirma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performanța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acestora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în</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condiții</a:t>
            </a:r>
            <a:r>
              <a:rPr lang="en-US" altLang="ru-RU" sz="2000" dirty="0">
                <a:latin typeface="Times New Roman" panose="02020603050405020304" pitchFamily="18" charset="0"/>
                <a:cs typeface="Times New Roman" panose="02020603050405020304" pitchFamily="18" charset="0"/>
              </a:rPr>
              <a:t> diverse.</a:t>
            </a:r>
            <a:endParaRPr lang="ru-RU" altLang="ru-RU" sz="2000" dirty="0">
              <a:latin typeface="Times New Roman" panose="02020603050405020304" pitchFamily="18" charset="0"/>
              <a:cs typeface="Times New Roman" panose="02020603050405020304" pitchFamily="18" charset="0"/>
            </a:endParaRPr>
          </a:p>
        </p:txBody>
      </p:sp>
      <p:sp>
        <p:nvSpPr>
          <p:cNvPr id="25603" name="Title 1">
            <a:extLst>
              <a:ext uri="{FF2B5EF4-FFF2-40B4-BE49-F238E27FC236}">
                <a16:creationId xmlns:a16="http://schemas.microsoft.com/office/drawing/2014/main" id="{104EDA86-4695-EFCC-6E32-121A3E269A88}"/>
              </a:ext>
            </a:extLst>
          </p:cNvPr>
          <p:cNvSpPr>
            <a:spLocks noGrp="1" noChangeArrowheads="1"/>
          </p:cNvSpPr>
          <p:nvPr>
            <p:ph type="title"/>
          </p:nvPr>
        </p:nvSpPr>
        <p:spPr>
          <a:xfrm>
            <a:off x="6535738" y="304800"/>
            <a:ext cx="2111375" cy="1322388"/>
          </a:xfrm>
        </p:spPr>
        <p:txBody>
          <a:bodyPr/>
          <a:lstStyle/>
          <a:p>
            <a:pPr algn="ctr"/>
            <a:r>
              <a:rPr lang="ro-RO" altLang="ro-RO" sz="2800">
                <a:latin typeface="Times New Roman" panose="02020603050405020304" pitchFamily="18" charset="0"/>
                <a:cs typeface="Times New Roman" panose="02020603050405020304" pitchFamily="18" charset="0"/>
              </a:rPr>
              <a:t>Concluzii</a:t>
            </a:r>
            <a:endParaRPr lang="en-US" altLang="ro-RO" sz="280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36836CA6-51FB-91FC-C4E7-46CA79780FDC}"/>
              </a:ext>
            </a:extLst>
          </p:cNvPr>
          <p:cNvSpPr txBox="1">
            <a:spLocks noChangeArrowheads="1"/>
          </p:cNvSpPr>
          <p:nvPr/>
        </p:nvSpPr>
        <p:spPr bwMode="auto">
          <a:xfrm>
            <a:off x="623888" y="2336800"/>
            <a:ext cx="7886700" cy="308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eaLnBrk="1" hangingPunct="1">
              <a:buClrTx/>
              <a:buFontTx/>
              <a:buNone/>
            </a:pPr>
            <a:endParaRPr lang="ro-RO" altLang="en-US" sz="2000">
              <a:latin typeface="PT Sans" panose="020B0503020203020204" pitchFamily="34" charset="77"/>
              <a:ea typeface="PT Sans" panose="020B0503020203020204" pitchFamily="34" charset="77"/>
              <a:cs typeface="PT Sans" panose="020B0503020203020204" pitchFamily="34" charset="77"/>
            </a:endParaRPr>
          </a:p>
          <a:p>
            <a:pPr algn="just" eaLnBrk="1" hangingPunct="1">
              <a:buClrTx/>
              <a:buFontTx/>
              <a:buNone/>
            </a:pPr>
            <a:r>
              <a:rPr lang="ro-MD" altLang="en-US" sz="2000">
                <a:latin typeface="PT Sans" panose="020B0503020203020204" pitchFamily="34" charset="77"/>
                <a:ea typeface="PT Sans" panose="020B0503020203020204" pitchFamily="34" charset="77"/>
                <a:cs typeface="PT Sans" panose="020B0503020203020204" pitchFamily="34" charset="77"/>
              </a:rPr>
              <a:t>   </a:t>
            </a:r>
          </a:p>
        </p:txBody>
      </p:sp>
      <p:sp>
        <p:nvSpPr>
          <p:cNvPr id="5123" name="Заголовок 1">
            <a:extLst>
              <a:ext uri="{FF2B5EF4-FFF2-40B4-BE49-F238E27FC236}">
                <a16:creationId xmlns:a16="http://schemas.microsoft.com/office/drawing/2014/main" id="{3030CA50-2509-8638-9370-3C7A7AB648D1}"/>
              </a:ext>
            </a:extLst>
          </p:cNvPr>
          <p:cNvSpPr>
            <a:spLocks noGrp="1" noChangeArrowheads="1"/>
          </p:cNvSpPr>
          <p:nvPr>
            <p:ph type="title"/>
          </p:nvPr>
        </p:nvSpPr>
        <p:spPr>
          <a:xfrm>
            <a:off x="6629400" y="304800"/>
            <a:ext cx="1752600" cy="1066800"/>
          </a:xfrm>
        </p:spPr>
        <p:txBody>
          <a:bodyPr/>
          <a:lstStyle/>
          <a:p>
            <a:pPr algn="ctr"/>
            <a:r>
              <a:rPr lang="en-US" altLang="ro-RO" sz="2800">
                <a:latin typeface="Times New Roman" panose="02020603050405020304" pitchFamily="18" charset="0"/>
                <a:cs typeface="Times New Roman" panose="02020603050405020304" pitchFamily="18" charset="0"/>
              </a:rPr>
              <a:t>Problema</a:t>
            </a:r>
            <a:endParaRPr lang="ro-RO" altLang="ro-RO" sz="4000">
              <a:latin typeface="Times New Roman" panose="02020603050405020304" pitchFamily="18" charset="0"/>
              <a:cs typeface="Times New Roman" panose="02020603050405020304" pitchFamily="18" charset="0"/>
            </a:endParaRPr>
          </a:p>
        </p:txBody>
      </p:sp>
      <p:sp>
        <p:nvSpPr>
          <p:cNvPr id="5124" name="Content Placeholder 2">
            <a:extLst>
              <a:ext uri="{FF2B5EF4-FFF2-40B4-BE49-F238E27FC236}">
                <a16:creationId xmlns:a16="http://schemas.microsoft.com/office/drawing/2014/main" id="{C4BE45C1-4AB7-BE42-3485-93747396D1C3}"/>
              </a:ext>
            </a:extLst>
          </p:cNvPr>
          <p:cNvSpPr>
            <a:spLocks noGrp="1" noChangeArrowheads="1"/>
          </p:cNvSpPr>
          <p:nvPr>
            <p:ph idx="1"/>
          </p:nvPr>
        </p:nvSpPr>
        <p:spPr>
          <a:xfrm>
            <a:off x="623888" y="2438400"/>
            <a:ext cx="7945437" cy="3352800"/>
          </a:xfrm>
        </p:spPr>
        <p:txBody>
          <a:bodyPr/>
          <a:lstStyle/>
          <a:p>
            <a:pPr indent="627063" algn="just">
              <a:lnSpc>
                <a:spcPct val="150000"/>
              </a:lnSpc>
            </a:pPr>
            <a:r>
              <a:rPr lang="ro-RO" altLang="ro-RO" sz="1800" dirty="0">
                <a:latin typeface="Times New Roman" panose="02020603050405020304" pitchFamily="18" charset="0"/>
                <a:cs typeface="Times New Roman" panose="02020603050405020304" pitchFamily="18" charset="0"/>
              </a:rPr>
              <a:t>Predicția prețurilor automobilelor în funcție de ani este o problemă complexă, influențată de o serie de factori. Pentru a aborda această problemă, este necesar să se ia în considerare următoarele aspecte: Date de intrare, Explorarea datelor, Inginerie de caracteristici, Alegerea modelului, Antrenarea modelului, Optimizarea și evaluarea, Validare încrucișată, Interpretarea modelului.</a:t>
            </a:r>
          </a:p>
        </p:txBody>
      </p:sp>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E947F956-3D21-231A-DD4D-E3C812A16EE1}"/>
              </a:ext>
            </a:extLst>
          </p:cNvPr>
          <p:cNvSpPr txBox="1">
            <a:spLocks noChangeArrowheads="1"/>
          </p:cNvSpPr>
          <p:nvPr/>
        </p:nvSpPr>
        <p:spPr bwMode="auto">
          <a:xfrm>
            <a:off x="623888" y="2336800"/>
            <a:ext cx="7886700" cy="308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eaLnBrk="1" hangingPunct="1">
              <a:buClrTx/>
              <a:buFontTx/>
              <a:buNone/>
            </a:pPr>
            <a:endParaRPr lang="ro-RO" altLang="en-US" sz="2000">
              <a:latin typeface="PT Sans" panose="020B0503020203020204" pitchFamily="34" charset="77"/>
              <a:ea typeface="PT Sans" panose="020B0503020203020204" pitchFamily="34" charset="77"/>
              <a:cs typeface="PT Sans" panose="020B0503020203020204" pitchFamily="34" charset="77"/>
            </a:endParaRPr>
          </a:p>
          <a:p>
            <a:pPr algn="just" eaLnBrk="1" hangingPunct="1">
              <a:buClrTx/>
              <a:buFontTx/>
              <a:buNone/>
            </a:pPr>
            <a:r>
              <a:rPr lang="ro-MD" altLang="en-US" sz="2000">
                <a:latin typeface="PT Sans" panose="020B0503020203020204" pitchFamily="34" charset="77"/>
                <a:ea typeface="PT Sans" panose="020B0503020203020204" pitchFamily="34" charset="77"/>
                <a:cs typeface="PT Sans" panose="020B0503020203020204" pitchFamily="34" charset="77"/>
              </a:rPr>
              <a:t>   </a:t>
            </a:r>
          </a:p>
        </p:txBody>
      </p:sp>
      <p:sp>
        <p:nvSpPr>
          <p:cNvPr id="7171" name="Text Box 2">
            <a:extLst>
              <a:ext uri="{FF2B5EF4-FFF2-40B4-BE49-F238E27FC236}">
                <a16:creationId xmlns:a16="http://schemas.microsoft.com/office/drawing/2014/main" id="{9F95A430-8181-EC8C-B504-BAD17B06FE57}"/>
              </a:ext>
            </a:extLst>
          </p:cNvPr>
          <p:cNvSpPr txBox="1">
            <a:spLocks noChangeArrowheads="1"/>
          </p:cNvSpPr>
          <p:nvPr/>
        </p:nvSpPr>
        <p:spPr bwMode="auto">
          <a:xfrm>
            <a:off x="2635250" y="1506538"/>
            <a:ext cx="4130675"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a:spcBef>
                <a:spcPct val="0"/>
              </a:spcBef>
              <a:buClrTx/>
              <a:buFontTx/>
              <a:buNone/>
            </a:pPr>
            <a:endParaRPr lang="ro-MD" altLang="en-US" sz="3000" b="1">
              <a:latin typeface="Arial" panose="020B0604020202020204" pitchFamily="34" charset="0"/>
              <a:cs typeface="Arial" panose="020B0604020202020204" pitchFamily="34" charset="0"/>
            </a:endParaRPr>
          </a:p>
        </p:txBody>
      </p:sp>
      <p:sp>
        <p:nvSpPr>
          <p:cNvPr id="7172" name="Заголовок 1">
            <a:extLst>
              <a:ext uri="{FF2B5EF4-FFF2-40B4-BE49-F238E27FC236}">
                <a16:creationId xmlns:a16="http://schemas.microsoft.com/office/drawing/2014/main" id="{291F3FFF-AAC8-5E6E-14AD-AD1FC153C2FF}"/>
              </a:ext>
            </a:extLst>
          </p:cNvPr>
          <p:cNvSpPr>
            <a:spLocks noGrp="1" noChangeArrowheads="1"/>
          </p:cNvSpPr>
          <p:nvPr>
            <p:ph type="title"/>
          </p:nvPr>
        </p:nvSpPr>
        <p:spPr>
          <a:xfrm>
            <a:off x="6765925" y="471488"/>
            <a:ext cx="1654175" cy="860425"/>
          </a:xfrm>
        </p:spPr>
        <p:txBody>
          <a:bodyPr/>
          <a:lstStyle/>
          <a:p>
            <a:pPr algn="ctr"/>
            <a:r>
              <a:rPr lang="ro-RO" altLang="ro-RO" sz="2800">
                <a:latin typeface="Times New Roman" panose="02020603050405020304" pitchFamily="18" charset="0"/>
                <a:cs typeface="Times New Roman" panose="02020603050405020304" pitchFamily="18" charset="0"/>
              </a:rPr>
              <a:t>Scopul</a:t>
            </a:r>
            <a:endParaRPr lang="ro-RO" altLang="ro-RO" sz="4000">
              <a:latin typeface="Times New Roman" panose="02020603050405020304" pitchFamily="18" charset="0"/>
              <a:cs typeface="Times New Roman" panose="02020603050405020304" pitchFamily="18" charset="0"/>
            </a:endParaRPr>
          </a:p>
        </p:txBody>
      </p:sp>
      <p:sp>
        <p:nvSpPr>
          <p:cNvPr id="7173" name="Content Placeholder 2">
            <a:extLst>
              <a:ext uri="{FF2B5EF4-FFF2-40B4-BE49-F238E27FC236}">
                <a16:creationId xmlns:a16="http://schemas.microsoft.com/office/drawing/2014/main" id="{ED1F950B-A546-68A3-D533-DDE7A8079C09}"/>
              </a:ext>
            </a:extLst>
          </p:cNvPr>
          <p:cNvSpPr txBox="1">
            <a:spLocks noChangeArrowheads="1"/>
          </p:cNvSpPr>
          <p:nvPr/>
        </p:nvSpPr>
        <p:spPr bwMode="auto">
          <a:xfrm>
            <a:off x="623888" y="2336800"/>
            <a:ext cx="78867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lnSpc>
                <a:spcPct val="90000"/>
              </a:lnSpc>
              <a:spcBef>
                <a:spcPts val="1000"/>
              </a:spcBef>
              <a:buClr>
                <a:srgbClr val="000000"/>
              </a:buClr>
              <a:buSzPct val="100000"/>
              <a:buFont typeface="Times New Roman" panose="02020603050405020304" pitchFamily="18" charset="0"/>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9pPr>
          </a:lstStyle>
          <a:p>
            <a:pPr algn="just">
              <a:lnSpc>
                <a:spcPct val="150000"/>
              </a:lnSpc>
            </a:pP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Scopul</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predicției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prețurilor</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automobilelor</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poate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varia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în</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funcție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perspectiva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și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necesitățile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utilizatorului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sau</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organizației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care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efectuează</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predicția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Iată</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câteva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posibile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scopuri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pentru</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predicția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prețurilor</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automobilelor</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Optimizarea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prețului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vânzare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Evaluarea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valorii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revânzare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Stabilirea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prețului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listă</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Luarea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deciziilor</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cumpărare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Strategii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marketing,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Analiza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pieței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a:t>
            </a:r>
          </a:p>
        </p:txBody>
      </p:sp>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E947F956-3D21-231A-DD4D-E3C812A16EE1}"/>
              </a:ext>
            </a:extLst>
          </p:cNvPr>
          <p:cNvSpPr txBox="1">
            <a:spLocks noChangeArrowheads="1"/>
          </p:cNvSpPr>
          <p:nvPr/>
        </p:nvSpPr>
        <p:spPr bwMode="auto">
          <a:xfrm>
            <a:off x="623888" y="2336800"/>
            <a:ext cx="7886700" cy="308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eaLnBrk="1" hangingPunct="1">
              <a:buClrTx/>
              <a:buFontTx/>
              <a:buNone/>
            </a:pPr>
            <a:endParaRPr lang="ro-RO" altLang="en-US" sz="2000">
              <a:latin typeface="PT Sans" panose="020B0503020203020204" pitchFamily="34" charset="77"/>
              <a:ea typeface="PT Sans" panose="020B0503020203020204" pitchFamily="34" charset="77"/>
              <a:cs typeface="PT Sans" panose="020B0503020203020204" pitchFamily="34" charset="77"/>
            </a:endParaRPr>
          </a:p>
          <a:p>
            <a:pPr algn="just" eaLnBrk="1" hangingPunct="1">
              <a:buClrTx/>
              <a:buFontTx/>
              <a:buNone/>
            </a:pPr>
            <a:r>
              <a:rPr lang="ro-MD" altLang="en-US" sz="2000">
                <a:latin typeface="PT Sans" panose="020B0503020203020204" pitchFamily="34" charset="77"/>
                <a:ea typeface="PT Sans" panose="020B0503020203020204" pitchFamily="34" charset="77"/>
                <a:cs typeface="PT Sans" panose="020B0503020203020204" pitchFamily="34" charset="77"/>
              </a:rPr>
              <a:t>   </a:t>
            </a:r>
          </a:p>
        </p:txBody>
      </p:sp>
      <p:sp>
        <p:nvSpPr>
          <p:cNvPr id="7171" name="Text Box 2">
            <a:extLst>
              <a:ext uri="{FF2B5EF4-FFF2-40B4-BE49-F238E27FC236}">
                <a16:creationId xmlns:a16="http://schemas.microsoft.com/office/drawing/2014/main" id="{9F95A430-8181-EC8C-B504-BAD17B06FE57}"/>
              </a:ext>
            </a:extLst>
          </p:cNvPr>
          <p:cNvSpPr txBox="1">
            <a:spLocks noChangeArrowheads="1"/>
          </p:cNvSpPr>
          <p:nvPr/>
        </p:nvSpPr>
        <p:spPr bwMode="auto">
          <a:xfrm>
            <a:off x="2635250" y="1506538"/>
            <a:ext cx="4130675"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a:spcBef>
                <a:spcPct val="0"/>
              </a:spcBef>
              <a:buClrTx/>
              <a:buFontTx/>
              <a:buNone/>
            </a:pPr>
            <a:endParaRPr lang="ro-MD" altLang="en-US" sz="3000" b="1">
              <a:latin typeface="Arial" panose="020B0604020202020204" pitchFamily="34" charset="0"/>
              <a:cs typeface="Arial" panose="020B0604020202020204" pitchFamily="34" charset="0"/>
            </a:endParaRPr>
          </a:p>
        </p:txBody>
      </p:sp>
      <p:sp>
        <p:nvSpPr>
          <p:cNvPr id="7172" name="Заголовок 1">
            <a:extLst>
              <a:ext uri="{FF2B5EF4-FFF2-40B4-BE49-F238E27FC236}">
                <a16:creationId xmlns:a16="http://schemas.microsoft.com/office/drawing/2014/main" id="{291F3FFF-AAC8-5E6E-14AD-AD1FC153C2FF}"/>
              </a:ext>
            </a:extLst>
          </p:cNvPr>
          <p:cNvSpPr>
            <a:spLocks noGrp="1" noChangeArrowheads="1"/>
          </p:cNvSpPr>
          <p:nvPr>
            <p:ph type="title"/>
          </p:nvPr>
        </p:nvSpPr>
        <p:spPr>
          <a:xfrm>
            <a:off x="6765925" y="471488"/>
            <a:ext cx="1654175" cy="860425"/>
          </a:xfrm>
        </p:spPr>
        <p:txBody>
          <a:bodyPr/>
          <a:lstStyle/>
          <a:p>
            <a:pPr algn="ctr"/>
            <a:r>
              <a:rPr lang="ro-RO" altLang="ro-RO" sz="2800" dirty="0">
                <a:latin typeface="Times New Roman" panose="02020603050405020304" pitchFamily="18" charset="0"/>
                <a:cs typeface="Times New Roman" panose="02020603050405020304" pitchFamily="18" charset="0"/>
              </a:rPr>
              <a:t>Obiective</a:t>
            </a:r>
            <a:endParaRPr lang="ro-RO" altLang="ro-RO" sz="4000" dirty="0">
              <a:latin typeface="Times New Roman" panose="02020603050405020304" pitchFamily="18" charset="0"/>
              <a:cs typeface="Times New Roman" panose="02020603050405020304" pitchFamily="18" charset="0"/>
            </a:endParaRPr>
          </a:p>
        </p:txBody>
      </p:sp>
      <p:sp>
        <p:nvSpPr>
          <p:cNvPr id="7173" name="Content Placeholder 2">
            <a:extLst>
              <a:ext uri="{FF2B5EF4-FFF2-40B4-BE49-F238E27FC236}">
                <a16:creationId xmlns:a16="http://schemas.microsoft.com/office/drawing/2014/main" id="{ED1F950B-A546-68A3-D533-DDE7A8079C09}"/>
              </a:ext>
            </a:extLst>
          </p:cNvPr>
          <p:cNvSpPr txBox="1">
            <a:spLocks noChangeArrowheads="1"/>
          </p:cNvSpPr>
          <p:nvPr/>
        </p:nvSpPr>
        <p:spPr bwMode="auto">
          <a:xfrm>
            <a:off x="1257300" y="2368550"/>
            <a:ext cx="78867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lnSpc>
                <a:spcPct val="90000"/>
              </a:lnSpc>
              <a:spcBef>
                <a:spcPts val="1000"/>
              </a:spcBef>
              <a:buClr>
                <a:srgbClr val="000000"/>
              </a:buClr>
              <a:buSzPct val="100000"/>
              <a:buFont typeface="Times New Roman" panose="02020603050405020304" pitchFamily="18" charset="0"/>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9pPr>
          </a:lstStyle>
          <a:p>
            <a:pPr algn="just">
              <a:buFont typeface="Arial" panose="020B0604020202020204" pitchFamily="34" charset="0"/>
              <a:buChar char="•"/>
            </a:pPr>
            <a:r>
              <a:rPr lang="en-US" altLang="en-MD" sz="2400" dirty="0" err="1">
                <a:solidFill>
                  <a:schemeClr val="tx1"/>
                </a:solidFill>
                <a:latin typeface="Times New Roman" panose="02020603050405020304" pitchFamily="18" charset="0"/>
                <a:cs typeface="Times New Roman" panose="02020603050405020304" pitchFamily="18" charset="0"/>
              </a:rPr>
              <a:t>Preprocesarea</a:t>
            </a:r>
            <a:r>
              <a:rPr lang="en-US" altLang="en-MD" sz="2400" dirty="0">
                <a:solidFill>
                  <a:schemeClr val="tx1"/>
                </a:solidFill>
                <a:latin typeface="Times New Roman" panose="02020603050405020304" pitchFamily="18" charset="0"/>
                <a:cs typeface="Times New Roman" panose="02020603050405020304" pitchFamily="18" charset="0"/>
              </a:rPr>
              <a:t> </a:t>
            </a:r>
            <a:r>
              <a:rPr lang="en-US" altLang="en-MD" sz="2400" dirty="0" err="1">
                <a:solidFill>
                  <a:schemeClr val="tx1"/>
                </a:solidFill>
                <a:latin typeface="Times New Roman" panose="02020603050405020304" pitchFamily="18" charset="0"/>
                <a:cs typeface="Times New Roman" panose="02020603050405020304" pitchFamily="18" charset="0"/>
              </a:rPr>
              <a:t>datelor</a:t>
            </a:r>
            <a:endParaRPr lang="en-US" altLang="en-MD"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MD" sz="2400" dirty="0" err="1">
                <a:solidFill>
                  <a:schemeClr val="tx1"/>
                </a:solidFill>
                <a:latin typeface="Times New Roman" panose="02020603050405020304" pitchFamily="18" charset="0"/>
                <a:cs typeface="Times New Roman" panose="02020603050405020304" pitchFamily="18" charset="0"/>
              </a:rPr>
              <a:t>Analiza</a:t>
            </a:r>
            <a:r>
              <a:rPr lang="en-US" altLang="en-MD" sz="2400" dirty="0">
                <a:solidFill>
                  <a:schemeClr val="tx1"/>
                </a:solidFill>
                <a:latin typeface="Times New Roman" panose="02020603050405020304" pitchFamily="18" charset="0"/>
                <a:cs typeface="Times New Roman" panose="02020603050405020304" pitchFamily="18" charset="0"/>
              </a:rPr>
              <a:t> </a:t>
            </a:r>
            <a:r>
              <a:rPr lang="en-US" altLang="en-MD" sz="2400" dirty="0" err="1">
                <a:solidFill>
                  <a:schemeClr val="tx1"/>
                </a:solidFill>
                <a:latin typeface="Times New Roman" panose="02020603050405020304" pitchFamily="18" charset="0"/>
                <a:cs typeface="Times New Roman" panose="02020603050405020304" pitchFamily="18" charset="0"/>
              </a:rPr>
              <a:t>explorator</a:t>
            </a:r>
            <a:r>
              <a:rPr lang="ro-RO" altLang="en-MD" sz="2400" dirty="0">
                <a:solidFill>
                  <a:schemeClr val="tx1"/>
                </a:solidFill>
                <a:latin typeface="Times New Roman" panose="02020603050405020304" pitchFamily="18" charset="0"/>
                <a:cs typeface="Times New Roman" panose="02020603050405020304" pitchFamily="18" charset="0"/>
              </a:rPr>
              <a:t>ie</a:t>
            </a:r>
            <a:endParaRPr lang="en-US" altLang="en-MD"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MD" sz="2400" dirty="0" err="1">
                <a:solidFill>
                  <a:schemeClr val="tx1"/>
                </a:solidFill>
                <a:latin typeface="Times New Roman" panose="02020603050405020304" pitchFamily="18" charset="0"/>
                <a:cs typeface="Times New Roman" panose="02020603050405020304" pitchFamily="18" charset="0"/>
              </a:rPr>
              <a:t>Crearea</a:t>
            </a:r>
            <a:r>
              <a:rPr lang="en-US" altLang="en-MD" sz="2400" dirty="0">
                <a:solidFill>
                  <a:schemeClr val="tx1"/>
                </a:solidFill>
                <a:latin typeface="Times New Roman" panose="02020603050405020304" pitchFamily="18" charset="0"/>
                <a:cs typeface="Times New Roman" panose="02020603050405020304" pitchFamily="18" charset="0"/>
              </a:rPr>
              <a:t> </a:t>
            </a:r>
            <a:r>
              <a:rPr lang="en-US" altLang="en-MD" sz="2400" dirty="0" err="1">
                <a:solidFill>
                  <a:schemeClr val="tx1"/>
                </a:solidFill>
                <a:latin typeface="Times New Roman" panose="02020603050405020304" pitchFamily="18" charset="0"/>
                <a:cs typeface="Times New Roman" panose="02020603050405020304" pitchFamily="18" charset="0"/>
              </a:rPr>
              <a:t>unui</a:t>
            </a:r>
            <a:r>
              <a:rPr lang="en-US" altLang="en-MD" sz="2400" dirty="0">
                <a:solidFill>
                  <a:schemeClr val="tx1"/>
                </a:solidFill>
                <a:latin typeface="Times New Roman" panose="02020603050405020304" pitchFamily="18" charset="0"/>
                <a:cs typeface="Times New Roman" panose="02020603050405020304" pitchFamily="18" charset="0"/>
              </a:rPr>
              <a:t> model de </a:t>
            </a:r>
            <a:r>
              <a:rPr lang="en-US" altLang="en-MD" sz="2400" dirty="0" err="1">
                <a:solidFill>
                  <a:schemeClr val="tx1"/>
                </a:solidFill>
                <a:latin typeface="Times New Roman" panose="02020603050405020304" pitchFamily="18" charset="0"/>
                <a:cs typeface="Times New Roman" panose="02020603050405020304" pitchFamily="18" charset="0"/>
              </a:rPr>
              <a:t>prezicere</a:t>
            </a:r>
            <a:r>
              <a:rPr lang="en-US" altLang="en-MD" sz="2400" dirty="0">
                <a:solidFill>
                  <a:schemeClr val="tx1"/>
                </a:solidFill>
                <a:latin typeface="Times New Roman" panose="02020603050405020304" pitchFamily="18" charset="0"/>
                <a:cs typeface="Times New Roman" panose="02020603050405020304" pitchFamily="18" charset="0"/>
              </a:rPr>
              <a:t> ac</a:t>
            </a:r>
          </a:p>
          <a:p>
            <a:pPr algn="just">
              <a:buFont typeface="Arial" panose="020B0604020202020204" pitchFamily="34" charset="0"/>
              <a:buChar char="•"/>
            </a:pPr>
            <a:r>
              <a:rPr lang="en-US" altLang="en-MD" sz="2400" dirty="0" err="1">
                <a:solidFill>
                  <a:schemeClr val="tx1"/>
                </a:solidFill>
                <a:latin typeface="Times New Roman" panose="02020603050405020304" pitchFamily="18" charset="0"/>
                <a:cs typeface="Times New Roman" panose="02020603050405020304" pitchFamily="18" charset="0"/>
              </a:rPr>
              <a:t>Evaluarea</a:t>
            </a:r>
            <a:r>
              <a:rPr lang="en-US" altLang="en-MD" sz="2400" dirty="0">
                <a:solidFill>
                  <a:schemeClr val="tx1"/>
                </a:solidFill>
                <a:latin typeface="Times New Roman" panose="02020603050405020304" pitchFamily="18" charset="0"/>
                <a:cs typeface="Times New Roman" panose="02020603050405020304" pitchFamily="18" charset="0"/>
              </a:rPr>
              <a:t> </a:t>
            </a:r>
            <a:r>
              <a:rPr lang="en-US" altLang="en-MD" sz="2400" dirty="0" err="1">
                <a:solidFill>
                  <a:schemeClr val="tx1"/>
                </a:solidFill>
                <a:latin typeface="Times New Roman" panose="02020603050405020304" pitchFamily="18" charset="0"/>
                <a:cs typeface="Times New Roman" panose="02020603050405020304" pitchFamily="18" charset="0"/>
              </a:rPr>
              <a:t>modelului</a:t>
            </a:r>
            <a:endParaRPr lang="en-US" altLang="en-MD"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607462"/>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A0B8243-0F6E-C44B-D113-EBD4E6BE6929}"/>
              </a:ext>
            </a:extLst>
          </p:cNvPr>
          <p:cNvSpPr>
            <a:spLocks noGrp="1" noChangeArrowheads="1"/>
          </p:cNvSpPr>
          <p:nvPr>
            <p:ph type="title"/>
          </p:nvPr>
        </p:nvSpPr>
        <p:spPr>
          <a:xfrm>
            <a:off x="6859588" y="457200"/>
            <a:ext cx="1654175" cy="854075"/>
          </a:xfrm>
        </p:spPr>
        <p:txBody>
          <a:bodyPr/>
          <a:lstStyle/>
          <a:p>
            <a:pPr algn="ctr"/>
            <a:r>
              <a:rPr lang="ro-RO" altLang="ro-RO" sz="2800">
                <a:latin typeface="Times New Roman" panose="02020603050405020304" pitchFamily="18" charset="0"/>
                <a:cs typeface="Times New Roman" panose="02020603050405020304" pitchFamily="18" charset="0"/>
              </a:rPr>
              <a:t>Ipoteze</a:t>
            </a:r>
            <a:endParaRPr lang="en-US" altLang="ro-RO" sz="2800">
              <a:latin typeface="Times New Roman" panose="02020603050405020304" pitchFamily="18" charset="0"/>
              <a:cs typeface="Times New Roman" panose="02020603050405020304" pitchFamily="18" charset="0"/>
            </a:endParaRPr>
          </a:p>
        </p:txBody>
      </p:sp>
      <p:sp>
        <p:nvSpPr>
          <p:cNvPr id="9219" name="Content Placeholder 2">
            <a:extLst>
              <a:ext uri="{FF2B5EF4-FFF2-40B4-BE49-F238E27FC236}">
                <a16:creationId xmlns:a16="http://schemas.microsoft.com/office/drawing/2014/main" id="{FC818B88-F76F-1B3A-638C-A920CFBB71FE}"/>
              </a:ext>
            </a:extLst>
          </p:cNvPr>
          <p:cNvSpPr>
            <a:spLocks noGrp="1" noChangeArrowheads="1"/>
          </p:cNvSpPr>
          <p:nvPr>
            <p:ph idx="1"/>
          </p:nvPr>
        </p:nvSpPr>
        <p:spPr>
          <a:xfrm>
            <a:off x="594612" y="1905000"/>
            <a:ext cx="7883525" cy="5334000"/>
          </a:xfrm>
        </p:spPr>
        <p:txBody>
          <a:bodyPr/>
          <a:lstStyle/>
          <a:p>
            <a:pPr marL="685800" algn="just">
              <a:lnSpc>
                <a:spcPct val="150000"/>
              </a:lnSpc>
              <a:buFont typeface="Times New Roman" panose="02020603050405020304" pitchFamily="18" charset="0"/>
              <a:buAutoNum type="arabicPeriod"/>
            </a:pPr>
            <a:r>
              <a:rPr lang="ro-RO" altLang="ro-RO" sz="1500" dirty="0">
                <a:latin typeface="Times New Roman" panose="02020603050405020304" pitchFamily="18" charset="0"/>
                <a:cs typeface="Times New Roman" panose="02020603050405020304" pitchFamily="18" charset="0"/>
              </a:rPr>
              <a:t>Linearitatea: O ipoteză de bază în regresia liniară este că relația dintre variabilele independente (caracteristicile automobilelor) și variabila dependentă (prețul) este aproximativ liniară</a:t>
            </a:r>
          </a:p>
          <a:p>
            <a:pPr marL="685800" algn="just">
              <a:lnSpc>
                <a:spcPct val="150000"/>
              </a:lnSpc>
              <a:buFont typeface="Times New Roman" panose="02020603050405020304" pitchFamily="18" charset="0"/>
              <a:buAutoNum type="arabicPeriod"/>
            </a:pPr>
            <a:r>
              <a:rPr lang="ro-RO" altLang="ro-RO" sz="1500" dirty="0">
                <a:latin typeface="Times New Roman" panose="02020603050405020304" pitchFamily="18" charset="0"/>
                <a:cs typeface="Times New Roman" panose="02020603050405020304" pitchFamily="18" charset="0"/>
              </a:rPr>
              <a:t>Independența variabilelor explicative: Se presupune că variabilele explicative (de exemplu, anul de fabricație, kilometrajul, tipul de carburant) sunt independente între ele</a:t>
            </a:r>
          </a:p>
          <a:p>
            <a:pPr marL="685800" algn="just">
              <a:lnSpc>
                <a:spcPct val="150000"/>
              </a:lnSpc>
              <a:buFont typeface="Times New Roman" panose="02020603050405020304" pitchFamily="18" charset="0"/>
              <a:buAutoNum type="arabicPeriod"/>
            </a:pPr>
            <a:r>
              <a:rPr lang="ro-RO" altLang="ro-RO" sz="1500" dirty="0">
                <a:latin typeface="Times New Roman" panose="02020603050405020304" pitchFamily="18" charset="0"/>
                <a:cs typeface="Times New Roman" panose="02020603050405020304" pitchFamily="18" charset="0"/>
              </a:rPr>
              <a:t>Normalitatea reziduurilor: Se presupune că reziduurile (diferența dintre valorile prezise și cele observate) urmează o distribuție normală. </a:t>
            </a:r>
          </a:p>
          <a:p>
            <a:pPr marL="685800" algn="just">
              <a:lnSpc>
                <a:spcPct val="150000"/>
              </a:lnSpc>
              <a:buFont typeface="Times New Roman" panose="02020603050405020304" pitchFamily="18" charset="0"/>
              <a:buAutoNum type="arabicPeriod"/>
            </a:pPr>
            <a:r>
              <a:rPr lang="ro-RO" altLang="ro-RO" sz="1500" dirty="0" err="1">
                <a:latin typeface="Times New Roman" panose="02020603050405020304" pitchFamily="18" charset="0"/>
                <a:cs typeface="Times New Roman" panose="02020603050405020304" pitchFamily="18" charset="0"/>
              </a:rPr>
              <a:t>Omoștenirea</a:t>
            </a:r>
            <a:r>
              <a:rPr lang="ro-RO" altLang="ro-RO" sz="1500" dirty="0">
                <a:latin typeface="Times New Roman" panose="02020603050405020304" pitchFamily="18" charset="0"/>
                <a:cs typeface="Times New Roman" panose="02020603050405020304" pitchFamily="18" charset="0"/>
              </a:rPr>
              <a:t>: Se presupune că observațiile sunt independente și identic distribuite (</a:t>
            </a:r>
            <a:r>
              <a:rPr lang="ro-RO" altLang="ro-RO" sz="1500" dirty="0" err="1">
                <a:latin typeface="Times New Roman" panose="02020603050405020304" pitchFamily="18" charset="0"/>
                <a:cs typeface="Times New Roman" panose="02020603050405020304" pitchFamily="18" charset="0"/>
              </a:rPr>
              <a:t>iid</a:t>
            </a:r>
            <a:r>
              <a:rPr lang="ro-RO" altLang="ro-RO" sz="1500" dirty="0">
                <a:latin typeface="Times New Roman" panose="02020603050405020304" pitchFamily="18" charset="0"/>
                <a:cs typeface="Times New Roman" panose="02020603050405020304" pitchFamily="18" charset="0"/>
              </a:rPr>
              <a:t>). </a:t>
            </a:r>
          </a:p>
          <a:p>
            <a:pPr marL="685800" algn="just">
              <a:lnSpc>
                <a:spcPct val="150000"/>
              </a:lnSpc>
              <a:buFont typeface="Times New Roman" panose="02020603050405020304" pitchFamily="18" charset="0"/>
              <a:buAutoNum type="arabicPeriod"/>
            </a:pPr>
            <a:r>
              <a:rPr lang="ro-RO" altLang="ro-RO" sz="1500" dirty="0">
                <a:latin typeface="Times New Roman" panose="02020603050405020304" pitchFamily="18" charset="0"/>
                <a:cs typeface="Times New Roman" panose="02020603050405020304" pitchFamily="18" charset="0"/>
              </a:rPr>
              <a:t>Linie de regresie perfectă: Se presupune că nu există o relație liniară perfectă între variabilele independente. </a:t>
            </a:r>
          </a:p>
          <a:p>
            <a:pPr marL="685800" algn="just">
              <a:lnSpc>
                <a:spcPct val="150000"/>
              </a:lnSpc>
              <a:buFont typeface="Times New Roman" panose="02020603050405020304" pitchFamily="18" charset="0"/>
              <a:buAutoNum type="arabicPeriod"/>
            </a:pPr>
            <a:r>
              <a:rPr lang="ro-RO" altLang="ro-RO" sz="1500" dirty="0">
                <a:latin typeface="Times New Roman" panose="02020603050405020304" pitchFamily="18" charset="0"/>
                <a:cs typeface="Times New Roman" panose="02020603050405020304" pitchFamily="18" charset="0"/>
              </a:rPr>
              <a:t>Normalitatea datelor: Se presupune că datele inițiale sunt distribuite normal. </a:t>
            </a:r>
          </a:p>
        </p:txBody>
      </p:sp>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B4734FE-C8C3-CF98-10E9-960886ED4B25}"/>
              </a:ext>
            </a:extLst>
          </p:cNvPr>
          <p:cNvSpPr>
            <a:spLocks noGrp="1" noChangeArrowheads="1"/>
          </p:cNvSpPr>
          <p:nvPr>
            <p:ph type="title"/>
          </p:nvPr>
        </p:nvSpPr>
        <p:spPr>
          <a:xfrm>
            <a:off x="3886200" y="457200"/>
            <a:ext cx="4627563" cy="854075"/>
          </a:xfrm>
        </p:spPr>
        <p:txBody>
          <a:bodyPr/>
          <a:lstStyle/>
          <a:p>
            <a:pPr algn="ctr"/>
            <a:r>
              <a:rPr lang="en-US" altLang="ro-RO" sz="2800" dirty="0" err="1">
                <a:latin typeface="Times New Roman" panose="02020603050405020304" pitchFamily="18" charset="0"/>
                <a:cs typeface="Times New Roman" panose="02020603050405020304" pitchFamily="18" charset="0"/>
              </a:rPr>
              <a:t>Analiza</a:t>
            </a:r>
            <a:r>
              <a:rPr lang="en-US" altLang="ro-RO" sz="2800" dirty="0">
                <a:latin typeface="Times New Roman" panose="02020603050405020304" pitchFamily="18" charset="0"/>
                <a:cs typeface="Times New Roman" panose="02020603050405020304" pitchFamily="18" charset="0"/>
              </a:rPr>
              <a:t> </a:t>
            </a:r>
            <a:r>
              <a:rPr lang="en-US" altLang="ro-RO" sz="2800" dirty="0" err="1">
                <a:latin typeface="Times New Roman" panose="02020603050405020304" pitchFamily="18" charset="0"/>
                <a:cs typeface="Times New Roman" panose="02020603050405020304" pitchFamily="18" charset="0"/>
              </a:rPr>
              <a:t>setului</a:t>
            </a:r>
            <a:r>
              <a:rPr lang="en-US" altLang="ro-RO" sz="2800" dirty="0">
                <a:latin typeface="Times New Roman" panose="02020603050405020304" pitchFamily="18" charset="0"/>
                <a:cs typeface="Times New Roman" panose="02020603050405020304" pitchFamily="18" charset="0"/>
              </a:rPr>
              <a:t> de date</a:t>
            </a:r>
          </a:p>
        </p:txBody>
      </p:sp>
      <p:sp>
        <p:nvSpPr>
          <p:cNvPr id="13315" name="TextBox 11">
            <a:extLst>
              <a:ext uri="{FF2B5EF4-FFF2-40B4-BE49-F238E27FC236}">
                <a16:creationId xmlns:a16="http://schemas.microsoft.com/office/drawing/2014/main" id="{D32890A1-6F10-C4CC-BCD5-C46AC404CDBF}"/>
              </a:ext>
            </a:extLst>
          </p:cNvPr>
          <p:cNvSpPr>
            <a:spLocks/>
          </p:cNvSpPr>
          <p:nvPr/>
        </p:nvSpPr>
        <p:spPr bwMode="auto">
          <a:xfrm>
            <a:off x="76200" y="1497013"/>
            <a:ext cx="9220200" cy="1323439"/>
          </a:xfrm>
          <a:custGeom>
            <a:avLst/>
            <a:gdLst>
              <a:gd name="T0" fmla="*/ 0 w 8991600"/>
              <a:gd name="T1" fmla="*/ 14331 h 1767389"/>
              <a:gd name="T2" fmla="*/ 4759678 w 8991600"/>
              <a:gd name="T3" fmla="*/ 0 h 1767389"/>
              <a:gd name="T4" fmla="*/ 9220200 w 8991600"/>
              <a:gd name="T5" fmla="*/ 14331 h 1767389"/>
              <a:gd name="T6" fmla="*/ 9220200 w 8991600"/>
              <a:gd name="T7" fmla="*/ 1938992 h 1767389"/>
              <a:gd name="T8" fmla="*/ 0 w 8991600"/>
              <a:gd name="T9" fmla="*/ 1938992 h 1767389"/>
              <a:gd name="T10" fmla="*/ 0 w 8991600"/>
              <a:gd name="T11" fmla="*/ 14331 h 1767389"/>
              <a:gd name="T12" fmla="*/ 0 60000 65536"/>
              <a:gd name="T13" fmla="*/ 0 60000 65536"/>
              <a:gd name="T14" fmla="*/ 0 60000 65536"/>
              <a:gd name="T15" fmla="*/ 0 60000 65536"/>
              <a:gd name="T16" fmla="*/ 0 60000 65536"/>
              <a:gd name="T17" fmla="*/ 0 60000 65536"/>
              <a:gd name="T18" fmla="*/ 0 w 8991600"/>
              <a:gd name="T19" fmla="*/ 0 h 1767389"/>
              <a:gd name="T20" fmla="*/ 8991600 w 8991600"/>
              <a:gd name="T21" fmla="*/ 1767389 h 1767389"/>
            </a:gdLst>
            <a:ahLst/>
            <a:cxnLst>
              <a:cxn ang="T12">
                <a:pos x="T0" y="T1"/>
              </a:cxn>
              <a:cxn ang="T13">
                <a:pos x="T2" y="T3"/>
              </a:cxn>
              <a:cxn ang="T14">
                <a:pos x="T4" y="T5"/>
              </a:cxn>
              <a:cxn ang="T15">
                <a:pos x="T6" y="T7"/>
              </a:cxn>
              <a:cxn ang="T16">
                <a:pos x="T8" y="T9"/>
              </a:cxn>
              <a:cxn ang="T17">
                <a:pos x="T10" y="T11"/>
              </a:cxn>
            </a:cxnLst>
            <a:rect l="T18" t="T19" r="T20" b="T21"/>
            <a:pathLst>
              <a:path w="8991600" h="1767389">
                <a:moveTo>
                  <a:pt x="0" y="13063"/>
                </a:moveTo>
                <a:lnTo>
                  <a:pt x="4641669" y="0"/>
                </a:lnTo>
                <a:lnTo>
                  <a:pt x="8991600" y="13063"/>
                </a:lnTo>
                <a:lnTo>
                  <a:pt x="8991600" y="1767389"/>
                </a:lnTo>
                <a:lnTo>
                  <a:pt x="0" y="1767389"/>
                </a:lnTo>
                <a:lnTo>
                  <a:pt x="0" y="1306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o-MD" altLang="en-MD" sz="2000" dirty="0">
                <a:solidFill>
                  <a:schemeClr val="tx1"/>
                </a:solidFill>
                <a:latin typeface="Times New Roman" panose="02020603050405020304" pitchFamily="18" charset="0"/>
                <a:cs typeface="Times New Roman" panose="02020603050405020304" pitchFamily="18" charset="0"/>
              </a:rPr>
              <a:t>Setul de date utilizat conține informații legate de </a:t>
            </a:r>
            <a:r>
              <a:rPr lang="ro-RO" altLang="en-MD" sz="2000" dirty="0">
                <a:solidFill>
                  <a:schemeClr val="tx1"/>
                </a:solidFill>
                <a:latin typeface="Times New Roman" panose="02020603050405020304" pitchFamily="18" charset="0"/>
                <a:cs typeface="Times New Roman" panose="02020603050405020304" pitchFamily="18" charset="0"/>
              </a:rPr>
              <a:t>automobile</a:t>
            </a:r>
            <a:r>
              <a:rPr lang="ro-MD" altLang="en-MD" sz="2000" dirty="0">
                <a:solidFill>
                  <a:schemeClr val="tx1"/>
                </a:solidFill>
                <a:latin typeface="Times New Roman" panose="02020603050405020304" pitchFamily="18" charset="0"/>
                <a:cs typeface="Times New Roman" panose="02020603050405020304" pitchFamily="18" charset="0"/>
              </a:rPr>
              <a:t>, inclusiv diverse caracteristici, cum ar fi anul de fabricație, numărul de cilindri, tipul de durere, modelul, starea, tipul de combustibil, prețulegistrate. Setul de date este format din 925 de intrări și 13 coloane. </a:t>
            </a:r>
            <a:endParaRPr lang="ru-RU" altLang="en-MD" sz="20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AD62D2A-789B-5741-DB96-EC5A023885A5}"/>
              </a:ext>
            </a:extLst>
          </p:cNvPr>
          <p:cNvPicPr>
            <a:picLocks noChangeAspect="1"/>
          </p:cNvPicPr>
          <p:nvPr/>
        </p:nvPicPr>
        <p:blipFill>
          <a:blip r:embed="rId4"/>
          <a:stretch>
            <a:fillRect/>
          </a:stretch>
        </p:blipFill>
        <p:spPr>
          <a:xfrm>
            <a:off x="1809750" y="3432544"/>
            <a:ext cx="5524500" cy="2323388"/>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B50C52A-4FB3-B9D2-7B95-A805672FA63C}"/>
              </a:ext>
            </a:extLst>
          </p:cNvPr>
          <p:cNvSpPr>
            <a:spLocks noGrp="1" noChangeArrowheads="1"/>
          </p:cNvSpPr>
          <p:nvPr>
            <p:ph type="title"/>
          </p:nvPr>
        </p:nvSpPr>
        <p:spPr>
          <a:xfrm>
            <a:off x="3886200" y="457200"/>
            <a:ext cx="4627563" cy="854075"/>
          </a:xfrm>
        </p:spPr>
        <p:txBody>
          <a:bodyPr/>
          <a:lstStyle/>
          <a:p>
            <a:pPr algn="ctr"/>
            <a:r>
              <a:rPr lang="en-US" altLang="ro-RO" sz="2800">
                <a:latin typeface="Times New Roman" panose="02020603050405020304" pitchFamily="18" charset="0"/>
                <a:cs typeface="Times New Roman" panose="02020603050405020304" pitchFamily="18" charset="0"/>
              </a:rPr>
              <a:t>Analiza exploratorie a datelor</a:t>
            </a:r>
          </a:p>
        </p:txBody>
      </p:sp>
      <p:pic>
        <p:nvPicPr>
          <p:cNvPr id="2" name="Picture 1">
            <a:extLst>
              <a:ext uri="{FF2B5EF4-FFF2-40B4-BE49-F238E27FC236}">
                <a16:creationId xmlns:a16="http://schemas.microsoft.com/office/drawing/2014/main" id="{023F4105-49FD-61B2-73D6-C11287F0726E}"/>
              </a:ext>
            </a:extLst>
          </p:cNvPr>
          <p:cNvPicPr>
            <a:picLocks noChangeAspect="1"/>
          </p:cNvPicPr>
          <p:nvPr/>
        </p:nvPicPr>
        <p:blipFill>
          <a:blip r:embed="rId4"/>
          <a:stretch>
            <a:fillRect/>
          </a:stretch>
        </p:blipFill>
        <p:spPr>
          <a:xfrm>
            <a:off x="685800" y="1981200"/>
            <a:ext cx="7772400" cy="4292799"/>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5F89A1E-1A05-0FA8-69EE-ABA9B398BF17}"/>
              </a:ext>
            </a:extLst>
          </p:cNvPr>
          <p:cNvSpPr>
            <a:spLocks noGrp="1" noChangeArrowheads="1"/>
          </p:cNvSpPr>
          <p:nvPr>
            <p:ph type="title"/>
          </p:nvPr>
        </p:nvSpPr>
        <p:spPr>
          <a:xfrm>
            <a:off x="3886200" y="457200"/>
            <a:ext cx="4627563" cy="854075"/>
          </a:xfrm>
        </p:spPr>
        <p:txBody>
          <a:bodyPr/>
          <a:lstStyle/>
          <a:p>
            <a:pPr algn="ctr"/>
            <a:r>
              <a:rPr lang="en-US" altLang="ro-RO" sz="2800">
                <a:latin typeface="Times New Roman" panose="02020603050405020304" pitchFamily="18" charset="0"/>
                <a:cs typeface="Times New Roman" panose="02020603050405020304" pitchFamily="18" charset="0"/>
              </a:rPr>
              <a:t>Analiza exploratorie a datelor</a:t>
            </a:r>
          </a:p>
        </p:txBody>
      </p:sp>
      <p:pic>
        <p:nvPicPr>
          <p:cNvPr id="2" name="Picture 1">
            <a:extLst>
              <a:ext uri="{FF2B5EF4-FFF2-40B4-BE49-F238E27FC236}">
                <a16:creationId xmlns:a16="http://schemas.microsoft.com/office/drawing/2014/main" id="{102B91A5-AFC7-0BF7-2EF4-E6B2FB9E5A51}"/>
              </a:ext>
            </a:extLst>
          </p:cNvPr>
          <p:cNvPicPr>
            <a:picLocks noChangeAspect="1"/>
          </p:cNvPicPr>
          <p:nvPr/>
        </p:nvPicPr>
        <p:blipFill>
          <a:blip r:embed="rId4"/>
          <a:stretch>
            <a:fillRect/>
          </a:stretch>
        </p:blipFill>
        <p:spPr>
          <a:xfrm>
            <a:off x="685800" y="1676400"/>
            <a:ext cx="7772400" cy="4170952"/>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C373E8-E152-494B-C136-07D02D71F2D3}"/>
              </a:ext>
            </a:extLst>
          </p:cNvPr>
          <p:cNvSpPr>
            <a:spLocks noGrp="1" noChangeArrowheads="1"/>
          </p:cNvSpPr>
          <p:nvPr>
            <p:ph type="title"/>
          </p:nvPr>
        </p:nvSpPr>
        <p:spPr>
          <a:xfrm>
            <a:off x="3886200" y="457200"/>
            <a:ext cx="4627563" cy="854075"/>
          </a:xfrm>
        </p:spPr>
        <p:txBody>
          <a:bodyPr/>
          <a:lstStyle/>
          <a:p>
            <a:pPr algn="ctr"/>
            <a:r>
              <a:rPr lang="en-US" altLang="ro-RO" sz="2800">
                <a:latin typeface="Times New Roman" panose="02020603050405020304" pitchFamily="18" charset="0"/>
                <a:cs typeface="Times New Roman" panose="02020603050405020304" pitchFamily="18" charset="0"/>
              </a:rPr>
              <a:t>Analiza exploratorie a datelor</a:t>
            </a:r>
          </a:p>
        </p:txBody>
      </p:sp>
      <p:pic>
        <p:nvPicPr>
          <p:cNvPr id="4" name="Picture 3">
            <a:extLst>
              <a:ext uri="{FF2B5EF4-FFF2-40B4-BE49-F238E27FC236}">
                <a16:creationId xmlns:a16="http://schemas.microsoft.com/office/drawing/2014/main" id="{5FCD7D28-87C5-5FB9-CC2D-602788BBBB68}"/>
              </a:ext>
            </a:extLst>
          </p:cNvPr>
          <p:cNvPicPr>
            <a:picLocks noChangeAspect="1"/>
          </p:cNvPicPr>
          <p:nvPr/>
        </p:nvPicPr>
        <p:blipFill>
          <a:blip r:embed="rId4"/>
          <a:stretch>
            <a:fillRect/>
          </a:stretch>
        </p:blipFill>
        <p:spPr>
          <a:xfrm>
            <a:off x="914400" y="1905000"/>
            <a:ext cx="7772400" cy="4256314"/>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
        <a:cs typeface="Noto Sans CJK SC"/>
      </a:majorFont>
      <a:minorFont>
        <a:latin typeface="Calibri"/>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5797</TotalTime>
  <Words>493</Words>
  <Application>Microsoft Macintosh PowerPoint</Application>
  <PresentationFormat>On-screen Show (4:3)</PresentationFormat>
  <Paragraphs>38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PT Sans</vt:lpstr>
      <vt:lpstr>Times New Roman</vt:lpstr>
      <vt:lpstr>Office Theme</vt:lpstr>
      <vt:lpstr>PowerPoint Presentation</vt:lpstr>
      <vt:lpstr>Problema</vt:lpstr>
      <vt:lpstr>Scopul</vt:lpstr>
      <vt:lpstr>Obiective</vt:lpstr>
      <vt:lpstr>Ipoteze</vt:lpstr>
      <vt:lpstr>Analiza setului de date</vt:lpstr>
      <vt:lpstr>Analiza exploratorie a datelor</vt:lpstr>
      <vt:lpstr>Analiza exploratorie a datelor</vt:lpstr>
      <vt:lpstr>Analiza exploratorie a datelor</vt:lpstr>
      <vt:lpstr>Regresie liniară</vt:lpstr>
      <vt:lpstr>Regresie liniară</vt:lpstr>
      <vt:lpstr>Acuratețea</vt:lpstr>
      <vt:lpstr>Concluzii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serghei.aladin@gmail.com</dc:creator>
  <cp:lastModifiedBy>Damian Dubciuc</cp:lastModifiedBy>
  <cp:revision>209</cp:revision>
  <cp:lastPrinted>1601-01-01T00:00:00Z</cp:lastPrinted>
  <dcterms:created xsi:type="dcterms:W3CDTF">2016-11-09T12:50:21Z</dcterms:created>
  <dcterms:modified xsi:type="dcterms:W3CDTF">2023-12-19T07:49:54Z</dcterms:modified>
</cp:coreProperties>
</file>