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9"/>
  </p:notesMasterIdLst>
  <p:sldIdLst>
    <p:sldId id="256" r:id="rId2"/>
    <p:sldId id="280" r:id="rId3"/>
    <p:sldId id="258" r:id="rId4"/>
    <p:sldId id="290" r:id="rId5"/>
    <p:sldId id="281" r:id="rId6"/>
    <p:sldId id="284" r:id="rId7"/>
    <p:sldId id="288" r:id="rId8"/>
    <p:sldId id="285" r:id="rId9"/>
    <p:sldId id="287" r:id="rId10"/>
    <p:sldId id="286" r:id="rId11"/>
    <p:sldId id="291" r:id="rId12"/>
    <p:sldId id="292" r:id="rId13"/>
    <p:sldId id="293" r:id="rId14"/>
    <p:sldId id="294" r:id="rId15"/>
    <p:sldId id="295" r:id="rId16"/>
    <p:sldId id="296" r:id="rId17"/>
    <p:sldId id="276" r:id="rId18"/>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7" autoAdjust="0"/>
    <p:restoredTop sz="94665"/>
  </p:normalViewPr>
  <p:slideViewPr>
    <p:cSldViewPr>
      <p:cViewPr varScale="1">
        <p:scale>
          <a:sx n="107" d="100"/>
          <a:sy n="107" d="100"/>
        </p:scale>
        <p:origin x="1720" y="16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30604432-AEFD-FD33-5B5E-559F1D8F1CA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ro-RO"/>
          </a:p>
        </p:txBody>
      </p:sp>
      <p:sp>
        <p:nvSpPr>
          <p:cNvPr id="2051" name="Rectangle 2">
            <a:extLst>
              <a:ext uri="{FF2B5EF4-FFF2-40B4-BE49-F238E27FC236}">
                <a16:creationId xmlns:a16="http://schemas.microsoft.com/office/drawing/2014/main" id="{5945029E-4C33-033F-04D1-FE10F10126E6}"/>
              </a:ext>
            </a:extLst>
          </p:cNvPr>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6867" name="Rectangle 3">
            <a:extLst>
              <a:ext uri="{FF2B5EF4-FFF2-40B4-BE49-F238E27FC236}">
                <a16:creationId xmlns:a16="http://schemas.microsoft.com/office/drawing/2014/main" id="{05149851-C367-376C-BB50-1AD2D4C91B64}"/>
              </a:ext>
            </a:extLst>
          </p:cNvPr>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D759D16-5C9F-AB71-0D4C-33B4229E833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a:extLst>
              <a:ext uri="{FF2B5EF4-FFF2-40B4-BE49-F238E27FC236}">
                <a16:creationId xmlns:a16="http://schemas.microsoft.com/office/drawing/2014/main" id="{40623DB9-43CE-5A6C-AF06-9AEB140C5DD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6717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7916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008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709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5207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1790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722FA729-D273-3190-D858-832669951EB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a:extLst>
              <a:ext uri="{FF2B5EF4-FFF2-40B4-BE49-F238E27FC236}">
                <a16:creationId xmlns:a16="http://schemas.microsoft.com/office/drawing/2014/main" id="{1D12D875-BC00-4760-F7D3-EF6CC42AB2F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B1C4298B-AB98-2ACE-1D32-7537C88F967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a:extLst>
              <a:ext uri="{FF2B5EF4-FFF2-40B4-BE49-F238E27FC236}">
                <a16:creationId xmlns:a16="http://schemas.microsoft.com/office/drawing/2014/main" id="{78455D8C-6E26-6243-D984-BB01AE11124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72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B6BAAAFF-4BE5-C676-8395-4366D849D3A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Rectangle 2">
            <a:extLst>
              <a:ext uri="{FF2B5EF4-FFF2-40B4-BE49-F238E27FC236}">
                <a16:creationId xmlns:a16="http://schemas.microsoft.com/office/drawing/2014/main" id="{6501BB67-5BC0-725B-11CC-76CE685BED5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AD41AAF6-3CB7-43AB-5CE5-26BF3AB387E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a:extLst>
              <a:ext uri="{FF2B5EF4-FFF2-40B4-BE49-F238E27FC236}">
                <a16:creationId xmlns:a16="http://schemas.microsoft.com/office/drawing/2014/main" id="{5DEA47E2-4149-536E-AA3F-8742CED280E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67F410E-F887-02D4-2564-E4590ED4593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a:extLst>
              <a:ext uri="{FF2B5EF4-FFF2-40B4-BE49-F238E27FC236}">
                <a16:creationId xmlns:a16="http://schemas.microsoft.com/office/drawing/2014/main" id="{8DDEC901-D95C-A329-C622-05ED425176D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715F321A-1639-53C8-5B5B-CF3DA00AB71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a:extLst>
              <a:ext uri="{FF2B5EF4-FFF2-40B4-BE49-F238E27FC236}">
                <a16:creationId xmlns:a16="http://schemas.microsoft.com/office/drawing/2014/main" id="{F492965F-2808-5C92-B00B-398D85F20876}"/>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FAAC88F-6B38-54F0-82E3-95D1034EECC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a:extLst>
              <a:ext uri="{FF2B5EF4-FFF2-40B4-BE49-F238E27FC236}">
                <a16:creationId xmlns:a16="http://schemas.microsoft.com/office/drawing/2014/main" id="{7AB9217A-10BA-B7CF-4BDC-F72E83ED305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0B57F946-8CAE-3340-577C-FE9E3728265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01756F98-8DFD-ED92-B26C-C683E8006560}"/>
              </a:ext>
            </a:extLst>
          </p:cNvPr>
          <p:cNvSpPr>
            <a:spLocks noGrp="1" noChangeArrowheads="1"/>
          </p:cNvSpPr>
          <p:nvPr>
            <p:ph type="sldNum" idx="11"/>
          </p:nvPr>
        </p:nvSpPr>
        <p:spPr>
          <a:ln/>
        </p:spPr>
        <p:txBody>
          <a:bodyPr/>
          <a:lstStyle>
            <a:lvl1pPr>
              <a:defRPr/>
            </a:lvl1pPr>
          </a:lstStyle>
          <a:p>
            <a:fld id="{DD42FB0C-9C3C-5441-9567-CAEE6DF286C8}" type="slidenum">
              <a:rPr lang="en-US" altLang="en-US"/>
              <a:pPr/>
              <a:t>‹#›</a:t>
            </a:fld>
            <a:endParaRPr lang="en-US" altLang="en-US"/>
          </a:p>
        </p:txBody>
      </p:sp>
    </p:spTree>
    <p:extLst>
      <p:ext uri="{BB962C8B-B14F-4D97-AF65-F5344CB8AC3E}">
        <p14:creationId xmlns:p14="http://schemas.microsoft.com/office/powerpoint/2010/main" val="4430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E7C9049-E11F-1E2C-495F-C58DD93EC6A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8071D6E6-8EBC-03DC-7BB2-30392EC013FB}"/>
              </a:ext>
            </a:extLst>
          </p:cNvPr>
          <p:cNvSpPr>
            <a:spLocks noGrp="1" noChangeArrowheads="1"/>
          </p:cNvSpPr>
          <p:nvPr>
            <p:ph type="sldNum" idx="11"/>
          </p:nvPr>
        </p:nvSpPr>
        <p:spPr>
          <a:ln/>
        </p:spPr>
        <p:txBody>
          <a:bodyPr/>
          <a:lstStyle>
            <a:lvl1pPr>
              <a:defRPr/>
            </a:lvl1pPr>
          </a:lstStyle>
          <a:p>
            <a:fld id="{0128FC1A-3C3D-E14D-B81D-F15B231B9496}" type="slidenum">
              <a:rPr lang="en-US" altLang="en-US"/>
              <a:pPr/>
              <a:t>‹#›</a:t>
            </a:fld>
            <a:endParaRPr lang="en-US" altLang="en-US"/>
          </a:p>
        </p:txBody>
      </p:sp>
    </p:spTree>
    <p:extLst>
      <p:ext uri="{BB962C8B-B14F-4D97-AF65-F5344CB8AC3E}">
        <p14:creationId xmlns:p14="http://schemas.microsoft.com/office/powerpoint/2010/main" val="405104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2088" y="365125"/>
            <a:ext cx="1970087" cy="5808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1038" cy="5808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5A6BDBB-5124-87C5-322A-91D3DD1CD0F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5A5A3750-AC88-0A04-FE42-360CE4430965}"/>
              </a:ext>
            </a:extLst>
          </p:cNvPr>
          <p:cNvSpPr>
            <a:spLocks noGrp="1" noChangeArrowheads="1"/>
          </p:cNvSpPr>
          <p:nvPr>
            <p:ph type="sldNum" idx="11"/>
          </p:nvPr>
        </p:nvSpPr>
        <p:spPr>
          <a:ln/>
        </p:spPr>
        <p:txBody>
          <a:bodyPr/>
          <a:lstStyle>
            <a:lvl1pPr>
              <a:defRPr/>
            </a:lvl1pPr>
          </a:lstStyle>
          <a:p>
            <a:fld id="{FA0DE04D-C3C4-4547-BCA3-CD4736B22425}" type="slidenum">
              <a:rPr lang="en-US" altLang="en-US"/>
              <a:pPr/>
              <a:t>‹#›</a:t>
            </a:fld>
            <a:endParaRPr lang="en-US" altLang="en-US"/>
          </a:p>
        </p:txBody>
      </p:sp>
    </p:spTree>
    <p:extLst>
      <p:ext uri="{BB962C8B-B14F-4D97-AF65-F5344CB8AC3E}">
        <p14:creationId xmlns:p14="http://schemas.microsoft.com/office/powerpoint/2010/main" val="85325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F463CB4-A071-4F8B-EA75-42FED49C96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EBEB0797-9D79-66FC-6AC6-FCD7CF3E7308}"/>
              </a:ext>
            </a:extLst>
          </p:cNvPr>
          <p:cNvSpPr>
            <a:spLocks noGrp="1" noChangeArrowheads="1"/>
          </p:cNvSpPr>
          <p:nvPr>
            <p:ph type="sldNum" idx="11"/>
          </p:nvPr>
        </p:nvSpPr>
        <p:spPr>
          <a:ln/>
        </p:spPr>
        <p:txBody>
          <a:bodyPr/>
          <a:lstStyle>
            <a:lvl1pPr>
              <a:defRPr/>
            </a:lvl1pPr>
          </a:lstStyle>
          <a:p>
            <a:fld id="{EFDE449E-8D0C-3649-AD18-AA38C59467D8}" type="slidenum">
              <a:rPr lang="en-US" altLang="en-US"/>
              <a:pPr/>
              <a:t>‹#›</a:t>
            </a:fld>
            <a:endParaRPr lang="en-US" altLang="en-US"/>
          </a:p>
        </p:txBody>
      </p:sp>
    </p:spTree>
    <p:extLst>
      <p:ext uri="{BB962C8B-B14F-4D97-AF65-F5344CB8AC3E}">
        <p14:creationId xmlns:p14="http://schemas.microsoft.com/office/powerpoint/2010/main" val="10309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D33632C8-E1AF-E7BF-5AFE-466B88F4C2C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604299C-A925-8AB7-050C-5FA985381D5C}"/>
              </a:ext>
            </a:extLst>
          </p:cNvPr>
          <p:cNvSpPr>
            <a:spLocks noGrp="1" noChangeArrowheads="1"/>
          </p:cNvSpPr>
          <p:nvPr>
            <p:ph type="sldNum" idx="11"/>
          </p:nvPr>
        </p:nvSpPr>
        <p:spPr>
          <a:ln/>
        </p:spPr>
        <p:txBody>
          <a:bodyPr/>
          <a:lstStyle>
            <a:lvl1pPr>
              <a:defRPr/>
            </a:lvl1pPr>
          </a:lstStyle>
          <a:p>
            <a:fld id="{48D5DE9C-71A6-5A42-8412-F1C133A10431}" type="slidenum">
              <a:rPr lang="en-US" altLang="en-US"/>
              <a:pPr/>
              <a:t>‹#›</a:t>
            </a:fld>
            <a:endParaRPr lang="en-US" altLang="en-US"/>
          </a:p>
        </p:txBody>
      </p:sp>
    </p:spTree>
    <p:extLst>
      <p:ext uri="{BB962C8B-B14F-4D97-AF65-F5344CB8AC3E}">
        <p14:creationId xmlns:p14="http://schemas.microsoft.com/office/powerpoint/2010/main" val="38096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5563"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825625"/>
            <a:ext cx="3865562"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3907E0B-85F7-E031-CBD5-7C8DD2CEB81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BADB1CD0-2551-C2B0-B01D-1C46E4738B71}"/>
              </a:ext>
            </a:extLst>
          </p:cNvPr>
          <p:cNvSpPr>
            <a:spLocks noGrp="1" noChangeArrowheads="1"/>
          </p:cNvSpPr>
          <p:nvPr>
            <p:ph type="sldNum" idx="11"/>
          </p:nvPr>
        </p:nvSpPr>
        <p:spPr>
          <a:ln/>
        </p:spPr>
        <p:txBody>
          <a:bodyPr/>
          <a:lstStyle>
            <a:lvl1pPr>
              <a:defRPr/>
            </a:lvl1pPr>
          </a:lstStyle>
          <a:p>
            <a:fld id="{F86803F1-CCBA-1A4E-97D4-14A1153B7485}" type="slidenum">
              <a:rPr lang="en-US" altLang="en-US"/>
              <a:pPr/>
              <a:t>‹#›</a:t>
            </a:fld>
            <a:endParaRPr lang="en-US" altLang="en-US"/>
          </a:p>
        </p:txBody>
      </p:sp>
    </p:spTree>
    <p:extLst>
      <p:ext uri="{BB962C8B-B14F-4D97-AF65-F5344CB8AC3E}">
        <p14:creationId xmlns:p14="http://schemas.microsoft.com/office/powerpoint/2010/main" val="252696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A41469A-6FDA-196E-9588-B2FF6B4237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4">
            <a:extLst>
              <a:ext uri="{FF2B5EF4-FFF2-40B4-BE49-F238E27FC236}">
                <a16:creationId xmlns:a16="http://schemas.microsoft.com/office/drawing/2014/main" id="{1A8718BC-1621-A3D4-1976-B1F64FAE8E37}"/>
              </a:ext>
            </a:extLst>
          </p:cNvPr>
          <p:cNvSpPr>
            <a:spLocks noGrp="1" noChangeArrowheads="1"/>
          </p:cNvSpPr>
          <p:nvPr>
            <p:ph type="sldNum" idx="11"/>
          </p:nvPr>
        </p:nvSpPr>
        <p:spPr>
          <a:ln/>
        </p:spPr>
        <p:txBody>
          <a:bodyPr/>
          <a:lstStyle>
            <a:lvl1pPr>
              <a:defRPr/>
            </a:lvl1pPr>
          </a:lstStyle>
          <a:p>
            <a:fld id="{93EA99F8-6914-9747-9E08-00AF2D8D1B91}" type="slidenum">
              <a:rPr lang="en-US" altLang="en-US"/>
              <a:pPr/>
              <a:t>‹#›</a:t>
            </a:fld>
            <a:endParaRPr lang="en-US" altLang="en-US"/>
          </a:p>
        </p:txBody>
      </p:sp>
    </p:spTree>
    <p:extLst>
      <p:ext uri="{BB962C8B-B14F-4D97-AF65-F5344CB8AC3E}">
        <p14:creationId xmlns:p14="http://schemas.microsoft.com/office/powerpoint/2010/main" val="268661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3C9CE4A-2EB5-83F7-D58E-B1489EA9A59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4">
            <a:extLst>
              <a:ext uri="{FF2B5EF4-FFF2-40B4-BE49-F238E27FC236}">
                <a16:creationId xmlns:a16="http://schemas.microsoft.com/office/drawing/2014/main" id="{0BA5B003-8D3C-54C8-2BEA-5E0AC6E01C8D}"/>
              </a:ext>
            </a:extLst>
          </p:cNvPr>
          <p:cNvSpPr>
            <a:spLocks noGrp="1" noChangeArrowheads="1"/>
          </p:cNvSpPr>
          <p:nvPr>
            <p:ph type="sldNum" idx="11"/>
          </p:nvPr>
        </p:nvSpPr>
        <p:spPr>
          <a:ln/>
        </p:spPr>
        <p:txBody>
          <a:bodyPr/>
          <a:lstStyle>
            <a:lvl1pPr>
              <a:defRPr/>
            </a:lvl1pPr>
          </a:lstStyle>
          <a:p>
            <a:fld id="{4CF07F85-3E6E-374D-B11B-D3F133A55765}" type="slidenum">
              <a:rPr lang="en-US" altLang="en-US"/>
              <a:pPr/>
              <a:t>‹#›</a:t>
            </a:fld>
            <a:endParaRPr lang="en-US" altLang="en-US"/>
          </a:p>
        </p:txBody>
      </p:sp>
    </p:spTree>
    <p:extLst>
      <p:ext uri="{BB962C8B-B14F-4D97-AF65-F5344CB8AC3E}">
        <p14:creationId xmlns:p14="http://schemas.microsoft.com/office/powerpoint/2010/main" val="308450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D00395-F35D-0676-76A2-B93D7A74ED3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4">
            <a:extLst>
              <a:ext uri="{FF2B5EF4-FFF2-40B4-BE49-F238E27FC236}">
                <a16:creationId xmlns:a16="http://schemas.microsoft.com/office/drawing/2014/main" id="{78E77255-49B8-0FF0-4B8D-FA2EFB24B30C}"/>
              </a:ext>
            </a:extLst>
          </p:cNvPr>
          <p:cNvSpPr>
            <a:spLocks noGrp="1" noChangeArrowheads="1"/>
          </p:cNvSpPr>
          <p:nvPr>
            <p:ph type="sldNum" idx="11"/>
          </p:nvPr>
        </p:nvSpPr>
        <p:spPr>
          <a:ln/>
        </p:spPr>
        <p:txBody>
          <a:bodyPr/>
          <a:lstStyle>
            <a:lvl1pPr>
              <a:defRPr/>
            </a:lvl1pPr>
          </a:lstStyle>
          <a:p>
            <a:fld id="{CF4D2B6F-9B92-8248-99E4-29B02D5A7C1A}" type="slidenum">
              <a:rPr lang="en-US" altLang="en-US"/>
              <a:pPr/>
              <a:t>‹#›</a:t>
            </a:fld>
            <a:endParaRPr lang="en-US" altLang="en-US"/>
          </a:p>
        </p:txBody>
      </p:sp>
    </p:spTree>
    <p:extLst>
      <p:ext uri="{BB962C8B-B14F-4D97-AF65-F5344CB8AC3E}">
        <p14:creationId xmlns:p14="http://schemas.microsoft.com/office/powerpoint/2010/main" val="297990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EE51BD99-AA0E-CB01-9F8C-3C71F98B4E5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A25EF4EA-CFAF-8794-8443-27E3F9CF2D45}"/>
              </a:ext>
            </a:extLst>
          </p:cNvPr>
          <p:cNvSpPr>
            <a:spLocks noGrp="1" noChangeArrowheads="1"/>
          </p:cNvSpPr>
          <p:nvPr>
            <p:ph type="sldNum" idx="11"/>
          </p:nvPr>
        </p:nvSpPr>
        <p:spPr>
          <a:ln/>
        </p:spPr>
        <p:txBody>
          <a:bodyPr/>
          <a:lstStyle>
            <a:lvl1pPr>
              <a:defRPr/>
            </a:lvl1pPr>
          </a:lstStyle>
          <a:p>
            <a:fld id="{C33B2497-42A1-0143-A978-24830F9CF752}" type="slidenum">
              <a:rPr lang="en-US" altLang="en-US"/>
              <a:pPr/>
              <a:t>‹#›</a:t>
            </a:fld>
            <a:endParaRPr lang="en-US" altLang="en-US"/>
          </a:p>
        </p:txBody>
      </p:sp>
    </p:spTree>
    <p:extLst>
      <p:ext uri="{BB962C8B-B14F-4D97-AF65-F5344CB8AC3E}">
        <p14:creationId xmlns:p14="http://schemas.microsoft.com/office/powerpoint/2010/main" val="21347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A25450FC-4104-D56A-8E13-C9B5AC5687B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E8891F78-F3C7-DD7C-B75C-46B46F0761FA}"/>
              </a:ext>
            </a:extLst>
          </p:cNvPr>
          <p:cNvSpPr>
            <a:spLocks noGrp="1" noChangeArrowheads="1"/>
          </p:cNvSpPr>
          <p:nvPr>
            <p:ph type="sldNum" idx="11"/>
          </p:nvPr>
        </p:nvSpPr>
        <p:spPr>
          <a:ln/>
        </p:spPr>
        <p:txBody>
          <a:bodyPr/>
          <a:lstStyle>
            <a:lvl1pPr>
              <a:defRPr/>
            </a:lvl1pPr>
          </a:lstStyle>
          <a:p>
            <a:fld id="{870CDB05-8AAB-6E40-A5D3-42D45C7ADB12}" type="slidenum">
              <a:rPr lang="en-US" altLang="en-US"/>
              <a:pPr/>
              <a:t>‹#›</a:t>
            </a:fld>
            <a:endParaRPr lang="en-US" altLang="en-US"/>
          </a:p>
        </p:txBody>
      </p:sp>
    </p:spTree>
    <p:extLst>
      <p:ext uri="{BB962C8B-B14F-4D97-AF65-F5344CB8AC3E}">
        <p14:creationId xmlns:p14="http://schemas.microsoft.com/office/powerpoint/2010/main" val="10644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288685F1-9600-75D1-FB13-F1D280F328CB}"/>
              </a:ext>
            </a:extLst>
          </p:cNvPr>
          <p:cNvSpPr>
            <a:spLocks noGrp="1" noChangeArrowheads="1"/>
          </p:cNvSpPr>
          <p:nvPr>
            <p:ph type="title"/>
          </p:nvPr>
        </p:nvSpPr>
        <p:spPr bwMode="auto">
          <a:xfrm>
            <a:off x="628650" y="365125"/>
            <a:ext cx="7883525"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E88B26A0-14A6-883F-0CCA-127AF62132D7}"/>
              </a:ext>
            </a:extLst>
          </p:cNvPr>
          <p:cNvSpPr>
            <a:spLocks noGrp="1" noChangeArrowheads="1"/>
          </p:cNvSpPr>
          <p:nvPr>
            <p:ph type="body" idx="1"/>
          </p:nvPr>
        </p:nvSpPr>
        <p:spPr bwMode="auto">
          <a:xfrm>
            <a:off x="628650" y="1825625"/>
            <a:ext cx="78835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7171" name="Rectangle 3">
            <a:extLst>
              <a:ext uri="{FF2B5EF4-FFF2-40B4-BE49-F238E27FC236}">
                <a16:creationId xmlns:a16="http://schemas.microsoft.com/office/drawing/2014/main" id="{A502AEAF-2B94-EA46-6FAC-B72F37EA77C1}"/>
              </a:ext>
            </a:extLst>
          </p:cNvPr>
          <p:cNvSpPr>
            <a:spLocks noGrp="1" noChangeArrowheads="1"/>
          </p:cNvSpPr>
          <p:nvPr>
            <p:ph type="dt"/>
          </p:nvPr>
        </p:nvSpPr>
        <p:spPr bwMode="auto">
          <a:xfrm>
            <a:off x="6286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57200" algn="l"/>
                <a:tab pos="914400" algn="l"/>
                <a:tab pos="1371600" algn="l"/>
                <a:tab pos="1828800" algn="l"/>
              </a:tabLst>
              <a:defRPr sz="1200">
                <a:solidFill>
                  <a:srgbClr val="898989"/>
                </a:solidFill>
                <a:latin typeface="PT Sans" charset="0"/>
                <a:cs typeface="PT Sans" charset="0"/>
              </a:defRPr>
            </a:lvl1pPr>
          </a:lstStyle>
          <a:p>
            <a:pPr>
              <a:defRPr/>
            </a:pPr>
            <a:endParaRPr lang="en-US" altLang="en-US"/>
          </a:p>
        </p:txBody>
      </p:sp>
      <p:sp>
        <p:nvSpPr>
          <p:cNvPr id="7172" name="Rectangle 4">
            <a:extLst>
              <a:ext uri="{FF2B5EF4-FFF2-40B4-BE49-F238E27FC236}">
                <a16:creationId xmlns:a16="http://schemas.microsoft.com/office/drawing/2014/main" id="{8D7F997F-F36F-0451-845A-14B5757B8D22}"/>
              </a:ext>
            </a:extLst>
          </p:cNvPr>
          <p:cNvSpPr>
            <a:spLocks noGrp="1" noChangeArrowheads="1"/>
          </p:cNvSpPr>
          <p:nvPr>
            <p:ph type="sldNum"/>
          </p:nvPr>
        </p:nvSpPr>
        <p:spPr bwMode="auto">
          <a:xfrm>
            <a:off x="64579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57200" algn="l"/>
                <a:tab pos="914400" algn="l"/>
                <a:tab pos="1371600" algn="l"/>
                <a:tab pos="1828800" algn="l"/>
              </a:tabLst>
              <a:defRPr sz="1200">
                <a:solidFill>
                  <a:srgbClr val="898989"/>
                </a:solidFill>
                <a:latin typeface="PT Sans" panose="020B0503020203020204" pitchFamily="34" charset="77"/>
              </a:defRPr>
            </a:lvl1pPr>
          </a:lstStyle>
          <a:p>
            <a:fld id="{2B6DD6DB-1A1D-894D-9ED3-B644EA28B2C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charset="0"/>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charset="0"/>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charset="0"/>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charset="0"/>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6A457FE4-AEC9-8B0D-16B2-E7E80102719A}"/>
              </a:ext>
            </a:extLst>
          </p:cNvPr>
          <p:cNvSpPr txBox="1">
            <a:spLocks noChangeArrowheads="1"/>
          </p:cNvSpPr>
          <p:nvPr/>
        </p:nvSpPr>
        <p:spPr bwMode="auto">
          <a:xfrm>
            <a:off x="457200" y="1905000"/>
            <a:ext cx="57070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lnSpc>
                <a:spcPct val="100000"/>
              </a:lnSpc>
              <a:spcBef>
                <a:spcPct val="0"/>
              </a:spcBef>
              <a:buClrTx/>
              <a:buFontTx/>
              <a:buNone/>
            </a:pPr>
            <a:endParaRPr lang="ro-RO" altLang="en-US" sz="1600">
              <a:solidFill>
                <a:srgbClr val="404040"/>
              </a:solidFill>
              <a:latin typeface="PT Sans" panose="020B0503020203020204" pitchFamily="34" charset="77"/>
              <a:ea typeface="PT Sans" panose="020B0503020203020204" pitchFamily="34" charset="77"/>
              <a:cs typeface="PT Sans" panose="020B0503020203020204" pitchFamily="34" charset="77"/>
            </a:endParaRPr>
          </a:p>
        </p:txBody>
      </p:sp>
      <p:sp>
        <p:nvSpPr>
          <p:cNvPr id="3075" name="Content Placeholder 2">
            <a:extLst>
              <a:ext uri="{FF2B5EF4-FFF2-40B4-BE49-F238E27FC236}">
                <a16:creationId xmlns:a16="http://schemas.microsoft.com/office/drawing/2014/main" id="{597A4A17-E4FE-6B17-CB49-0246DCB26C0C}"/>
              </a:ext>
            </a:extLst>
          </p:cNvPr>
          <p:cNvSpPr>
            <a:spLocks noGrp="1" noChangeArrowheads="1"/>
          </p:cNvSpPr>
          <p:nvPr>
            <p:ph idx="1"/>
          </p:nvPr>
        </p:nvSpPr>
        <p:spPr>
          <a:xfrm>
            <a:off x="838200" y="1736725"/>
            <a:ext cx="7883525" cy="1295400"/>
          </a:xfrm>
        </p:spPr>
        <p:txBody>
          <a:bodyPr/>
          <a:lstStyle/>
          <a:p>
            <a:pPr algn="ctr"/>
            <a:r>
              <a:rPr lang="en-US" altLang="ro-RO" sz="3600" i="1" dirty="0" err="1">
                <a:latin typeface="Times New Roman" panose="02020603050405020304" pitchFamily="18" charset="0"/>
                <a:cs typeface="Times New Roman" panose="02020603050405020304" pitchFamily="18" charset="0"/>
              </a:rPr>
              <a:t>Analiza</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și</a:t>
            </a:r>
            <a:r>
              <a:rPr lang="en-US" altLang="ro-RO" sz="3600" i="1" dirty="0">
                <a:latin typeface="Times New Roman" panose="02020603050405020304" pitchFamily="18" charset="0"/>
                <a:cs typeface="Times New Roman" panose="02020603050405020304" pitchFamily="18" charset="0"/>
              </a:rPr>
              <a:t> </a:t>
            </a:r>
            <a:r>
              <a:rPr lang="en-US" altLang="ro-RO" sz="3600" i="1">
                <a:latin typeface="Times New Roman" panose="02020603050405020304" pitchFamily="18" charset="0"/>
                <a:cs typeface="Times New Roman" panose="02020603050405020304" pitchFamily="18" charset="0"/>
              </a:rPr>
              <a:t>predicția </a:t>
            </a:r>
            <a:r>
              <a:rPr lang="en-US" altLang="ro-RO" sz="3600" i="1" dirty="0">
                <a:latin typeface="Times New Roman" panose="02020603050405020304" pitchFamily="18" charset="0"/>
                <a:cs typeface="Times New Roman" panose="02020603050405020304" pitchFamily="18" charset="0"/>
              </a:rPr>
              <a:t>a </a:t>
            </a:r>
            <a:r>
              <a:rPr lang="en-US" altLang="ro-RO" sz="3600" i="1" dirty="0" err="1">
                <a:latin typeface="Times New Roman" panose="02020603050405020304" pitchFamily="18" charset="0"/>
                <a:cs typeface="Times New Roman" panose="02020603050405020304" pitchFamily="18" charset="0"/>
              </a:rPr>
              <a:t>prețurilor</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automobilelor</a:t>
            </a:r>
            <a:endParaRPr lang="en-US" altLang="ro-RO" sz="3600" b="1" dirty="0">
              <a:solidFill>
                <a:srgbClr val="005AA3"/>
              </a:solidFill>
              <a:latin typeface="Times New Roman" panose="02020603050405020304" pitchFamily="18" charset="0"/>
              <a:cs typeface="Times New Roman" panose="02020603050405020304" pitchFamily="18" charset="0"/>
            </a:endParaRPr>
          </a:p>
        </p:txBody>
      </p:sp>
      <p:sp>
        <p:nvSpPr>
          <p:cNvPr id="3076" name="Content Placeholder 2">
            <a:extLst>
              <a:ext uri="{FF2B5EF4-FFF2-40B4-BE49-F238E27FC236}">
                <a16:creationId xmlns:a16="http://schemas.microsoft.com/office/drawing/2014/main" id="{2AB47C17-ABF8-C1E0-8FE9-B1C83BC7D7B5}"/>
              </a:ext>
            </a:extLst>
          </p:cNvPr>
          <p:cNvSpPr txBox="1">
            <a:spLocks noChangeArrowheads="1"/>
          </p:cNvSpPr>
          <p:nvPr/>
        </p:nvSpPr>
        <p:spPr bwMode="auto">
          <a:xfrm>
            <a:off x="457200" y="5105400"/>
            <a:ext cx="75152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r>
              <a:rPr lang="en-US" altLang="ro-RO" sz="1800" dirty="0">
                <a:latin typeface="Times New Roman" panose="02020603050405020304" pitchFamily="18" charset="0"/>
                <a:cs typeface="Times New Roman" panose="02020603050405020304" pitchFamily="18" charset="0"/>
              </a:rPr>
              <a:t>Student:</a:t>
            </a:r>
            <a:r>
              <a:rPr lang="ro-RO" altLang="ro-RO" sz="1800" dirty="0">
                <a:latin typeface="Times New Roman" panose="02020603050405020304" pitchFamily="18" charset="0"/>
                <a:cs typeface="Times New Roman" panose="02020603050405020304" pitchFamily="18" charset="0"/>
              </a:rPr>
              <a:t>Dubciuc Damian</a:t>
            </a:r>
            <a:endParaRPr lang="en-US" altLang="ro-RO" sz="1800" b="1" dirty="0">
              <a:latin typeface="Times New Roman" panose="02020603050405020304" pitchFamily="18" charset="0"/>
              <a:cs typeface="Times New Roman" panose="02020603050405020304" pitchFamily="18" charset="0"/>
            </a:endParaRPr>
          </a:p>
          <a:p>
            <a:r>
              <a:rPr lang="en-US" altLang="ro-RO" sz="1800" dirty="0" err="1">
                <a:latin typeface="Times New Roman" panose="02020603050405020304" pitchFamily="18" charset="0"/>
                <a:cs typeface="Times New Roman" panose="02020603050405020304" pitchFamily="18" charset="0"/>
              </a:rPr>
              <a:t>Grupa</a:t>
            </a:r>
            <a:r>
              <a:rPr lang="en-US" altLang="ro-RO" sz="1800" dirty="0">
                <a:latin typeface="Times New Roman" panose="02020603050405020304" pitchFamily="18" charset="0"/>
                <a:cs typeface="Times New Roman" panose="02020603050405020304" pitchFamily="18" charset="0"/>
              </a:rPr>
              <a:t>: </a:t>
            </a:r>
            <a:r>
              <a:rPr lang="en-US" altLang="ro-RO" sz="1800" b="1" dirty="0">
                <a:latin typeface="Times New Roman" panose="02020603050405020304" pitchFamily="18" charset="0"/>
                <a:cs typeface="Times New Roman" panose="02020603050405020304" pitchFamily="18" charset="0"/>
              </a:rPr>
              <a:t>IA-</a:t>
            </a:r>
            <a:r>
              <a:rPr lang="ro-RO" altLang="ro-RO" sz="1800" b="1" dirty="0">
                <a:latin typeface="Times New Roman" panose="02020603050405020304" pitchFamily="18" charset="0"/>
                <a:cs typeface="Times New Roman" panose="02020603050405020304" pitchFamily="18" charset="0"/>
              </a:rPr>
              <a:t>2</a:t>
            </a:r>
            <a:r>
              <a:rPr lang="en-US" altLang="ro-RO" sz="1800" b="1" dirty="0">
                <a:latin typeface="Times New Roman" panose="02020603050405020304" pitchFamily="18" charset="0"/>
                <a:cs typeface="Times New Roman" panose="02020603050405020304" pitchFamily="18" charset="0"/>
              </a:rPr>
              <a:t>1</a:t>
            </a:r>
            <a:r>
              <a:rPr lang="ro-RO" altLang="ro-RO" sz="1800" b="1" dirty="0">
                <a:latin typeface="Times New Roman" panose="02020603050405020304" pitchFamily="18" charset="0"/>
                <a:cs typeface="Times New Roman" panose="02020603050405020304" pitchFamily="18" charset="0"/>
              </a:rPr>
              <a:t>2</a:t>
            </a:r>
          </a:p>
          <a:p>
            <a:r>
              <a:rPr lang="ro-RO" altLang="ro-RO" sz="1800" dirty="0">
                <a:latin typeface="Times New Roman" panose="02020603050405020304" pitchFamily="18" charset="0"/>
                <a:cs typeface="Times New Roman" panose="02020603050405020304" pitchFamily="18" charset="0"/>
              </a:rPr>
              <a:t>Coordonator științific: </a:t>
            </a:r>
            <a:r>
              <a:rPr lang="en-US" altLang="ro-RO" sz="1800" b="1" dirty="0">
                <a:latin typeface="Times New Roman" panose="02020603050405020304" pitchFamily="18" charset="0"/>
                <a:cs typeface="Times New Roman" panose="02020603050405020304" pitchFamily="18" charset="0"/>
              </a:rPr>
              <a:t>Viorel Munteanu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4" name="Picture 3">
            <a:extLst>
              <a:ext uri="{FF2B5EF4-FFF2-40B4-BE49-F238E27FC236}">
                <a16:creationId xmlns:a16="http://schemas.microsoft.com/office/drawing/2014/main" id="{5FCD7D28-87C5-5FB9-CC2D-602788BBBB68}"/>
              </a:ext>
            </a:extLst>
          </p:cNvPr>
          <p:cNvPicPr>
            <a:picLocks noChangeAspect="1"/>
          </p:cNvPicPr>
          <p:nvPr/>
        </p:nvPicPr>
        <p:blipFill>
          <a:blip r:embed="rId4"/>
          <a:stretch>
            <a:fillRect/>
          </a:stretch>
        </p:blipFill>
        <p:spPr>
          <a:xfrm>
            <a:off x="914400" y="1905000"/>
            <a:ext cx="7772400" cy="425631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51D95F67-54AA-06AA-7E83-FBDB639FA1D4}"/>
              </a:ext>
            </a:extLst>
          </p:cNvPr>
          <p:cNvPicPr>
            <a:picLocks noChangeAspect="1"/>
          </p:cNvPicPr>
          <p:nvPr/>
        </p:nvPicPr>
        <p:blipFill>
          <a:blip r:embed="rId4"/>
          <a:stretch>
            <a:fillRect/>
          </a:stretch>
        </p:blipFill>
        <p:spPr>
          <a:xfrm>
            <a:off x="685800" y="1828800"/>
            <a:ext cx="7772400" cy="4211404"/>
          </a:xfrm>
          <a:prstGeom prst="rect">
            <a:avLst/>
          </a:prstGeom>
        </p:spPr>
      </p:pic>
    </p:spTree>
    <p:extLst>
      <p:ext uri="{BB962C8B-B14F-4D97-AF65-F5344CB8AC3E}">
        <p14:creationId xmlns:p14="http://schemas.microsoft.com/office/powerpoint/2010/main" val="2906217360"/>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3" name="Picture 2">
            <a:extLst>
              <a:ext uri="{FF2B5EF4-FFF2-40B4-BE49-F238E27FC236}">
                <a16:creationId xmlns:a16="http://schemas.microsoft.com/office/drawing/2014/main" id="{085D3D36-CA68-45B2-F225-E720B827B563}"/>
              </a:ext>
            </a:extLst>
          </p:cNvPr>
          <p:cNvPicPr>
            <a:picLocks noChangeAspect="1"/>
          </p:cNvPicPr>
          <p:nvPr/>
        </p:nvPicPr>
        <p:blipFill>
          <a:blip r:embed="rId4"/>
          <a:stretch>
            <a:fillRect/>
          </a:stretch>
        </p:blipFill>
        <p:spPr>
          <a:xfrm>
            <a:off x="545055" y="1905000"/>
            <a:ext cx="8053890" cy="4360421"/>
          </a:xfrm>
          <a:prstGeom prst="rect">
            <a:avLst/>
          </a:prstGeom>
        </p:spPr>
      </p:pic>
    </p:spTree>
    <p:extLst>
      <p:ext uri="{BB962C8B-B14F-4D97-AF65-F5344CB8AC3E}">
        <p14:creationId xmlns:p14="http://schemas.microsoft.com/office/powerpoint/2010/main" val="4018953935"/>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4A9F1B-0B40-8805-7EDA-FABAD27E20FE}"/>
              </a:ext>
            </a:extLst>
          </p:cNvPr>
          <p:cNvPicPr>
            <a:picLocks noChangeAspect="1"/>
          </p:cNvPicPr>
          <p:nvPr/>
        </p:nvPicPr>
        <p:blipFill>
          <a:blip r:embed="rId4"/>
          <a:stretch>
            <a:fillRect/>
          </a:stretch>
        </p:blipFill>
        <p:spPr>
          <a:xfrm>
            <a:off x="685800" y="1828800"/>
            <a:ext cx="7772400" cy="4213430"/>
          </a:xfrm>
          <a:prstGeom prst="rect">
            <a:avLst/>
          </a:prstGeom>
        </p:spPr>
      </p:pic>
    </p:spTree>
    <p:extLst>
      <p:ext uri="{BB962C8B-B14F-4D97-AF65-F5344CB8AC3E}">
        <p14:creationId xmlns:p14="http://schemas.microsoft.com/office/powerpoint/2010/main" val="151258506"/>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7F1346-EF3A-753D-5134-52DAB2CE6FFD}"/>
              </a:ext>
            </a:extLst>
          </p:cNvPr>
          <p:cNvPicPr>
            <a:picLocks noChangeAspect="1"/>
          </p:cNvPicPr>
          <p:nvPr/>
        </p:nvPicPr>
        <p:blipFill>
          <a:blip r:embed="rId4"/>
          <a:stretch>
            <a:fillRect/>
          </a:stretch>
        </p:blipFill>
        <p:spPr>
          <a:xfrm>
            <a:off x="685800" y="1981200"/>
            <a:ext cx="7772400" cy="4186386"/>
          </a:xfrm>
          <a:prstGeom prst="rect">
            <a:avLst/>
          </a:prstGeom>
        </p:spPr>
      </p:pic>
    </p:spTree>
    <p:extLst>
      <p:ext uri="{BB962C8B-B14F-4D97-AF65-F5344CB8AC3E}">
        <p14:creationId xmlns:p14="http://schemas.microsoft.com/office/powerpoint/2010/main" val="227026299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E6D322-D665-B0DE-EA91-1F1090669E50}"/>
              </a:ext>
            </a:extLst>
          </p:cNvPr>
          <p:cNvPicPr>
            <a:picLocks noChangeAspect="1"/>
          </p:cNvPicPr>
          <p:nvPr/>
        </p:nvPicPr>
        <p:blipFill>
          <a:blip r:embed="rId4"/>
          <a:stretch>
            <a:fillRect/>
          </a:stretch>
        </p:blipFill>
        <p:spPr>
          <a:xfrm>
            <a:off x="685800" y="1828800"/>
            <a:ext cx="7772400" cy="4857750"/>
          </a:xfrm>
          <a:prstGeom prst="rect">
            <a:avLst/>
          </a:prstGeom>
        </p:spPr>
      </p:pic>
    </p:spTree>
    <p:extLst>
      <p:ext uri="{BB962C8B-B14F-4D97-AF65-F5344CB8AC3E}">
        <p14:creationId xmlns:p14="http://schemas.microsoft.com/office/powerpoint/2010/main" val="198500670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592EC0-7230-50FD-B27C-6EE472DD07C3}"/>
              </a:ext>
            </a:extLst>
          </p:cNvPr>
          <p:cNvPicPr>
            <a:picLocks noChangeAspect="1"/>
          </p:cNvPicPr>
          <p:nvPr/>
        </p:nvPicPr>
        <p:blipFill>
          <a:blip r:embed="rId4"/>
          <a:stretch>
            <a:fillRect/>
          </a:stretch>
        </p:blipFill>
        <p:spPr>
          <a:xfrm>
            <a:off x="685800" y="1676400"/>
            <a:ext cx="7772400" cy="4857750"/>
          </a:xfrm>
          <a:prstGeom prst="rect">
            <a:avLst/>
          </a:prstGeom>
        </p:spPr>
      </p:pic>
    </p:spTree>
    <p:extLst>
      <p:ext uri="{BB962C8B-B14F-4D97-AF65-F5344CB8AC3E}">
        <p14:creationId xmlns:p14="http://schemas.microsoft.com/office/powerpoint/2010/main" val="6655708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FF67B0E3-A026-B6F0-DD7B-B63A650FDB2F}"/>
              </a:ext>
            </a:extLst>
          </p:cNvPr>
          <p:cNvSpPr txBox="1">
            <a:spLocks noChangeArrowheads="1"/>
          </p:cNvSpPr>
          <p:nvPr/>
        </p:nvSpPr>
        <p:spPr bwMode="auto">
          <a:xfrm>
            <a:off x="381000" y="2133600"/>
            <a:ext cx="82661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complexe</a:t>
            </a:r>
            <a:r>
              <a:rPr lang="en-US" altLang="ru-RU" sz="2000" dirty="0">
                <a:latin typeface="Times New Roman" panose="02020603050405020304" pitchFamily="18" charset="0"/>
                <a:cs typeface="Times New Roman" panose="02020603050405020304" pitchFamily="18" charset="0"/>
              </a:rPr>
              <a:t>, care </a:t>
            </a:r>
            <a:r>
              <a:rPr lang="en-US" altLang="ru-RU" sz="2000" dirty="0" err="1">
                <a:latin typeface="Times New Roman" panose="02020603050405020304" pitchFamily="18" charset="0"/>
                <a:cs typeface="Times New Roman" panose="02020603050405020304" pitchFamily="18" charset="0"/>
              </a:rPr>
              <a:t>iau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interacțiuni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transformări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logaritmice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relații</a:t>
            </a:r>
            <a:r>
              <a:rPr lang="en-US" altLang="ru-RU" sz="2000" dirty="0">
                <a:latin typeface="Times New Roman" panose="02020603050405020304" pitchFamily="18" charset="0"/>
                <a:cs typeface="Times New Roman" panose="02020603050405020304" pitchFamily="18" charset="0"/>
              </a:rPr>
              <a:t> non-</a:t>
            </a:r>
            <a:r>
              <a:rPr lang="en-US" altLang="ru-RU" sz="2000" dirty="0" err="1">
                <a:latin typeface="Times New Roman" panose="02020603050405020304" pitchFamily="18" charset="0"/>
                <a:cs typeface="Times New Roman" panose="02020603050405020304" pitchFamily="18" charset="0"/>
              </a:rPr>
              <a:t>lineare</a:t>
            </a:r>
            <a:r>
              <a:rPr lang="en-US" altLang="ru-RU" sz="2000" dirty="0">
                <a:latin typeface="Times New Roman" panose="02020603050405020304" pitchFamily="18" charset="0"/>
                <a:cs typeface="Times New Roman" panose="02020603050405020304" pitchFamily="18" charset="0"/>
              </a:rPr>
              <a:t>, par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ofere</a:t>
            </a:r>
            <a:r>
              <a:rPr lang="en-US" altLang="ru-RU" sz="2000" dirty="0">
                <a:latin typeface="Times New Roman" panose="02020603050405020304" pitchFamily="18" charset="0"/>
                <a:cs typeface="Times New Roman" panose="02020603050405020304" pitchFamily="18" charset="0"/>
              </a:rPr>
              <a:t> o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bună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potrivire</a:t>
            </a:r>
            <a:r>
              <a:rPr lang="en-US" altLang="ru-RU" sz="2000" dirty="0">
                <a:latin typeface="Times New Roman" panose="02020603050405020304" pitchFamily="18" charset="0"/>
                <a:cs typeface="Times New Roman" panose="02020603050405020304" pitchFamily="18" charset="0"/>
              </a:rPr>
              <a:t> la </a:t>
            </a:r>
            <a:r>
              <a:rPr lang="en-US" altLang="ru-RU" sz="2000" dirty="0" err="1">
                <a:latin typeface="Times New Roman" panose="02020603050405020304" pitchFamily="18" charset="0"/>
                <a:cs typeface="Times New Roman" panose="02020603050405020304" pitchFamily="18" charset="0"/>
              </a:rPr>
              <a:t>datele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disponibile</a:t>
            </a:r>
            <a:r>
              <a:rPr lang="en-US" altLang="ru-RU" sz="2000" dirty="0">
                <a:latin typeface="Times New Roman" panose="02020603050405020304" pitchFamily="18" charset="0"/>
                <a:cs typeface="Times New Roman" panose="02020603050405020304" pitchFamily="18" charset="0"/>
              </a:rPr>
              <a:t>. Cu </a:t>
            </a:r>
            <a:r>
              <a:rPr lang="en-US" altLang="ru-RU" sz="2000" dirty="0" err="1">
                <a:latin typeface="Times New Roman" panose="02020603050405020304" pitchFamily="18" charset="0"/>
                <a:cs typeface="Times New Roman" panose="02020603050405020304" pitchFamily="18" charset="0"/>
              </a:rPr>
              <a:t>toate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important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evaluați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funcție</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obiectivele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specifice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interpretarea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simplificarea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înainte</a:t>
            </a:r>
            <a:r>
              <a:rPr lang="en-US" altLang="ru-RU" sz="2000" dirty="0">
                <a:latin typeface="Times New Roman" panose="02020603050405020304" pitchFamily="18" charset="0"/>
                <a:cs typeface="Times New Roman" panose="02020603050405020304" pitchFamily="18" charset="0"/>
              </a:rPr>
              <a:t> de a decide </a:t>
            </a:r>
            <a:r>
              <a:rPr lang="en-US" altLang="ru-RU" sz="2000" dirty="0" err="1">
                <a:latin typeface="Times New Roman" panose="02020603050405020304" pitchFamily="18" charset="0"/>
                <a:cs typeface="Times New Roman" panose="02020603050405020304" pitchFamily="18" charset="0"/>
              </a:rPr>
              <a:t>asupra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unui</a:t>
            </a:r>
            <a:r>
              <a:rPr lang="en-US" altLang="ru-RU" sz="2000" dirty="0">
                <a:latin typeface="Times New Roman" panose="02020603050405020304" pitchFamily="18" charset="0"/>
                <a:cs typeface="Times New Roman" panose="02020603050405020304" pitchFamily="18" charset="0"/>
              </a:rPr>
              <a:t> model final. De </a:t>
            </a:r>
            <a:r>
              <a:rPr lang="en-US" altLang="ru-RU" sz="2000" dirty="0" err="1">
                <a:latin typeface="Times New Roman" panose="02020603050405020304" pitchFamily="18" charset="0"/>
                <a:cs typeface="Times New Roman" panose="02020603050405020304" pitchFamily="18" charset="0"/>
              </a:rPr>
              <a:t>asemenea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validarea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modelelor</a:t>
            </a:r>
            <a:r>
              <a:rPr lang="en-US" altLang="ru-RU" sz="2000" dirty="0">
                <a:latin typeface="Times New Roman" panose="02020603050405020304" pitchFamily="18" charset="0"/>
                <a:cs typeface="Times New Roman" panose="02020603050405020304" pitchFamily="18" charset="0"/>
              </a:rPr>
              <a:t> pe </a:t>
            </a:r>
            <a:r>
              <a:rPr lang="en-US" altLang="ru-RU" sz="2000" dirty="0" err="1">
                <a:latin typeface="Times New Roman" panose="02020603050405020304" pitchFamily="18" charset="0"/>
                <a:cs typeface="Times New Roman" panose="02020603050405020304" pitchFamily="18" charset="0"/>
              </a:rPr>
              <a:t>setul</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testare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crucială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pentru</a:t>
            </a:r>
            <a:r>
              <a:rPr lang="en-US" altLang="ru-RU" sz="2000" dirty="0">
                <a:latin typeface="Times New Roman" panose="02020603050405020304" pitchFamily="18" charset="0"/>
                <a:cs typeface="Times New Roman" panose="02020603050405020304" pitchFamily="18" charset="0"/>
              </a:rPr>
              <a:t> a </a:t>
            </a:r>
            <a:r>
              <a:rPr lang="en-US" altLang="ru-RU" sz="2000" dirty="0" err="1">
                <a:latin typeface="Times New Roman" panose="02020603050405020304" pitchFamily="18" charset="0"/>
                <a:cs typeface="Times New Roman" panose="02020603050405020304" pitchFamily="18" charset="0"/>
              </a:rPr>
              <a:t>confirma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performanța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acestora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condiții</a:t>
            </a:r>
            <a:r>
              <a:rPr lang="en-US" altLang="ru-RU" sz="2000" dirty="0">
                <a:latin typeface="Times New Roman" panose="02020603050405020304" pitchFamily="18" charset="0"/>
                <a:cs typeface="Times New Roman" panose="02020603050405020304" pitchFamily="18" charset="0"/>
              </a:rPr>
              <a:t> diverse.</a:t>
            </a:r>
            <a:endParaRPr lang="ru-RU" altLang="ru-RU" sz="2000" dirty="0">
              <a:latin typeface="Times New Roman" panose="02020603050405020304" pitchFamily="18" charset="0"/>
              <a:cs typeface="Times New Roman" panose="02020603050405020304" pitchFamily="18" charset="0"/>
            </a:endParaRPr>
          </a:p>
        </p:txBody>
      </p:sp>
      <p:sp>
        <p:nvSpPr>
          <p:cNvPr id="25603" name="Title 1">
            <a:extLst>
              <a:ext uri="{FF2B5EF4-FFF2-40B4-BE49-F238E27FC236}">
                <a16:creationId xmlns:a16="http://schemas.microsoft.com/office/drawing/2014/main" id="{104EDA86-4695-EFCC-6E32-121A3E269A88}"/>
              </a:ext>
            </a:extLst>
          </p:cNvPr>
          <p:cNvSpPr>
            <a:spLocks noGrp="1" noChangeArrowheads="1"/>
          </p:cNvSpPr>
          <p:nvPr>
            <p:ph type="title"/>
          </p:nvPr>
        </p:nvSpPr>
        <p:spPr>
          <a:xfrm>
            <a:off x="6535738" y="304800"/>
            <a:ext cx="2111375" cy="1322388"/>
          </a:xfrm>
        </p:spPr>
        <p:txBody>
          <a:bodyPr/>
          <a:lstStyle/>
          <a:p>
            <a:pPr algn="ctr"/>
            <a:r>
              <a:rPr lang="ro-RO" altLang="ro-RO" sz="2800">
                <a:latin typeface="Times New Roman" panose="02020603050405020304" pitchFamily="18" charset="0"/>
                <a:cs typeface="Times New Roman" panose="02020603050405020304" pitchFamily="18" charset="0"/>
              </a:rPr>
              <a:t>Concluzii</a:t>
            </a:r>
            <a:endParaRPr lang="en-US" altLang="ro-RO" sz="280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36836CA6-51FB-91FC-C4E7-46CA79780FDC}"/>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5123" name="Заголовок 1">
            <a:extLst>
              <a:ext uri="{FF2B5EF4-FFF2-40B4-BE49-F238E27FC236}">
                <a16:creationId xmlns:a16="http://schemas.microsoft.com/office/drawing/2014/main" id="{3030CA50-2509-8638-9370-3C7A7AB648D1}"/>
              </a:ext>
            </a:extLst>
          </p:cNvPr>
          <p:cNvSpPr>
            <a:spLocks noGrp="1" noChangeArrowheads="1"/>
          </p:cNvSpPr>
          <p:nvPr>
            <p:ph type="title"/>
          </p:nvPr>
        </p:nvSpPr>
        <p:spPr>
          <a:xfrm>
            <a:off x="6629400" y="304800"/>
            <a:ext cx="1752600" cy="1066800"/>
          </a:xfrm>
        </p:spPr>
        <p:txBody>
          <a:bodyPr/>
          <a:lstStyle/>
          <a:p>
            <a:pPr algn="ctr"/>
            <a:r>
              <a:rPr lang="en-US" altLang="ro-RO" sz="2800">
                <a:latin typeface="Times New Roman" panose="02020603050405020304" pitchFamily="18" charset="0"/>
                <a:cs typeface="Times New Roman" panose="02020603050405020304" pitchFamily="18" charset="0"/>
              </a:rPr>
              <a:t>Problema</a:t>
            </a:r>
            <a:endParaRPr lang="ro-RO" altLang="ro-RO" sz="4000">
              <a:latin typeface="Times New Roman" panose="02020603050405020304" pitchFamily="18" charset="0"/>
              <a:cs typeface="Times New Roman" panose="02020603050405020304" pitchFamily="18" charset="0"/>
            </a:endParaRPr>
          </a:p>
        </p:txBody>
      </p:sp>
      <p:sp>
        <p:nvSpPr>
          <p:cNvPr id="5124" name="Content Placeholder 2">
            <a:extLst>
              <a:ext uri="{FF2B5EF4-FFF2-40B4-BE49-F238E27FC236}">
                <a16:creationId xmlns:a16="http://schemas.microsoft.com/office/drawing/2014/main" id="{C4BE45C1-4AB7-BE42-3485-93747396D1C3}"/>
              </a:ext>
            </a:extLst>
          </p:cNvPr>
          <p:cNvSpPr>
            <a:spLocks noGrp="1" noChangeArrowheads="1"/>
          </p:cNvSpPr>
          <p:nvPr>
            <p:ph idx="1"/>
          </p:nvPr>
        </p:nvSpPr>
        <p:spPr>
          <a:xfrm>
            <a:off x="623888" y="2438400"/>
            <a:ext cx="7945437" cy="3352800"/>
          </a:xfrm>
        </p:spPr>
        <p:txBody>
          <a:bodyPr/>
          <a:lstStyle/>
          <a:p>
            <a:pPr indent="627063" algn="just">
              <a:lnSpc>
                <a:spcPct val="150000"/>
              </a:lnSpc>
            </a:pPr>
            <a:r>
              <a:rPr lang="ro-RO" altLang="ro-RO" sz="1800" dirty="0">
                <a:latin typeface="Times New Roman" panose="02020603050405020304" pitchFamily="18" charset="0"/>
                <a:cs typeface="Times New Roman" panose="02020603050405020304" pitchFamily="18" charset="0"/>
              </a:rPr>
              <a:t>Predicția prețurilor automobilelor în funcție de ani este o problemă complexă, influențată de o serie de factori. Pentru a aborda această problemă, este necesar să se ia în considerare următoarele aspecte: Date de intrare, Explorarea datelor, Inginerie de caracteristici, Alegerea modelului, Antrenarea modelului, Optimizarea și evaluarea, Validare încrucișată, Interpretarea modelului.</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a:latin typeface="Times New Roman" panose="02020603050405020304" pitchFamily="18" charset="0"/>
                <a:cs typeface="Times New Roman" panose="02020603050405020304" pitchFamily="18" charset="0"/>
              </a:rPr>
              <a:t>Scopul</a:t>
            </a:r>
            <a:endParaRPr lang="ro-RO" altLang="ro-RO" sz="400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623888" y="233680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Scopul</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poate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varia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în</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funcție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perspectiva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și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necesitățile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utilizatorului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sau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organizației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care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efectuează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Iată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câteva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posibile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scopuri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pentru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Optimizarea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Evaluarea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valorii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revânzare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Stabilirea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listă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deciziilor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cumpărare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Strategii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marketing,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Analiza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pieței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dirty="0">
                <a:latin typeface="Times New Roman" panose="02020603050405020304" pitchFamily="18" charset="0"/>
                <a:cs typeface="Times New Roman" panose="02020603050405020304" pitchFamily="18" charset="0"/>
              </a:rPr>
              <a:t>Obiective</a:t>
            </a:r>
            <a:endParaRPr lang="ro-RO" altLang="ro-RO" sz="4000" dirty="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1257300" y="236855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Preprocesarea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datelor</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Analiza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explorator</a:t>
            </a:r>
            <a:r>
              <a:rPr lang="ro-RO" altLang="en-MD" sz="2400" dirty="0">
                <a:solidFill>
                  <a:schemeClr val="tx1"/>
                </a:solidFill>
                <a:latin typeface="Times New Roman" panose="02020603050405020304" pitchFamily="18" charset="0"/>
                <a:cs typeface="Times New Roman" panose="02020603050405020304" pitchFamily="18" charset="0"/>
              </a:rPr>
              <a:t>ie</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Crearea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unui</a:t>
            </a:r>
            <a:r>
              <a:rPr lang="en-US" altLang="en-MD" sz="2400" dirty="0">
                <a:solidFill>
                  <a:schemeClr val="tx1"/>
                </a:solidFill>
                <a:latin typeface="Times New Roman" panose="02020603050405020304" pitchFamily="18" charset="0"/>
                <a:cs typeface="Times New Roman" panose="02020603050405020304" pitchFamily="18" charset="0"/>
              </a:rPr>
              <a:t> model de </a:t>
            </a:r>
            <a:r>
              <a:rPr lang="en-US" altLang="en-MD" sz="2400" dirty="0" err="1">
                <a:solidFill>
                  <a:schemeClr val="tx1"/>
                </a:solidFill>
                <a:latin typeface="Times New Roman" panose="02020603050405020304" pitchFamily="18" charset="0"/>
                <a:cs typeface="Times New Roman" panose="02020603050405020304" pitchFamily="18" charset="0"/>
              </a:rPr>
              <a:t>prezicere</a:t>
            </a:r>
            <a:r>
              <a:rPr lang="en-US" altLang="en-MD" sz="2400" dirty="0">
                <a:solidFill>
                  <a:schemeClr val="tx1"/>
                </a:solidFill>
                <a:latin typeface="Times New Roman" panose="02020603050405020304" pitchFamily="18" charset="0"/>
                <a:cs typeface="Times New Roman" panose="02020603050405020304" pitchFamily="18" charset="0"/>
              </a:rPr>
              <a:t> ac</a:t>
            </a: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Evaluarea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modelului</a:t>
            </a:r>
            <a:endParaRPr lang="en-US" altLang="en-M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60746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A0B8243-0F6E-C44B-D113-EBD4E6BE6929}"/>
              </a:ext>
            </a:extLst>
          </p:cNvPr>
          <p:cNvSpPr>
            <a:spLocks noGrp="1" noChangeArrowheads="1"/>
          </p:cNvSpPr>
          <p:nvPr>
            <p:ph type="title"/>
          </p:nvPr>
        </p:nvSpPr>
        <p:spPr>
          <a:xfrm>
            <a:off x="6859588" y="457200"/>
            <a:ext cx="1654175" cy="854075"/>
          </a:xfrm>
        </p:spPr>
        <p:txBody>
          <a:bodyPr/>
          <a:lstStyle/>
          <a:p>
            <a:pPr algn="ctr"/>
            <a:r>
              <a:rPr lang="ro-RO" altLang="ro-RO" sz="2800">
                <a:latin typeface="Times New Roman" panose="02020603050405020304" pitchFamily="18" charset="0"/>
                <a:cs typeface="Times New Roman" panose="02020603050405020304" pitchFamily="18" charset="0"/>
              </a:rPr>
              <a:t>Ipoteze</a:t>
            </a:r>
            <a:endParaRPr lang="en-US" altLang="ro-RO" sz="2800">
              <a:latin typeface="Times New Roman" panose="02020603050405020304" pitchFamily="18" charset="0"/>
              <a:cs typeface="Times New Roman" panose="02020603050405020304" pitchFamily="18" charset="0"/>
            </a:endParaRPr>
          </a:p>
        </p:txBody>
      </p:sp>
      <p:sp>
        <p:nvSpPr>
          <p:cNvPr id="9219" name="Content Placeholder 2">
            <a:extLst>
              <a:ext uri="{FF2B5EF4-FFF2-40B4-BE49-F238E27FC236}">
                <a16:creationId xmlns:a16="http://schemas.microsoft.com/office/drawing/2014/main" id="{FC818B88-F76F-1B3A-638C-A920CFBB71FE}"/>
              </a:ext>
            </a:extLst>
          </p:cNvPr>
          <p:cNvSpPr>
            <a:spLocks noGrp="1" noChangeArrowheads="1"/>
          </p:cNvSpPr>
          <p:nvPr>
            <p:ph idx="1"/>
          </p:nvPr>
        </p:nvSpPr>
        <p:spPr>
          <a:xfrm>
            <a:off x="594612" y="1905000"/>
            <a:ext cx="7883525" cy="5334000"/>
          </a:xfrm>
        </p:spPr>
        <p:txBody>
          <a:bodyPr/>
          <a:lstStyle/>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Linearitatea: O ipoteză de bază în regresia liniară este că relația dintre variabilele independente (caracteristicile automobilelor) și variabila dependentă (prețul) este aproximativ liniară</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Independența variabilelor explicative: Se presupune că variabilele explicative (de exemplu, anul de fabricație, kilometrajul, tipul de carburant) sunt independente între ele</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reziduurilor: Se presupune că reziduurile (diferența dintre valorile prezise și cele observate) urmează o distribuție normală. </a:t>
            </a:r>
          </a:p>
          <a:p>
            <a:pPr marL="685800" algn="just">
              <a:lnSpc>
                <a:spcPct val="150000"/>
              </a:lnSpc>
              <a:buFont typeface="Times New Roman" panose="02020603050405020304" pitchFamily="18" charset="0"/>
              <a:buAutoNum type="arabicPeriod"/>
            </a:pPr>
            <a:r>
              <a:rPr lang="ro-RO" altLang="ro-RO" sz="1500" dirty="0" err="1">
                <a:latin typeface="Times New Roman" panose="02020603050405020304" pitchFamily="18" charset="0"/>
                <a:cs typeface="Times New Roman" panose="02020603050405020304" pitchFamily="18" charset="0"/>
              </a:rPr>
              <a:t>Omoștenirea</a:t>
            </a:r>
            <a:r>
              <a:rPr lang="ro-RO" altLang="ro-RO" sz="1500" dirty="0">
                <a:latin typeface="Times New Roman" panose="02020603050405020304" pitchFamily="18" charset="0"/>
                <a:cs typeface="Times New Roman" panose="02020603050405020304" pitchFamily="18" charset="0"/>
              </a:rPr>
              <a:t>: Se presupune că observațiile sunt independente și identic distribuite (</a:t>
            </a:r>
            <a:r>
              <a:rPr lang="ro-RO" altLang="ro-RO" sz="1500" dirty="0" err="1">
                <a:latin typeface="Times New Roman" panose="02020603050405020304" pitchFamily="18" charset="0"/>
                <a:cs typeface="Times New Roman" panose="02020603050405020304" pitchFamily="18" charset="0"/>
              </a:rPr>
              <a:t>iid</a:t>
            </a:r>
            <a:r>
              <a:rPr lang="ro-RO" altLang="ro-RO" sz="1500" dirty="0">
                <a:latin typeface="Times New Roman" panose="02020603050405020304" pitchFamily="18" charset="0"/>
                <a:cs typeface="Times New Roman" panose="02020603050405020304" pitchFamily="18" charset="0"/>
              </a:rPr>
              <a:t>).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Linie de regresie perfectă: Se presupune că nu există o relație liniară perfectă între variabilele independente.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datelor: Se presupune că datele inițiale sunt distribuite normal. </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B4734FE-C8C3-CF98-10E9-960886ED4B25}"/>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Analiza</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setului</a:t>
            </a:r>
            <a:r>
              <a:rPr lang="en-US" altLang="ro-RO" sz="2800" dirty="0">
                <a:latin typeface="Times New Roman" panose="02020603050405020304" pitchFamily="18" charset="0"/>
                <a:cs typeface="Times New Roman" panose="02020603050405020304" pitchFamily="18" charset="0"/>
              </a:rPr>
              <a:t> de date</a:t>
            </a:r>
          </a:p>
        </p:txBody>
      </p:sp>
      <p:sp>
        <p:nvSpPr>
          <p:cNvPr id="13315" name="TextBox 11">
            <a:extLst>
              <a:ext uri="{FF2B5EF4-FFF2-40B4-BE49-F238E27FC236}">
                <a16:creationId xmlns:a16="http://schemas.microsoft.com/office/drawing/2014/main" id="{D32890A1-6F10-C4CC-BCD5-C46AC404CDBF}"/>
              </a:ext>
            </a:extLst>
          </p:cNvPr>
          <p:cNvSpPr>
            <a:spLocks/>
          </p:cNvSpPr>
          <p:nvPr/>
        </p:nvSpPr>
        <p:spPr bwMode="auto">
          <a:xfrm>
            <a:off x="76200" y="1497013"/>
            <a:ext cx="9220200" cy="1323439"/>
          </a:xfrm>
          <a:custGeom>
            <a:avLst/>
            <a:gdLst>
              <a:gd name="T0" fmla="*/ 0 w 8991600"/>
              <a:gd name="T1" fmla="*/ 14331 h 1767389"/>
              <a:gd name="T2" fmla="*/ 4759678 w 8991600"/>
              <a:gd name="T3" fmla="*/ 0 h 1767389"/>
              <a:gd name="T4" fmla="*/ 9220200 w 8991600"/>
              <a:gd name="T5" fmla="*/ 14331 h 1767389"/>
              <a:gd name="T6" fmla="*/ 9220200 w 8991600"/>
              <a:gd name="T7" fmla="*/ 1938992 h 1767389"/>
              <a:gd name="T8" fmla="*/ 0 w 8991600"/>
              <a:gd name="T9" fmla="*/ 1938992 h 1767389"/>
              <a:gd name="T10" fmla="*/ 0 w 8991600"/>
              <a:gd name="T11" fmla="*/ 14331 h 1767389"/>
              <a:gd name="T12" fmla="*/ 0 60000 65536"/>
              <a:gd name="T13" fmla="*/ 0 60000 65536"/>
              <a:gd name="T14" fmla="*/ 0 60000 65536"/>
              <a:gd name="T15" fmla="*/ 0 60000 65536"/>
              <a:gd name="T16" fmla="*/ 0 60000 65536"/>
              <a:gd name="T17" fmla="*/ 0 60000 65536"/>
              <a:gd name="T18" fmla="*/ 0 w 8991600"/>
              <a:gd name="T19" fmla="*/ 0 h 1767389"/>
              <a:gd name="T20" fmla="*/ 8991600 w 8991600"/>
              <a:gd name="T21" fmla="*/ 1767389 h 1767389"/>
            </a:gdLst>
            <a:ahLst/>
            <a:cxnLst>
              <a:cxn ang="T12">
                <a:pos x="T0" y="T1"/>
              </a:cxn>
              <a:cxn ang="T13">
                <a:pos x="T2" y="T3"/>
              </a:cxn>
              <a:cxn ang="T14">
                <a:pos x="T4" y="T5"/>
              </a:cxn>
              <a:cxn ang="T15">
                <a:pos x="T6" y="T7"/>
              </a:cxn>
              <a:cxn ang="T16">
                <a:pos x="T8" y="T9"/>
              </a:cxn>
              <a:cxn ang="T17">
                <a:pos x="T10" y="T11"/>
              </a:cxn>
            </a:cxnLst>
            <a:rect l="T18" t="T19" r="T20" b="T21"/>
            <a:pathLst>
              <a:path w="8991600" h="1767389">
                <a:moveTo>
                  <a:pt x="0" y="13063"/>
                </a:moveTo>
                <a:lnTo>
                  <a:pt x="4641669" y="0"/>
                </a:lnTo>
                <a:lnTo>
                  <a:pt x="8991600" y="13063"/>
                </a:lnTo>
                <a:lnTo>
                  <a:pt x="8991600" y="1767389"/>
                </a:lnTo>
                <a:lnTo>
                  <a:pt x="0" y="1767389"/>
                </a:lnTo>
                <a:lnTo>
                  <a:pt x="0" y="1306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o-MD" altLang="en-MD" sz="2000" dirty="0">
                <a:solidFill>
                  <a:schemeClr val="tx1"/>
                </a:solidFill>
                <a:latin typeface="Times New Roman" panose="02020603050405020304" pitchFamily="18" charset="0"/>
                <a:cs typeface="Times New Roman" panose="02020603050405020304" pitchFamily="18" charset="0"/>
              </a:rPr>
              <a:t>Setul de date utilizat conține informații legate de </a:t>
            </a:r>
            <a:r>
              <a:rPr lang="ro-RO" altLang="en-MD" sz="2000" dirty="0">
                <a:solidFill>
                  <a:schemeClr val="tx1"/>
                </a:solidFill>
                <a:latin typeface="Times New Roman" panose="02020603050405020304" pitchFamily="18" charset="0"/>
                <a:cs typeface="Times New Roman" panose="02020603050405020304" pitchFamily="18" charset="0"/>
              </a:rPr>
              <a:t>automobile</a:t>
            </a:r>
            <a:r>
              <a:rPr lang="ro-MD" altLang="en-MD" sz="2000" dirty="0">
                <a:solidFill>
                  <a:schemeClr val="tx1"/>
                </a:solidFill>
                <a:latin typeface="Times New Roman" panose="02020603050405020304" pitchFamily="18" charset="0"/>
                <a:cs typeface="Times New Roman" panose="02020603050405020304" pitchFamily="18" charset="0"/>
              </a:rPr>
              <a:t>, inclusiv diverse caracteristici, cum ar fi anul de fabricație, numărul de cilindri, tipul de durere, modelul, starea, tipul de combustibil, prețulegistrate. Setul de date este format din 925 de intrări și 13 coloane. </a:t>
            </a:r>
            <a:endParaRPr lang="ru-RU" altLang="en-MD"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D62D2A-789B-5741-DB96-EC5A023885A5}"/>
              </a:ext>
            </a:extLst>
          </p:cNvPr>
          <p:cNvPicPr>
            <a:picLocks noChangeAspect="1"/>
          </p:cNvPicPr>
          <p:nvPr/>
        </p:nvPicPr>
        <p:blipFill>
          <a:blip r:embed="rId4"/>
          <a:stretch>
            <a:fillRect/>
          </a:stretch>
        </p:blipFill>
        <p:spPr>
          <a:xfrm>
            <a:off x="1809750" y="3432544"/>
            <a:ext cx="5524500" cy="232338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50C52A-4FB3-B9D2-7B95-A805672FA63C}"/>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023F4105-49FD-61B2-73D6-C11287F0726E}"/>
              </a:ext>
            </a:extLst>
          </p:cNvPr>
          <p:cNvPicPr>
            <a:picLocks noChangeAspect="1"/>
          </p:cNvPicPr>
          <p:nvPr/>
        </p:nvPicPr>
        <p:blipFill>
          <a:blip r:embed="rId4"/>
          <a:stretch>
            <a:fillRect/>
          </a:stretch>
        </p:blipFill>
        <p:spPr>
          <a:xfrm>
            <a:off x="685800" y="1981200"/>
            <a:ext cx="7772400" cy="429279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7247A4E-359F-A4E1-F355-FF9186269DB7}"/>
              </a:ext>
            </a:extLst>
          </p:cNvPr>
          <p:cNvSpPr>
            <a:spLocks noGrp="1" noChangeArrowheads="1"/>
          </p:cNvSpPr>
          <p:nvPr>
            <p:ph type="title"/>
          </p:nvPr>
        </p:nvSpPr>
        <p:spPr>
          <a:xfrm>
            <a:off x="39624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ED48F67F-20DF-A66C-B1FE-79F4BE73A4CB}"/>
              </a:ext>
            </a:extLst>
          </p:cNvPr>
          <p:cNvPicPr>
            <a:picLocks noChangeAspect="1"/>
          </p:cNvPicPr>
          <p:nvPr/>
        </p:nvPicPr>
        <p:blipFill>
          <a:blip r:embed="rId4"/>
          <a:stretch>
            <a:fillRect/>
          </a:stretch>
        </p:blipFill>
        <p:spPr>
          <a:xfrm>
            <a:off x="685800" y="2057400"/>
            <a:ext cx="7772400" cy="421976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F89A1E-1A05-0FA8-69EE-ABA9B398BF17}"/>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102B91A5-AFC7-0BF7-2EF4-E6B2FB9E5A51}"/>
              </a:ext>
            </a:extLst>
          </p:cNvPr>
          <p:cNvPicPr>
            <a:picLocks noChangeAspect="1"/>
          </p:cNvPicPr>
          <p:nvPr/>
        </p:nvPicPr>
        <p:blipFill>
          <a:blip r:embed="rId4"/>
          <a:stretch>
            <a:fillRect/>
          </a:stretch>
        </p:blipFill>
        <p:spPr>
          <a:xfrm>
            <a:off x="685800" y="1676400"/>
            <a:ext cx="7772400" cy="417095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5778</TotalTime>
  <Words>446</Words>
  <Application>Microsoft Macintosh PowerPoint</Application>
  <PresentationFormat>On-screen Show (4:3)</PresentationFormat>
  <Paragraphs>40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PT Sans</vt:lpstr>
      <vt:lpstr>Times New Roman</vt:lpstr>
      <vt:lpstr>Office Theme</vt:lpstr>
      <vt:lpstr>PowerPoint Presentation</vt:lpstr>
      <vt:lpstr>Problema</vt:lpstr>
      <vt:lpstr>Scopul</vt:lpstr>
      <vt:lpstr>Obiective</vt:lpstr>
      <vt:lpstr>Ipoteze</vt:lpstr>
      <vt:lpstr>Analiza setului de date</vt:lpstr>
      <vt:lpstr>Analiza exploratorie a datelor</vt:lpstr>
      <vt:lpstr>Analiza exploratorie a datelor</vt:lpstr>
      <vt:lpstr>Analiza exploratorie a datelor</vt:lpstr>
      <vt:lpstr>Analiza exploratorie a datelor</vt:lpstr>
      <vt:lpstr>Analiza exploratorie a datelor</vt:lpstr>
      <vt:lpstr>Analiza exploratorie a datelor</vt:lpstr>
      <vt:lpstr>Regresie liniară</vt:lpstr>
      <vt:lpstr>Regresie liniară</vt:lpstr>
      <vt:lpstr>Regresie liniară</vt:lpstr>
      <vt:lpstr>Regresie liniară</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Damian Dubciuc</cp:lastModifiedBy>
  <cp:revision>204</cp:revision>
  <cp:lastPrinted>1601-01-01T00:00:00Z</cp:lastPrinted>
  <dcterms:created xsi:type="dcterms:W3CDTF">2016-11-09T12:50:21Z</dcterms:created>
  <dcterms:modified xsi:type="dcterms:W3CDTF">2023-12-05T15:50:09Z</dcterms:modified>
</cp:coreProperties>
</file>