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64"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73" autoAdjust="0"/>
  </p:normalViewPr>
  <p:slideViewPr>
    <p:cSldViewPr snapToGrid="0">
      <p:cViewPr varScale="1">
        <p:scale>
          <a:sx n="113" d="100"/>
          <a:sy n="113" d="100"/>
        </p:scale>
        <p:origin x="456" y="1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6920603-7F0B-48D3-A772-15D5DFF3DBD3}" type="datetimeFigureOut">
              <a:rPr lang="en-US" smtClean="0"/>
              <a:t>2016-03-13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24069920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20603-7F0B-48D3-A772-15D5DFF3DBD3}" type="datetimeFigureOut">
              <a:rPr lang="en-US" smtClean="0"/>
              <a:t>2016-03-13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58129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6920603-7F0B-48D3-A772-15D5DFF3DBD3}" type="datetimeFigureOut">
              <a:rPr lang="en-US" smtClean="0"/>
              <a:t>2016-03-13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3326237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6920603-7F0B-48D3-A772-15D5DFF3DBD3}" type="datetimeFigureOut">
              <a:rPr lang="en-US" smtClean="0"/>
              <a:t>2016-03-13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8C84FBA-2893-42FA-A253-471350B6AF6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5948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6920603-7F0B-48D3-A772-15D5DFF3DBD3}" type="datetimeFigureOut">
              <a:rPr lang="en-US" smtClean="0"/>
              <a:t>2016-03-13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2673679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6920603-7F0B-48D3-A772-15D5DFF3DBD3}" type="datetimeFigureOut">
              <a:rPr lang="en-US" smtClean="0"/>
              <a:t>2016-03-13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1322687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6920603-7F0B-48D3-A772-15D5DFF3DBD3}" type="datetimeFigureOut">
              <a:rPr lang="en-US" smtClean="0"/>
              <a:t>2016-03-13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281314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20603-7F0B-48D3-A772-15D5DFF3DBD3}" type="datetimeFigureOut">
              <a:rPr lang="en-US" smtClean="0"/>
              <a:t>2016-03-13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20331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6920603-7F0B-48D3-A772-15D5DFF3DBD3}" type="datetimeFigureOut">
              <a:rPr lang="en-US" smtClean="0"/>
              <a:t>2016-03-13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141946857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20603-7F0B-48D3-A772-15D5DFF3DBD3}" type="datetimeFigureOut">
              <a:rPr lang="en-US" smtClean="0"/>
              <a:t>2016-03-13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4244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6920603-7F0B-48D3-A772-15D5DFF3DBD3}" type="datetimeFigureOut">
              <a:rPr lang="en-US" smtClean="0"/>
              <a:t>2016-03-13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22839399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920603-7F0B-48D3-A772-15D5DFF3DBD3}" type="datetimeFigureOut">
              <a:rPr lang="en-US" smtClean="0"/>
              <a:t>2016-03-13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55846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920603-7F0B-48D3-A772-15D5DFF3DBD3}" type="datetimeFigureOut">
              <a:rPr lang="en-US" smtClean="0"/>
              <a:t>2016-03-13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423199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920603-7F0B-48D3-A772-15D5DFF3DBD3}" type="datetimeFigureOut">
              <a:rPr lang="en-US" smtClean="0"/>
              <a:t>2016-03-13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97833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20603-7F0B-48D3-A772-15D5DFF3DBD3}" type="datetimeFigureOut">
              <a:rPr lang="en-US" smtClean="0"/>
              <a:t>2016-03-13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56730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20603-7F0B-48D3-A772-15D5DFF3DBD3}" type="datetimeFigureOut">
              <a:rPr lang="en-US" smtClean="0"/>
              <a:t>2016-03-13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213987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20603-7F0B-48D3-A772-15D5DFF3DBD3}" type="datetimeFigureOut">
              <a:rPr lang="en-US" smtClean="0"/>
              <a:t>2016-03-13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84FBA-2893-42FA-A253-471350B6AF6C}" type="slidenum">
              <a:rPr lang="en-US" smtClean="0"/>
              <a:t>‹#›</a:t>
            </a:fld>
            <a:endParaRPr lang="en-US"/>
          </a:p>
        </p:txBody>
      </p:sp>
    </p:spTree>
    <p:extLst>
      <p:ext uri="{BB962C8B-B14F-4D97-AF65-F5344CB8AC3E}">
        <p14:creationId xmlns:p14="http://schemas.microsoft.com/office/powerpoint/2010/main" val="899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920603-7F0B-48D3-A772-15D5DFF3DBD3}" type="datetimeFigureOut">
              <a:rPr lang="en-US" smtClean="0"/>
              <a:t>2016-03-13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C84FBA-2893-42FA-A253-471350B6AF6C}" type="slidenum">
              <a:rPr lang="en-US" smtClean="0"/>
              <a:t>‹#›</a:t>
            </a:fld>
            <a:endParaRPr lang="en-US"/>
          </a:p>
        </p:txBody>
      </p:sp>
    </p:spTree>
    <p:extLst>
      <p:ext uri="{BB962C8B-B14F-4D97-AF65-F5344CB8AC3E}">
        <p14:creationId xmlns:p14="http://schemas.microsoft.com/office/powerpoint/2010/main" val="3548563728"/>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rpg</a:t>
            </a:r>
            <a:r>
              <a:rPr lang="en-US" dirty="0"/>
              <a:t> Combat </a:t>
            </a:r>
            <a:r>
              <a:rPr lang="en-US" dirty="0" smtClean="0"/>
              <a:t>Kata</a:t>
            </a:r>
            <a:endParaRPr lang="en-US" dirty="0"/>
          </a:p>
        </p:txBody>
      </p:sp>
      <p:sp>
        <p:nvSpPr>
          <p:cNvPr id="3" name="Subtitle 2"/>
          <p:cNvSpPr>
            <a:spLocks noGrp="1"/>
          </p:cNvSpPr>
          <p:nvPr>
            <p:ph type="subTitle" idx="1"/>
          </p:nvPr>
        </p:nvSpPr>
        <p:spPr>
          <a:xfrm>
            <a:off x="1371598" y="3632201"/>
            <a:ext cx="7272869" cy="685800"/>
          </a:xfrm>
        </p:spPr>
        <p:txBody>
          <a:bodyPr>
            <a:normAutofit/>
          </a:bodyPr>
          <a:lstStyle/>
          <a:p>
            <a:pPr algn="r"/>
            <a:r>
              <a:rPr lang="en-US" sz="2400" dirty="0" smtClean="0"/>
              <a:t>@</a:t>
            </a:r>
            <a:r>
              <a:rPr lang="en-US" sz="2400" dirty="0" err="1" smtClean="0"/>
              <a:t>SuuiGD</a:t>
            </a:r>
            <a:endParaRPr lang="en-US" sz="2400" dirty="0"/>
          </a:p>
        </p:txBody>
      </p:sp>
    </p:spTree>
    <p:extLst>
      <p:ext uri="{BB962C8B-B14F-4D97-AF65-F5344CB8AC3E}">
        <p14:creationId xmlns:p14="http://schemas.microsoft.com/office/powerpoint/2010/main" val="480465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RETROSPECTIVE</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What problems did you encounter?</a:t>
            </a:r>
          </a:p>
          <a:p>
            <a:endParaRPr lang="en-US" dirty="0" smtClean="0"/>
          </a:p>
          <a:p>
            <a:r>
              <a:rPr lang="en-US" dirty="0" smtClean="0"/>
              <a:t>What have you learned?</a:t>
            </a:r>
          </a:p>
          <a:p>
            <a:endParaRPr lang="en-US" dirty="0"/>
          </a:p>
          <a:p>
            <a:r>
              <a:rPr lang="en-US" dirty="0" smtClean="0"/>
              <a:t>Debate </a:t>
            </a:r>
            <a:r>
              <a:rPr lang="en-US" dirty="0" smtClean="0"/>
              <a:t>on the different ways to possibly solve the kata!</a:t>
            </a:r>
            <a:endParaRPr lang="en-US" dirty="0"/>
          </a:p>
        </p:txBody>
      </p:sp>
    </p:spTree>
    <p:extLst>
      <p:ext uri="{BB962C8B-B14F-4D97-AF65-F5344CB8AC3E}">
        <p14:creationId xmlns:p14="http://schemas.microsoft.com/office/powerpoint/2010/main" val="396675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For the scope of this kata, the player won’t be running around and doing stuff. The features implemented in each iteration will be limited to the framework that the game may use in the future.</a:t>
            </a:r>
          </a:p>
          <a:p>
            <a:endParaRPr lang="en-US" dirty="0" smtClean="0"/>
          </a:p>
          <a:p>
            <a:r>
              <a:rPr lang="en-US" dirty="0" smtClean="0"/>
              <a:t>It is centered on the characters combat skills which are basically damaging and healing</a:t>
            </a:r>
            <a:r>
              <a:rPr lang="en-US" dirty="0" smtClean="0"/>
              <a:t>.</a:t>
            </a:r>
          </a:p>
          <a:p>
            <a:endParaRPr lang="en-US" dirty="0" smtClean="0"/>
          </a:p>
          <a:p>
            <a:pPr lvl="1"/>
            <a:r>
              <a:rPr lang="en-US" dirty="0" smtClean="0"/>
              <a:t>You may fix a time limit for each iteration as a constraint.</a:t>
            </a:r>
            <a:endParaRPr lang="en-US" dirty="0"/>
          </a:p>
        </p:txBody>
      </p:sp>
    </p:spTree>
    <p:extLst>
      <p:ext uri="{BB962C8B-B14F-4D97-AF65-F5344CB8AC3E}">
        <p14:creationId xmlns:p14="http://schemas.microsoft.com/office/powerpoint/2010/main" val="384623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p:spPr>
        <p:txBody>
          <a:bodyPr/>
          <a:lstStyle/>
          <a:p>
            <a:r>
              <a:rPr lang="en-US" dirty="0" smtClean="0"/>
              <a:t>Preparation (10 MIN)</a:t>
            </a:r>
            <a:endParaRPr lang="en-US" dirty="0"/>
          </a:p>
        </p:txBody>
      </p:sp>
      <p:sp>
        <p:nvSpPr>
          <p:cNvPr id="3" name="Content Placeholder 2"/>
          <p:cNvSpPr>
            <a:spLocks noGrp="1"/>
          </p:cNvSpPr>
          <p:nvPr>
            <p:ph idx="1"/>
          </p:nvPr>
        </p:nvSpPr>
        <p:spPr/>
        <p:txBody>
          <a:bodyPr/>
          <a:lstStyle/>
          <a:p>
            <a:endParaRPr lang="en-US" dirty="0" smtClean="0"/>
          </a:p>
          <a:p>
            <a:r>
              <a:rPr lang="en-US" dirty="0" smtClean="0"/>
              <a:t>Find a pair</a:t>
            </a:r>
          </a:p>
          <a:p>
            <a:endParaRPr lang="en-US" dirty="0"/>
          </a:p>
          <a:p>
            <a:r>
              <a:rPr lang="en-US" dirty="0" smtClean="0"/>
              <a:t>Choose a language</a:t>
            </a:r>
          </a:p>
          <a:p>
            <a:endParaRPr lang="en-US" dirty="0"/>
          </a:p>
          <a:p>
            <a:r>
              <a:rPr lang="en-US" dirty="0" smtClean="0"/>
              <a:t>Setup your environment</a:t>
            </a:r>
            <a:endParaRPr lang="en-US" dirty="0"/>
          </a:p>
        </p:txBody>
      </p:sp>
    </p:spTree>
    <p:extLst>
      <p:ext uri="{BB962C8B-B14F-4D97-AF65-F5344CB8AC3E}">
        <p14:creationId xmlns:p14="http://schemas.microsoft.com/office/powerpoint/2010/main" val="129295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a:t>
            </a:r>
            <a:r>
              <a:rPr lang="en-US" dirty="0"/>
              <a:t>1</a:t>
            </a:r>
          </a:p>
        </p:txBody>
      </p:sp>
      <p:sp>
        <p:nvSpPr>
          <p:cNvPr id="3" name="Content Placeholder 2"/>
          <p:cNvSpPr>
            <a:spLocks noGrp="1"/>
          </p:cNvSpPr>
          <p:nvPr>
            <p:ph idx="1"/>
          </p:nvPr>
        </p:nvSpPr>
        <p:spPr>
          <a:xfrm>
            <a:off x="685800" y="2194560"/>
            <a:ext cx="5376333" cy="4024125"/>
          </a:xfrm>
        </p:spPr>
        <p:txBody>
          <a:bodyPr>
            <a:normAutofit/>
          </a:bodyPr>
          <a:lstStyle/>
          <a:p>
            <a:r>
              <a:rPr lang="en-US" dirty="0" smtClean="0"/>
              <a:t>Characters have:</a:t>
            </a:r>
          </a:p>
          <a:p>
            <a:pPr lvl="1"/>
            <a:r>
              <a:rPr lang="en-US" dirty="0" smtClean="0"/>
              <a:t>Health, starting at 1000.</a:t>
            </a:r>
          </a:p>
          <a:p>
            <a:pPr lvl="1"/>
            <a:r>
              <a:rPr lang="en-US" dirty="0" smtClean="0"/>
              <a:t>Level, starting at 1.</a:t>
            </a:r>
          </a:p>
          <a:p>
            <a:pPr lvl="1"/>
            <a:endParaRPr lang="en-US" dirty="0"/>
          </a:p>
          <a:p>
            <a:r>
              <a:rPr lang="en-US" dirty="0" smtClean="0"/>
              <a:t>Characters are:</a:t>
            </a:r>
          </a:p>
          <a:p>
            <a:pPr lvl="1"/>
            <a:r>
              <a:rPr lang="en-US" dirty="0" smtClean="0"/>
              <a:t>Dead or alive.</a:t>
            </a:r>
          </a:p>
          <a:p>
            <a:pPr lvl="1"/>
            <a:endParaRPr lang="en-US" dirty="0"/>
          </a:p>
          <a:p>
            <a:r>
              <a:rPr lang="en-US" dirty="0" smtClean="0"/>
              <a:t>Characters can:</a:t>
            </a:r>
          </a:p>
          <a:p>
            <a:pPr lvl="1"/>
            <a:r>
              <a:rPr lang="en-US" dirty="0" smtClean="0"/>
              <a:t>Deal damage.</a:t>
            </a:r>
          </a:p>
          <a:p>
            <a:pPr lvl="1"/>
            <a:r>
              <a:rPr lang="en-US" dirty="0" smtClean="0"/>
              <a:t>Heal.</a:t>
            </a:r>
            <a:r>
              <a:rPr lang="en-US" dirty="0"/>
              <a:t/>
            </a:r>
            <a:br>
              <a:rPr lang="en-US" dirty="0"/>
            </a:br>
            <a:endParaRPr lang="en-US" dirty="0"/>
          </a:p>
        </p:txBody>
      </p:sp>
      <p:sp>
        <p:nvSpPr>
          <p:cNvPr id="5" name="Content Placeholder 2"/>
          <p:cNvSpPr txBox="1">
            <a:spLocks/>
          </p:cNvSpPr>
          <p:nvPr/>
        </p:nvSpPr>
        <p:spPr>
          <a:xfrm>
            <a:off x="6062133" y="2331719"/>
            <a:ext cx="5376333"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smtClean="0"/>
              <a:t>Conditions:</a:t>
            </a:r>
          </a:p>
          <a:p>
            <a:pPr lvl="1"/>
            <a:r>
              <a:rPr lang="en-US" dirty="0" smtClean="0"/>
              <a:t>When the damage received is higher than the actual health, health drops to 0 and the character dies.</a:t>
            </a:r>
          </a:p>
          <a:p>
            <a:pPr lvl="1"/>
            <a:endParaRPr lang="en-US" dirty="0" smtClean="0"/>
          </a:p>
          <a:p>
            <a:pPr lvl="1"/>
            <a:r>
              <a:rPr lang="en-US" dirty="0" smtClean="0"/>
              <a:t>When the character is dead, he cannot be healed.</a:t>
            </a:r>
          </a:p>
          <a:p>
            <a:pPr lvl="1"/>
            <a:endParaRPr lang="en-US" dirty="0" smtClean="0"/>
          </a:p>
          <a:p>
            <a:pPr lvl="1"/>
            <a:r>
              <a:rPr lang="en-US" dirty="0" smtClean="0"/>
              <a:t>The character cannot be healed over 1000 health.</a:t>
            </a:r>
          </a:p>
        </p:txBody>
      </p:sp>
    </p:spTree>
    <p:extLst>
      <p:ext uri="{BB962C8B-B14F-4D97-AF65-F5344CB8AC3E}">
        <p14:creationId xmlns:p14="http://schemas.microsoft.com/office/powerpoint/2010/main" val="111430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2</a:t>
            </a:r>
            <a:endParaRPr lang="en-US" dirty="0"/>
          </a:p>
        </p:txBody>
      </p:sp>
      <p:sp>
        <p:nvSpPr>
          <p:cNvPr id="3" name="Content Placeholder 2"/>
          <p:cNvSpPr>
            <a:spLocks noGrp="1"/>
          </p:cNvSpPr>
          <p:nvPr>
            <p:ph idx="1"/>
          </p:nvPr>
        </p:nvSpPr>
        <p:spPr/>
        <p:txBody>
          <a:bodyPr/>
          <a:lstStyle/>
          <a:p>
            <a:r>
              <a:rPr lang="en-US" dirty="0" smtClean="0"/>
              <a:t>The player can deal damage to his enemies, but not to himself.</a:t>
            </a:r>
          </a:p>
          <a:p>
            <a:pPr marL="0" indent="0">
              <a:buNone/>
            </a:pPr>
            <a:endParaRPr lang="en-US" dirty="0" smtClean="0"/>
          </a:p>
          <a:p>
            <a:r>
              <a:rPr lang="en-US" dirty="0" smtClean="0"/>
              <a:t>The player can heal himself, but not his enemies.</a:t>
            </a:r>
          </a:p>
          <a:p>
            <a:endParaRPr lang="en-US" dirty="0"/>
          </a:p>
          <a:p>
            <a:r>
              <a:rPr lang="en-US" dirty="0"/>
              <a:t>The level now has an effect on the damage applied</a:t>
            </a:r>
            <a:r>
              <a:rPr lang="en-US" dirty="0" smtClean="0"/>
              <a:t>.</a:t>
            </a:r>
            <a:endParaRPr lang="en-US" dirty="0"/>
          </a:p>
          <a:p>
            <a:pPr lvl="1"/>
            <a:r>
              <a:rPr lang="en-US" dirty="0"/>
              <a:t>If the target is 5 or more levels above the player, the damage applied will be reduced by 50%.</a:t>
            </a:r>
          </a:p>
          <a:p>
            <a:pPr lvl="1"/>
            <a:r>
              <a:rPr lang="en-US" dirty="0"/>
              <a:t>If the target is 5 or </a:t>
            </a:r>
            <a:r>
              <a:rPr lang="en-US" dirty="0" smtClean="0"/>
              <a:t>more levels </a:t>
            </a:r>
            <a:r>
              <a:rPr lang="en-US" dirty="0"/>
              <a:t>below the player, the damage applied will be boosted by 50%.</a:t>
            </a:r>
          </a:p>
          <a:p>
            <a:endParaRPr lang="en-US" dirty="0" smtClean="0"/>
          </a:p>
        </p:txBody>
      </p:sp>
    </p:spTree>
    <p:extLst>
      <p:ext uri="{BB962C8B-B14F-4D97-AF65-F5344CB8AC3E}">
        <p14:creationId xmlns:p14="http://schemas.microsoft.com/office/powerpoint/2010/main" val="358444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3</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player </a:t>
            </a:r>
            <a:r>
              <a:rPr lang="en-US" dirty="0" smtClean="0"/>
              <a:t>has </a:t>
            </a:r>
            <a:r>
              <a:rPr lang="en-US" dirty="0" smtClean="0"/>
              <a:t>an attack range.</a:t>
            </a:r>
          </a:p>
          <a:p>
            <a:endParaRPr lang="en-US" dirty="0" smtClean="0"/>
          </a:p>
          <a:p>
            <a:pPr lvl="1"/>
            <a:r>
              <a:rPr lang="en-US" dirty="0" smtClean="0"/>
              <a:t>If he is a melee fighter, his range will be 2 meters.</a:t>
            </a:r>
          </a:p>
          <a:p>
            <a:pPr lvl="1"/>
            <a:endParaRPr lang="en-US" dirty="0" smtClean="0"/>
          </a:p>
          <a:p>
            <a:pPr lvl="1"/>
            <a:r>
              <a:rPr lang="en-US" dirty="0" smtClean="0"/>
              <a:t>If he is a ranged fighter, his range will be 20 meters.</a:t>
            </a:r>
          </a:p>
          <a:p>
            <a:pPr lvl="1"/>
            <a:endParaRPr lang="en-US" dirty="0" smtClean="0"/>
          </a:p>
          <a:p>
            <a:pPr lvl="1"/>
            <a:r>
              <a:rPr lang="en-US" dirty="0" smtClean="0"/>
              <a:t>When </a:t>
            </a:r>
            <a:r>
              <a:rPr lang="en-US" dirty="0"/>
              <a:t>trying to </a:t>
            </a:r>
            <a:r>
              <a:rPr lang="en-US" dirty="0" smtClean="0"/>
              <a:t>deal </a:t>
            </a:r>
            <a:r>
              <a:rPr lang="en-US" dirty="0"/>
              <a:t>damage, the </a:t>
            </a:r>
            <a:r>
              <a:rPr lang="en-US" dirty="0" smtClean="0"/>
              <a:t>player must </a:t>
            </a:r>
            <a:r>
              <a:rPr lang="en-US" dirty="0"/>
              <a:t>be in </a:t>
            </a:r>
            <a:r>
              <a:rPr lang="en-US" dirty="0" smtClean="0"/>
              <a:t>range.</a:t>
            </a:r>
            <a:endParaRPr lang="en-US" dirty="0"/>
          </a:p>
          <a:p>
            <a:pPr lvl="1"/>
            <a:endParaRPr lang="en-US" dirty="0" smtClean="0"/>
          </a:p>
        </p:txBody>
      </p:sp>
    </p:spTree>
    <p:extLst>
      <p:ext uri="{BB962C8B-B14F-4D97-AF65-F5344CB8AC3E}">
        <p14:creationId xmlns:p14="http://schemas.microsoft.com/office/powerpoint/2010/main" val="125647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 (10 min)</a:t>
            </a:r>
            <a:endParaRPr lang="en-US" dirty="0"/>
          </a:p>
        </p:txBody>
      </p:sp>
      <p:sp>
        <p:nvSpPr>
          <p:cNvPr id="3" name="Content Placeholder 2"/>
          <p:cNvSpPr>
            <a:spLocks noGrp="1"/>
          </p:cNvSpPr>
          <p:nvPr>
            <p:ph idx="1"/>
          </p:nvPr>
        </p:nvSpPr>
        <p:spPr/>
        <p:txBody>
          <a:bodyPr/>
          <a:lstStyle/>
          <a:p>
            <a:endParaRPr lang="en-US" dirty="0" smtClean="0"/>
          </a:p>
          <a:p>
            <a:r>
              <a:rPr lang="en-US" dirty="0" smtClean="0"/>
              <a:t>Are you keeping up with the requirements?</a:t>
            </a:r>
          </a:p>
          <a:p>
            <a:endParaRPr lang="en-US" dirty="0"/>
          </a:p>
          <a:p>
            <a:r>
              <a:rPr lang="en-US" dirty="0" smtClean="0"/>
              <a:t>Do you feel good about your design, is it scalable and easily adapted to the new requirements that will be introduced in the last iterations?</a:t>
            </a:r>
          </a:p>
          <a:p>
            <a:endParaRPr lang="en-US" dirty="0"/>
          </a:p>
          <a:p>
            <a:r>
              <a:rPr lang="en-US" dirty="0" smtClean="0"/>
              <a:t>Is everything tested and are you confident in your tests?</a:t>
            </a:r>
          </a:p>
        </p:txBody>
      </p:sp>
    </p:spTree>
    <p:extLst>
      <p:ext uri="{BB962C8B-B14F-4D97-AF65-F5344CB8AC3E}">
        <p14:creationId xmlns:p14="http://schemas.microsoft.com/office/powerpoint/2010/main" val="181635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4</a:t>
            </a:r>
            <a:endParaRPr lang="en-US" dirty="0"/>
          </a:p>
        </p:txBody>
      </p:sp>
      <p:sp>
        <p:nvSpPr>
          <p:cNvPr id="3" name="Content Placeholder 2"/>
          <p:cNvSpPr>
            <a:spLocks noGrp="1"/>
          </p:cNvSpPr>
          <p:nvPr>
            <p:ph idx="1"/>
          </p:nvPr>
        </p:nvSpPr>
        <p:spPr/>
        <p:txBody>
          <a:bodyPr/>
          <a:lstStyle/>
          <a:p>
            <a:r>
              <a:rPr lang="en-US" dirty="0" smtClean="0"/>
              <a:t>We now have factions.</a:t>
            </a:r>
          </a:p>
          <a:p>
            <a:endParaRPr lang="en-US" dirty="0"/>
          </a:p>
          <a:p>
            <a:r>
              <a:rPr lang="en-US" dirty="0" smtClean="0"/>
              <a:t>One player may join or leave one or more factions.</a:t>
            </a:r>
          </a:p>
          <a:p>
            <a:endParaRPr lang="en-US" dirty="0" smtClean="0"/>
          </a:p>
          <a:p>
            <a:r>
              <a:rPr lang="en-US" dirty="0" smtClean="0"/>
              <a:t>Players of the same faction are allies</a:t>
            </a:r>
          </a:p>
          <a:p>
            <a:pPr lvl="1"/>
            <a:endParaRPr lang="en-US" dirty="0" smtClean="0"/>
          </a:p>
          <a:p>
            <a:pPr lvl="1"/>
            <a:r>
              <a:rPr lang="en-US" dirty="0" smtClean="0"/>
              <a:t>They can’t damage each other </a:t>
            </a:r>
          </a:p>
          <a:p>
            <a:pPr lvl="1"/>
            <a:endParaRPr lang="en-US" dirty="0" smtClean="0"/>
          </a:p>
          <a:p>
            <a:pPr lvl="1"/>
            <a:r>
              <a:rPr lang="en-US" dirty="0" smtClean="0"/>
              <a:t>They can heal each other.</a:t>
            </a:r>
          </a:p>
          <a:p>
            <a:pPr marL="0" indent="0">
              <a:buNone/>
            </a:pPr>
            <a:endParaRPr lang="en-US" dirty="0"/>
          </a:p>
        </p:txBody>
      </p:sp>
    </p:spTree>
    <p:extLst>
      <p:ext uri="{BB962C8B-B14F-4D97-AF65-F5344CB8AC3E}">
        <p14:creationId xmlns:p14="http://schemas.microsoft.com/office/powerpoint/2010/main" val="276847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5</a:t>
            </a:r>
            <a:endParaRPr lang="en-US" dirty="0"/>
          </a:p>
        </p:txBody>
      </p:sp>
      <p:sp>
        <p:nvSpPr>
          <p:cNvPr id="3" name="Content Placeholder 2"/>
          <p:cNvSpPr>
            <a:spLocks noGrp="1"/>
          </p:cNvSpPr>
          <p:nvPr>
            <p:ph idx="1"/>
          </p:nvPr>
        </p:nvSpPr>
        <p:spPr/>
        <p:txBody>
          <a:bodyPr/>
          <a:lstStyle/>
          <a:p>
            <a:endParaRPr lang="en-US" dirty="0" smtClean="0"/>
          </a:p>
          <a:p>
            <a:r>
              <a:rPr lang="en-US" dirty="0" smtClean="0"/>
              <a:t>Finally, </a:t>
            </a:r>
            <a:r>
              <a:rPr lang="en-US" dirty="0" smtClean="0"/>
              <a:t>the player can damage other things that are not </a:t>
            </a:r>
            <a:r>
              <a:rPr lang="en-US" dirty="0" smtClean="0"/>
              <a:t>characters (props). </a:t>
            </a:r>
            <a:r>
              <a:rPr lang="en-US" dirty="0" smtClean="0"/>
              <a:t>This </a:t>
            </a:r>
            <a:r>
              <a:rPr lang="en-US" dirty="0" smtClean="0"/>
              <a:t>means that </a:t>
            </a:r>
            <a:r>
              <a:rPr lang="en-US" dirty="0" smtClean="0"/>
              <a:t>he can attack a </a:t>
            </a:r>
            <a:r>
              <a:rPr lang="en-US" dirty="0" smtClean="0"/>
              <a:t>house, a </a:t>
            </a:r>
            <a:r>
              <a:rPr lang="en-US" dirty="0" smtClean="0"/>
              <a:t>tree or anything else that has some </a:t>
            </a:r>
            <a:r>
              <a:rPr lang="en-US" dirty="0" smtClean="0"/>
              <a:t>health.</a:t>
            </a:r>
            <a:endParaRPr lang="en-US" dirty="0" smtClean="0"/>
          </a:p>
          <a:p>
            <a:pPr lvl="1"/>
            <a:endParaRPr lang="en-US" dirty="0" smtClean="0"/>
          </a:p>
          <a:p>
            <a:pPr lvl="1"/>
            <a:r>
              <a:rPr lang="en-US" dirty="0" smtClean="0"/>
              <a:t>Those </a:t>
            </a:r>
            <a:r>
              <a:rPr lang="en-US" dirty="0"/>
              <a:t>things cannot heal nor be healed and cannot deal damage.</a:t>
            </a:r>
          </a:p>
          <a:p>
            <a:pPr lvl="1"/>
            <a:endParaRPr lang="en-US" dirty="0" smtClean="0"/>
          </a:p>
          <a:p>
            <a:pPr lvl="1"/>
            <a:r>
              <a:rPr lang="en-US" dirty="0" smtClean="0"/>
              <a:t>They belong to no faction, as they are neutral things.</a:t>
            </a:r>
          </a:p>
          <a:p>
            <a:pPr lvl="1"/>
            <a:endParaRPr lang="en-US" dirty="0" smtClean="0"/>
          </a:p>
          <a:p>
            <a:pPr lvl="1"/>
            <a:r>
              <a:rPr lang="en-US" dirty="0" smtClean="0"/>
              <a:t>You may setup </a:t>
            </a:r>
            <a:r>
              <a:rPr lang="en-US" dirty="0"/>
              <a:t>a house starting with 2000 </a:t>
            </a:r>
            <a:r>
              <a:rPr lang="en-US" dirty="0" smtClean="0"/>
              <a:t>health.</a:t>
            </a:r>
            <a:endParaRPr lang="en-US" dirty="0"/>
          </a:p>
        </p:txBody>
      </p:sp>
    </p:spTree>
    <p:extLst>
      <p:ext uri="{BB962C8B-B14F-4D97-AF65-F5344CB8AC3E}">
        <p14:creationId xmlns:p14="http://schemas.microsoft.com/office/powerpoint/2010/main" val="31672198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293</TotalTime>
  <Words>471</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rpg Combat Kata</vt:lpstr>
      <vt:lpstr>Domain</vt:lpstr>
      <vt:lpstr>Preparation (10 MIN)</vt:lpstr>
      <vt:lpstr>Iteration 1</vt:lpstr>
      <vt:lpstr>Iteration 2</vt:lpstr>
      <vt:lpstr>Iteration 3</vt:lpstr>
      <vt:lpstr>retrospective (10 min)</vt:lpstr>
      <vt:lpstr>Iteration 4</vt:lpstr>
      <vt:lpstr>Iteration 5</vt:lpstr>
      <vt:lpstr>Final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Kata rpgame</dc:title>
  <dc:creator>DANIEL JOSE OJEDA LOISEL</dc:creator>
  <cp:lastModifiedBy>DANIEL JOSE OJEDA LOISEL</cp:lastModifiedBy>
  <cp:revision>59</cp:revision>
  <dcterms:created xsi:type="dcterms:W3CDTF">2016-01-04T18:21:02Z</dcterms:created>
  <dcterms:modified xsi:type="dcterms:W3CDTF">2016-03-13T21:24:03Z</dcterms:modified>
</cp:coreProperties>
</file>