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3" r:id="rId3"/>
    <p:sldId id="268" r:id="rId4"/>
    <p:sldId id="269" r:id="rId5"/>
    <p:sldId id="274" r:id="rId6"/>
    <p:sldId id="276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1D7"/>
    <a:srgbClr val="273852"/>
    <a:srgbClr val="151E2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984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40A9-86FD-EEE7-90B4-115B3E0CF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A40E5-DFAE-6846-262C-DC4A1C69E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DC7D-BCAA-FE6A-E9B2-79F6F220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DA1B-841A-A6E2-DB4F-1FC0EA77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7586-B296-195E-12F0-A4E41B8D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CBE0-0524-D367-1D08-670AB39F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60717-49F2-FF01-9B16-F522FBA3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A177-8C02-AD5E-46DC-1AB6F554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F1D8-0DC1-E83C-D136-E02281B9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0E77-7F01-7576-569F-20CA0D1A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56488-FE9F-8AC1-0D00-0155D755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7512D-D7D0-018E-CB53-812ED7F17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713D-BA5E-3683-3374-217D4993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B10B-B230-4243-B244-478E8D24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0C81-687A-99D8-B194-971E732E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AA12-BDD2-2125-B1CB-4FC52B79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DA8B-F514-F00F-8F6B-5298CA8B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08C-EFB0-2344-F12A-D10A4B8C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5E31-F6DC-78CF-6A45-10A6A588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F359-3303-9BE6-CE7F-8FD95ABF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1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C622-89A4-5FE1-50D9-64F4F5AA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2837-1272-17C4-28BE-B15C23AF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40E5-7313-161F-48A4-70D8AD6E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38B7-BA77-0CDE-9C02-587A340B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308C-345F-ECFA-B269-04355732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9F5F-4171-5F27-BD6C-84FF2D63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BE48-899D-C56E-6399-1D7C34E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03A6-CF4C-AB63-BE27-433DB5C8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12E2F-D644-9DAF-7C0D-0AB26F0D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FD1C-BC24-04EF-DEAF-9EBD3BED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4953-6B2E-0669-3BCC-EF4C73D3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A68C-62AB-8EAB-9A8E-A1650C09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D1EC-F7D3-4A64-802F-D5202662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5166C-5254-50B4-9F5D-6B6922B21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33948-41DD-A7E1-4F00-9DBB78505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505C1-3326-A682-6F58-BD2EB1018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C5388-68D4-3756-20F5-BBFC7603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E1284-962F-5987-42FC-C88E8995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C2DF6-8B22-332A-7804-2C6A939C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3682-5D71-C043-F672-646E3695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66C8D-C1D8-4C8A-2577-E6656C61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27559-F1CD-7182-7044-706858B3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9FB22-43B0-7CB8-14C6-09C0E8D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3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D5FAC-C6F9-548F-46AF-C9EEAD92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B3B9E-D57B-3D49-D661-78422677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57881-4876-CE56-13B4-75700C34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F04D-BA05-F975-8133-88AE32A9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EBDA-2FDA-21C3-5E4F-278F6261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3BBF9-B4B0-6FD8-2679-665533B2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E3DF1-415F-E92A-B11F-624DC00D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B3E70-7237-201A-5A24-86074F99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398F-8689-FCF9-1928-518D6793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986C-94CA-43BB-A6C4-44D8710E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E7698-4B6D-5746-E3CB-F4A858254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80BEB-6005-2003-4DFA-FB3B886C6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A816-5F0E-1673-B0E5-0AB52993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B5AF-43D4-7CE8-3E45-E89E977A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132E2-DDE0-FEC8-E127-B5C8C26F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DF703-9A47-AB55-0BE0-7BCE7E1A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5F0F-8358-1985-8828-567FD4F5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0CE1-00E3-7F20-837D-75B987959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82E0-383C-40BD-B191-2EE3638CD38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9DBC-C656-19A4-1BAB-8C62F1744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1430-A6AB-7C32-FB90-B3C45F337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08E1-0D96-4EA0-8F61-331E7E43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9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BE800E1-7408-73E6-6234-A3E3839F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B3ADB-75E9-C512-B8F2-FD827809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85" y="2766218"/>
            <a:ext cx="5725357" cy="1325563"/>
          </a:xfrm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kern="1400" spc="-5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Testing the GET method</a:t>
            </a:r>
          </a:p>
        </p:txBody>
      </p:sp>
    </p:spTree>
    <p:extLst>
      <p:ext uri="{BB962C8B-B14F-4D97-AF65-F5344CB8AC3E}">
        <p14:creationId xmlns:p14="http://schemas.microsoft.com/office/powerpoint/2010/main" val="152490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AEECB5-A2D5-0749-FE7D-C6F6D732D306}"/>
              </a:ext>
            </a:extLst>
          </p:cNvPr>
          <p:cNvSpPr/>
          <p:nvPr/>
        </p:nvSpPr>
        <p:spPr>
          <a:xfrm>
            <a:off x="7148816" y="2391101"/>
            <a:ext cx="2556769" cy="2459114"/>
          </a:xfrm>
          <a:prstGeom prst="rect">
            <a:avLst/>
          </a:prstGeom>
          <a:solidFill>
            <a:srgbClr val="39C1D7"/>
          </a:solidFill>
          <a:ln w="19050">
            <a:solidFill>
              <a:srgbClr val="2738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E25DA-E68C-0100-B849-1B25B2480497}"/>
              </a:ext>
            </a:extLst>
          </p:cNvPr>
          <p:cNvCxnSpPr/>
          <p:nvPr/>
        </p:nvCxnSpPr>
        <p:spPr>
          <a:xfrm>
            <a:off x="2381507" y="2959272"/>
            <a:ext cx="3480047" cy="0"/>
          </a:xfrm>
          <a:prstGeom prst="straightConnector1">
            <a:avLst/>
          </a:prstGeom>
          <a:ln w="76200">
            <a:solidFill>
              <a:srgbClr val="27385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6B8B21-DAA5-1609-3878-AF1F2FC8AC3D}"/>
              </a:ext>
            </a:extLst>
          </p:cNvPr>
          <p:cNvCxnSpPr>
            <a:cxnSpLocks/>
          </p:cNvCxnSpPr>
          <p:nvPr/>
        </p:nvCxnSpPr>
        <p:spPr>
          <a:xfrm flipH="1">
            <a:off x="2381507" y="4319035"/>
            <a:ext cx="3480047" cy="0"/>
          </a:xfrm>
          <a:prstGeom prst="straightConnector1">
            <a:avLst/>
          </a:prstGeom>
          <a:ln w="76200">
            <a:solidFill>
              <a:srgbClr val="27385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607A53-6795-2AC3-17DA-38306A849A5C}"/>
              </a:ext>
            </a:extLst>
          </p:cNvPr>
          <p:cNvSpPr txBox="1"/>
          <p:nvPr/>
        </p:nvSpPr>
        <p:spPr>
          <a:xfrm>
            <a:off x="3249752" y="2391101"/>
            <a:ext cx="1533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EC481-C6B1-45E3-8650-284B420875D7}"/>
              </a:ext>
            </a:extLst>
          </p:cNvPr>
          <p:cNvSpPr txBox="1"/>
          <p:nvPr/>
        </p:nvSpPr>
        <p:spPr>
          <a:xfrm>
            <a:off x="3128019" y="3734260"/>
            <a:ext cx="177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27434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1E2D"/>
            </a:gs>
            <a:gs pos="34000">
              <a:srgbClr val="273852"/>
            </a:gs>
            <a:gs pos="64000">
              <a:srgbClr val="273852"/>
            </a:gs>
            <a:gs pos="100000">
              <a:srgbClr val="151E2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1C7-94E3-D57F-3F01-A2A03335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591" y="2531602"/>
            <a:ext cx="7694818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+mn-lt"/>
              </a:rPr>
              <a:t>GET: Retrieve All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46EA-6840-C330-2955-982550B1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087" y="4034504"/>
            <a:ext cx="5457825" cy="8604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GET http://localhost:8080/students</a:t>
            </a:r>
          </a:p>
        </p:txBody>
      </p:sp>
    </p:spTree>
    <p:extLst>
      <p:ext uri="{BB962C8B-B14F-4D97-AF65-F5344CB8AC3E}">
        <p14:creationId xmlns:p14="http://schemas.microsoft.com/office/powerpoint/2010/main" val="4043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5D61-B0B2-45B5-BEB6-67F99916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273852"/>
                </a:solidFill>
                <a:latin typeface="+mn-lt"/>
              </a:rPr>
              <a:t>REST-Assured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854C5-41FD-9AB1-2301-8D39AD7C309B}"/>
              </a:ext>
            </a:extLst>
          </p:cNvPr>
          <p:cNvSpPr/>
          <p:nvPr/>
        </p:nvSpPr>
        <p:spPr>
          <a:xfrm>
            <a:off x="2202489" y="2458558"/>
            <a:ext cx="3717453" cy="84080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Given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5959F-99ED-746A-AB5C-5E593247D2F3}"/>
              </a:ext>
            </a:extLst>
          </p:cNvPr>
          <p:cNvSpPr/>
          <p:nvPr/>
        </p:nvSpPr>
        <p:spPr>
          <a:xfrm>
            <a:off x="2202489" y="3401704"/>
            <a:ext cx="3717453" cy="840802"/>
          </a:xfrm>
          <a:prstGeom prst="rect">
            <a:avLst/>
          </a:prstGeom>
          <a:solidFill>
            <a:srgbClr val="39C1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A3A6B-E1CA-FB23-62FB-B77069726658}"/>
              </a:ext>
            </a:extLst>
          </p:cNvPr>
          <p:cNvSpPr/>
          <p:nvPr/>
        </p:nvSpPr>
        <p:spPr>
          <a:xfrm>
            <a:off x="2202489" y="4344850"/>
            <a:ext cx="3717453" cy="840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3F555-6E05-5C33-0E4A-781B42DDC9EE}"/>
              </a:ext>
            </a:extLst>
          </p:cNvPr>
          <p:cNvSpPr/>
          <p:nvPr/>
        </p:nvSpPr>
        <p:spPr>
          <a:xfrm>
            <a:off x="6056823" y="2458558"/>
            <a:ext cx="4069816" cy="84080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Specify Prerequisites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0B2E2-B07F-3918-0CE6-DD769D48C843}"/>
              </a:ext>
            </a:extLst>
          </p:cNvPr>
          <p:cNvSpPr/>
          <p:nvPr/>
        </p:nvSpPr>
        <p:spPr>
          <a:xfrm>
            <a:off x="6056823" y="3401704"/>
            <a:ext cx="4069816" cy="840802"/>
          </a:xfrm>
          <a:prstGeom prst="rect">
            <a:avLst/>
          </a:prstGeom>
          <a:solidFill>
            <a:srgbClr val="39C1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Describe the action to take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BB851-EC3A-E7F5-3522-33FA47EFD23C}"/>
              </a:ext>
            </a:extLst>
          </p:cNvPr>
          <p:cNvSpPr/>
          <p:nvPr/>
        </p:nvSpPr>
        <p:spPr>
          <a:xfrm>
            <a:off x="6056823" y="4344850"/>
            <a:ext cx="4069816" cy="840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Describe the 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85744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1E2D"/>
            </a:gs>
            <a:gs pos="34000">
              <a:srgbClr val="273852"/>
            </a:gs>
            <a:gs pos="64000">
              <a:srgbClr val="273852"/>
            </a:gs>
            <a:gs pos="100000">
              <a:srgbClr val="151E2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1C7-94E3-D57F-3F01-A2A03335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591" y="2398866"/>
            <a:ext cx="769481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n-lt"/>
              </a:rPr>
              <a:t>API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46EA-6840-C330-2955-982550B1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555" y="3857523"/>
            <a:ext cx="3288890" cy="19975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⁻"/>
            </a:pPr>
            <a:r>
              <a:rPr lang="en-US" dirty="0">
                <a:solidFill>
                  <a:schemeClr val="bg1"/>
                </a:solidFill>
              </a:rPr>
              <a:t>HTTP Status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⁻"/>
            </a:pPr>
            <a:r>
              <a:rPr lang="en-US" dirty="0">
                <a:solidFill>
                  <a:schemeClr val="bg1"/>
                </a:solidFill>
              </a:rPr>
              <a:t>Headers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⁻"/>
            </a:pPr>
            <a:r>
              <a:rPr lang="en-US" dirty="0">
                <a:solidFill>
                  <a:schemeClr val="bg1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96786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1E2D"/>
            </a:gs>
            <a:gs pos="34000">
              <a:srgbClr val="273852"/>
            </a:gs>
            <a:gs pos="64000">
              <a:srgbClr val="273852"/>
            </a:gs>
            <a:gs pos="100000">
              <a:srgbClr val="151E2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1C7-94E3-D57F-3F01-A2A03335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591" y="2398866"/>
            <a:ext cx="769481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n-lt"/>
              </a:rPr>
              <a:t>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46EA-6840-C330-2955-982550B1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009" y="3857523"/>
            <a:ext cx="6509981" cy="16152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HTTP response status code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indicates whether a specific HTTP request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has been successfully completed.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6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1E2D"/>
            </a:gs>
            <a:gs pos="34000">
              <a:srgbClr val="273852"/>
            </a:gs>
            <a:gs pos="64000">
              <a:srgbClr val="273852"/>
            </a:gs>
            <a:gs pos="100000">
              <a:srgbClr val="151E2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1C7-94E3-D57F-3F01-A2A03335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53" y="25316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</a:rPr>
              <a:t>GET: http://localhost:8080/students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46EA-6840-C330-2955-982550B1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087" y="4034504"/>
            <a:ext cx="5457825" cy="8604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Status Code = 200</a:t>
            </a:r>
          </a:p>
        </p:txBody>
      </p:sp>
    </p:spTree>
    <p:extLst>
      <p:ext uri="{BB962C8B-B14F-4D97-AF65-F5344CB8AC3E}">
        <p14:creationId xmlns:p14="http://schemas.microsoft.com/office/powerpoint/2010/main" val="349179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AEA23CC7FB954C8DC5509995B588CC" ma:contentTypeVersion="16" ma:contentTypeDescription="Create a new document." ma:contentTypeScope="" ma:versionID="637f9d61ffb4e8c09a0f3402bf31b188">
  <xsd:schema xmlns:xsd="http://www.w3.org/2001/XMLSchema" xmlns:xs="http://www.w3.org/2001/XMLSchema" xmlns:p="http://schemas.microsoft.com/office/2006/metadata/properties" xmlns:ns2="6b69fb4e-a79c-4f80-82ef-c95361dd7dc3" xmlns:ns3="f1491f5c-7a69-4ec9-b2f7-f196c7ec70e0" targetNamespace="http://schemas.microsoft.com/office/2006/metadata/properties" ma:root="true" ma:fieldsID="ac56efa900ac7aee6b192fa98e53e540" ns2:_="" ns3:_="">
    <xsd:import namespace="6b69fb4e-a79c-4f80-82ef-c95361dd7dc3"/>
    <xsd:import namespace="f1491f5c-7a69-4ec9-b2f7-f196c7ec70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9fb4e-a79c-4f80-82ef-c95361dd7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91f5c-7a69-4ec9-b2f7-f196c7ec70e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6b24918-f8a5-46ca-ad7f-aada09951f9f}" ma:internalName="TaxCatchAll" ma:showField="CatchAllData" ma:web="f1491f5c-7a69-4ec9-b2f7-f196c7ec70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69fb4e-a79c-4f80-82ef-c95361dd7dc3">
      <Terms xmlns="http://schemas.microsoft.com/office/infopath/2007/PartnerControls"/>
    </lcf76f155ced4ddcb4097134ff3c332f>
    <TaxCatchAll xmlns="f1491f5c-7a69-4ec9-b2f7-f196c7ec70e0" xsi:nil="true"/>
  </documentManagement>
</p:properties>
</file>

<file path=customXml/itemProps1.xml><?xml version="1.0" encoding="utf-8"?>
<ds:datastoreItem xmlns:ds="http://schemas.openxmlformats.org/officeDocument/2006/customXml" ds:itemID="{E982AE5F-BB85-4468-AE6A-0B48424094EC}"/>
</file>

<file path=customXml/itemProps2.xml><?xml version="1.0" encoding="utf-8"?>
<ds:datastoreItem xmlns:ds="http://schemas.openxmlformats.org/officeDocument/2006/customXml" ds:itemID="{B4613125-6242-4F1A-9E76-E2F56394AFDF}"/>
</file>

<file path=customXml/itemProps3.xml><?xml version="1.0" encoding="utf-8"?>
<ds:datastoreItem xmlns:ds="http://schemas.openxmlformats.org/officeDocument/2006/customXml" ds:itemID="{A3DF73D9-F99D-4A40-BF35-EFC35BA244B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1600</TotalTime>
  <Words>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Testing the GET method</vt:lpstr>
      <vt:lpstr>PowerPoint Presentation</vt:lpstr>
      <vt:lpstr>GET: Retrieve All Students</vt:lpstr>
      <vt:lpstr>REST-Assured Pattern</vt:lpstr>
      <vt:lpstr>API Response</vt:lpstr>
      <vt:lpstr>HTTP Status Code</vt:lpstr>
      <vt:lpstr>GET: http://localhost:8080/students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Sergei Tsarik</dc:creator>
  <cp:lastModifiedBy>Aksana Karneyevets</cp:lastModifiedBy>
  <cp:revision>11</cp:revision>
  <dcterms:created xsi:type="dcterms:W3CDTF">2022-09-21T08:24:49Z</dcterms:created>
  <dcterms:modified xsi:type="dcterms:W3CDTF">2022-11-23T10:09:48Z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0x01010084AEA23CC7FB954C8DC5509995B588CC</vt:lpwstr>
  </property>
</Properties>
</file>