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1T19:54:28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wrfkaggler/ravdess-emotional-song-a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16C7F-3618-4CD7-81E1-3E1B69F4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300" dirty="0"/>
              <a:t>Speech emotion recognition</a:t>
            </a:r>
            <a:endParaRPr lang="en-CA" sz="9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FE57C-6E9A-4ED3-BA34-9CC35F93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3244690"/>
            <a:ext cx="10909643" cy="686287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Presented by: Saurav Dubey (</a:t>
            </a:r>
            <a:r>
              <a:rPr lang="en-CA" sz="3200" b="1" dirty="0"/>
              <a:t>300304233)</a:t>
            </a:r>
            <a:endParaRPr lang="en-US" sz="3200" b="1" dirty="0"/>
          </a:p>
        </p:txBody>
      </p:sp>
      <p:sp>
        <p:nvSpPr>
          <p:cNvPr id="25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A9661"/>
          </a:solidFill>
          <a:ln w="38100" cap="rnd">
            <a:solidFill>
              <a:srgbClr val="BA966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54CAD-D352-42B9-BEC8-66CC6E09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8" y="4251960"/>
            <a:ext cx="10822475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F7C70-28A1-41C1-A085-E8A6C173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Statement of the Problem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C56E-010F-4302-B172-58CE16DA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814" y="640823"/>
            <a:ext cx="6894576" cy="25265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Project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Design Architecture</a:t>
            </a:r>
          </a:p>
          <a:p>
            <a:pPr marL="0" indent="0">
              <a:lnSpc>
                <a:spcPct val="100000"/>
              </a:lnSpc>
              <a:buNone/>
            </a:pP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DAA8CA4-3A21-489C-9B2E-307D19CAB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06" y="2949929"/>
            <a:ext cx="7073780" cy="32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08A3-EE7F-4CD7-95E6-9E2B5805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 dirty="0"/>
              <a:t>Plan to develop the project</a:t>
            </a:r>
            <a:endParaRPr lang="en-CA" sz="600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AB94-A401-41E9-BF48-55B1569C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cloud9 Ubuntu environment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Exploratory, Classification(MLP Classifier) </a:t>
            </a:r>
          </a:p>
          <a:p>
            <a:pPr lvl="1"/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RAVDESS Emotional song audio</a:t>
            </a:r>
            <a:endParaRPr lang="en-US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Walkthrough</a:t>
            </a:r>
          </a:p>
          <a:p>
            <a:pPr marL="457200" lvl="1" indent="0">
              <a:buNone/>
            </a:pP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0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44AB5-C0EC-451C-9E92-7C8F73737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56388"/>
            <a:ext cx="10909640" cy="2759015"/>
          </a:xfrm>
        </p:spPr>
        <p:txBody>
          <a:bodyPr anchor="b">
            <a:normAutofit/>
          </a:bodyPr>
          <a:lstStyle/>
          <a:p>
            <a:pPr algn="ctr"/>
            <a:r>
              <a:rPr lang="en-US" sz="10000"/>
              <a:t>Thank you</a:t>
            </a:r>
            <a:endParaRPr lang="en-CA" sz="10000"/>
          </a:p>
        </p:txBody>
      </p:sp>
      <p:sp>
        <p:nvSpPr>
          <p:cNvPr id="11" name="Date Placeholder 26">
            <a:extLst>
              <a:ext uri="{FF2B5EF4-FFF2-40B4-BE49-F238E27FC236}">
                <a16:creationId xmlns:a16="http://schemas.microsoft.com/office/drawing/2014/main" id="{CFDC8673-ECDC-4BBF-85A0-B3C8BF5D5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27">
            <a:extLst>
              <a:ext uri="{FF2B5EF4-FFF2-40B4-BE49-F238E27FC236}">
                <a16:creationId xmlns:a16="http://schemas.microsoft.com/office/drawing/2014/main" id="{98563585-019D-4DED-B8F2-11788F2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28">
            <a:extLst>
              <a:ext uri="{FF2B5EF4-FFF2-40B4-BE49-F238E27FC236}">
                <a16:creationId xmlns:a16="http://schemas.microsoft.com/office/drawing/2014/main" id="{41D92710-32AD-4D92-A7BE-0C32FB75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3166330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F1EC5B3-F7E2-4B05-9E6D-E3B3A2FD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924" y="4251960"/>
            <a:ext cx="1975104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12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7CDBB8A2560B49A8656E887F65A8B6" ma:contentTypeVersion="13" ma:contentTypeDescription="Create a new document." ma:contentTypeScope="" ma:versionID="ea70b43833642a0fc73a7e3f9f7fa35b">
  <xsd:schema xmlns:xsd="http://www.w3.org/2001/XMLSchema" xmlns:xs="http://www.w3.org/2001/XMLSchema" xmlns:p="http://schemas.microsoft.com/office/2006/metadata/properties" xmlns:ns3="6ba2ee00-2565-4745-8a32-03546881d95a" xmlns:ns4="25b84d8a-62c1-4187-8bb1-38482bda5531" targetNamespace="http://schemas.microsoft.com/office/2006/metadata/properties" ma:root="true" ma:fieldsID="c1d77d12078567dab7d15089c1abb82a" ns3:_="" ns4:_="">
    <xsd:import namespace="6ba2ee00-2565-4745-8a32-03546881d95a"/>
    <xsd:import namespace="25b84d8a-62c1-4187-8bb1-38482bda55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2ee00-2565-4745-8a32-03546881d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84d8a-62c1-4187-8bb1-38482bda55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70D786-F770-484E-9D18-046610C11BE5}">
  <ds:schemaRefs>
    <ds:schemaRef ds:uri="http://www.w3.org/XML/1998/namespace"/>
    <ds:schemaRef ds:uri="http://schemas.microsoft.com/office/2006/documentManagement/types"/>
    <ds:schemaRef ds:uri="6ba2ee00-2565-4745-8a32-03546881d95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5b84d8a-62c1-4187-8bb1-38482bda553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7BF1BE5-9C46-43C4-8163-BC8F5F999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F841-2CE3-49DB-8FC0-E3720AFB2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2ee00-2565-4745-8a32-03546881d95a"/>
    <ds:schemaRef ds:uri="25b84d8a-62c1-4187-8bb1-38482bda55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Modern Love</vt:lpstr>
      <vt:lpstr>The Hand</vt:lpstr>
      <vt:lpstr>Times New Roman</vt:lpstr>
      <vt:lpstr>SketchyVTI</vt:lpstr>
      <vt:lpstr>Speech emotion recognition</vt:lpstr>
      <vt:lpstr>Statement of the Problem</vt:lpstr>
      <vt:lpstr>Plan to develop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Dubey, Saurav Dinesh</dc:creator>
  <cp:lastModifiedBy>Dubey, Saurav Dinesh</cp:lastModifiedBy>
  <cp:revision>7</cp:revision>
  <dcterms:created xsi:type="dcterms:W3CDTF">2021-04-11T18:55:54Z</dcterms:created>
  <dcterms:modified xsi:type="dcterms:W3CDTF">2021-04-11T22:48:18Z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0x010100A77CDBB8A2560B49A8656E887F65A8B6</vt:lpwstr>
  </property>
</Properties>
</file>