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1" r:id="rId10"/>
    <p:sldId id="16140632" r:id="rId11"/>
    <p:sldId id="16140630" r:id="rId12"/>
    <p:sldId id="1614062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0520" y="4586605"/>
            <a:ext cx="9476740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Devesh Dubey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Sage University, Indore ( B.Tech CSE 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1025" y="2413000"/>
            <a:ext cx="89255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This project combines security, simplicity, and aesthetics to create a powerful steganography tool. By leveraging modern web technologies and an intuitive design, it provides a seamless experience for users to encrypt and decrypt messages within images, ensuring privacy and ease of use in a visually appealing package.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/>
              <a:t>https://github.com/Dubeyguy/Steganography.git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716280" y="1870710"/>
            <a:ext cx="10759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ym typeface="+mn-ea"/>
              </a:rPr>
              <a:t>In today’s digital age, secure communication is crucial. Traditional methods of hiding messages in images often lack user-friendly interfaces and robust security. This project addresses the need for a simple, secure, and visually appealing tool to embed and extract secret messages within images using steganography, ensuring privacy and ease of use.</a:t>
            </a: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Text Box 2"/>
          <p:cNvSpPr txBox="1"/>
          <p:nvPr/>
        </p:nvSpPr>
        <p:spPr>
          <a:xfrm>
            <a:off x="744220" y="2160905"/>
            <a:ext cx="83546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Frontend: HTML, Tailwind CSS (for modern and responsive UI), JavaScript (for logic and interactivity).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Steganography: LSB (Least Significant Bit) technique to embed messages in image pixels.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Security: Base64 encoding and password protection for added security.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50240" y="1847215"/>
            <a:ext cx="84893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Sleek and Modern UI: Built with Tailwind CSS, the app offers a visually stunning and intuitive user experience.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Real-Time Feedback: Tickmark animations confirm successful file uploads, enhancing user interaction.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Password Protection: Adds an extra layer of security to encrypted messages.</a:t>
            </a: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Cross-Platform: Works seamlessly on all devices (desktop, tablet, mobile) with a responsive design.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1025" y="2001520"/>
            <a:ext cx="90004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Individuals: For personal use to securely share confidential messages.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Businesses: To protect sensitive information during digital communication.</a:t>
            </a: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/>
              <a:t>Educators and Students: To learn and demonstrate steganography concepts in a practical way.</a:t>
            </a: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9110" y="1376680"/>
            <a:ext cx="8347710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005" y="756285"/>
            <a:ext cx="7251065" cy="551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1690" y="1301750"/>
            <a:ext cx="800735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1945</Words>
  <Application>WPS Presentation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PowerPoint 演示文稿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Monarch</cp:lastModifiedBy>
  <cp:revision>27</cp:revision>
  <dcterms:created xsi:type="dcterms:W3CDTF">2021-05-26T16:50:00Z</dcterms:created>
  <dcterms:modified xsi:type="dcterms:W3CDTF">2025-02-25T18:48:58Z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69A7400F25804E96AADC0AB0A1E6BEBF_13</vt:lpwstr>
  </property>
  <property fmtid="{D5CDD505-2E9C-101B-9397-08002B2CF9AE}" pid="4" name="KSOProductBuildVer">
    <vt:lpwstr>1033-12.2.0.20323</vt:lpwstr>
  </property>
</Properties>
</file>