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64"/>
  </p:handoutMasterIdLst>
  <p:sldIdLst>
    <p:sldId id="256" r:id="rId3"/>
    <p:sldId id="278" r:id="rId4"/>
    <p:sldId id="279" r:id="rId5"/>
    <p:sldId id="312" r:id="rId6"/>
    <p:sldId id="257" r:id="rId7"/>
    <p:sldId id="258" r:id="rId8"/>
    <p:sldId id="259" r:id="rId9"/>
    <p:sldId id="260" r:id="rId11"/>
    <p:sldId id="298" r:id="rId12"/>
    <p:sldId id="294" r:id="rId13"/>
    <p:sldId id="297" r:id="rId14"/>
    <p:sldId id="295" r:id="rId15"/>
    <p:sldId id="350" r:id="rId16"/>
    <p:sldId id="351" r:id="rId17"/>
    <p:sldId id="299" r:id="rId18"/>
    <p:sldId id="301" r:id="rId19"/>
    <p:sldId id="296" r:id="rId20"/>
    <p:sldId id="302" r:id="rId21"/>
    <p:sldId id="300" r:id="rId22"/>
    <p:sldId id="303" r:id="rId23"/>
    <p:sldId id="304" r:id="rId24"/>
    <p:sldId id="305" r:id="rId25"/>
    <p:sldId id="306" r:id="rId26"/>
    <p:sldId id="308" r:id="rId27"/>
    <p:sldId id="307" r:id="rId28"/>
    <p:sldId id="309" r:id="rId29"/>
    <p:sldId id="310" r:id="rId30"/>
    <p:sldId id="311" r:id="rId31"/>
    <p:sldId id="268" r:id="rId32"/>
    <p:sldId id="261" r:id="rId33"/>
    <p:sldId id="346" r:id="rId34"/>
    <p:sldId id="345" r:id="rId35"/>
    <p:sldId id="269" r:id="rId36"/>
    <p:sldId id="263" r:id="rId37"/>
    <p:sldId id="381" r:id="rId38"/>
    <p:sldId id="382" r:id="rId39"/>
    <p:sldId id="380" r:id="rId40"/>
    <p:sldId id="270" r:id="rId41"/>
    <p:sldId id="265" r:id="rId42"/>
    <p:sldId id="266" r:id="rId43"/>
    <p:sldId id="348" r:id="rId44"/>
    <p:sldId id="391" r:id="rId45"/>
    <p:sldId id="392" r:id="rId46"/>
    <p:sldId id="407" r:id="rId47"/>
    <p:sldId id="393" r:id="rId48"/>
    <p:sldId id="395" r:id="rId49"/>
    <p:sldId id="394" r:id="rId50"/>
    <p:sldId id="396" r:id="rId51"/>
    <p:sldId id="397" r:id="rId52"/>
    <p:sldId id="398" r:id="rId53"/>
    <p:sldId id="399" r:id="rId54"/>
    <p:sldId id="400" r:id="rId55"/>
    <p:sldId id="401" r:id="rId56"/>
    <p:sldId id="403" r:id="rId57"/>
    <p:sldId id="408" r:id="rId58"/>
    <p:sldId id="402" r:id="rId59"/>
    <p:sldId id="404" r:id="rId60"/>
    <p:sldId id="405" r:id="rId61"/>
    <p:sldId id="406" r:id="rId62"/>
    <p:sldId id="271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8"/>
    <p:restoredTop sz="94659"/>
  </p:normalViewPr>
  <p:slideViewPr>
    <p:cSldViewPr snapToGrid="0" snapToObjects="1">
      <p:cViewPr>
        <p:scale>
          <a:sx n="85" d="100"/>
          <a:sy n="85" d="100"/>
        </p:scale>
        <p:origin x="86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handoutMaster" Target="handoutMasters/handoutMaster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FB73A-8C2B-F042-BFED-8E9BC3020D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9EAAB-1021-C349-BB54-F3B029F995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6EBC2-8EF4-5745-A7E6-C254FEEAD67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29247-BFB2-C442-A488-9F9DFF9D13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5.xml"/><Relationship Id="rId7" Type="http://schemas.openxmlformats.org/officeDocument/2006/relationships/image" Target="../media/image3.png"/><Relationship Id="rId6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tags" Target="../tags/tag3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image" Target="../media/image1.sv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5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image" Target="../media/image15.png"/><Relationship Id="rId6" Type="http://schemas.openxmlformats.org/officeDocument/2006/relationships/tags" Target="../tags/tag63.xml"/><Relationship Id="rId5" Type="http://schemas.openxmlformats.org/officeDocument/2006/relationships/image" Target="../media/image14.png"/><Relationship Id="rId4" Type="http://schemas.openxmlformats.org/officeDocument/2006/relationships/tags" Target="../tags/tag62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6.xml"/><Relationship Id="rId1" Type="http://schemas.openxmlformats.org/officeDocument/2006/relationships/tags" Target="../tags/tag61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67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7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image" Target="../media/image16.png"/><Relationship Id="rId4" Type="http://schemas.openxmlformats.org/officeDocument/2006/relationships/tags" Target="../tags/tag74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tags" Target="../tags/tag7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8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image" Target="../media/image14.png"/><Relationship Id="rId6" Type="http://schemas.openxmlformats.org/officeDocument/2006/relationships/tags" Target="../tags/tag90.xml"/><Relationship Id="rId5" Type="http://schemas.openxmlformats.org/officeDocument/2006/relationships/image" Target="../media/image17.png"/><Relationship Id="rId4" Type="http://schemas.openxmlformats.org/officeDocument/2006/relationships/tags" Target="../tags/tag89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93.xml"/><Relationship Id="rId1" Type="http://schemas.openxmlformats.org/officeDocument/2006/relationships/tags" Target="../tags/tag88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94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image" Target="../media/image18.png"/><Relationship Id="rId6" Type="http://schemas.openxmlformats.org/officeDocument/2006/relationships/tags" Target="../tags/tag99.xml"/><Relationship Id="rId5" Type="http://schemas.openxmlformats.org/officeDocument/2006/relationships/image" Target="../media/image14.png"/><Relationship Id="rId4" Type="http://schemas.openxmlformats.org/officeDocument/2006/relationships/tags" Target="../tags/tag98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02.xml"/><Relationship Id="rId1" Type="http://schemas.openxmlformats.org/officeDocument/2006/relationships/tags" Target="../tags/tag9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image" Target="../media/image7.jpeg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image" Target="../media/image1.sv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3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103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08.xml"/><Relationship Id="rId5" Type="http://schemas.openxmlformats.org/officeDocument/2006/relationships/image" Target="../media/image19.png"/><Relationship Id="rId4" Type="http://schemas.openxmlformats.org/officeDocument/2006/relationships/tags" Target="../tags/tag107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106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109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image" Target="../media/image14.png"/><Relationship Id="rId6" Type="http://schemas.openxmlformats.org/officeDocument/2006/relationships/tags" Target="../tags/tag114.xml"/><Relationship Id="rId5" Type="http://schemas.openxmlformats.org/officeDocument/2006/relationships/image" Target="../media/image20.png"/><Relationship Id="rId4" Type="http://schemas.openxmlformats.org/officeDocument/2006/relationships/tags" Target="../tags/tag113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17.xml"/><Relationship Id="rId1" Type="http://schemas.openxmlformats.org/officeDocument/2006/relationships/tags" Target="../tags/tag112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118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23.xml"/><Relationship Id="rId5" Type="http://schemas.openxmlformats.org/officeDocument/2006/relationships/image" Target="../media/image21.png"/><Relationship Id="rId4" Type="http://schemas.openxmlformats.org/officeDocument/2006/relationships/tags" Target="../tags/tag122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121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12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image" Target="../media/image22.png"/><Relationship Id="rId4" Type="http://schemas.openxmlformats.org/officeDocument/2006/relationships/tags" Target="../tags/tag128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127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131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37.xml"/><Relationship Id="rId5" Type="http://schemas.openxmlformats.org/officeDocument/2006/relationships/image" Target="../media/image12.png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image" Target="../media/image11.png"/><Relationship Id="rId1" Type="http://schemas.openxmlformats.org/officeDocument/2006/relationships/tags" Target="../tags/tag13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../media/image1.sv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14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138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141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144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50.xml"/><Relationship Id="rId5" Type="http://schemas.openxmlformats.org/officeDocument/2006/relationships/image" Target="../media/image12.png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11.png"/><Relationship Id="rId1" Type="http://schemas.openxmlformats.org/officeDocument/2006/relationships/tags" Target="../tags/tag147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tags" Target="../tags/tag151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tags" Target="../tags/tag154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tags" Target="../tags/tag157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tags" Target="../tags/tag160.xml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66.xml"/><Relationship Id="rId5" Type="http://schemas.openxmlformats.org/officeDocument/2006/relationships/image" Target="../media/image12.png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image" Target="../media/image11.png"/><Relationship Id="rId1" Type="http://schemas.openxmlformats.org/officeDocument/2006/relationships/tags" Target="../tags/tag163.xml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16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image" Target="../media/image1.sv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24.xml"/><Relationship Id="rId1" Type="http://schemas.openxmlformats.org/officeDocument/2006/relationships/tags" Target="../tags/tag19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170.xml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173.xml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176.xml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179.xml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84.xml"/><Relationship Id="rId5" Type="http://schemas.openxmlformats.org/officeDocument/2006/relationships/image" Target="../media/image23.png"/><Relationship Id="rId4" Type="http://schemas.openxmlformats.org/officeDocument/2006/relationships/tags" Target="../tags/tag183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182.xml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185.xml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188.xml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192.xml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196.xml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200.xml"/></Relationships>
</file>

<file path=ppt/slides/_rels/slide5.xml.rels><?xml version="1.0" encoding="UTF-8" standalone="yes"?>
<Relationships xmlns="http://schemas.openxmlformats.org/package/2006/relationships"><Relationship Id="rId9" Type="http://schemas.microsoft.com/office/2007/relationships/hdphoto" Target="../media/image10.wdp"/><Relationship Id="rId8" Type="http://schemas.openxmlformats.org/officeDocument/2006/relationships/image" Target="../media/image9.png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image" Target="../media/image1.sv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image" Target="../media/image2.svg"/><Relationship Id="rId1" Type="http://schemas.openxmlformats.org/officeDocument/2006/relationships/tags" Target="../tags/tag25.xml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204.xml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208.xml"/></Relationships>
</file>

<file path=ppt/slides/_rels/slide5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15.xml"/><Relationship Id="rId5" Type="http://schemas.openxmlformats.org/officeDocument/2006/relationships/tags" Target="../tags/tag214.xml"/><Relationship Id="rId4" Type="http://schemas.openxmlformats.org/officeDocument/2006/relationships/tags" Target="../tags/tag213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212.xml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216.xml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220.xml"/></Relationships>
</file>

<file path=ppt/slides/_rels/slide5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26.xml"/><Relationship Id="rId5" Type="http://schemas.openxmlformats.org/officeDocument/2006/relationships/image" Target="../media/image19.png"/><Relationship Id="rId4" Type="http://schemas.openxmlformats.org/officeDocument/2006/relationships/tags" Target="../tags/tag225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224.xml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227.xml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231.xml"/></Relationships>
</file>

<file path=ppt/slides/_rels/slide5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38.xml"/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235.xml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23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34.xml"/><Relationship Id="rId6" Type="http://schemas.openxmlformats.org/officeDocument/2006/relationships/image" Target="../media/image12.png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tags" Target="../tags/tag31.xml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image" Target="../media/image11.png"/><Relationship Id="rId1" Type="http://schemas.openxmlformats.org/officeDocument/2006/relationships/tags" Target="../tags/tag24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image" Target="../media/image1.sv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tags" Target="../tags/tag3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image" Target="../media/image1.sv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image" Target="../media/image14.png"/><Relationship Id="rId7" Type="http://schemas.openxmlformats.org/officeDocument/2006/relationships/tags" Target="../tags/tag54.xml"/><Relationship Id="rId6" Type="http://schemas.openxmlformats.org/officeDocument/2006/relationships/image" Target="../media/image13.png"/><Relationship Id="rId5" Type="http://schemas.openxmlformats.org/officeDocument/2006/relationships/tags" Target="../tags/tag53.xml"/><Relationship Id="rId4" Type="http://schemas.openxmlformats.org/officeDocument/2006/relationships/image" Target="../media/image1.sv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tags" Target="../tags/tag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068070" y="2417445"/>
            <a:ext cx="100564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叶根友行书(繁)" charset="-122"/>
              </a:rPr>
              <a:t>原版模组入门教程</a:t>
            </a:r>
            <a:endParaRPr kumimoji="1" lang="zh-CN" altLang="en-US" sz="96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叶根友行书(繁)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180705" y="5716905"/>
            <a:ext cx="3858895" cy="915035"/>
            <a:chOff x="1849" y="5301"/>
            <a:chExt cx="10543" cy="2500"/>
          </a:xfrm>
        </p:grpSpPr>
        <p:pic>
          <p:nvPicPr>
            <p:cNvPr id="2" name="图片 1" descr="attribution_icon_white_x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4530" y="5301"/>
              <a:ext cx="2500" cy="2500"/>
            </a:xfrm>
            <a:prstGeom prst="rect">
              <a:avLst/>
            </a:prstGeom>
          </p:spPr>
        </p:pic>
        <p:pic>
          <p:nvPicPr>
            <p:cNvPr id="3" name="图片 2" descr="cc_icon_white_x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1849" y="5301"/>
              <a:ext cx="2500" cy="2500"/>
            </a:xfrm>
            <a:prstGeom prst="rect">
              <a:avLst/>
            </a:prstGeom>
          </p:spPr>
        </p:pic>
        <p:pic>
          <p:nvPicPr>
            <p:cNvPr id="5" name="图片 4" descr="nc_white_x2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7211" y="5301"/>
              <a:ext cx="2500" cy="2500"/>
            </a:xfrm>
            <a:prstGeom prst="rect">
              <a:avLst/>
            </a:prstGeom>
          </p:spPr>
        </p:pic>
        <p:pic>
          <p:nvPicPr>
            <p:cNvPr id="6" name="图片 5" descr="sa_white_x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892" y="5301"/>
              <a:ext cx="2500" cy="2500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1228725" y="3985895"/>
            <a:ext cx="3409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原文作者：</a:t>
            </a:r>
            <a:r>
              <a:rPr lang="en-US" altLang="zh-CN" sz="2400" b="1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ruhuasiyu</a:t>
            </a:r>
            <a:endParaRPr lang="en-US" altLang="zh-CN" sz="2400" b="1">
              <a:solidFill>
                <a:schemeClr val="bg1"/>
              </a:solidFill>
              <a:latin typeface="MV Boli" panose="02000500030200090000" charset="0"/>
              <a:ea typeface="楷体" panose="02010609060101010101" charset="-122"/>
              <a:cs typeface="MV Boli" panose="02000500030200090000" charset="0"/>
            </a:endParaRPr>
          </a:p>
        </p:txBody>
      </p: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65976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3755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900324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82924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002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6685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61476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24059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002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6685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8292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90032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4059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1476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9" grpId="1"/>
      <p:bldP spid="9" grpId="2"/>
      <p:bldP spid="12" grpId="1"/>
      <p:bldP spid="9" grpId="3"/>
      <p:bldP spid="12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1644650" y="335915"/>
            <a:ext cx="962215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chemeClr val="bg1"/>
                </a:solidFill>
                <a:ea typeface="楷体" panose="02010609060101010101" charset="-122"/>
              </a:rPr>
              <a:t>绝对坐标(</a:t>
            </a:r>
            <a:r>
              <a:rPr lang="zh-CN" altLang="en-US" sz="4400" b="1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Absolute coordinate</a:t>
            </a:r>
            <a:r>
              <a:rPr lang="zh-CN" altLang="en-US" sz="4400" b="1">
                <a:solidFill>
                  <a:schemeClr val="bg1"/>
                </a:solidFill>
                <a:ea typeface="楷体" panose="02010609060101010101" charset="-122"/>
              </a:rPr>
              <a:t>)</a:t>
            </a:r>
            <a:endParaRPr lang="zh-CN" altLang="en-US" sz="4400" b="1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ea typeface="楷体" panose="02010609060101010101" charset="-122"/>
              </a:rPr>
              <a:t>绝对坐标的参照点为游戏的原点，即(0,0,0)。</a:t>
            </a:r>
            <a:endParaRPr lang="zh-CN" altLang="en-US" sz="32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ea typeface="楷体" panose="02010609060101010101" charset="-122"/>
              </a:rPr>
              <a:t>一般不特别指明的情况下都为绝对坐标、主世界。</a:t>
            </a:r>
            <a:endParaRPr lang="zh-CN" altLang="en-US" sz="3200">
              <a:solidFill>
                <a:schemeClr val="bg1"/>
              </a:solidFill>
              <a:ea typeface="楷体" panose="02010609060101010101" charset="-122"/>
            </a:endParaRPr>
          </a:p>
          <a:p>
            <a:endParaRPr lang="zh-CN" altLang="en-US" sz="32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ea typeface="楷体" panose="02010609060101010101" charset="-122"/>
              </a:rPr>
              <a:t>一般地图内的定位大多用绝对坐标，因为我们清楚所有东西的坐标，使用相对坐标则需要新的参照点并且需要一些计算，比较麻烦。</a:t>
            </a:r>
            <a:endParaRPr lang="zh-CN" altLang="en-US" sz="32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ea typeface="楷体" panose="02010609060101010101" charset="-122"/>
              </a:rPr>
              <a:t>然而能够在多个地图内使用的模块则甚少使用绝对坐标，因为我们不清楚当前坐标的绝对坐标(命令没法轻易获得此数值，即使能获取也无法将它便捷地用在其他命令中)。在这种情况下，我们会以某个实体为参照点，使用相对坐标。</a:t>
            </a:r>
            <a:endParaRPr lang="zh-CN" altLang="en-US" sz="3200">
              <a:solidFill>
                <a:schemeClr val="bg1"/>
              </a:solidFill>
              <a:ea typeface="楷体" panose="02010609060101010101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386076" y="5138348"/>
            <a:ext cx="12192000" cy="1419849"/>
          </a:xfrm>
          <a:prstGeom prst="rect">
            <a:avLst/>
          </a:prstGeom>
        </p:spPr>
      </p:pic>
      <p:pic>
        <p:nvPicPr>
          <p:cNvPr id="2" name="图片 1" descr="2021-03-15_22.43.0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71575" y="1576705"/>
            <a:ext cx="9406255" cy="4982210"/>
          </a:xfrm>
          <a:prstGeom prst="rect">
            <a:avLst/>
          </a:prstGeom>
        </p:spPr>
      </p:pic>
      <p:pic>
        <p:nvPicPr>
          <p:cNvPr id="3" name="图片 2" descr="QQ截图2021031522452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67970" y="551180"/>
            <a:ext cx="9277350" cy="890905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8"/>
            </p:custDataLst>
          </p:nvPr>
        </p:nvSpPr>
        <p:spPr>
          <a:xfrm>
            <a:off x="1171575" y="3353435"/>
            <a:ext cx="2476500" cy="21907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5" idx="0"/>
          </p:cNvCxnSpPr>
          <p:nvPr>
            <p:custDataLst>
              <p:tags r:id="rId9"/>
            </p:custDataLst>
          </p:nvPr>
        </p:nvCxnSpPr>
        <p:spPr>
          <a:xfrm flipV="1">
            <a:off x="2409825" y="1442085"/>
            <a:ext cx="419100" cy="191135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1838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4479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3018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16177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4596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183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285122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18098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4596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2819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6177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145324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02448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818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9314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9765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0495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1687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5007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0244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4532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631950" y="681355"/>
            <a:ext cx="10131425" cy="5446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相对坐标(</a:t>
            </a:r>
            <a:r>
              <a:rPr lang="zh-CN" altLang="en-US" sz="4000" b="1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Relative coordinate</a:t>
            </a:r>
            <a:r>
              <a:rPr lang="zh-CN" altLang="en-US" sz="4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endParaRPr lang="zh-CN" altLang="en-US" sz="4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相对坐标就是相对于某个点的坐标。表达相对坐标的符号为~（如~3就是+3，~就是没有变化）。比如(~5 ~ ~-3)就是某个点的(x+5, y, z-3)的位置。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相对坐标可以与绝对坐标一起使用, 比如原点为(5,5,5)，坐标(~5 20 ~-3)换为绝对坐标就是(10 20 2)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相对坐标在大部分命令都充当着一个很重要的角色, 因为很多时候我们会希望对目标相对位置进行操作, 比如在玩家上方放置方块。（有时候我们也会使用绝对的Y坐标，因为Y坐标的数值有其独特含义，如64代表的是海平面的高度。相比之下我们X, Z绝对坐标的意义就不大。）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2025015" y="1783080"/>
            <a:ext cx="8142605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局部坐标(</a:t>
            </a:r>
            <a:r>
              <a:rPr lang="zh-CN" altLang="en-US" sz="4000" b="1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Relative coordinate</a:t>
            </a:r>
            <a:r>
              <a:rPr lang="zh-CN" altLang="en-US" sz="4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endParaRPr lang="zh-CN" altLang="en-US" sz="4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局部坐标以执行者的头部为基准点，并在包括头部的倾斜角度下分别指向左、上、前方为坐标轴 x y z 的正方向。表达局部的符号为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^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（如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^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3就是+3，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^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就是没有变化）。比如(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^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 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^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^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-3)就是某个点的(x+5, y, z-3)的位置。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局部坐标不可以与绝对坐标一起使用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 flipH="1">
            <a:off x="5385865" y="4476167"/>
            <a:ext cx="12192000" cy="1419849"/>
          </a:xfrm>
          <a:prstGeom prst="rect">
            <a:avLst/>
          </a:prstGeom>
        </p:spPr>
      </p:pic>
      <p:pic>
        <p:nvPicPr>
          <p:cNvPr id="2" name="图片 1" descr="下载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955925" y="962660"/>
            <a:ext cx="4631690" cy="617537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918200" y="440690"/>
            <a:ext cx="1661795" cy="2564765"/>
            <a:chOff x="9320" y="694"/>
            <a:chExt cx="2617" cy="4039"/>
          </a:xfrm>
        </p:grpSpPr>
        <p:grpSp>
          <p:nvGrpSpPr>
            <p:cNvPr id="8" name="组合 7"/>
            <p:cNvGrpSpPr/>
            <p:nvPr/>
          </p:nvGrpSpPr>
          <p:grpSpPr>
            <a:xfrm>
              <a:off x="9320" y="1444"/>
              <a:ext cx="1867" cy="2467"/>
              <a:chOff x="11599" y="1732"/>
              <a:chExt cx="1867" cy="2467"/>
            </a:xfrm>
          </p:grpSpPr>
          <p:cxnSp>
            <p:nvCxnSpPr>
              <p:cNvPr id="4" name="直接箭头连接符 3"/>
              <p:cNvCxnSpPr/>
              <p:nvPr>
                <p:custDataLst>
                  <p:tags r:id="rId6"/>
                </p:custDataLst>
              </p:nvPr>
            </p:nvCxnSpPr>
            <p:spPr>
              <a:xfrm>
                <a:off x="11599" y="4110"/>
                <a:ext cx="1867" cy="8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箭头连接符 5"/>
              <p:cNvCxnSpPr/>
              <p:nvPr>
                <p:custDataLst>
                  <p:tags r:id="rId7"/>
                </p:custDataLst>
              </p:nvPr>
            </p:nvCxnSpPr>
            <p:spPr>
              <a:xfrm flipV="1">
                <a:off x="11599" y="3377"/>
                <a:ext cx="1536" cy="73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>
                <p:custDataLst>
                  <p:tags r:id="rId8"/>
                </p:custDataLst>
              </p:nvPr>
            </p:nvCxnSpPr>
            <p:spPr>
              <a:xfrm flipV="1">
                <a:off x="11599" y="1732"/>
                <a:ext cx="0" cy="2378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>
              <p:custDataLst>
                <p:tags r:id="rId9"/>
              </p:custDataLst>
            </p:nvPr>
          </p:nvSpPr>
          <p:spPr>
            <a:xfrm>
              <a:off x="10856" y="2267"/>
              <a:ext cx="687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>
                  <a:solidFill>
                    <a:schemeClr val="bg1"/>
                  </a:solidFill>
                  <a:latin typeface="MV Boli" panose="02000500030200090000" charset="0"/>
                  <a:cs typeface="MV Boli" panose="02000500030200090000" charset="0"/>
                </a:rPr>
                <a:t>X</a:t>
              </a:r>
              <a:endParaRPr lang="en-US" altLang="zh-CN" sz="2800">
                <a:solidFill>
                  <a:schemeClr val="bg1"/>
                </a:solidFill>
                <a:latin typeface="MV Boli" panose="02000500030200090000" charset="0"/>
                <a:cs typeface="MV Boli" panose="02000500030200090000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10"/>
              </p:custDataLst>
            </p:nvPr>
          </p:nvSpPr>
          <p:spPr>
            <a:xfrm>
              <a:off x="9320" y="694"/>
              <a:ext cx="66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>
                  <a:solidFill>
                    <a:schemeClr val="bg1"/>
                  </a:solidFill>
                  <a:latin typeface="MV Boli" panose="02000500030200090000" charset="0"/>
                  <a:cs typeface="MV Boli" panose="02000500030200090000" charset="0"/>
                </a:rPr>
                <a:t>Y</a:t>
              </a:r>
              <a:endParaRPr lang="en-US" altLang="zh-CN" sz="2800">
                <a:solidFill>
                  <a:schemeClr val="bg1"/>
                </a:solidFill>
                <a:latin typeface="MV Boli" panose="02000500030200090000" charset="0"/>
                <a:cs typeface="MV Boli" panose="02000500030200090000" charset="0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11"/>
              </p:custDataLst>
            </p:nvPr>
          </p:nvSpPr>
          <p:spPr>
            <a:xfrm>
              <a:off x="11187" y="3911"/>
              <a:ext cx="750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>
                  <a:solidFill>
                    <a:schemeClr val="bg1"/>
                  </a:solidFill>
                  <a:latin typeface="MV Boli" panose="02000500030200090000" charset="0"/>
                  <a:cs typeface="MV Boli" panose="02000500030200090000" charset="0"/>
                </a:rPr>
                <a:t>Z</a:t>
              </a:r>
              <a:endParaRPr lang="en-US" altLang="zh-CN" sz="2800">
                <a:solidFill>
                  <a:schemeClr val="bg1"/>
                </a:solidFill>
                <a:latin typeface="MV Boli" panose="02000500030200090000" charset="0"/>
                <a:cs typeface="MV Boli" panose="02000500030200090000" charset="0"/>
              </a:endParaRPr>
            </a:p>
          </p:txBody>
        </p:sp>
      </p:grp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52546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32396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2512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4829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3239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9060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4829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51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435100" y="736600"/>
            <a:ext cx="10481945" cy="538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相对坐标的原点=执行点？</a:t>
            </a:r>
            <a:endParaRPr lang="zh-CN" altLang="en-US" sz="36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在大多数使用相对坐标的情况下，是的。很大部分相对坐标是相对于执行坐标的。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然而有两个例外: 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tp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命令及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execute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命令。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tp命令的其中一个格式: 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tp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&lt;被传送实体&gt; &lt;x&gt; &lt;y&gt; &lt;z&gt;，中的(x, y, z)，原点为被传送实体的当前坐标，而不是执行点。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execute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命令的格式: 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execute</a:t>
            </a:r>
            <a:r>
              <a:rPr lang="en-US" altLang="zh-CN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 at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&lt;实体&gt;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run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&lt;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command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&gt;及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execute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as 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&lt;实体&gt;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run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&lt;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  <a:sym typeface="+mn-ea"/>
              </a:rPr>
              <a:t>command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&gt;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，中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  <a:sym typeface="+mn-ea"/>
              </a:rPr>
              <a:t>at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以选择到的实体的坐标为原点，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as 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执行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坐标为原点。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不过，在实际的使用情况上，除非是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tp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或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execute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命令，否则都是相对于执行坐标了。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579245" y="706120"/>
            <a:ext cx="10132060" cy="5446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方块坐标(</a:t>
            </a:r>
            <a:r>
              <a:rPr lang="zh-CN" altLang="en-US" sz="3600" b="1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Block coordinate</a:t>
            </a:r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endParaRPr lang="zh-CN" altLang="en-US" sz="36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我们常见的坐标是精确的，可以出现小数的。然而，对于方块我们并不需要那么精确，只需要到整数便可。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这便是方块坐标了。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方块坐标换为普通的坐标就是每个数值+0.5。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如(1, 2, 3)的普通坐标就是(1.5, 2.5, 3.5)。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部分命令会把坐标视为方块坐标（如果没有填写小数的话），如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tp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命令。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普通坐标的整数就是方块之间的边界。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输入命令的坐标参数时，按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tab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就可以补全指针指着的方块的相应坐标，令输入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fill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或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clone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等命令变得更加方便。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386076" y="5138348"/>
            <a:ext cx="12192000" cy="1419849"/>
          </a:xfrm>
          <a:prstGeom prst="rect">
            <a:avLst/>
          </a:prstGeom>
        </p:spPr>
      </p:pic>
      <p:pic>
        <p:nvPicPr>
          <p:cNvPr id="7" name="图片 6" descr="QQ截图2021031522575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50265" y="442595"/>
            <a:ext cx="6349365" cy="726440"/>
          </a:xfrm>
          <a:prstGeom prst="rect">
            <a:avLst/>
          </a:prstGeom>
        </p:spPr>
      </p:pic>
      <p:pic>
        <p:nvPicPr>
          <p:cNvPr id="9" name="图片 8" descr="2021-03-15_22.43.0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26160" y="1636395"/>
            <a:ext cx="9424670" cy="4992370"/>
          </a:xfrm>
          <a:prstGeom prst="rect">
            <a:avLst/>
          </a:prstGeom>
        </p:spPr>
      </p:pic>
      <p:sp>
        <p:nvSpPr>
          <p:cNvPr id="21" name="矩形 20"/>
          <p:cNvSpPr/>
          <p:nvPr>
            <p:custDataLst>
              <p:tags r:id="rId8"/>
            </p:custDataLst>
          </p:nvPr>
        </p:nvSpPr>
        <p:spPr>
          <a:xfrm>
            <a:off x="1026160" y="3620770"/>
            <a:ext cx="1317625" cy="19050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21" idx="0"/>
          </p:cNvCxnSpPr>
          <p:nvPr>
            <p:custDataLst>
              <p:tags r:id="rId9"/>
            </p:custDataLst>
          </p:nvPr>
        </p:nvCxnSpPr>
        <p:spPr>
          <a:xfrm flipV="1">
            <a:off x="1685290" y="1169035"/>
            <a:ext cx="1449705" cy="245173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15556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63464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5481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13216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463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1555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2973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19063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463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49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3216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8888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117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3301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7067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0259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382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4185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9667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5027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301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17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661160" y="1028700"/>
            <a:ext cx="10129520" cy="5200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维度（</a:t>
            </a:r>
            <a:r>
              <a:rPr lang="zh-CN" altLang="en-US" sz="4400" b="1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Dimension</a:t>
            </a:r>
            <a:r>
              <a:rPr lang="zh-CN" altLang="en-US" sz="4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zh-CN" altLang="en-US" sz="44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坐标体系不包括维度的参数，也就是说，我们没法在主世界里指定下界里的东西，也没法在下界里指定主</a:t>
            </a: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世界的东西等（</a:t>
            </a:r>
            <a:r>
              <a:rPr lang="zh-CN" altLang="en-US" sz="32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execute命令</a:t>
            </a: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除外</a:t>
            </a: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）。</a:t>
            </a:r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而</a:t>
            </a:r>
            <a:r>
              <a:rPr lang="zh-CN" altLang="en-US" sz="32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tp</a:t>
            </a: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等命令也没法做到跨维度的传送。故此处理跨维度的问题时需要小心。</a:t>
            </a:r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一般我们说的坐标都是说主世界</a:t>
            </a:r>
            <a:r>
              <a:rPr lang="en-US" altLang="zh-CN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altLang="en-US" sz="32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The Overworld</a:t>
            </a:r>
            <a:r>
              <a:rPr lang="en-US" altLang="zh-CN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，很少说别的维度。</a:t>
            </a:r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386076" y="5138348"/>
            <a:ext cx="12192000" cy="1419849"/>
          </a:xfrm>
          <a:prstGeom prst="rect">
            <a:avLst/>
          </a:prstGeom>
        </p:spPr>
      </p:pic>
      <p:pic>
        <p:nvPicPr>
          <p:cNvPr id="2" name="图片 1" descr="2021-03-15_22.43.0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85470" y="1429385"/>
            <a:ext cx="10063480" cy="5330825"/>
          </a:xfrm>
          <a:prstGeom prst="rect">
            <a:avLst/>
          </a:prstGeom>
        </p:spPr>
      </p:pic>
      <p:pic>
        <p:nvPicPr>
          <p:cNvPr id="3" name="图片 2" descr="QQ截图202103152305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93420" y="422275"/>
            <a:ext cx="8975725" cy="72263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8"/>
            </p:custDataLst>
          </p:nvPr>
        </p:nvSpPr>
        <p:spPr>
          <a:xfrm>
            <a:off x="585470" y="2999105"/>
            <a:ext cx="1978025" cy="14668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5" idx="0"/>
          </p:cNvCxnSpPr>
          <p:nvPr>
            <p:custDataLst>
              <p:tags r:id="rId9"/>
            </p:custDataLst>
          </p:nvPr>
        </p:nvCxnSpPr>
        <p:spPr>
          <a:xfrm flipV="1">
            <a:off x="1574800" y="1144905"/>
            <a:ext cx="1853565" cy="1854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2365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5955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7458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12914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07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2365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25091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204354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07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4439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2914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9532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11425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24974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07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9708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2914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4800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0435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036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2497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1425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655279"/>
            <a:ext cx="12192000" cy="1419849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508760" y="4344035"/>
            <a:ext cx="917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MV Boli" panose="02000500030200090000" charset="0"/>
              </a:rPr>
              <a:t>仓库地址：</a:t>
            </a:r>
            <a:r>
              <a:rPr lang="zh-CN" altLang="en-US" sz="2400" b="1">
                <a:solidFill>
                  <a:schemeClr val="bg1"/>
                </a:solidFill>
                <a:latin typeface="MV Boli" panose="02000500030200090000" charset="0"/>
                <a:cs typeface="MV Boli" panose="02000500030200090000" charset="0"/>
              </a:rPr>
              <a:t>https://gitee.com/zhangshenxing/VanillaModTutorial</a:t>
            </a:r>
            <a:endParaRPr lang="zh-CN" altLang="en-US" sz="2400" b="1">
              <a:solidFill>
                <a:schemeClr val="bg1"/>
              </a:solidFill>
              <a:latin typeface="MV Boli" panose="02000500030200090000" charset="0"/>
              <a:cs typeface="MV Boli" panose="02000500030200090000" charset="0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MV Boli" panose="02000500030200090000" charset="0"/>
              </a:rPr>
              <a:t>教程地址：</a:t>
            </a:r>
            <a:r>
              <a:rPr lang="zh-CN" altLang="en-US" sz="2400" b="1">
                <a:solidFill>
                  <a:schemeClr val="bg1"/>
                </a:solidFill>
                <a:latin typeface="MV Boli" panose="02000500030200090000" charset="0"/>
                <a:cs typeface="MV Boli" panose="02000500030200090000" charset="0"/>
              </a:rPr>
              <a:t>https://zhangshenxing.gitee.io/vanillamodtutorial/</a:t>
            </a:r>
            <a:endParaRPr lang="zh-CN" altLang="en-US" sz="2400" b="1">
              <a:solidFill>
                <a:schemeClr val="bg1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761615" y="575310"/>
            <a:ext cx="6668770" cy="3442335"/>
            <a:chOff x="4349" y="906"/>
            <a:chExt cx="10502" cy="5421"/>
          </a:xfrm>
        </p:grpSpPr>
        <p:grpSp>
          <p:nvGrpSpPr>
            <p:cNvPr id="18" name="组合 17"/>
            <p:cNvGrpSpPr/>
            <p:nvPr/>
          </p:nvGrpSpPr>
          <p:grpSpPr>
            <a:xfrm>
              <a:off x="7608" y="906"/>
              <a:ext cx="3984" cy="4841"/>
              <a:chOff x="7608" y="515"/>
              <a:chExt cx="3984" cy="4841"/>
            </a:xfrm>
          </p:grpSpPr>
          <p:pic>
            <p:nvPicPr>
              <p:cNvPr id="5" name="图片 4" descr="25_avatar_middle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>
                <a:off x="7608" y="515"/>
                <a:ext cx="3985" cy="3985"/>
              </a:xfrm>
              <a:prstGeom prst="rect">
                <a:avLst/>
              </a:prstGeom>
            </p:spPr>
          </p:pic>
          <p:sp>
            <p:nvSpPr>
              <p:cNvPr id="17" name="文本框 16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7901" y="4340"/>
                <a:ext cx="339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600">
                    <a:solidFill>
                      <a:schemeClr val="bg1"/>
                    </a:solidFill>
                    <a:latin typeface="MV Boli" panose="02000500030200090000" charset="0"/>
                    <a:cs typeface="MV Boli" panose="02000500030200090000" charset="0"/>
                  </a:rPr>
                  <a:t>ruhuasiyu</a:t>
                </a:r>
                <a:endParaRPr lang="en-US" altLang="zh-CN" sz="3600">
                  <a:solidFill>
                    <a:schemeClr val="bg1"/>
                  </a:solidFill>
                  <a:latin typeface="MV Boli" panose="02000500030200090000" charset="0"/>
                  <a:cs typeface="MV Boli" panose="02000500030200090000" charset="0"/>
                </a:endParaRPr>
              </a:p>
            </p:txBody>
          </p:sp>
        </p:grpSp>
        <p:sp>
          <p:nvSpPr>
            <p:cNvPr id="19" name="文本框 18"/>
            <p:cNvSpPr txBox="1"/>
            <p:nvPr>
              <p:custDataLst>
                <p:tags r:id="rId9"/>
              </p:custDataLst>
            </p:nvPr>
          </p:nvSpPr>
          <p:spPr>
            <a:xfrm>
              <a:off x="4349" y="5747"/>
              <a:ext cx="1050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  <a:latin typeface="MV Boli" panose="02000500030200090000" charset="0"/>
                  <a:cs typeface="MV Boli" panose="02000500030200090000" charset="0"/>
                </a:rPr>
                <a:t>https://www.mcbbs.net/home.php?mod=space&amp;uid=975525</a:t>
              </a:r>
              <a:endParaRPr lang="zh-CN" altLang="en-US">
                <a:solidFill>
                  <a:schemeClr val="bg1"/>
                </a:solidFill>
                <a:latin typeface="MV Boli" panose="02000500030200090000" charset="0"/>
                <a:cs typeface="MV Boli" panose="02000500030200090000" charset="0"/>
              </a:endParaRPr>
            </a:p>
          </p:txBody>
        </p:sp>
      </p:grp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1916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3486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9393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3486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515110" y="405765"/>
            <a:ext cx="10201910" cy="6431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朝向(</a:t>
            </a:r>
            <a:r>
              <a:rPr lang="zh-CN" altLang="en-US" sz="4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Facing</a:t>
            </a:r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Minecraft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里的朝向都是以角度为单位。可以填写负数角度。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朝向分为两个: rx, ry。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rx即平面上的转轴，垂直于当前玩家的朝向。也就是说这角度决定了玩家看向上、看向前还是看向下的。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-90就是向上，0就是看向正前方，90就是向下。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ry即垂直的转轴，这决定了平面的朝向。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2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|</a:t>
            </a:r>
            <a:r>
              <a:rPr lang="zh-CN" altLang="en-US" sz="28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值得一提的是，MC无法直接取得面向的前方的坐标，如果要做</a:t>
            </a:r>
            <a:endParaRPr lang="zh-CN" altLang="en-US" sz="2800">
              <a:solidFill>
                <a:schemeClr val="accent3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2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|</a:t>
            </a:r>
            <a:r>
              <a:rPr lang="zh-CN" altLang="en-US" sz="28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到这功能的话只能靠一些黑科技或枚举（穷举，</a:t>
            </a:r>
            <a:r>
              <a:rPr lang="zh-CN" altLang="en-US" sz="2800">
                <a:solidFill>
                  <a:schemeClr val="accent3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enumerating</a:t>
            </a:r>
            <a:r>
              <a:rPr lang="zh-CN" altLang="en-US" sz="28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zh-CN" altLang="en-US" sz="2800">
              <a:solidFill>
                <a:schemeClr val="accent3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accent3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386076" y="5138348"/>
            <a:ext cx="12192000" cy="1419849"/>
          </a:xfrm>
          <a:prstGeom prst="rect">
            <a:avLst/>
          </a:prstGeom>
        </p:spPr>
      </p:pic>
      <p:pic>
        <p:nvPicPr>
          <p:cNvPr id="2" name="图片 1" descr="rxr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953385" y="285750"/>
            <a:ext cx="6285865" cy="62858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515110" y="405765"/>
            <a:ext cx="10201910" cy="5815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>
                <a:solidFill>
                  <a:schemeClr val="bg1"/>
                </a:solidFill>
                <a:ea typeface="楷体" panose="02010609060101010101" charset="-122"/>
              </a:rPr>
              <a:t>区块（</a:t>
            </a:r>
            <a:r>
              <a:rPr lang="zh-CN" altLang="en-US" sz="4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Chunk</a:t>
            </a:r>
            <a:r>
              <a:rPr lang="zh-CN" altLang="en-US" sz="4800">
                <a:solidFill>
                  <a:schemeClr val="bg1"/>
                </a:solidFill>
                <a:ea typeface="楷体" panose="02010609060101010101" charset="-122"/>
              </a:rPr>
              <a:t>）</a:t>
            </a:r>
            <a:endParaRPr lang="zh-CN" altLang="en-US" sz="48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3600">
                <a:solidFill>
                  <a:schemeClr val="bg1"/>
                </a:solidFill>
                <a:ea typeface="楷体" panose="02010609060101010101" charset="-122"/>
              </a:rPr>
              <a:t>区块是</a:t>
            </a:r>
            <a:r>
              <a:rPr lang="zh-CN" altLang="en-US" sz="36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Minecraft</a:t>
            </a:r>
            <a:r>
              <a:rPr lang="zh-CN" altLang="en-US" sz="3600">
                <a:solidFill>
                  <a:schemeClr val="bg1"/>
                </a:solidFill>
                <a:ea typeface="楷体" panose="02010609060101010101" charset="-122"/>
              </a:rPr>
              <a:t>世界的组成部分。每个区块的大小为16*384‌‌*16，长16格，宽16格，高</a:t>
            </a:r>
            <a:r>
              <a:rPr lang="en-US" altLang="zh-CN" sz="3600">
                <a:solidFill>
                  <a:schemeClr val="bg1"/>
                </a:solidFill>
                <a:ea typeface="楷体" panose="02010609060101010101" charset="-122"/>
              </a:rPr>
              <a:t>384</a:t>
            </a:r>
            <a:r>
              <a:rPr lang="zh-CN" altLang="en-US" sz="3600">
                <a:solidFill>
                  <a:schemeClr val="bg1"/>
                </a:solidFill>
                <a:ea typeface="楷体" panose="02010609060101010101" charset="-122"/>
              </a:rPr>
              <a:t>格（y=</a:t>
            </a:r>
            <a:r>
              <a:rPr lang="en-US" altLang="zh-CN" sz="3600">
                <a:solidFill>
                  <a:schemeClr val="bg1"/>
                </a:solidFill>
                <a:ea typeface="楷体" panose="02010609060101010101" charset="-122"/>
              </a:rPr>
              <a:t>-64</a:t>
            </a:r>
            <a:r>
              <a:rPr lang="zh-CN" altLang="en-US" sz="3600">
                <a:solidFill>
                  <a:schemeClr val="bg1"/>
                </a:solidFill>
                <a:ea typeface="楷体" panose="02010609060101010101" charset="-122"/>
              </a:rPr>
              <a:t>到y=</a:t>
            </a:r>
            <a:r>
              <a:rPr lang="en-US" altLang="zh-CN" sz="3600">
                <a:solidFill>
                  <a:schemeClr val="bg1"/>
                </a:solidFill>
                <a:ea typeface="楷体" panose="02010609060101010101" charset="-122"/>
              </a:rPr>
              <a:t>319</a:t>
            </a:r>
            <a:r>
              <a:rPr lang="zh-CN" altLang="en-US" sz="3600">
                <a:solidFill>
                  <a:schemeClr val="bg1"/>
                </a:solidFill>
                <a:ea typeface="楷体" panose="02010609060101010101" charset="-122"/>
              </a:rPr>
              <a:t>）。</a:t>
            </a:r>
            <a:endParaRPr lang="zh-CN" altLang="en-US" sz="36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3600">
                <a:solidFill>
                  <a:schemeClr val="bg1"/>
                </a:solidFill>
                <a:ea typeface="楷体" panose="02010609060101010101" charset="-122"/>
              </a:rPr>
              <a:t>当你所在坐标（普通坐标）的 x或z mod16=0（mod为取余），你就是在区块的边缘上了。</a:t>
            </a:r>
            <a:endParaRPr lang="zh-CN" altLang="en-US" sz="36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3600">
                <a:solidFill>
                  <a:schemeClr val="bg1"/>
                </a:solidFill>
                <a:ea typeface="楷体" panose="02010609060101010101" charset="-122"/>
              </a:rPr>
              <a:t>方块的话。如果方块任意一个坐标数值 mod16= 0 或 15，就是贴近着区块边缘。</a:t>
            </a:r>
            <a:endParaRPr lang="zh-CN" altLang="en-US" sz="36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3600">
                <a:solidFill>
                  <a:schemeClr val="bg1"/>
                </a:solidFill>
                <a:ea typeface="楷体" panose="02010609060101010101" charset="-122"/>
              </a:rPr>
              <a:t>除了这个方法以外, 你还可以按下F3 + G, 这会显示区块边缘, 再按一次F3 + G就能关闭。</a:t>
            </a:r>
            <a:endParaRPr lang="zh-CN" altLang="en-US" sz="3600">
              <a:solidFill>
                <a:schemeClr val="bg1"/>
              </a:solidFill>
              <a:ea typeface="楷体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386076" y="5138348"/>
            <a:ext cx="12192000" cy="1419849"/>
          </a:xfrm>
          <a:prstGeom prst="rect">
            <a:avLst/>
          </a:prstGeom>
        </p:spPr>
      </p:pic>
      <p:pic>
        <p:nvPicPr>
          <p:cNvPr id="3" name="图片 2" descr="QQ截图202103152314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05815" y="339725"/>
            <a:ext cx="8040370" cy="664210"/>
          </a:xfrm>
          <a:prstGeom prst="rect">
            <a:avLst/>
          </a:prstGeom>
        </p:spPr>
      </p:pic>
      <p:pic>
        <p:nvPicPr>
          <p:cNvPr id="5" name="图片 4" descr="2021-03-15_22.43.0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05815" y="1467485"/>
            <a:ext cx="9729470" cy="515366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805815" y="3695700"/>
            <a:ext cx="1874520" cy="18986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6" idx="0"/>
          </p:cNvCxnSpPr>
          <p:nvPr>
            <p:custDataLst>
              <p:tags r:id="rId9"/>
            </p:custDataLst>
          </p:nvPr>
        </p:nvCxnSpPr>
        <p:spPr>
          <a:xfrm flipV="1">
            <a:off x="1743075" y="1003935"/>
            <a:ext cx="1275080" cy="269176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07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6393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7050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14296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510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07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29510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19507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510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4129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4296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0430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09796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39583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510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897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4296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527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9507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435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958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0979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515110" y="405765"/>
            <a:ext cx="10201910" cy="5815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4800" b="1">
                <a:solidFill>
                  <a:schemeClr val="bg1"/>
                </a:solidFill>
                <a:ea typeface="楷体" panose="02010609060101010101" charset="-122"/>
              </a:rPr>
              <a:t>出生区块(</a:t>
            </a:r>
            <a:r>
              <a:rPr sz="4800" b="1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Spawn chunk</a:t>
            </a:r>
            <a:r>
              <a:rPr sz="4800" b="1">
                <a:solidFill>
                  <a:schemeClr val="bg1"/>
                </a:solidFill>
                <a:ea typeface="楷体" panose="02010609060101010101" charset="-122"/>
              </a:rPr>
              <a:t>)</a:t>
            </a:r>
            <a:endParaRPr sz="4800" b="1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sz="3600">
                <a:solidFill>
                  <a:schemeClr val="bg1"/>
                </a:solidFill>
                <a:ea typeface="楷体" panose="02010609060101010101" charset="-122"/>
              </a:rPr>
              <a:t>出生区块在服务器/游戏运行时会被加载。如果某区块的中心距离世界出生点距离（任意一条轴的距离，不是实际距离）小于等于128格，那么它就会被加载。所以一般加载范围是16*16个区块，也有可能是17*17（如果出生点刚好在区块中心）</a:t>
            </a:r>
            <a:endParaRPr sz="36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sz="3600">
                <a:solidFill>
                  <a:schemeClr val="bg1"/>
                </a:solidFill>
                <a:ea typeface="楷体" panose="02010609060101010101" charset="-122"/>
              </a:rPr>
              <a:t>可以通过/</a:t>
            </a:r>
            <a:r>
              <a:rPr sz="36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setworldspawn</a:t>
            </a:r>
            <a:r>
              <a:rPr sz="3600">
                <a:solidFill>
                  <a:schemeClr val="bg1"/>
                </a:solidFill>
                <a:ea typeface="楷体" panose="02010609060101010101" charset="-122"/>
              </a:rPr>
              <a:t>指令来更改世界出生点，以更改出生区块。然而需要知道的是，那个出生区块更改出生区块后需要玩家经过至少一次才会开始加载。</a:t>
            </a:r>
            <a:endParaRPr sz="3600">
              <a:solidFill>
                <a:schemeClr val="bg1"/>
              </a:solidFill>
              <a:ea typeface="楷体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386076" y="5138348"/>
            <a:ext cx="12192000" cy="1419849"/>
          </a:xfrm>
          <a:prstGeom prst="rect">
            <a:avLst/>
          </a:prstGeom>
        </p:spPr>
      </p:pic>
      <p:pic>
        <p:nvPicPr>
          <p:cNvPr id="2" name="图片 1" descr="QQ截图2021031523265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3937"/>
          <a:stretch>
            <a:fillRect/>
          </a:stretch>
        </p:blipFill>
        <p:spPr>
          <a:xfrm>
            <a:off x="2846705" y="175895"/>
            <a:ext cx="6499225" cy="65055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296035" y="0"/>
            <a:ext cx="10895965" cy="68624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区块加载、卸载(</a:t>
            </a:r>
            <a:r>
              <a:rPr lang="zh-CN" altLang="en-US" sz="32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load, unload</a:t>
            </a: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除了出生区块以外，玩家附近的区块也会被加载。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玩家的加载范围是一个以玩家为中心正方形。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单人游戏中，正方形的边长取决于选项中的“渲染距离”：边长 = 渲染距离 × 2 + 1.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多人游戏中，正方形的边长取决于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server.properties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里的“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view-distance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”：边长 = view-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distance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× 2 + 1.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例如，当“渲染距离”为5个区块时，强加载区块有11×11，外边围一圈弱加载区块，再围一圈加载边界。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除此之外，还可以使用/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forceload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命令可以让区块获得“强制”类型的加载标签。加载等级为31。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“强制”类型的加载标签在游戏重启后依然有效。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加载等级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加载等级用于决定了这个区块中哪些游戏内容能够被运算。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加载等级的范围是22-44。只会在22-33的范围里有常规的游戏运算。理论上小于22的加载等级是可能的（不过在原版中不可行）。加载等级44以上是不可能的。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一个区块如果获得多个加载等级，只有最小的加载等级是有效的。加载等级越小，游戏会运算更多内容。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386076" y="5138348"/>
            <a:ext cx="12192000" cy="1419849"/>
          </a:xfrm>
          <a:prstGeom prst="rect">
            <a:avLst/>
          </a:prstGeom>
        </p:spPr>
      </p:pic>
      <p:pic>
        <p:nvPicPr>
          <p:cNvPr id="3" name="图片 2" descr="669px-Spawn_chunks_range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5895" y="571500"/>
            <a:ext cx="6372225" cy="57150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6678930" y="551815"/>
            <a:ext cx="3962400" cy="5754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强加载</a:t>
            </a:r>
            <a:r>
              <a:rPr lang="en-US" altLang="zh-CN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31及以下</a:t>
            </a:r>
            <a:endParaRPr lang="zh-CN" altLang="en-US" sz="32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所有游戏内容都能够被运算。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弱加载</a:t>
            </a:r>
            <a:r>
              <a:rPr lang="en-US" altLang="zh-CN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32</a:t>
            </a:r>
            <a:endParaRPr lang="zh-CN" altLang="en-US" sz="32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除了区块刻以及实体不会运算（例如不会移动），所有的游戏内容都正常运行，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加载边界</a:t>
            </a:r>
            <a:r>
              <a:rPr lang="en-US" altLang="zh-CN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33</a:t>
            </a:r>
            <a:endParaRPr lang="zh-CN" altLang="en-US" sz="32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只有少部分游戏内容会正常运行（红石元件和命令方块等都不能运行）。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不可访问</a:t>
            </a:r>
            <a:r>
              <a:rPr lang="en-US" altLang="zh-CN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34及以上</a:t>
            </a:r>
            <a:endParaRPr lang="zh-CN" altLang="en-US" sz="32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各种游戏内容都不会运算，但世界生成会在这些区块中运行。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436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71031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7575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71031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296035" y="244475"/>
            <a:ext cx="10895965" cy="6369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ea typeface="楷体" panose="02010609060101010101" charset="-122"/>
              </a:rPr>
              <a:t>出生点</a:t>
            </a:r>
            <a:endParaRPr lang="zh-CN" altLang="en-US" sz="32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“出生点”加载标签的等级传播</a:t>
            </a:r>
            <a:endParaRPr lang="zh-CN" altLang="en-US" sz="20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世界出生点所在的区块会获得“出生点”加载标签。使用/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setworldspawn</a:t>
            </a:r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改变世界出生点时，加载标签会同时改变。加载等级为22，是游戏中最小的加载等级。</a:t>
            </a:r>
            <a:endParaRPr lang="zh-CN" altLang="en-US" sz="20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ea typeface="楷体" panose="02010609060101010101" charset="-122"/>
              </a:rPr>
              <a:t>传送门</a:t>
            </a:r>
            <a:endParaRPr lang="zh-CN" altLang="en-US" sz="32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当实体通过下界传送门传送时，在即将到达的下界传送门所在的区块会获得传送门标签，加载等级为30。</a:t>
            </a:r>
            <a:endParaRPr lang="zh-CN" altLang="en-US" sz="2000">
              <a:solidFill>
                <a:schemeClr val="bg1"/>
              </a:solidFill>
              <a:ea typeface="楷体" panose="02010609060101010101" charset="-122"/>
            </a:endParaRPr>
          </a:p>
          <a:p>
            <a:endParaRPr lang="zh-CN" altLang="en-US" sz="20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“传送门”加载标签本身没有“存活时间”，不过如果传送门300gt（不卡顿则300gt=15秒）内没有使用过，传送门系统会移除这个加载标签。</a:t>
            </a:r>
            <a:endParaRPr lang="zh-CN" altLang="en-US" sz="20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ea typeface="楷体" panose="02010609060101010101" charset="-122"/>
              </a:rPr>
              <a:t>末影龙</a:t>
            </a:r>
            <a:endParaRPr lang="zh-CN" altLang="en-US" sz="32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“末影龙”加载类型的加载等级为24。在开始攻击末影龙时，在末地的（0,0）区块创建，并在停止或结束后移除。</a:t>
            </a:r>
            <a:endParaRPr lang="zh-CN" altLang="en-US" sz="20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ea typeface="楷体" panose="02010609060101010101" charset="-122"/>
              </a:rPr>
              <a:t>瞬移后</a:t>
            </a:r>
            <a:endParaRPr lang="zh-CN" altLang="en-US" sz="32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实体瞬移后在瞬移到的区块创建的加载标签，包括使用/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tp</a:t>
            </a:r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命令、/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spreadplayers</a:t>
            </a:r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命令，通过末地传送门。对于/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tp</a:t>
            </a:r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命令，加载等级为32，而/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spreadplayers</a:t>
            </a:r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命令和末地传送门的加载等级为33。</a:t>
            </a:r>
            <a:endParaRPr lang="zh-CN" altLang="en-US" sz="2000">
              <a:solidFill>
                <a:schemeClr val="bg1"/>
              </a:solidFill>
              <a:ea typeface="楷体" panose="02010609060101010101" charset="-122"/>
            </a:endParaRPr>
          </a:p>
          <a:p>
            <a:endParaRPr lang="zh-CN" altLang="en-US" sz="2000">
              <a:solidFill>
                <a:schemeClr val="bg1"/>
              </a:solidFill>
              <a:ea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ea typeface="楷体" panose="02010609060101010101" charset="-122"/>
              </a:rPr>
              <a:t>具有“存活时间”属性，为5gt，也就是说它在5个游戏刻后失效。</a:t>
            </a:r>
            <a:endParaRPr lang="zh-CN" altLang="en-US" sz="2000">
              <a:solidFill>
                <a:schemeClr val="bg1"/>
              </a:solidFill>
              <a:ea typeface="楷体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82387" y="1428380"/>
            <a:ext cx="7186269" cy="4682944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296410" y="1904365"/>
            <a:ext cx="33096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 smtClean="0">
                <a:solidFill>
                  <a:srgbClr val="C03B5D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贰</a:t>
            </a:r>
            <a:endParaRPr kumimoji="1" lang="en-US" altLang="zh-CN" sz="4800" dirty="0" smtClean="0">
              <a:solidFill>
                <a:srgbClr val="C03B5D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  <a:p>
            <a:pPr algn="ctr"/>
            <a:r>
              <a:rPr kumimoji="1" lang="zh-CN" altLang="en-US" sz="4800" dirty="0" smtClean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时间</a:t>
            </a:r>
            <a:r>
              <a:rPr kumimoji="1" lang="en-US" altLang="zh-CN" sz="4800" dirty="0" smtClean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 </a:t>
            </a:r>
            <a:r>
              <a:rPr kumimoji="1" lang="zh-CN" altLang="en-US" sz="4800" dirty="0" smtClean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顺序</a:t>
            </a:r>
            <a:endParaRPr kumimoji="1" lang="zh-CN" altLang="en-US" sz="4800" dirty="0" smtClean="0">
              <a:solidFill>
                <a:schemeClr val="bg1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</p:txBody>
      </p:sp>
      <p:sp>
        <p:nvSpPr>
          <p:cNvPr id="234" name="PA_文本框 6"/>
          <p:cNvSpPr txBox="1"/>
          <p:nvPr>
            <p:custDataLst>
              <p:tags r:id="rId4"/>
            </p:custDataLst>
          </p:nvPr>
        </p:nvSpPr>
        <p:spPr>
          <a:xfrm>
            <a:off x="3469005" y="2449213"/>
            <a:ext cx="4964430" cy="204720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vert="horz" wrap="squar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R="0" lvl="0" indent="0" fontAlgn="auto">
              <a:lnSpc>
                <a:spcPts val="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-1200" normalizeH="0" baseline="0">
                <a:ln>
                  <a:noFill/>
                </a:ln>
                <a:blipFill dpi="0" rotWithShape="1">
                  <a:blip r:embed="rId5"/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__________</a:t>
            </a:r>
            <a:endParaRPr lang="zh-CN" altLang="en-US" dirty="0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0" presetClass="entr" presetSubtype="0" fill="hold" grpId="0" nodeType="withEffect">
                                  <p:stCondLst>
                                    <p:cond delay="27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360)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360)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from x="100000" y="100000"/>
                                      <p:to x="300000" y="300000"/>
                                    </p:animScale>
                                    <p:animEffect transition="out" filter="fade">
                                      <p:cBhvr>
                                        <p:cTn id="13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39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655279"/>
            <a:ext cx="12192000" cy="1419849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3602355" y="1214120"/>
            <a:ext cx="5239385" cy="1014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l">
              <a:buClrTx/>
              <a:buSzTx/>
              <a:buFontTx/>
            </a:pPr>
            <a:r>
              <a:rPr lang="zh-CN" altLang="en-US" sz="6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部分内容来源：</a:t>
            </a:r>
            <a:endParaRPr lang="zh-CN" altLang="en-US" sz="6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899795" y="2228850"/>
            <a:ext cx="10643870" cy="2214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l">
              <a:buClrTx/>
              <a:buSzTx/>
              <a:buFontTx/>
            </a:pPr>
            <a:r>
              <a:rPr lang="zh-CN" altLang="en-US" sz="13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MV Boli" panose="02000500030200090000" charset="0"/>
                <a:sym typeface="+mn-ea"/>
              </a:rPr>
              <a:t>《命令进阶》</a:t>
            </a:r>
            <a:endParaRPr lang="zh-CN" altLang="en-US" sz="13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MV Boli" panose="02000500030200090000" charset="0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2357755" y="4732020"/>
            <a:ext cx="7475855" cy="460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l">
              <a:buClrTx/>
              <a:buSzTx/>
              <a:buFontTx/>
            </a:pPr>
            <a:r>
              <a:rPr lang="zh-CN" altLang="en-US" sz="2400" b="1">
                <a:solidFill>
                  <a:schemeClr val="bg1"/>
                </a:solidFill>
                <a:latin typeface="MV Boli" panose="02000500030200090000" charset="0"/>
                <a:cs typeface="MV Boli" panose="02000500030200090000" charset="0"/>
                <a:sym typeface="+mn-ea"/>
              </a:rPr>
              <a:t>https://mc-command.oschina.io/command-tutorial</a:t>
            </a:r>
            <a:endParaRPr lang="zh-CN" altLang="en-US" sz="2400" b="1">
              <a:solidFill>
                <a:schemeClr val="bg1"/>
              </a:solidFill>
              <a:latin typeface="MV Boli" panose="02000500030200090000" charset="0"/>
              <a:cs typeface="MV Boli" panose="02000500030200090000" charset="0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6708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1031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4106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1031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033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0560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72356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99974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033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5101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031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8648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9997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72356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/>
      <p:bldP spid="9" grpId="0" build="p"/>
      <p:bldP spid="9" grpId="1"/>
      <p:bldP spid="11" grpId="0" build="p"/>
      <p:bldP spid="11" grpId="1"/>
      <p:bldP spid="11" grpId="2"/>
      <p:bldP spid="11" grpId="3"/>
      <p:bldP spid="7" grpId="2"/>
      <p:bldP spid="9" grpId="2"/>
      <p:bldP spid="7" grpId="3"/>
      <p:bldP spid="11" grpId="4"/>
      <p:bldP spid="7" grpId="4"/>
      <p:bldP spid="9" grpId="3"/>
      <p:bldP spid="11" grpId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537335" y="243840"/>
            <a:ext cx="10384155" cy="6369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现实时间</a:t>
            </a:r>
            <a:endParaRPr lang="zh-CN" altLang="en-US" sz="4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现实时间就不用多说了，就是时、分、秒，相信大家都十分熟悉了。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然而在游戏里使用时分秒的东西真的不多，主要是因为游戏内的时间未必与现实世界同步（由于卡顿的缘故），因为游戏内的时间单位为游戏刻。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40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|</a:t>
            </a:r>
            <a:r>
              <a:rPr lang="zh-CN" altLang="en-US" sz="4000" b="1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额外知识：获取现实过去的时间</a:t>
            </a:r>
            <a:endParaRPr lang="zh-CN" altLang="en-US" sz="4000">
              <a:solidFill>
                <a:schemeClr val="accent3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40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|</a:t>
            </a:r>
            <a:endParaRPr lang="zh-CN" altLang="en-US" sz="4000">
              <a:solidFill>
                <a:schemeClr val="accent3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40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|</a:t>
            </a:r>
            <a:r>
              <a:rPr lang="zh-CN" altLang="en-US" sz="2800">
                <a:solidFill>
                  <a:schemeClr val="accent3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worldborder</a:t>
            </a:r>
            <a:r>
              <a:rPr lang="zh-CN" altLang="en-US" sz="28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里的时间参数是真·时间参数，以现实时间计算的。</a:t>
            </a:r>
            <a:endParaRPr lang="zh-CN" altLang="en-US" sz="2800">
              <a:solidFill>
                <a:schemeClr val="accent3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40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|</a:t>
            </a:r>
            <a:r>
              <a:rPr lang="zh-CN" altLang="en-US" sz="28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因此我们可以通过设置长时间、大长度改变，然后以</a:t>
            </a:r>
            <a:r>
              <a:rPr lang="zh-CN" altLang="en-US" sz="2800">
                <a:solidFill>
                  <a:schemeClr val="accent3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stats</a:t>
            </a:r>
            <a:r>
              <a:rPr lang="zh-CN" altLang="en-US" sz="28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及</a:t>
            </a:r>
            <a:r>
              <a:rPr lang="en-US" altLang="zh-CN" sz="40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|</a:t>
            </a:r>
            <a:r>
              <a:rPr lang="zh-CN" altLang="en-US" sz="2800">
                <a:solidFill>
                  <a:schemeClr val="accent3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worldborder get</a:t>
            </a:r>
            <a:r>
              <a:rPr lang="zh-CN" altLang="en-US" sz="28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获取边界的直径，以计算过去了的时间。</a:t>
            </a:r>
            <a:endParaRPr lang="zh-CN" altLang="en-US" sz="2800">
              <a:solidFill>
                <a:schemeClr val="accent3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655279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231775" y="511810"/>
            <a:ext cx="1172781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游戏刻</a:t>
            </a:r>
            <a:endParaRPr lang="zh-CN" altLang="en-US" sz="32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游戏刻（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game tick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 简写: 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gt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）是游戏的基础时间单位。游戏会在1刻里做很多事情，如执行命令、进行一部分红石元件的更新等。一部分事情是马上进行的，如结构方块(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Structure block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)复制方块，或是删除实体等。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然而也有部分操作需要等待下一游戏刻才可见效，如骑乘实体的位置改变。因为游戏把那些操作放进了一个列表，我们通常称作NTE(</a:t>
            </a:r>
            <a:r>
              <a:rPr lang="zh-CN" altLang="en-US" sz="2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Next Tick Entry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)，等待游戏刻开始/结束时的某个时段执行。所以我们对一些和实体、方块相关的更新需要特别留意，因为它们可能是需要1gt才能见效的，在同一gt进行重复性的操作是无意义的。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一般情况下是每秒20个游戏刻（最多20，可以更少），所以一般来说1游戏刻就是0.05秒（最短0.05秒）。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然而，如果电脑无法保持这个速度，每游戏刻的时间就可能延长。由于很多东西都是使用游戏刻来计算时间，所以如果游戏刻减慢，很多东西需要的时间会延长，而这也是大型命令系统中常见的卡顿。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假如1个游戏刻达到了1分钟的长度（当服务器配置不足以运行那么多命令/那命令需要的计算太多的时候可能出现）， 服务器一般会崩溃。因此请注意别玩得太过。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522730" y="151765"/>
            <a:ext cx="10669270" cy="6554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顺序</a:t>
            </a:r>
            <a:endParaRPr lang="zh-CN" altLang="en-US" sz="36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即使是同一游戏刻执行命令，也不可能是真正的同时的。故此执行的先后次序十分重要。命令的先后次序对效果有非常大的影响。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举个例子：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A: 先说出自己的分数，然后让自己的分数+1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B: 先让自己的分数+1，然后说出自己的分数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这两个情况的输出一样么？明显不同！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假设一开始的分数为x，A的输出为x，B的输出为x+1。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故此，确定命令执行前后是十分重要的。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不肯定执行顺序的时候可以用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say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命令输出不同数字，通过那些数字推断执行顺序。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这是大型系统常见的一个问题，因为设计大型系统时模块执行的先后次序或许会被忽略，导致问题的发生。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82387" y="1428380"/>
            <a:ext cx="7186269" cy="4682944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530289" y="1875392"/>
            <a:ext cx="282757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 smtClean="0">
                <a:solidFill>
                  <a:srgbClr val="C03B5D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弎</a:t>
            </a:r>
            <a:endParaRPr kumimoji="1" lang="en-US" altLang="zh-CN" sz="4800" dirty="0" smtClean="0">
              <a:solidFill>
                <a:srgbClr val="C03B5D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  <a:p>
            <a:pPr algn="ctr"/>
            <a:r>
              <a:rPr kumimoji="1" lang="zh-CN" altLang="en-US" sz="4800" dirty="0" smtClean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命令执行</a:t>
            </a:r>
            <a:endParaRPr kumimoji="1" lang="zh-CN" altLang="en-US" sz="4800" dirty="0" smtClean="0">
              <a:solidFill>
                <a:schemeClr val="bg1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</p:txBody>
      </p:sp>
      <p:sp>
        <p:nvSpPr>
          <p:cNvPr id="234" name="PA_文本框 6"/>
          <p:cNvSpPr txBox="1"/>
          <p:nvPr>
            <p:custDataLst>
              <p:tags r:id="rId4"/>
            </p:custDataLst>
          </p:nvPr>
        </p:nvSpPr>
        <p:spPr>
          <a:xfrm>
            <a:off x="3823396" y="2569328"/>
            <a:ext cx="4241360" cy="174902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vert="horz" wrap="squar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R="0" lvl="0" indent="0" fontAlgn="auto">
              <a:lnSpc>
                <a:spcPts val="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-1200" normalizeH="0" baseline="0">
                <a:ln>
                  <a:noFill/>
                </a:ln>
                <a:blipFill dpi="0" rotWithShape="1">
                  <a:blip r:embed="rId5"/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__________</a:t>
            </a:r>
            <a:endParaRPr lang="zh-CN" altLang="en-US" dirty="0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0" presetClass="entr" presetSubtype="0" fill="hold" grpId="0" nodeType="withEffect">
                                  <p:stCondLst>
                                    <p:cond delay="27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360)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360)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from x="100000" y="100000"/>
                                      <p:to x="300000" y="300000"/>
                                    </p:animScale>
                                    <p:animEffect transition="out" filter="fade">
                                      <p:cBhvr>
                                        <p:cTn id="13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39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3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10010169" y="296973"/>
            <a:ext cx="1887994" cy="109084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635" y="6350"/>
            <a:ext cx="1219073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命令（</a:t>
            </a:r>
            <a:r>
              <a:rPr lang="zh-CN" altLang="en-US" sz="4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Command</a:t>
            </a:r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命令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是通过输入特定文本字符串而激活的高级功能。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根据命令的功能，我们可以大致分为几类: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只影响玩家的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影响实体的（无论能不能影响玩家）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影响方块的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显示的（只有玩家能看见、听见，不影响游戏内任何东西的）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记分板及检测类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其他（其他的几乎都自成一体系）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|</a:t>
            </a:r>
            <a:r>
              <a:rPr lang="zh-CN" altLang="en-US" sz="20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部分命令同时属于几类，如replaceitem能影响实体及方块实体(block-entity)本文将不会说明所有命令</a:t>
            </a:r>
            <a:endParaRPr lang="zh-CN" altLang="en-US" sz="2000">
              <a:solidFill>
                <a:schemeClr val="accent3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|</a:t>
            </a:r>
            <a:r>
              <a:rPr lang="zh-CN" altLang="en-US" sz="20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的用法，只会在例子中对使用的命令作出简单介绍，详细说明请见 </a:t>
            </a:r>
            <a:r>
              <a:rPr lang="en-US" altLang="zh-CN" sz="28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|</a:t>
            </a:r>
            <a:r>
              <a:rPr lang="zh-CN" altLang="en-US" sz="20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https://minecraft.gamepedia.com/Commands （英文版，有能力者建议阅读英文版）或</a:t>
            </a:r>
            <a:endParaRPr lang="zh-CN" altLang="en-US" sz="2000">
              <a:solidFill>
                <a:schemeClr val="accent3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|</a:t>
            </a:r>
            <a:r>
              <a:rPr lang="zh-CN" altLang="en-US" sz="2000">
                <a:solidFill>
                  <a:schemeClr val="accent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https://minecraft-zh.gamepedia.com/%E5%91%BD%E4%BB%A4 （中文版，部分内容较过时）</a:t>
            </a:r>
            <a:endParaRPr lang="zh-CN" altLang="en-US" sz="2000">
              <a:solidFill>
                <a:schemeClr val="accent3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3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03078" y="5260767"/>
            <a:ext cx="2203554" cy="1375634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12192635" cy="66160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执行者</a:t>
            </a:r>
            <a:endParaRPr lang="zh-CN" altLang="en-US" sz="4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执行者就是执行那段命令的物件，分别有几种情况：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管理员执行命令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（于聊天栏直接输入执行或聊天信息、书本的clickEvent），执行者为管理员自己（玩家）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服主于后台执行命令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，即服务器执行命令，执行者为服务器（非方块非实体，权限等级为4，坐标为(0, 0, 0)，即能执行所有命令）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玩家点击牌子执行命令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，执行者为玩家，权限为2（不论点击者权限为多少）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命令方块执行命令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，执行者为命令方块（方块）。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execute让实体执行后方的命令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，后方的命令的执行者为被选择到的实体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function执行xxx.mcfunction文件内命令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，xxx.mcfunction内所有命令的执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行者为function的执行者。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3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03078" y="5260767"/>
            <a:ext cx="2203554" cy="1375634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-635" y="613410"/>
            <a:ext cx="1219263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数据包</a:t>
            </a:r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执行</a:t>
            </a:r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带有</a:t>
            </a:r>
            <a:r>
              <a:rPr lang="en-US" altLang="zh-CN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tick</a:t>
            </a:r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或</a:t>
            </a:r>
            <a:r>
              <a:rPr lang="en-US" altLang="zh-CN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load</a:t>
            </a:r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标签的</a:t>
            </a:r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xxx.mcfunction文件内命令</a:t>
            </a:r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的执行者为一个虚拟执行者，权限为2，坐标为(0, 0, 0)。</a:t>
            </a:r>
            <a:endParaRPr lang="zh-CN" altLang="en-US" sz="36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 sz="36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例子: 让管理员（名称为admin）执行以下命令</a:t>
            </a:r>
            <a:endParaRPr lang="zh-CN" altLang="en-US" sz="36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execute </a:t>
            </a:r>
            <a:r>
              <a:rPr lang="en-US" altLang="zh-CN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as </a:t>
            </a:r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@e[name=a] </a:t>
            </a:r>
            <a:r>
              <a:rPr lang="en-US" altLang="zh-CN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run</a:t>
            </a:r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execute</a:t>
            </a:r>
            <a:r>
              <a:rPr lang="en-US" altLang="zh-CN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as</a:t>
            </a:r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@e[name=b] </a:t>
            </a:r>
            <a:r>
              <a:rPr lang="en-US" altLang="zh-CN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run</a:t>
            </a:r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say hi</a:t>
            </a:r>
            <a:endParaRPr lang="zh-CN" altLang="en-US" sz="36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整条命令的执行者为玩家admin</a:t>
            </a:r>
            <a:endParaRPr lang="zh-CN" altLang="en-US" sz="36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execute</a:t>
            </a:r>
            <a:r>
              <a:rPr lang="en-US" altLang="zh-CN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as</a:t>
            </a:r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@e[name=b] </a:t>
            </a:r>
            <a:r>
              <a:rPr lang="en-US" altLang="zh-CN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run</a:t>
            </a:r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say hi</a:t>
            </a:r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这命令的执行者为实体a</a:t>
            </a:r>
            <a:endParaRPr lang="zh-CN" altLang="en-US" sz="36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say hi这命令的执行者为实体b</a:t>
            </a:r>
            <a:endParaRPr lang="zh-CN" altLang="en-US" sz="36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3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03078" y="5077887"/>
            <a:ext cx="2203554" cy="1375634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-635" y="490220"/>
            <a:ext cx="12192635" cy="5877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执行点</a:t>
            </a:r>
            <a:endParaRPr lang="zh-CN" altLang="en-US" sz="4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默认情况下, 命令执行点就是执行者的坐标。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命令执行点对相对坐标有非常重要的影响（相对坐标大多是以执行坐标为原点计算的）, 以及目标选择器选择条件、顺序也和执行坐标有关系。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有三种情况会导致执行点与执行者坐标不同: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execute命令，而且指定了后方的执行坐标或偏移（不是(~, ~, ~)）。那时候后面的命令的执行坐标就和执行者坐标不同了。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牌子clickEvent。该情况下执行者是点击的玩家，然而执行坐标是牌子的坐标。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执行命令函数期间把执行者移位。执行点还是之前的点，然而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执行者的位置已经不同了。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82387" y="1428380"/>
            <a:ext cx="7186269" cy="4682944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175125" y="1875155"/>
            <a:ext cx="34747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 smtClean="0">
                <a:solidFill>
                  <a:srgbClr val="C03B5D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肆</a:t>
            </a:r>
            <a:endParaRPr kumimoji="1" lang="en-US" altLang="zh-CN" sz="4800" dirty="0" smtClean="0">
              <a:solidFill>
                <a:srgbClr val="C03B5D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  <a:p>
            <a:pPr algn="ctr"/>
            <a:r>
              <a:rPr kumimoji="1" lang="zh-CN" altLang="en-US" sz="4800" dirty="0" smtClean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目标选择器</a:t>
            </a:r>
            <a:endParaRPr kumimoji="1" lang="zh-CN" altLang="en-US" sz="4800" dirty="0" smtClean="0">
              <a:solidFill>
                <a:schemeClr val="bg1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</p:txBody>
      </p:sp>
      <p:sp>
        <p:nvSpPr>
          <p:cNvPr id="234" name="PA_文本框 6"/>
          <p:cNvSpPr txBox="1"/>
          <p:nvPr>
            <p:custDataLst>
              <p:tags r:id="rId4"/>
            </p:custDataLst>
          </p:nvPr>
        </p:nvSpPr>
        <p:spPr>
          <a:xfrm>
            <a:off x="3306445" y="2368941"/>
            <a:ext cx="5212080" cy="214932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vert="horz" wrap="squar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R="0" lvl="0" indent="0" fontAlgn="auto">
              <a:lnSpc>
                <a:spcPts val="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-1200" normalizeH="0" baseline="0">
                <a:ln>
                  <a:noFill/>
                </a:ln>
                <a:blipFill dpi="0" rotWithShape="1">
                  <a:blip r:embed="rId5"/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__________</a:t>
            </a:r>
            <a:endParaRPr lang="zh-CN" altLang="en-US" dirty="0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27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360)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360)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from x="100000" y="100000"/>
                                      <p:to x="300000" y="300000"/>
                                    </p:animScale>
                                    <p:animEffect transition="out" filter="fade">
                                      <p:cBhvr>
                                        <p:cTn id="16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786724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-37465" y="241300"/>
            <a:ext cx="12229465" cy="5446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用途</a:t>
            </a:r>
            <a:endParaRPr lang="zh-CN" altLang="en-US" sz="4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命令很多时候是需要针对实体去执行的，比如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tp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命令。如果你使用玩家名来指定传送的玩家，比如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tp </a:t>
            </a:r>
            <a:r>
              <a:rPr lang="en-US" altLang="zh-CN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cjsah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0 5 0，你就需要针对每个玩家写一个命令。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方法在很多情况下是不可能使用的，因为我们不一定会知道被传送的玩家是谁，而且就算知道所有玩家，我们也需要举出所有的可能（穷举），不然就有些玩家无法传送，这样做需要的命令数就会非常多。对于实体就更恐怖了，实体的UUID除非是特地指定，不然都是随机的，难道我们要穷举UUID？所以穷举玩家名的方法是接近不可能的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所以，在针对实体执行命令的情况下，我们通常会使用目标选择器。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选择器的用途，就是根据某些条件（用选择器参数指定）来选择实体，所以选择到的数量可以是没有/一个/多个。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655279"/>
            <a:ext cx="12192000" cy="1419849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2329815" y="4717415"/>
            <a:ext cx="7783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MV Boli" panose="02000500030200090000" charset="0"/>
                <a:cs typeface="MV Boli" panose="02000500030200090000" charset="0"/>
              </a:rPr>
              <a:t>https://minecraft-zh.gamepedia.com/Minecraft_Wiki</a:t>
            </a:r>
            <a:endParaRPr lang="zh-CN" altLang="en-US" sz="2400" b="1">
              <a:solidFill>
                <a:schemeClr val="bg1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900430" y="3430270"/>
            <a:ext cx="106438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MV Boli" panose="02000500030200090000" charset="0"/>
              </a:rPr>
              <a:t>《中文Minecraft Wiki》</a:t>
            </a:r>
            <a:endParaRPr lang="zh-CN" altLang="en-US" sz="7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MV Boli" panose="02000500030200090000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3601720" y="495935"/>
            <a:ext cx="52393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部分内容来源：</a:t>
            </a:r>
            <a:endParaRPr lang="zh-CN" altLang="en-US" sz="6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 descr="Minecraft_Wiki_header_mobile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011170" y="1510665"/>
            <a:ext cx="6169660" cy="168656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1365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1036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186296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10286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036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2759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8324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036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2759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028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8629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721435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10286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036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8759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028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4629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4324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028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72143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  <p:bldP spid="19" grpId="1"/>
      <p:bldP spid="19" grpId="2"/>
      <p:bldP spid="2" grpId="1"/>
      <p:bldP spid="4" grpId="0"/>
      <p:bldP spid="19" grpId="3"/>
      <p:bldP spid="2" grpId="2"/>
      <p:bldP spid="4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733550" y="2352040"/>
            <a:ext cx="8725535" cy="2153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格式</a:t>
            </a:r>
            <a:endParaRPr lang="zh-CN" altLang="en-US" sz="54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@目标选择器变量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</a:t>
            </a:r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目标选择器变量</a:t>
            </a:r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</a:t>
            </a:r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目标选择器参数</a:t>
            </a:r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]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655279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3970" y="0"/>
            <a:ext cx="12138025" cy="5446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目标选择器变量</a:t>
            </a:r>
            <a:endParaRPr lang="zh-CN" altLang="en-US" sz="36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@p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选择最近的玩家。在服务器控制台中输入时，默认基准点为(0, 0, 0)。如果有多个最近的玩家，他们与基准点距离完全相同，那么会选择其中最晚进入服务器的玩家。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@r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选择随机玩家。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@a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选择所有玩家，包括已死亡玩家。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@e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选择所有实体（包含玩家），但不包含死亡的实体。在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Java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版中，除@e以外的所有目标选择器都可以选中死亡的玩家。在基岩版中，只有@a和@s可以选中死亡的玩家。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@s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只选择唯一一个实体：该命令的执行者，包括已死亡玩家。若命令执行者不是一个实体，比如是命令方块或服务器控制台执行命令，则此选择器不会选中任何东西。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655279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12151995" cy="5446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目标选择器参数</a:t>
            </a:r>
            <a:endParaRPr lang="zh-CN" altLang="en-US" sz="4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使用目标选择器之后，你可以使用参数来限定所要选择的群组。当使用@a或@e时，待选目标从全体筛选成特定的少数。当使用@p或@r时，参数将从完整的待选列表缩小到被筛选后的待选列表。当使用@s时，命令执行者只有在所有参数都满足时才会被选择，否则命令将执行失败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在目标选择器变量之后附加键值对构成的逗号分隔，并包含在方括号中：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@&lt;变量&gt;[&lt;参数&gt;=&lt;值&gt;,&lt;参数&gt;=&lt;值&gt;,…]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参数和值区分大小写（在基岩版中可以不区分大小写），括号、等号和逗号旁可以有空格（目标选择器和第一个方括号之间除外）。键值对只能用逗号分隔。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5" y="5886419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-15875" y="0"/>
            <a:ext cx="12224385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指定基准点</a:t>
            </a:r>
            <a:endParaRPr lang="zh-CN" altLang="en-US" sz="36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[x=&lt;值&gt;,y=&lt;值&gt;,z=&lt;值&gt;]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在世界中定义一个位置，用于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distance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参数或dx、dy和dz参数。如果没有这些参数，单独定义位置是没有用的，所以将它（并且只有它）应用于@e仍然会选择世界上的所有实体。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坐标可以是整数或像12.34这样的小数（具体为双精度浮点数）且不会进行中心校正（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center-corrected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），这意味着x=0不再自动更正为x=0.5。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通过距离选择目标</a:t>
            </a:r>
            <a:endParaRPr lang="zh-CN" altLang="en-US" sz="36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[&lt;x&gt;,&lt;y&gt;,&lt;z&gt;,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distance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=&lt;值&gt;] — 根据到某点的欧几里得距离过滤目标。如果位置参数未定义，则相对于命令执行的位置计算。只允许使用非负数。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支持使用范围表示，以定义圆形区域：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@e[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distance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=10] — 选择所有距离执行位置10个方块的实体。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@e[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distance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=10..12] — 选择所有距离执行位置10至12个方块之间（包含）的实体。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@e[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distance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=5..] — 选择所有距离执行位置大于5个方块的实体。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@e[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distance=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..15] — 选择所有距离执行位置小于15个方块的实体</a:t>
            </a:r>
            <a:r>
              <a:rPr lang="zh-CN" altLang="en-US" sz="2400">
                <a:solidFill>
                  <a:schemeClr val="bg1"/>
                </a:solidFill>
              </a:rPr>
              <a:t>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5" y="5886419"/>
            <a:ext cx="12192000" cy="1419849"/>
          </a:xfrm>
          <a:prstGeom prst="rect">
            <a:avLst/>
          </a:prstGeom>
        </p:spPr>
      </p:pic>
      <p:pic>
        <p:nvPicPr>
          <p:cNvPr id="4" name="图片 3" descr="dxdydz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557905" y="617855"/>
            <a:ext cx="5080000" cy="44450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655279"/>
            <a:ext cx="12192000" cy="1419849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0" y="316865"/>
            <a:ext cx="12191365" cy="5446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通过体积尺寸选择目标</a:t>
            </a:r>
            <a:endParaRPr lang="zh-CN" altLang="en-US" sz="36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[&lt;x&gt;,&lt;y&gt;,&lt;z&gt;,dx=&lt;值&gt;,dy=&lt;值&gt;,dz=&lt;值&gt;] — 选择所有位于一定长方体区域内部的目标。体积定义为从基准点开始，向“x”方向（东方）延伸特定格（包括基准点本身，下同），向“y”方向（上方）延伸特定格，并向“z”方向（南方）延伸特定格。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这可以解释为创建一个由初始位置(&lt;x&gt;, &lt;y&gt;, &lt;z&gt;)至对角线向量(&lt;dx&gt;, &lt;dy&gt;, &lt;dz&gt;)组成的正方体，然后选择碰撞箱‌‌与其重叠的所有实体。如果位置参数未定义，则相对于命令执行的位置计算。允许任何值，包括负数和小数。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注意dx、dy、dz用来指定与坐标的距离；它们不是指定一个新的坐标。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·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@e[x=1,y=2,z=3,dx=4,dy=5,dz=6] — 选择碰撞箱和方块区域(1~5,2~7,3~9)（或以数学语言来讲，范围是{(x,y,z)|x∈[1,6),y∈[2,8),z∈[3,10)}）有重叠的所有实体。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·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@e[x=1,y=2,z=3,dx=0,dy=0,dz=0] — 选择碰撞箱和方块区域(1,2,3)有重叠的所有实体。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可以将通过按距离来选择与按体积来选择组合在一起， 在这种情况下，命令将选择在两个区域的重叠内的实体（在基准点的某个半径范围内，且不在定义的体积之外）。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742909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826000" y="8902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0" y="0"/>
            <a:ext cx="12191365" cy="5877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通过分数选择目标</a:t>
            </a:r>
            <a:endParaRPr lang="zh-CN" altLang="en-US" sz="4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scores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={&lt;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objective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&gt;=&lt;值&gt;,...}] — 根据指定目标的分数过滤目标。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所有的记分项都放在一个单独的标签中，并这个标签中分别列出分数选择器。此选择器支持使用范围。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·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@e[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scores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={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myscore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=10}] — 选择所有记分项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myscore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分数为10的目标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·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@e[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scores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={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myscore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=10..12}] — 选择所有记分项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myscore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分数为10到12之间（包含）的目标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·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@e[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scores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={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myscore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=5..}] — 选择所有记分项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myscore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分数为5及以上的目标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·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@e[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scores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={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myscore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=..15}] — 选择所有记分项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myscore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分数为15及以下的目标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·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@e[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scores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={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foo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=10,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bar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=1..5}] — 选择所有记分项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foo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分数为10，且记分项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bar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分数为1到5之间（包含）的目标。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742909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826000" y="8902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0" y="286385"/>
            <a:ext cx="1219136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通过标签选择目标</a:t>
            </a:r>
            <a:endParaRPr lang="zh-CN" altLang="en-US" sz="48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[tag=&lt;标签名&gt;] — 选择所有有标签“标签名”的目标。</a:t>
            </a:r>
            <a:endParaRPr lang="zh-CN" altLang="en-US" sz="36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[tag=!&lt;标签名&gt;] — 选择所有没有标签“标签名”的目标。</a:t>
            </a:r>
            <a:endParaRPr lang="zh-CN" altLang="en-US" sz="36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[tag=] — 选择所有没有标签的目标。</a:t>
            </a:r>
            <a:endParaRPr lang="zh-CN" altLang="en-US" sz="36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[tag=!] — 选择所有有标签的目标。</a:t>
            </a:r>
            <a:endParaRPr lang="zh-CN" altLang="en-US" sz="36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允许使用多个参数。被选择的实体必须满足所有的参数条件。</a:t>
            </a:r>
            <a:endParaRPr lang="zh-CN" altLang="en-US" sz="36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·</a:t>
            </a:r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@e[tag=a,tag=b,tag=!c] — 选择所有拥有标签a和b，但没有标签c的目标。</a:t>
            </a:r>
            <a:endParaRPr lang="zh-CN" altLang="en-US" sz="36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·</a:t>
            </a:r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@r[tag=a] — 选择一个有标签a的随机玩家。</a:t>
            </a:r>
            <a:endParaRPr lang="zh-CN" altLang="en-US" sz="36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742909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826000" y="8902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635" y="618490"/>
            <a:ext cx="12191365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通过队伍选择目标‌‌</a:t>
            </a:r>
            <a:endParaRPr lang="zh-CN" altLang="en-US" sz="54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</a:t>
            </a:r>
            <a:r>
              <a:rPr lang="zh-CN" altLang="en-US" sz="4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team</a:t>
            </a:r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=&lt;某队伍&gt;] — 选择所有属于队伍“某队伍”的目标。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</a:t>
            </a:r>
            <a:r>
              <a:rPr lang="zh-CN" altLang="en-US" sz="4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team</a:t>
            </a:r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=!&lt;某队伍&gt;] — 选择所有不属队伍“某队伍”的目标。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</a:t>
            </a:r>
            <a:r>
              <a:rPr lang="zh-CN" altLang="en-US" sz="4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team</a:t>
            </a:r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=] — 选择所有不属于任何队伍的目标。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</a:t>
            </a:r>
            <a:r>
              <a:rPr lang="zh-CN" altLang="en-US" sz="4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team</a:t>
            </a:r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=!] — 选择所有属于任意队伍的目标。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742909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826000" y="8902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635" y="332105"/>
            <a:ext cx="1219136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指定数量并排序选择目标</a:t>
            </a:r>
            <a:endParaRPr lang="zh-CN" altLang="en-US" sz="36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limit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=&lt;值&gt;] — 仅选择指定数量的目标。‌‌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当使用@p和@r变量时，此参数默认为1。对它们使用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limit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参数时会增加选择最近或随机目标的数量。当使用@a或@e变量时，此参数会限制目标数量。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limit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=&lt;值&gt;,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sort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=(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nearest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|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furthest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|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random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|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arbitrary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)] — 选择指定数量的目标，并指定优先级。‌‌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·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sort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nearest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— 将目标由近到远排序。（@p的默认排序方式）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·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sort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furthest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— 将目标由远到近排序。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·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sort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random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— 将目标随机排序。（@r的默认排序方式）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·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sort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arbitrary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— 不进行排序。（@a和@e的默认排序方式）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·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@a[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limit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=3,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sort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nearest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]‌‌或@p[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limit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=3]‌‌ — 选择距离最近的3名玩家。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·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@a[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limit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=4,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sort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furthest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] — 选择距离最远的4名玩家。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·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@a[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limit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=2,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sort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random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]‌‌ — 随机选择2名玩家。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655279"/>
            <a:ext cx="12192000" cy="1419849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5125803" y="620379"/>
            <a:ext cx="1940430" cy="3867666"/>
          </a:xfrm>
          <a:prstGeom prst="rect">
            <a:avLst/>
          </a:prstGeom>
          <a:noFill/>
          <a:ln w="12700" cmpd="sng">
            <a:solidFill>
              <a:schemeClr val="bg1">
                <a:alpha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5638818" y="667109"/>
            <a:ext cx="9144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 smtClean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基础概念</a:t>
            </a:r>
            <a:endParaRPr kumimoji="1" lang="zh-CN" altLang="en-US" sz="6000" dirty="0" smtClean="0">
              <a:solidFill>
                <a:schemeClr val="bg1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</p:txBody>
      </p:sp>
      <p:pic>
        <p:nvPicPr>
          <p:cNvPr id="15" name="图形 3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5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6457775" y="730549"/>
            <a:ext cx="844270" cy="487800"/>
          </a:xfrm>
          <a:prstGeom prst="rect">
            <a:avLst/>
          </a:prstGeom>
        </p:spPr>
      </p:pic>
      <p:pic>
        <p:nvPicPr>
          <p:cNvPr id="16" name="图形 3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5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694294">
            <a:off x="4925190" y="3870767"/>
            <a:ext cx="844270" cy="48780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759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9691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7666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9691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9691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759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150056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5911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9481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8040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9481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8116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9998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3859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000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7244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000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73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6429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4208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3859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9998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6" grpId="1" animBg="1"/>
      <p:bldP spid="6" grpId="2" animBg="1"/>
      <p:bldP spid="2" grpId="1"/>
      <p:bldP spid="6" grpId="3" animBg="1"/>
      <p:bldP spid="2" grpId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742909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826000" y="8902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635" y="241300"/>
            <a:ext cx="12191365" cy="5231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5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通过经验等级选择目标</a:t>
            </a:r>
            <a:endParaRPr lang="zh-CN" altLang="en-US" sz="54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</a:t>
            </a:r>
            <a:r>
              <a:rPr lang="zh-CN" altLang="en-US" sz="4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level</a:t>
            </a:r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=&lt;值&gt;] — 根据指定目标的经验等级过滤目标。这将自动过滤非玩家目标。‌‌此选择器支持使用范围。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·</a:t>
            </a:r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@a[</a:t>
            </a:r>
            <a:r>
              <a:rPr lang="zh-CN" altLang="en-US" sz="4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level</a:t>
            </a:r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=10] — 选择所有10级的玩家。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·</a:t>
            </a:r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@a[</a:t>
            </a:r>
            <a:r>
              <a:rPr lang="zh-CN" altLang="en-US" sz="4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level</a:t>
            </a:r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=10..12] — 选择所有10级与12级之间（包含）的玩家。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·</a:t>
            </a:r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@a[</a:t>
            </a:r>
            <a:r>
              <a:rPr lang="zh-CN" altLang="en-US" sz="4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level</a:t>
            </a:r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=5..] — 选择所有至少为5级的玩家。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·</a:t>
            </a:r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@a[</a:t>
            </a:r>
            <a:r>
              <a:rPr lang="zh-CN" altLang="en-US" sz="40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level</a:t>
            </a:r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=..15] — 选择所有至多为15级的玩家。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742909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826000" y="8902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635" y="709295"/>
            <a:ext cx="1219136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通过游戏模式选择目标</a:t>
            </a:r>
            <a:endParaRPr lang="zh-CN" altLang="en-US" sz="4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gamemode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=&lt;游戏模式&gt;] — 选择所有处于指定游戏模式的目标。‌‌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gamemode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=!&lt;游戏模式&gt;] — 选择所有不处于指定游戏模式的目标。‌‌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&lt;游戏模式&gt;的值可以为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spectator‌‌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adventure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creative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survival</a:t>
            </a:r>
            <a:endParaRPr lang="zh-CN" altLang="en-US" sz="2800">
              <a:solidFill>
                <a:schemeClr val="bg1"/>
              </a:solidFill>
              <a:latin typeface="MV Boli" panose="02000500030200090000" charset="0"/>
              <a:ea typeface="楷体" panose="02010609060101010101" charset="-122"/>
              <a:cs typeface="MV Boli" panose="02000500030200090000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这将自动过滤非玩家目标。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·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@a[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gamemode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survival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] — 选择所有生存模式的玩家。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·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@a[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gamemode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spectator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]‌‌ — 选择所有旁观模式的玩家。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·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@a[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gamemode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=!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survival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gamemode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=!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adventure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]‌‌ — 选择所有既不是生存模式又不是冒险模式的玩家。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742909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826000" y="8902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635" y="890270"/>
            <a:ext cx="1219136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通过名称选择目标</a:t>
            </a:r>
            <a:endParaRPr lang="zh-CN" altLang="en-US" sz="48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</a:t>
            </a:r>
            <a:r>
              <a:rPr lang="zh-CN" altLang="en-US" sz="36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name</a:t>
            </a:r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=&lt;某名称&gt;] — 选择所有名字为“某名称”的目标。</a:t>
            </a:r>
            <a:endParaRPr lang="zh-CN" altLang="en-US" sz="36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</a:t>
            </a:r>
            <a:r>
              <a:rPr lang="zh-CN" altLang="en-US" sz="36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name</a:t>
            </a:r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=!&lt;某名称&gt;] — 选择所有名字不为“某名称”的目标。</a:t>
            </a:r>
            <a:endParaRPr lang="zh-CN" altLang="en-US" sz="36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这是一个字符串，包含空格时应当用双引号括起。不能是</a:t>
            </a:r>
            <a:r>
              <a:rPr lang="zh-CN" altLang="en-US" sz="36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JSON</a:t>
            </a:r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文本。</a:t>
            </a:r>
            <a:endParaRPr lang="zh-CN" altLang="en-US" sz="36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·</a:t>
            </a:r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@e[</a:t>
            </a:r>
            <a:r>
              <a:rPr lang="zh-CN" altLang="en-US" sz="36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name</a:t>
            </a:r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=!</a:t>
            </a:r>
            <a:r>
              <a:rPr lang="zh-CN" altLang="en-US" sz="36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Steve</a:t>
            </a:r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] — 选择不叫“</a:t>
            </a:r>
            <a:r>
              <a:rPr lang="zh-CN" altLang="en-US" sz="36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Steve</a:t>
            </a:r>
            <a:r>
              <a:rPr lang="zh-CN" altLang="en-US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”的目标。</a:t>
            </a:r>
            <a:endParaRPr lang="zh-CN" altLang="en-US" sz="36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742909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826000" y="8902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635" y="180975"/>
            <a:ext cx="12191365" cy="5446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通过垂直旋转选择目标</a:t>
            </a:r>
            <a:endParaRPr lang="zh-CN" altLang="en-US" sz="40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x_rotation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=&lt;值&gt;] — 根据指定目标的垂直旋转角度过滤目标。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更具体地说，是旋转高度与地平线的夹角，以度为单位。垂直旋转值从-90（垂直向上）向上增加，之后增加到0（水平），最后增加到90（竖直向下）（因此垂直旋转值随着向下旋转而增加）。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此选择器支持范围。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·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@e[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x_rotation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=0] — 选择所有看向地平线的目标。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·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@e[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x_rotation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=30..60] — 选择所有看向地平线偏下30°至60°（包含）的目标。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·@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e[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x_rotation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=45..] — 选择所有看向地平线偏下45°（包含）及更低的目标。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·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@e[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x_rotation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=..0] — 选择所有看向地平线偏上的目标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742909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826000" y="8902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635" y="198120"/>
            <a:ext cx="12191365" cy="538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通过水平旋转选择目标</a:t>
            </a:r>
            <a:endParaRPr lang="zh-CN" altLang="en-US" sz="36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[y_rotation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=&lt;值&gt;] — 根据指定目标的水平旋转角度过滤目标。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其角度以正南（或正Z轴方向）为基准顺时针旋转。水平旋转值从-180（面向正北）开始，到-90（面向正东），再到0（面向正南），再到90（面向正西），最后到180（再次面向正北）。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此选择器支持范围。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·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@a[y_rotation=0] — 选择所有看向正南的目标。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·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@a[y_rotation=45] — 选择所有看向南偏西45°的目标。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·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@a[y_rotation=96] — 选择所有看向西偏北6°的目标。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·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@a[y_rotation=-90..0] — 选择所有看向正东和正南（包含）之间的目标。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·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@a[y_rotation=-90..90] — 选择所有看向正东和正西之间（包含）的目标，区域穿过正南。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·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@a[y_rotation=0..] — 选择所有不看向南方（包含）和东方之间的目标。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742909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826000" y="8902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pic>
        <p:nvPicPr>
          <p:cNvPr id="5" name="图片 4" descr="rxry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0" y="769620"/>
            <a:ext cx="3810000" cy="38100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742909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826000" y="8902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635" y="499745"/>
            <a:ext cx="1219136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通过实体类型选择目标</a:t>
            </a:r>
            <a:endParaRPr lang="zh-CN" altLang="en-US" sz="36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type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=&lt;实体类型&gt;] — 选择所有特定的实体类型的目标。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type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=!&lt;实体类型&gt;] — 选择所有不是特定的实体类型的目标。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实体类型必须使用有效的实体ID或或实体标签。如果实体ID的命名空间在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minecraft: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内则可以省略命名空间。（举例来说，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minecraft:creeper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指定苦力怕，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minecart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指定普通矿车，tnt指定点燃的TNT等等）实体ID或标签区分大小写。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当与@r一起使用时，原本用来选择玩家的命令也可以被用来选择其他实体。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·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@e[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type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skeleton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] — 选择所有骷髅。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·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@e[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type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=!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chicken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type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=!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cow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] — 选择所有除鸡和牛之外的目标。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·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@e[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type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chicken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type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cow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] — 无效选择：选择所有既是鸡又是牛的目标（不存在）。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·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@e[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type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=#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skeletons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] — 选择所有在标签#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skeletons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内的目标（骷髅、凋灵骷髅和流浪者）。</a:t>
            </a:r>
            <a:endParaRPr lang="zh-CN" altLang="en-US" sz="2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742909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826000" y="8902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635" y="0"/>
            <a:ext cx="12191365" cy="5877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b="1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通过NBT选择目标</a:t>
            </a:r>
            <a:endParaRPr lang="zh-CN" altLang="en-US" sz="4000" b="1">
              <a:solidFill>
                <a:schemeClr val="bg1"/>
              </a:solidFill>
              <a:latin typeface="MV Boli" panose="02000500030200090000" charset="0"/>
              <a:ea typeface="楷体" panose="02010609060101010101" charset="-122"/>
              <a:cs typeface="MV Boli" panose="02000500030200090000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[nbt=&lt;NBT&gt;] — 选择具有指定NBT的所有目标。NBT结构以其命令定义编写。</a:t>
            </a:r>
            <a:endParaRPr lang="zh-CN" altLang="en-US" sz="2800">
              <a:solidFill>
                <a:schemeClr val="bg1"/>
              </a:solidFill>
              <a:latin typeface="MV Boli" panose="02000500030200090000" charset="0"/>
              <a:ea typeface="楷体" panose="02010609060101010101" charset="-122"/>
              <a:cs typeface="MV Boli" panose="02000500030200090000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例如：</a:t>
            </a:r>
            <a:endParaRPr lang="zh-CN" altLang="en-US" sz="2800">
              <a:solidFill>
                <a:schemeClr val="bg1"/>
              </a:solidFill>
              <a:latin typeface="MV Boli" panose="02000500030200090000" charset="0"/>
              <a:ea typeface="楷体" panose="02010609060101010101" charset="-122"/>
              <a:cs typeface="MV Boli" panose="02000500030200090000" charset="0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  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MV Boli" panose="02000500030200090000" charset="0"/>
              </a:rPr>
              <a:t>·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@a[nbt={OnGround:true}] — 选择所有站在地上的玩家。</a:t>
            </a:r>
            <a:endParaRPr lang="zh-CN" altLang="en-US" sz="2800">
              <a:solidFill>
                <a:schemeClr val="bg1"/>
              </a:solidFill>
              <a:latin typeface="MV Boli" panose="02000500030200090000" charset="0"/>
              <a:ea typeface="楷体" panose="02010609060101010101" charset="-122"/>
              <a:cs typeface="MV Boli" panose="02000500030200090000" charset="0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  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MV Boli" panose="02000500030200090000" charset="0"/>
              </a:rPr>
              <a:t>·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@e[type=sheep,nbt={Color:0b}] — 选择所有白色的羊。</a:t>
            </a:r>
            <a:endParaRPr lang="zh-CN" altLang="en-US" sz="2800">
              <a:solidFill>
                <a:schemeClr val="bg1"/>
              </a:solidFill>
              <a:latin typeface="MV Boli" panose="02000500030200090000" charset="0"/>
              <a:ea typeface="楷体" panose="02010609060101010101" charset="-122"/>
              <a:cs typeface="MV Boli" panose="02000500030200090000" charset="0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  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MV Boli" panose="02000500030200090000" charset="0"/>
              </a:rPr>
              <a:t>·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@e[type=item,nbt={Item:{id:"minecraft:slime_ball"}}] — 选择所有黏液球物品实体。</a:t>
            </a:r>
            <a:endParaRPr lang="zh-CN" altLang="en-US" sz="2800">
              <a:solidFill>
                <a:schemeClr val="bg1"/>
              </a:solidFill>
              <a:latin typeface="MV Boli" panose="02000500030200090000" charset="0"/>
              <a:ea typeface="楷体" panose="02010609060101010101" charset="-122"/>
              <a:cs typeface="MV Boli" panose="02000500030200090000" charset="0"/>
            </a:endParaRPr>
          </a:p>
          <a:p>
            <a:r>
              <a:rPr lang="en-US" altLang="zh-CN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  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MV Boli" panose="02000500030200090000" charset="0"/>
              </a:rPr>
              <a:t>·</a:t>
            </a:r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@e[nbt={Tags:[a,b]}]与@e[tag=a,tag=b]的效果相同。后者更简单，且减少了CPU的负载。</a:t>
            </a:r>
            <a:endParaRPr lang="zh-CN" altLang="en-US" sz="2800">
              <a:solidFill>
                <a:schemeClr val="bg1"/>
              </a:solidFill>
              <a:latin typeface="MV Boli" panose="02000500030200090000" charset="0"/>
              <a:ea typeface="楷体" panose="02010609060101010101" charset="-122"/>
              <a:cs typeface="MV Boli" panose="02000500030200090000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注意：当匹配字符串内的命名空间ID时，不得省略其命名空间。</a:t>
            </a:r>
            <a:endParaRPr lang="zh-CN" altLang="en-US" sz="2800">
              <a:solidFill>
                <a:schemeClr val="bg1"/>
              </a:solidFill>
              <a:latin typeface="MV Boli" panose="02000500030200090000" charset="0"/>
              <a:ea typeface="楷体" panose="02010609060101010101" charset="-122"/>
              <a:cs typeface="MV Boli" panose="02000500030200090000" charset="0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因此@e[type=item,nbt={Item:{id:slime_ball}}]找不到任何东西，因为 id字段始终包含一个已经被转换的命名空间ID字符串。</a:t>
            </a:r>
            <a:endParaRPr lang="zh-CN" altLang="en-US" sz="2800">
              <a:solidFill>
                <a:schemeClr val="bg1"/>
              </a:solidFill>
              <a:latin typeface="MV Boli" panose="02000500030200090000" charset="0"/>
              <a:ea typeface="楷体" panose="02010609060101010101" charset="-122"/>
              <a:cs typeface="MV Boli" panose="02000500030200090000" charset="0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742909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826000" y="8902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635" y="376555"/>
            <a:ext cx="1219136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通过进度选择目标‌‌</a:t>
            </a:r>
            <a:endParaRPr lang="zh-CN" altLang="en-US" sz="3600" b="1">
              <a:solidFill>
                <a:schemeClr val="bg1"/>
              </a:solidFill>
              <a:latin typeface="MV Boli" panose="02000500030200090000" charset="0"/>
              <a:ea typeface="楷体" panose="02010609060101010101" charset="-122"/>
              <a:cs typeface="MV Boli" panose="02000500030200090000" charset="0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从Java版1.13开始，目标选择器支持advancements参数，取代/advancement test。参数名称是进度的IDadvancements后接一组用中括号包含来的键值对，其中键为进度或条件的名称，值为true或false或表示进度的各条件的键值对。</a:t>
            </a:r>
            <a:endParaRPr lang="zh-CN" altLang="en-US" sz="2400">
              <a:solidFill>
                <a:schemeClr val="bg1"/>
              </a:solidFill>
              <a:latin typeface="MV Boli" panose="02000500030200090000" charset="0"/>
              <a:ea typeface="楷体" panose="02010609060101010101" charset="-122"/>
              <a:cs typeface="MV Boli" panose="02000500030200090000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  </a:t>
            </a:r>
            <a:r>
              <a:rPr lang="en-US" altLang="zh-CN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MV Boli" panose="02000500030200090000" charset="0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@a[advancements={story/form_obsidian=true}] — 选择所有已达成进度“冰桶挑战”（minecraft:story/form_obsidian）的玩家。</a:t>
            </a:r>
            <a:endParaRPr lang="zh-CN" altLang="en-US" sz="2400">
              <a:solidFill>
                <a:schemeClr val="bg1"/>
              </a:solidFill>
              <a:latin typeface="MV Boli" panose="02000500030200090000" charset="0"/>
              <a:ea typeface="楷体" panose="02010609060101010101" charset="-122"/>
              <a:cs typeface="MV Boli" panose="02000500030200090000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  </a:t>
            </a:r>
            <a:r>
              <a:rPr lang="en-US" altLang="zh-CN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MV Boli" panose="02000500030200090000" charset="0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@a[advancements={story/form_obsidian=false}] — 选择所有未达成进度“冰桶挑战”（minecraft:story/form_obsidian）的玩家。</a:t>
            </a:r>
            <a:endParaRPr lang="zh-CN" altLang="en-US" sz="2400">
              <a:solidFill>
                <a:schemeClr val="bg1"/>
              </a:solidFill>
              <a:latin typeface="MV Boli" panose="02000500030200090000" charset="0"/>
              <a:ea typeface="楷体" panose="02010609060101010101" charset="-122"/>
              <a:cs typeface="MV Boli" panose="02000500030200090000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  </a:t>
            </a:r>
            <a:r>
              <a:rPr lang="en-US" altLang="zh-CN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MV Boli" panose="02000500030200090000" charset="0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@a[advancements={story/obtain_armor={iron_helmet=true}}] — 选择所有装备过铁头盔的玩家。选择时玩家不一定正在装备铁头盔，也不一定需要达成进度“整装上阵”（minecraft:story/obtain_armor）。</a:t>
            </a:r>
            <a:endParaRPr lang="zh-CN" altLang="en-US" sz="2400">
              <a:solidFill>
                <a:schemeClr val="bg1"/>
              </a:solidFill>
              <a:latin typeface="MV Boli" panose="02000500030200090000" charset="0"/>
              <a:ea typeface="楷体" panose="02010609060101010101" charset="-122"/>
              <a:cs typeface="MV Boli" panose="02000500030200090000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  </a:t>
            </a:r>
            <a:r>
              <a:rPr lang="en-US" altLang="zh-CN" sz="2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MV Boli" panose="02000500030200090000" charset="0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@a[advancements={story/follow_ender_eye=true}]与</a:t>
            </a:r>
            <a:r>
              <a:rPr lang="en-US" altLang="zh-CN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     </a:t>
            </a:r>
            <a:r>
              <a:rPr lang="zh-CN" altLang="en-US" sz="24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@a[advancements={story/follow_ender_eye={in_stronghold=true}}]的效果相同。</a:t>
            </a:r>
            <a:endParaRPr lang="zh-CN" altLang="en-US" sz="2400">
              <a:solidFill>
                <a:schemeClr val="bg1"/>
              </a:solidFill>
              <a:latin typeface="MV Boli" panose="02000500030200090000" charset="0"/>
              <a:ea typeface="楷体" panose="02010609060101010101" charset="-122"/>
              <a:cs typeface="MV Boli" panose="02000500030200090000" charset="0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742909"/>
            <a:ext cx="12192000" cy="1419849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826000" y="8902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635" y="376555"/>
            <a:ext cx="1219136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通过谓词选择目标</a:t>
            </a:r>
            <a:endParaRPr lang="zh-CN" altLang="en-US" sz="3600" b="1">
              <a:solidFill>
                <a:schemeClr val="bg1"/>
              </a:solidFill>
              <a:latin typeface="MV Boli" panose="02000500030200090000" charset="0"/>
              <a:ea typeface="楷体" panose="02010609060101010101" charset="-122"/>
              <a:cs typeface="MV Boli" panose="02000500030200090000" charset="0"/>
            </a:endParaRPr>
          </a:p>
          <a:p>
            <a:r>
              <a:rPr lang="zh-CN" altLang="en-US" sz="36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[predicate=&lt;命名空间ID&gt;] — 选择所有匹配该谓词的目标。</a:t>
            </a:r>
            <a:endParaRPr lang="zh-CN" altLang="en-US" sz="3600">
              <a:solidFill>
                <a:schemeClr val="bg1"/>
              </a:solidFill>
              <a:latin typeface="MV Boli" panose="02000500030200090000" charset="0"/>
              <a:ea typeface="楷体" panose="02010609060101010101" charset="-122"/>
              <a:cs typeface="MV Boli" panose="02000500030200090000" charset="0"/>
            </a:endParaRPr>
          </a:p>
          <a:p>
            <a:r>
              <a:rPr lang="zh-CN" altLang="en-US" sz="36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[predicate=!&lt;命名空间ID&gt;] — 选定所有不匹配该谓词的目标。</a:t>
            </a:r>
            <a:endParaRPr lang="zh-CN" altLang="en-US" sz="3600">
              <a:solidFill>
                <a:schemeClr val="bg1"/>
              </a:solidFill>
              <a:latin typeface="MV Boli" panose="02000500030200090000" charset="0"/>
              <a:ea typeface="楷体" panose="02010609060101010101" charset="-122"/>
              <a:cs typeface="MV Boli" panose="02000500030200090000" charset="0"/>
            </a:endParaRPr>
          </a:p>
          <a:p>
            <a:r>
              <a:rPr lang="zh-CN" altLang="en-US" sz="36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从19w38a起，选择器可以在其参数中使用谓词。</a:t>
            </a:r>
            <a:endParaRPr lang="zh-CN" altLang="en-US" sz="3600">
              <a:solidFill>
                <a:schemeClr val="bg1"/>
              </a:solidFill>
              <a:latin typeface="MV Boli" panose="02000500030200090000" charset="0"/>
              <a:ea typeface="楷体" panose="02010609060101010101" charset="-122"/>
              <a:cs typeface="MV Boli" panose="02000500030200090000" charset="0"/>
            </a:endParaRPr>
          </a:p>
          <a:p>
            <a:r>
              <a:rPr lang="en-US" altLang="zh-CN" sz="36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  </a:t>
            </a:r>
            <a:r>
              <a:rPr lang="en-US" altLang="zh-CN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MV Boli" panose="02000500030200090000" charset="0"/>
              </a:rPr>
              <a:t>·</a:t>
            </a:r>
            <a:r>
              <a:rPr lang="zh-CN" altLang="en-US" sz="36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@a[predicate=example:test_predicate] — 选择所有匹配谓词example:test_predicate的玩家。</a:t>
            </a:r>
            <a:endParaRPr lang="zh-CN" altLang="en-US" sz="3600">
              <a:solidFill>
                <a:schemeClr val="bg1"/>
              </a:solidFill>
              <a:latin typeface="MV Boli" panose="02000500030200090000" charset="0"/>
              <a:ea typeface="楷体" panose="02010609060101010101" charset="-122"/>
              <a:cs typeface="MV Boli" panose="02000500030200090000" charset="0"/>
            </a:endParaRPr>
          </a:p>
          <a:p>
            <a:r>
              <a:rPr lang="en-US" altLang="zh-CN" sz="36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  </a:t>
            </a:r>
            <a:r>
              <a:rPr lang="en-US" altLang="zh-CN" sz="3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MV Boli" panose="02000500030200090000" charset="0"/>
              </a:rPr>
              <a:t>·</a:t>
            </a:r>
            <a:r>
              <a:rPr lang="zh-CN" altLang="en-US" sz="36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</a:rPr>
              <a:t>@e[predicate=!minecraft-wiki:smart_entity] — 选择所有不匹配谓词minecraft-wiki:smart_entity的实体。</a:t>
            </a:r>
            <a:endParaRPr lang="zh-CN" altLang="en-US" sz="3600">
              <a:solidFill>
                <a:schemeClr val="bg1"/>
              </a:solidFill>
              <a:latin typeface="MV Boli" panose="02000500030200090000" charset="0"/>
              <a:ea typeface="楷体" panose="02010609060101010101" charset="-122"/>
              <a:cs typeface="MV Boli" panose="02000500030200090000" charset="0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2387" y="1428380"/>
            <a:ext cx="7186269" cy="4682944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522034" y="1662667"/>
            <a:ext cx="2827573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 smtClean="0">
                <a:solidFill>
                  <a:srgbClr val="C03B5D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壹</a:t>
            </a:r>
            <a:endParaRPr kumimoji="1" lang="en-US" altLang="zh-CN" sz="4800" dirty="0" smtClean="0">
              <a:solidFill>
                <a:srgbClr val="C03B5D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  <a:p>
            <a:pPr algn="ctr"/>
            <a:r>
              <a:rPr kumimoji="1" lang="zh-CN" altLang="en-US" sz="4000" dirty="0" smtClean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坐标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 </a:t>
            </a:r>
            <a:r>
              <a:rPr kumimoji="1" lang="zh-CN" altLang="en-US" sz="4000" dirty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朝向</a:t>
            </a:r>
            <a:r>
              <a:rPr kumimoji="1" lang="en-US" altLang="zh-CN" sz="4000" dirty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 </a:t>
            </a:r>
            <a:r>
              <a:rPr kumimoji="1" lang="zh-CN" altLang="en-US" sz="4000" dirty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区块</a:t>
            </a:r>
            <a:endParaRPr kumimoji="1" lang="zh-CN" altLang="en-US" sz="4000" dirty="0">
              <a:solidFill>
                <a:schemeClr val="bg1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</p:txBody>
      </p:sp>
      <p:sp>
        <p:nvSpPr>
          <p:cNvPr id="234" name="PA_文本框 6"/>
          <p:cNvSpPr txBox="1"/>
          <p:nvPr>
            <p:custDataLst>
              <p:tags r:id="rId5"/>
            </p:custDataLst>
          </p:nvPr>
        </p:nvSpPr>
        <p:spPr>
          <a:xfrm>
            <a:off x="3815141" y="2849363"/>
            <a:ext cx="4241360" cy="174902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vert="horz" wrap="squar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R="0" lvl="0" indent="0" fontAlgn="auto">
              <a:lnSpc>
                <a:spcPts val="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-1200" normalizeH="0" baseline="0">
                <a:ln>
                  <a:noFill/>
                </a:ln>
                <a:blipFill dpi="0" rotWithShape="1">
                  <a:blip r:embed="rId6"/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__________</a:t>
            </a:r>
            <a:endParaRPr lang="zh-CN" altLang="en-US" dirty="0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0" presetClass="entr" presetSubtype="0" fill="hold" grpId="0" nodeType="withEffect">
                                  <p:stCondLst>
                                    <p:cond delay="27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360)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360)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from x="100000" y="100000"/>
                                      <p:to x="300000" y="300000"/>
                                    </p:animScale>
                                    <p:animEffect transition="out" filter="fade">
                                      <p:cBhvr>
                                        <p:cTn id="13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39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22032" y="1726339"/>
            <a:ext cx="6030435" cy="3929743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5661785" y="2748753"/>
            <a:ext cx="91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dirty="0" smtClean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谢</a:t>
            </a:r>
            <a:endParaRPr kumimoji="1" lang="zh-CN" altLang="en-US" sz="8000" dirty="0">
              <a:solidFill>
                <a:schemeClr val="bg1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5204585" y="1680132"/>
            <a:ext cx="91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800" dirty="0" smtClean="0">
                <a:solidFill>
                  <a:schemeClr val="bg1"/>
                </a:solidFill>
                <a:latin typeface="叶根友行书(繁)" charset="-122"/>
                <a:ea typeface="叶根友行书(繁)" charset="-122"/>
                <a:cs typeface="叶根友行书(繁)" charset="-122"/>
              </a:rPr>
              <a:t>感</a:t>
            </a:r>
            <a:endParaRPr kumimoji="1" lang="zh-CN" altLang="en-US" sz="8800" dirty="0">
              <a:solidFill>
                <a:schemeClr val="bg1"/>
              </a:solidFill>
              <a:latin typeface="叶根友行书(繁)" charset="-122"/>
              <a:ea typeface="叶根友行书(繁)" charset="-122"/>
              <a:cs typeface="叶根友行书(繁)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19388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8313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5045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6438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188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9729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438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5045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8" grpId="1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-5510100" y="4673652"/>
            <a:ext cx="12192000" cy="1419849"/>
          </a:xfrm>
          <a:prstGeom prst="rect">
            <a:avLst/>
          </a:prstGeom>
        </p:spPr>
      </p:pic>
      <p:sp>
        <p:nvSpPr>
          <p:cNvPr id="22" name="文本框 21"/>
          <p:cNvSpPr txBox="1"/>
          <p:nvPr>
            <p:custDataLst>
              <p:tags r:id="rId5"/>
            </p:custDataLst>
          </p:nvPr>
        </p:nvSpPr>
        <p:spPr>
          <a:xfrm>
            <a:off x="1644650" y="675005"/>
            <a:ext cx="8903335" cy="2122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l">
              <a:buClrTx/>
              <a:buSzTx/>
              <a:buFontTx/>
            </a:pPr>
            <a:r>
              <a:rPr lang="zh-CN" altLang="en-US" sz="4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坐标(</a:t>
            </a:r>
            <a:r>
              <a:rPr lang="zh-CN" altLang="en-US" sz="4400" b="1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  <a:sym typeface="+mn-ea"/>
              </a:rPr>
              <a:t>Coordinate</a:t>
            </a:r>
            <a:r>
              <a:rPr lang="zh-CN" altLang="en-US" sz="44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endParaRPr lang="zh-CN" altLang="en-US" sz="44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坐标为三个数字，定义了物件在当前维度内的位置。该三数值分别为x、y、z数值，分别代表物件在x、y、z轴上离参照点(</a:t>
            </a:r>
            <a:r>
              <a:rPr lang="zh-CN" altLang="en-US" sz="3200">
                <a:solidFill>
                  <a:schemeClr val="bg1"/>
                </a:solidFill>
                <a:latin typeface="MV Boli" panose="02000500030200090000" charset="0"/>
                <a:ea typeface="楷体" panose="02010609060101010101" charset="-122"/>
                <a:cs typeface="MV Boli" panose="02000500030200090000" charset="0"/>
                <a:sym typeface="+mn-ea"/>
              </a:rPr>
              <a:t>Reference point</a:t>
            </a: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)的距离，单位为米，即一般方块的长、宽、高的数值。</a:t>
            </a:r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0" algn="l">
              <a:buClrTx/>
              <a:buSzTx/>
              <a:buFontTx/>
            </a:pPr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x轴为东（+）西（-）。</a:t>
            </a:r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y轴为上（+）下（-）。</a:t>
            </a:r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z轴为南（+）北（-）。</a:t>
            </a:r>
            <a:endParaRPr lang="zh-CN" altLang="en-US" sz="32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本文会以(x, y, z)表达坐标。</a:t>
            </a:r>
            <a:endParaRPr lang="zh-CN" altLang="en-US" sz="44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386076" y="5138348"/>
            <a:ext cx="12192000" cy="1419849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523865" y="2737485"/>
            <a:ext cx="3089910" cy="3089910"/>
            <a:chOff x="6266" y="2067"/>
            <a:chExt cx="6667" cy="6666"/>
          </a:xfrm>
        </p:grpSpPr>
        <p:sp>
          <p:nvSpPr>
            <p:cNvPr id="5" name="立方体 4"/>
            <p:cNvSpPr/>
            <p:nvPr>
              <p:custDataLst>
                <p:tags r:id="rId5"/>
              </p:custDataLst>
            </p:nvPr>
          </p:nvSpPr>
          <p:spPr>
            <a:xfrm rot="10800000">
              <a:off x="6266" y="2067"/>
              <a:ext cx="6667" cy="6667"/>
            </a:xfrm>
            <a:prstGeom prst="cube">
              <a:avLst/>
            </a:prstGeom>
            <a:noFill/>
            <a:ln w="57150">
              <a:solidFill>
                <a:srgbClr val="92D050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2D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立方体 5"/>
            <p:cNvSpPr/>
            <p:nvPr>
              <p:custDataLst>
                <p:tags r:id="rId6"/>
              </p:custDataLst>
            </p:nvPr>
          </p:nvSpPr>
          <p:spPr>
            <a:xfrm>
              <a:off x="6267" y="2067"/>
              <a:ext cx="6667" cy="6667"/>
            </a:xfrm>
            <a:prstGeom prst="cube">
              <a:avLst/>
            </a:prstGeom>
            <a:noFill/>
            <a:ln w="57150">
              <a:solidFill>
                <a:srgbClr val="92D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2D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0" name="直接箭头连接符 9"/>
          <p:cNvCxnSpPr/>
          <p:nvPr>
            <p:custDataLst>
              <p:tags r:id="rId7"/>
            </p:custDataLst>
          </p:nvPr>
        </p:nvCxnSpPr>
        <p:spPr>
          <a:xfrm flipV="1">
            <a:off x="6286500" y="421640"/>
            <a:ext cx="0" cy="234442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>
            <p:custDataLst>
              <p:tags r:id="rId8"/>
            </p:custDataLst>
          </p:nvPr>
        </p:nvCxnSpPr>
        <p:spPr>
          <a:xfrm flipV="1">
            <a:off x="6286500" y="1945640"/>
            <a:ext cx="782320" cy="79184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>
            <p:custDataLst>
              <p:tags r:id="rId9"/>
            </p:custDataLst>
          </p:nvPr>
        </p:nvCxnSpPr>
        <p:spPr>
          <a:xfrm flipH="1">
            <a:off x="3950970" y="2738120"/>
            <a:ext cx="233553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6388735" y="421640"/>
            <a:ext cx="577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latin typeface="MV Boli" panose="02000500030200090000" charset="0"/>
                <a:cs typeface="MV Boli" panose="02000500030200090000" charset="0"/>
              </a:rPr>
              <a:t>Y</a:t>
            </a:r>
            <a:endParaRPr lang="en-US" altLang="zh-CN" sz="3600" b="1">
              <a:solidFill>
                <a:schemeClr val="bg1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7068820" y="1466215"/>
            <a:ext cx="577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latin typeface="MV Boli" panose="02000500030200090000" charset="0"/>
                <a:cs typeface="MV Boli" panose="02000500030200090000" charset="0"/>
              </a:rPr>
              <a:t>X</a:t>
            </a:r>
            <a:endParaRPr lang="en-US" altLang="zh-CN" sz="3600" b="1">
              <a:solidFill>
                <a:schemeClr val="bg1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4253230" y="2018665"/>
            <a:ext cx="577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  <a:latin typeface="MV Boli" panose="02000500030200090000" charset="0"/>
                <a:cs typeface="MV Boli" panose="02000500030200090000" charset="0"/>
              </a:rPr>
              <a:t>Z</a:t>
            </a:r>
            <a:endParaRPr lang="en-US" altLang="zh-CN" sz="3600" b="1">
              <a:solidFill>
                <a:schemeClr val="bg1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 rot="10800000">
            <a:off x="655320" y="5001895"/>
            <a:ext cx="2277110" cy="792480"/>
            <a:chOff x="1477" y="2099"/>
            <a:chExt cx="3586" cy="1248"/>
          </a:xfrm>
        </p:grpSpPr>
        <p:cxnSp>
          <p:nvCxnSpPr>
            <p:cNvPr id="16" name="直接箭头连接符 15"/>
            <p:cNvCxnSpPr/>
            <p:nvPr>
              <p:custDataLst>
                <p:tags r:id="rId13"/>
              </p:custDataLst>
            </p:nvPr>
          </p:nvCxnSpPr>
          <p:spPr>
            <a:xfrm flipV="1">
              <a:off x="1477" y="2099"/>
              <a:ext cx="1232" cy="124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>
              <p:custDataLst>
                <p:tags r:id="rId14"/>
              </p:custDataLst>
            </p:nvPr>
          </p:nvCxnSpPr>
          <p:spPr>
            <a:xfrm>
              <a:off x="1477" y="3347"/>
              <a:ext cx="3587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654685" y="4191635"/>
            <a:ext cx="577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MV Boli" panose="02000500030200090000" charset="0"/>
              </a:rPr>
              <a:t>东</a:t>
            </a:r>
            <a:endParaRPr lang="zh-CN" altLang="en-US" sz="36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MV Boli" panose="02000500030200090000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2354580" y="5525770"/>
            <a:ext cx="577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MV Boli" panose="02000500030200090000" charset="0"/>
              </a:rPr>
              <a:t>北</a:t>
            </a:r>
            <a:endParaRPr lang="zh-CN" altLang="en-US" sz="36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MV Boli" panose="02000500030200090000" charset="0"/>
            </a:endParaRPr>
          </a:p>
        </p:txBody>
      </p:sp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80648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38129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25533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31710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8129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474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6582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34835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8129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474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1710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5533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22188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28466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4462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474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8044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5533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169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658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131448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12526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4462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474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8044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5533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169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658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8466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2218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28376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6830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4462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474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8044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5533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169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658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8466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2218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252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3144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64318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2373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4462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474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8044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5533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169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658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8466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2218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252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3144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683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837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800686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14794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7981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474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56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5533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4687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658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984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2218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4770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3144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03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837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7255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6431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6811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0773958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7981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474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56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5533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4687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6582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984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42218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4770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3144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03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837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7255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6431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4794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80068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852778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6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21682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7981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2447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156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324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4687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4289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984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9925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4770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0851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034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2608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7255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4138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4794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77775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077395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65824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1682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85277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3" grpId="1"/>
      <p:bldP spid="15" grpId="0"/>
      <p:bldP spid="13" grpId="2"/>
      <p:bldP spid="14" grpId="1"/>
      <p:bldP spid="13" grpId="3"/>
      <p:bldP spid="14" grpId="2"/>
      <p:bldP spid="15" grpId="1"/>
      <p:bldP spid="19" grpId="0"/>
      <p:bldP spid="13" grpId="4"/>
      <p:bldP spid="14" grpId="3"/>
      <p:bldP spid="15" grpId="2"/>
      <p:bldP spid="20" grpId="0"/>
      <p:bldP spid="13" grpId="5"/>
      <p:bldP spid="14" grpId="4"/>
      <p:bldP spid="15" grpId="3"/>
      <p:bldP spid="19" grpId="1"/>
      <p:bldP spid="2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>
              <a:lumMod val="75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7000" contrast="-1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386076" y="5138348"/>
            <a:ext cx="12192000" cy="1419849"/>
          </a:xfrm>
          <a:prstGeom prst="rect">
            <a:avLst/>
          </a:prstGeom>
        </p:spPr>
      </p:pic>
      <p:pic>
        <p:nvPicPr>
          <p:cNvPr id="2" name="图片 1" descr="QQ截图2021031522460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34975" y="812800"/>
            <a:ext cx="9874885" cy="595630"/>
          </a:xfrm>
          <a:prstGeom prst="rect">
            <a:avLst/>
          </a:prstGeom>
        </p:spPr>
      </p:pic>
      <p:pic>
        <p:nvPicPr>
          <p:cNvPr id="3" name="图片 2" descr="2021-03-15_22.43.0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57860" y="1694180"/>
            <a:ext cx="9026525" cy="478155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9"/>
            </p:custDataLst>
          </p:nvPr>
        </p:nvSpPr>
        <p:spPr>
          <a:xfrm>
            <a:off x="657860" y="3911600"/>
            <a:ext cx="3378835" cy="19621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7" idx="0"/>
          </p:cNvCxnSpPr>
          <p:nvPr>
            <p:custDataLst>
              <p:tags r:id="rId10"/>
            </p:custDataLst>
          </p:nvPr>
        </p:nvCxnSpPr>
        <p:spPr>
          <a:xfrm flipV="1">
            <a:off x="2347595" y="1408430"/>
            <a:ext cx="246380" cy="250317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3138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4065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2041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210208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4182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3138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4464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223509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4182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522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1020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41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161944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4065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2414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9564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19252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8467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20582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8807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4065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16194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tags/tag1.xml><?xml version="1.0" encoding="utf-8"?>
<p:tagLst xmlns:p="http://schemas.openxmlformats.org/presentationml/2006/main">
  <p:tag name="KSO_WM_FULL_TEXT_BEAUTIFY_COPY_ID" val="9"/>
</p:tagLst>
</file>

<file path=ppt/tags/tag10.xml><?xml version="1.0" encoding="utf-8"?>
<p:tagLst xmlns:p="http://schemas.openxmlformats.org/presentationml/2006/main">
  <p:tag name="KSO_WM_FULL_TEXT_BEAUTIFY_COPY_ID" val="5"/>
</p:tagLst>
</file>

<file path=ppt/tags/tag100.xml><?xml version="1.0" encoding="utf-8"?>
<p:tagLst xmlns:p="http://schemas.openxmlformats.org/presentationml/2006/main">
  <p:tag name="KSO_WM_FULL_TEXT_BEAUTIFY_COPY_ID" val="5"/>
</p:tagLst>
</file>

<file path=ppt/tags/tag101.xml><?xml version="1.0" encoding="utf-8"?>
<p:tagLst xmlns:p="http://schemas.openxmlformats.org/presentationml/2006/main">
  <p:tag name="KSO_WM_FULL_TEXT_BEAUTIFY_COPY_ID" val="6"/>
</p:tagLst>
</file>

<file path=ppt/tags/tag102.xml><?xml version="1.0" encoding="utf-8"?>
<p:tagLst xmlns:p="http://schemas.openxmlformats.org/presentationml/2006/main">
  <p:tag name="KSO_WM_FULL_TEXT_BEAUTIFY_COPY_ID" val="150995244"/>
</p:tagLst>
</file>

<file path=ppt/tags/tag103.xml><?xml version="1.0" encoding="utf-8"?>
<p:tagLst xmlns:p="http://schemas.openxmlformats.org/presentationml/2006/main">
  <p:tag name="KSO_WM_FULL_TEXT_BEAUTIFY_COPY_ID" val="5"/>
</p:tagLst>
</file>

<file path=ppt/tags/tag104.xml><?xml version="1.0" encoding="utf-8"?>
<p:tagLst xmlns:p="http://schemas.openxmlformats.org/presentationml/2006/main">
  <p:tag name="KSO_WM_FULL_TEXT_BEAUTIFY_COPY_ID" val="2"/>
</p:tagLst>
</file>

<file path=ppt/tags/tag105.xml><?xml version="1.0" encoding="utf-8"?>
<p:tagLst xmlns:p="http://schemas.openxmlformats.org/presentationml/2006/main">
  <p:tag name="KSO_WM_FULL_TEXT_BEAUTIFY_COPY_ID" val="150995247"/>
</p:tagLst>
</file>

<file path=ppt/tags/tag106.xml><?xml version="1.0" encoding="utf-8"?>
<p:tagLst xmlns:p="http://schemas.openxmlformats.org/presentationml/2006/main">
  <p:tag name="KSO_WM_FULL_TEXT_BEAUTIFY_COPY_ID" val="4"/>
</p:tagLst>
</file>

<file path=ppt/tags/tag107.xml><?xml version="1.0" encoding="utf-8"?>
<p:tagLst xmlns:p="http://schemas.openxmlformats.org/presentationml/2006/main">
  <p:tag name="KSO_WM_FULL_TEXT_BEAUTIFY_COPY_ID" val="2"/>
</p:tagLst>
</file>

<file path=ppt/tags/tag108.xml><?xml version="1.0" encoding="utf-8"?>
<p:tagLst xmlns:p="http://schemas.openxmlformats.org/presentationml/2006/main">
  <p:tag name="KSO_WM_FULL_TEXT_BEAUTIFY_COPY_ID" val="150995248"/>
</p:tagLst>
</file>

<file path=ppt/tags/tag109.xml><?xml version="1.0" encoding="utf-8"?>
<p:tagLst xmlns:p="http://schemas.openxmlformats.org/presentationml/2006/main">
  <p:tag name="KSO_WM_FULL_TEXT_BEAUTIFY_COPY_ID" val="5"/>
</p:tagLst>
</file>

<file path=ppt/tags/tag11.xml><?xml version="1.0" encoding="utf-8"?>
<p:tagLst xmlns:p="http://schemas.openxmlformats.org/presentationml/2006/main">
  <p:tag name="KSO_WM_FULL_TEXT_BEAUTIFY_COPY_ID" val="17"/>
</p:tagLst>
</file>

<file path=ppt/tags/tag110.xml><?xml version="1.0" encoding="utf-8"?>
<p:tagLst xmlns:p="http://schemas.openxmlformats.org/presentationml/2006/main">
  <p:tag name="KSO_WM_FULL_TEXT_BEAUTIFY_COPY_ID" val="2"/>
</p:tagLst>
</file>

<file path=ppt/tags/tag111.xml><?xml version="1.0" encoding="utf-8"?>
<p:tagLst xmlns:p="http://schemas.openxmlformats.org/presentationml/2006/main">
  <p:tag name="KSO_WM_FULL_TEXT_BEAUTIFY_COPY_ID" val="150995249"/>
</p:tagLst>
</file>

<file path=ppt/tags/tag112.xml><?xml version="1.0" encoding="utf-8"?>
<p:tagLst xmlns:p="http://schemas.openxmlformats.org/presentationml/2006/main">
  <p:tag name="KSO_WM_FULL_TEXT_BEAUTIFY_COPY_ID" val="4"/>
</p:tagLst>
</file>

<file path=ppt/tags/tag113.xml><?xml version="1.0" encoding="utf-8"?>
<p:tagLst xmlns:p="http://schemas.openxmlformats.org/presentationml/2006/main">
  <p:tag name="KSO_WM_FULL_TEXT_BEAUTIFY_COPY_ID" val="3"/>
</p:tagLst>
</file>

<file path=ppt/tags/tag114.xml><?xml version="1.0" encoding="utf-8"?>
<p:tagLst xmlns:p="http://schemas.openxmlformats.org/presentationml/2006/main">
  <p:tag name="KSO_WM_FULL_TEXT_BEAUTIFY_COPY_ID" val="5"/>
</p:tagLst>
</file>

<file path=ppt/tags/tag115.xml><?xml version="1.0" encoding="utf-8"?>
<p:tagLst xmlns:p="http://schemas.openxmlformats.org/presentationml/2006/main">
  <p:tag name="KSO_WM_FULL_TEXT_BEAUTIFY_COPY_ID" val="6"/>
</p:tagLst>
</file>

<file path=ppt/tags/tag116.xml><?xml version="1.0" encoding="utf-8"?>
<p:tagLst xmlns:p="http://schemas.openxmlformats.org/presentationml/2006/main">
  <p:tag name="KSO_WM_FULL_TEXT_BEAUTIFY_COPY_ID" val="7"/>
</p:tagLst>
</file>

<file path=ppt/tags/tag117.xml><?xml version="1.0" encoding="utf-8"?>
<p:tagLst xmlns:p="http://schemas.openxmlformats.org/presentationml/2006/main">
  <p:tag name="KSO_WM_FULL_TEXT_BEAUTIFY_COPY_ID" val="150995250"/>
</p:tagLst>
</file>

<file path=ppt/tags/tag118.xml><?xml version="1.0" encoding="utf-8"?>
<p:tagLst xmlns:p="http://schemas.openxmlformats.org/presentationml/2006/main">
  <p:tag name="KSO_WM_FULL_TEXT_BEAUTIFY_COPY_ID" val="5"/>
</p:tagLst>
</file>

<file path=ppt/tags/tag119.xml><?xml version="1.0" encoding="utf-8"?>
<p:tagLst xmlns:p="http://schemas.openxmlformats.org/presentationml/2006/main">
  <p:tag name="KSO_WM_FULL_TEXT_BEAUTIFY_COPY_ID" val="2"/>
</p:tagLst>
</file>

<file path=ppt/tags/tag12.xml><?xml version="1.0" encoding="utf-8"?>
<p:tagLst xmlns:p="http://schemas.openxmlformats.org/presentationml/2006/main">
  <p:tag name="KSO_WM_FULL_TEXT_BEAUTIFY_COPY_ID" val="19"/>
</p:tagLst>
</file>

<file path=ppt/tags/tag120.xml><?xml version="1.0" encoding="utf-8"?>
<p:tagLst xmlns:p="http://schemas.openxmlformats.org/presentationml/2006/main">
  <p:tag name="KSO_WM_FULL_TEXT_BEAUTIFY_COPY_ID" val="150995252"/>
</p:tagLst>
</file>

<file path=ppt/tags/tag121.xml><?xml version="1.0" encoding="utf-8"?>
<p:tagLst xmlns:p="http://schemas.openxmlformats.org/presentationml/2006/main">
  <p:tag name="KSO_WM_FULL_TEXT_BEAUTIFY_COPY_ID" val="4"/>
</p:tagLst>
</file>

<file path=ppt/tags/tag122.xml><?xml version="1.0" encoding="utf-8"?>
<p:tagLst xmlns:p="http://schemas.openxmlformats.org/presentationml/2006/main">
  <p:tag name="KSO_WM_FULL_TEXT_BEAUTIFY_COPY_ID" val="2"/>
</p:tagLst>
</file>

<file path=ppt/tags/tag123.xml><?xml version="1.0" encoding="utf-8"?>
<p:tagLst xmlns:p="http://schemas.openxmlformats.org/presentationml/2006/main">
  <p:tag name="KSO_WM_FULL_TEXT_BEAUTIFY_COPY_ID" val="150995251"/>
</p:tagLst>
</file>

<file path=ppt/tags/tag124.xml><?xml version="1.0" encoding="utf-8"?>
<p:tagLst xmlns:p="http://schemas.openxmlformats.org/presentationml/2006/main">
  <p:tag name="KSO_WM_FULL_TEXT_BEAUTIFY_COPY_ID" val="5"/>
</p:tagLst>
</file>

<file path=ppt/tags/tag125.xml><?xml version="1.0" encoding="utf-8"?>
<p:tagLst xmlns:p="http://schemas.openxmlformats.org/presentationml/2006/main">
  <p:tag name="KSO_WM_FULL_TEXT_BEAUTIFY_COPY_ID" val="3"/>
</p:tagLst>
</file>

<file path=ppt/tags/tag126.xml><?xml version="1.0" encoding="utf-8"?>
<p:tagLst xmlns:p="http://schemas.openxmlformats.org/presentationml/2006/main">
  <p:tag name="KSO_WM_FULL_TEXT_BEAUTIFY_COPY_ID" val="150995253"/>
</p:tagLst>
</file>

<file path=ppt/tags/tag127.xml><?xml version="1.0" encoding="utf-8"?>
<p:tagLst xmlns:p="http://schemas.openxmlformats.org/presentationml/2006/main">
  <p:tag name="KSO_WM_FULL_TEXT_BEAUTIFY_COPY_ID" val="4"/>
</p:tagLst>
</file>

<file path=ppt/tags/tag128.xml><?xml version="1.0" encoding="utf-8"?>
<p:tagLst xmlns:p="http://schemas.openxmlformats.org/presentationml/2006/main">
  <p:tag name="KSO_WM_FULL_TEXT_BEAUTIFY_COPY_ID" val="3"/>
</p:tagLst>
</file>

<file path=ppt/tags/tag129.xml><?xml version="1.0" encoding="utf-8"?>
<p:tagLst xmlns:p="http://schemas.openxmlformats.org/presentationml/2006/main">
  <p:tag name="KSO_WM_FULL_TEXT_BEAUTIFY_COPY_ID" val="5"/>
</p:tagLst>
</file>

<file path=ppt/tags/tag13.xml><?xml version="1.0" encoding="utf-8"?>
<p:tagLst xmlns:p="http://schemas.openxmlformats.org/presentationml/2006/main">
  <p:tag name="KSO_WM_FULL_TEXT_BEAUTIFY_COPY_ID" val="150995222"/>
</p:tagLst>
</file>

<file path=ppt/tags/tag130.xml><?xml version="1.0" encoding="utf-8"?>
<p:tagLst xmlns:p="http://schemas.openxmlformats.org/presentationml/2006/main">
  <p:tag name="KSO_WM_FULL_TEXT_BEAUTIFY_COPY_ID" val="150995254"/>
</p:tagLst>
</file>

<file path=ppt/tags/tag131.xml><?xml version="1.0" encoding="utf-8"?>
<p:tagLst xmlns:p="http://schemas.openxmlformats.org/presentationml/2006/main">
  <p:tag name="KSO_WM_FULL_TEXT_BEAUTIFY_COPY_ID" val="5"/>
</p:tagLst>
</file>

<file path=ppt/tags/tag132.xml><?xml version="1.0" encoding="utf-8"?>
<p:tagLst xmlns:p="http://schemas.openxmlformats.org/presentationml/2006/main">
  <p:tag name="KSO_WM_FULL_TEXT_BEAUTIFY_COPY_ID" val="3"/>
</p:tagLst>
</file>

<file path=ppt/tags/tag133.xml><?xml version="1.0" encoding="utf-8"?>
<p:tagLst xmlns:p="http://schemas.openxmlformats.org/presentationml/2006/main">
  <p:tag name="KSO_WM_FULL_TEXT_BEAUTIFY_COPY_ID" val="150995255"/>
</p:tagLst>
</file>

<file path=ppt/tags/tag134.xml><?xml version="1.0" encoding="utf-8"?>
<p:tagLst xmlns:p="http://schemas.openxmlformats.org/presentationml/2006/main">
  <p:tag name="KSO_WM_FULL_TEXT_BEAUTIFY_COPY_ID" val="5"/>
</p:tagLst>
</file>

<file path=ppt/tags/tag135.xml><?xml version="1.0" encoding="utf-8"?>
<p:tagLst xmlns:p="http://schemas.openxmlformats.org/presentationml/2006/main">
  <p:tag name="KSO_WM_DECORATE_SHAPE_ID" val="234"/>
  <p:tag name="KSO_WM_FULL_TEXT_BEAUTIFY_COPY_ID" val="3"/>
</p:tagLst>
</file>

<file path=ppt/tags/tag136.xml><?xml version="1.0" encoding="utf-8"?>
<p:tagLst xmlns:p="http://schemas.openxmlformats.org/presentationml/2006/main">
  <p:tag name="RESOURCEID" val="636440342935487115"/>
  <p:tag name="SCENEID" val="Unkown"/>
  <p:tag name="SCENELINKIDS" val="2|3"/>
  <p:tag name="ANIMSTRING" val="06845e1e48f104eaaa8e41c400262d67"/>
  <p:tag name="SCENESHAPETYPE" val="SceneShape"/>
  <p:tag name="SCENESHAPESUBTYPE" val="SceneSimpleShape"/>
  <p:tag name="SCENECOLOR-TEXT" val="Color_Theme"/>
  <p:tag name="SCENECOLOR-TEXT-VALUE" val="2"/>
  <p:tag name="KSO_WM_UNIT_HIGHLIGHT" val="0"/>
  <p:tag name="KSO_WM_UNIT_COMPATIBLE" val="0"/>
  <p:tag name="KSO_WM_UNIT_DIAGRAM_ISNUMVISUAL" val="0"/>
  <p:tag name="KSO_WM_UNIT_DIAGRAM_ISREFERUNIT" val="0"/>
  <p:tag name="KSO_WM_UNIT_SUBTYPE" val="f"/>
  <p:tag name="KSO_WM_UNIT_ID" val="mixed20200373_1*i*2"/>
  <p:tag name="KSO_WM_TEMPLATE_CATEGORY" val="mixed"/>
  <p:tag name="KSO_WM_TEMPLATE_INDEX" val="20200373"/>
  <p:tag name="KSO_WM_UNIT_LAYERLEVEL" val="1"/>
  <p:tag name="KSO_WM_TAG_VERSION" val="1.0"/>
  <p:tag name="KSO_WM_BEAUTIFY_FLAG" val="#wm#"/>
  <p:tag name="KSO_WM_UNIT_TYPE" val="i"/>
  <p:tag name="KSO_WM_UNIT_INDEX" val="2"/>
  <p:tag name="PA" val="v5.2.3"/>
  <p:tag name="KSO_WM_DECORATE_TAGETSHAPES_IDS" val="3"/>
  <p:tag name="KSO_WM_FULL_TEXT_BEAUTIFY_COPY_ID" val="234"/>
</p:tagLst>
</file>

<file path=ppt/tags/tag137.xml><?xml version="1.0" encoding="utf-8"?>
<p:tagLst xmlns:p="http://schemas.openxmlformats.org/presentationml/2006/main">
  <p:tag name="KSO_WM_FULL_TEXT_BEAUTIFY_COPY_ID" val="150995212"/>
</p:tagLst>
</file>

<file path=ppt/tags/tag138.xml><?xml version="1.0" encoding="utf-8"?>
<p:tagLst xmlns:p="http://schemas.openxmlformats.org/presentationml/2006/main">
  <p:tag name="KSO_WM_FULL_TEXT_BEAUTIFY_COPY_ID" val="2"/>
</p:tagLst>
</file>

<file path=ppt/tags/tag139.xml><?xml version="1.0" encoding="utf-8"?>
<p:tagLst xmlns:p="http://schemas.openxmlformats.org/presentationml/2006/main">
  <p:tag name="KSO_WM_FULL_TEXT_BEAUTIFY_COPY_ID" val="5"/>
</p:tagLst>
</file>

<file path=ppt/tags/tag14.xml><?xml version="1.0" encoding="utf-8"?>
<p:tagLst xmlns:p="http://schemas.openxmlformats.org/presentationml/2006/main">
  <p:tag name="KSO_WM_FULL_TEXT_BEAUTIFY_COPY_ID" val="3"/>
</p:tagLst>
</file>

<file path=ppt/tags/tag140.xml><?xml version="1.0" encoding="utf-8"?>
<p:tagLst xmlns:p="http://schemas.openxmlformats.org/presentationml/2006/main">
  <p:tag name="KSO_WM_FULL_TEXT_BEAUTIFY_COPY_ID" val="150995205"/>
</p:tagLst>
</file>

<file path=ppt/tags/tag141.xml><?xml version="1.0" encoding="utf-8"?>
<p:tagLst xmlns:p="http://schemas.openxmlformats.org/presentationml/2006/main">
  <p:tag name="KSO_WM_FULL_TEXT_BEAUTIFY_COPY_ID" val="2"/>
</p:tagLst>
</file>

<file path=ppt/tags/tag142.xml><?xml version="1.0" encoding="utf-8"?>
<p:tagLst xmlns:p="http://schemas.openxmlformats.org/presentationml/2006/main">
  <p:tag name="KSO_WM_FULL_TEXT_BEAUTIFY_COPY_ID" val="3"/>
</p:tagLst>
</file>

<file path=ppt/tags/tag143.xml><?xml version="1.0" encoding="utf-8"?>
<p:tagLst xmlns:p="http://schemas.openxmlformats.org/presentationml/2006/main">
  <p:tag name="KSO_WM_FULL_TEXT_BEAUTIFY_COPY_ID" val="150995290"/>
</p:tagLst>
</file>

<file path=ppt/tags/tag144.xml><?xml version="1.0" encoding="utf-8"?>
<p:tagLst xmlns:p="http://schemas.openxmlformats.org/presentationml/2006/main">
  <p:tag name="KSO_WM_FULL_TEXT_BEAUTIFY_COPY_ID" val="2"/>
</p:tagLst>
</file>

<file path=ppt/tags/tag145.xml><?xml version="1.0" encoding="utf-8"?>
<p:tagLst xmlns:p="http://schemas.openxmlformats.org/presentationml/2006/main">
  <p:tag name="KSO_WM_FULL_TEXT_BEAUTIFY_COPY_ID" val="3"/>
</p:tagLst>
</file>

<file path=ppt/tags/tag146.xml><?xml version="1.0" encoding="utf-8"?>
<p:tagLst xmlns:p="http://schemas.openxmlformats.org/presentationml/2006/main">
  <p:tag name="KSO_WM_FULL_TEXT_BEAUTIFY_COPY_ID" val="150995289"/>
</p:tagLst>
</file>

<file path=ppt/tags/tag147.xml><?xml version="1.0" encoding="utf-8"?>
<p:tagLst xmlns:p="http://schemas.openxmlformats.org/presentationml/2006/main">
  <p:tag name="KSO_WM_FULL_TEXT_BEAUTIFY_COPY_ID" val="5"/>
</p:tagLst>
</file>

<file path=ppt/tags/tag148.xml><?xml version="1.0" encoding="utf-8"?>
<p:tagLst xmlns:p="http://schemas.openxmlformats.org/presentationml/2006/main">
  <p:tag name="KSO_WM_DECORATE_SHAPE_ID" val="234"/>
  <p:tag name="KSO_WM_FULL_TEXT_BEAUTIFY_COPY_ID" val="3"/>
</p:tagLst>
</file>

<file path=ppt/tags/tag149.xml><?xml version="1.0" encoding="utf-8"?>
<p:tagLst xmlns:p="http://schemas.openxmlformats.org/presentationml/2006/main">
  <p:tag name="RESOURCEID" val="636440342935487115"/>
  <p:tag name="SCENEID" val="Unkown"/>
  <p:tag name="SCENELINKIDS" val="2|3"/>
  <p:tag name="ANIMSTRING" val="06845e1e48f104eaaa8e41c400262d67"/>
  <p:tag name="SCENESHAPETYPE" val="SceneShape"/>
  <p:tag name="SCENESHAPESUBTYPE" val="SceneSimpleShape"/>
  <p:tag name="SCENECOLOR-TEXT" val="Color_Theme"/>
  <p:tag name="SCENECOLOR-TEXT-VALUE" val="2"/>
  <p:tag name="KSO_WM_UNIT_HIGHLIGHT" val="0"/>
  <p:tag name="KSO_WM_UNIT_COMPATIBLE" val="0"/>
  <p:tag name="KSO_WM_UNIT_DIAGRAM_ISNUMVISUAL" val="0"/>
  <p:tag name="KSO_WM_UNIT_DIAGRAM_ISREFERUNIT" val="0"/>
  <p:tag name="KSO_WM_UNIT_SUBTYPE" val="f"/>
  <p:tag name="KSO_WM_UNIT_ID" val="mixed20200373_1*i*2"/>
  <p:tag name="KSO_WM_TEMPLATE_CATEGORY" val="mixed"/>
  <p:tag name="KSO_WM_TEMPLATE_INDEX" val="20200373"/>
  <p:tag name="KSO_WM_UNIT_LAYERLEVEL" val="1"/>
  <p:tag name="KSO_WM_TAG_VERSION" val="1.0"/>
  <p:tag name="KSO_WM_BEAUTIFY_FLAG" val="#wm#"/>
  <p:tag name="KSO_WM_UNIT_TYPE" val="i"/>
  <p:tag name="KSO_WM_UNIT_INDEX" val="2"/>
  <p:tag name="PA" val="v5.2.3"/>
  <p:tag name="KSO_WM_DECORATE_TAGETSHAPES_IDS" val="3"/>
  <p:tag name="KSO_WM_FULL_TEXT_BEAUTIFY_COPY_ID" val="234"/>
</p:tagLst>
</file>

<file path=ppt/tags/tag15.xml><?xml version="1.0" encoding="utf-8"?>
<p:tagLst xmlns:p="http://schemas.openxmlformats.org/presentationml/2006/main">
  <p:tag name="KSO_WM_FULL_TEXT_BEAUTIFY_COPY_ID" val="7"/>
</p:tagLst>
</file>

<file path=ppt/tags/tag150.xml><?xml version="1.0" encoding="utf-8"?>
<p:tagLst xmlns:p="http://schemas.openxmlformats.org/presentationml/2006/main">
  <p:tag name="KSO_WM_FULL_TEXT_BEAUTIFY_COPY_ID" val="150995213"/>
</p:tagLst>
</file>

<file path=ppt/tags/tag151.xml><?xml version="1.0" encoding="utf-8"?>
<p:tagLst xmlns:p="http://schemas.openxmlformats.org/presentationml/2006/main">
  <p:tag name="KSO_WM_FULL_TEXT_BEAUTIFY_COPY_ID" val="2"/>
</p:tagLst>
</file>

<file path=ppt/tags/tag152.xml><?xml version="1.0" encoding="utf-8"?>
<p:tagLst xmlns:p="http://schemas.openxmlformats.org/presentationml/2006/main">
  <p:tag name="KSO_WM_FULL_TEXT_BEAUTIFY_COPY_ID" val="5"/>
</p:tagLst>
</file>

<file path=ppt/tags/tag153.xml><?xml version="1.0" encoding="utf-8"?>
<p:tagLst xmlns:p="http://schemas.openxmlformats.org/presentationml/2006/main">
  <p:tag name="KSO_WM_FULL_TEXT_BEAUTIFY_COPY_ID" val="150995207"/>
</p:tagLst>
</file>

<file path=ppt/tags/tag154.xml><?xml version="1.0" encoding="utf-8"?>
<p:tagLst xmlns:p="http://schemas.openxmlformats.org/presentationml/2006/main">
  <p:tag name="KSO_WM_FULL_TEXT_BEAUTIFY_COPY_ID" val="2"/>
</p:tagLst>
</file>

<file path=ppt/tags/tag155.xml><?xml version="1.0" encoding="utf-8"?>
<p:tagLst xmlns:p="http://schemas.openxmlformats.org/presentationml/2006/main">
  <p:tag name="KSO_WM_FULL_TEXT_BEAUTIFY_COPY_ID" val="3"/>
</p:tagLst>
</file>

<file path=ppt/tags/tag156.xml><?xml version="1.0" encoding="utf-8"?>
<p:tagLst xmlns:p="http://schemas.openxmlformats.org/presentationml/2006/main">
  <p:tag name="KSO_WM_FULL_TEXT_BEAUTIFY_COPY_ID" val="150995325"/>
</p:tagLst>
</file>

<file path=ppt/tags/tag157.xml><?xml version="1.0" encoding="utf-8"?>
<p:tagLst xmlns:p="http://schemas.openxmlformats.org/presentationml/2006/main">
  <p:tag name="KSO_WM_FULL_TEXT_BEAUTIFY_COPY_ID" val="2"/>
</p:tagLst>
</file>

<file path=ppt/tags/tag158.xml><?xml version="1.0" encoding="utf-8"?>
<p:tagLst xmlns:p="http://schemas.openxmlformats.org/presentationml/2006/main">
  <p:tag name="KSO_WM_FULL_TEXT_BEAUTIFY_COPY_ID" val="3"/>
</p:tagLst>
</file>

<file path=ppt/tags/tag159.xml><?xml version="1.0" encoding="utf-8"?>
<p:tagLst xmlns:p="http://schemas.openxmlformats.org/presentationml/2006/main">
  <p:tag name="KSO_WM_FULL_TEXT_BEAUTIFY_COPY_ID" val="150995326"/>
</p:tagLst>
</file>

<file path=ppt/tags/tag16.xml><?xml version="1.0" encoding="utf-8"?>
<p:tagLst xmlns:p="http://schemas.openxmlformats.org/presentationml/2006/main">
  <p:tag name="KSO_WM_FULL_TEXT_BEAUTIFY_COPY_ID" val="9"/>
</p:tagLst>
</file>

<file path=ppt/tags/tag160.xml><?xml version="1.0" encoding="utf-8"?>
<p:tagLst xmlns:p="http://schemas.openxmlformats.org/presentationml/2006/main">
  <p:tag name="KSO_WM_FULL_TEXT_BEAUTIFY_COPY_ID" val="2"/>
</p:tagLst>
</file>

<file path=ppt/tags/tag161.xml><?xml version="1.0" encoding="utf-8"?>
<p:tagLst xmlns:p="http://schemas.openxmlformats.org/presentationml/2006/main">
  <p:tag name="KSO_WM_FULL_TEXT_BEAUTIFY_COPY_ID" val="3"/>
</p:tagLst>
</file>

<file path=ppt/tags/tag162.xml><?xml version="1.0" encoding="utf-8"?>
<p:tagLst xmlns:p="http://schemas.openxmlformats.org/presentationml/2006/main">
  <p:tag name="KSO_WM_FULL_TEXT_BEAUTIFY_COPY_ID" val="150995324"/>
</p:tagLst>
</file>

<file path=ppt/tags/tag163.xml><?xml version="1.0" encoding="utf-8"?>
<p:tagLst xmlns:p="http://schemas.openxmlformats.org/presentationml/2006/main">
  <p:tag name="KSO_WM_FULL_TEXT_BEAUTIFY_COPY_ID" val="5"/>
</p:tagLst>
</file>

<file path=ppt/tags/tag164.xml><?xml version="1.0" encoding="utf-8"?>
<p:tagLst xmlns:p="http://schemas.openxmlformats.org/presentationml/2006/main">
  <p:tag name="KSO_WM_DECORATE_SHAPE_ID" val="234"/>
  <p:tag name="KSO_WM_FULL_TEXT_BEAUTIFY_COPY_ID" val="3"/>
</p:tagLst>
</file>

<file path=ppt/tags/tag165.xml><?xml version="1.0" encoding="utf-8"?>
<p:tagLst xmlns:p="http://schemas.openxmlformats.org/presentationml/2006/main">
  <p:tag name="RESOURCEID" val="636440342935487115"/>
  <p:tag name="SCENEID" val="Unkown"/>
  <p:tag name="SCENELINKIDS" val="2|3"/>
  <p:tag name="ANIMSTRING" val="06845e1e48f104eaaa8e41c400262d67"/>
  <p:tag name="SCENESHAPETYPE" val="SceneShape"/>
  <p:tag name="SCENESHAPESUBTYPE" val="SceneSimpleShape"/>
  <p:tag name="SCENECOLOR-TEXT" val="Color_Theme"/>
  <p:tag name="SCENECOLOR-TEXT-VALUE" val="2"/>
  <p:tag name="KSO_WM_UNIT_HIGHLIGHT" val="0"/>
  <p:tag name="KSO_WM_UNIT_COMPATIBLE" val="0"/>
  <p:tag name="KSO_WM_UNIT_DIAGRAM_ISNUMVISUAL" val="0"/>
  <p:tag name="KSO_WM_UNIT_DIAGRAM_ISREFERUNIT" val="0"/>
  <p:tag name="KSO_WM_UNIT_SUBTYPE" val="f"/>
  <p:tag name="KSO_WM_UNIT_ID" val="mixed20200373_1*i*2"/>
  <p:tag name="KSO_WM_TEMPLATE_CATEGORY" val="mixed"/>
  <p:tag name="KSO_WM_TEMPLATE_INDEX" val="20200373"/>
  <p:tag name="KSO_WM_UNIT_LAYERLEVEL" val="1"/>
  <p:tag name="KSO_WM_TAG_VERSION" val="1.0"/>
  <p:tag name="KSO_WM_BEAUTIFY_FLAG" val="#wm#"/>
  <p:tag name="KSO_WM_UNIT_TYPE" val="i"/>
  <p:tag name="KSO_WM_UNIT_INDEX" val="2"/>
  <p:tag name="PA" val="v5.2.3"/>
  <p:tag name="KSO_WM_DECORATE_TAGETSHAPES_IDS" val="3"/>
  <p:tag name="KSO_WM_FULL_TEXT_BEAUTIFY_COPY_ID" val="234"/>
</p:tagLst>
</file>

<file path=ppt/tags/tag166.xml><?xml version="1.0" encoding="utf-8"?>
<p:tagLst xmlns:p="http://schemas.openxmlformats.org/presentationml/2006/main">
  <p:tag name="KSO_WM_FULL_TEXT_BEAUTIFY_COPY_ID" val="150995214"/>
</p:tagLst>
</file>

<file path=ppt/tags/tag167.xml><?xml version="1.0" encoding="utf-8"?>
<p:tagLst xmlns:p="http://schemas.openxmlformats.org/presentationml/2006/main">
  <p:tag name="KSO_WM_FULL_TEXT_BEAUTIFY_COPY_ID" val="2"/>
</p:tagLst>
</file>

<file path=ppt/tags/tag168.xml><?xml version="1.0" encoding="utf-8"?>
<p:tagLst xmlns:p="http://schemas.openxmlformats.org/presentationml/2006/main">
  <p:tag name="KSO_WM_FULL_TEXT_BEAUTIFY_COPY_ID" val="3"/>
</p:tagLst>
</file>

<file path=ppt/tags/tag169.xml><?xml version="1.0" encoding="utf-8"?>
<p:tagLst xmlns:p="http://schemas.openxmlformats.org/presentationml/2006/main">
  <p:tag name="KSO_WM_FULL_TEXT_BEAUTIFY_COPY_ID" val="150995209"/>
</p:tagLst>
</file>

<file path=ppt/tags/tag17.xml><?xml version="1.0" encoding="utf-8"?>
<p:tagLst xmlns:p="http://schemas.openxmlformats.org/presentationml/2006/main">
  <p:tag name="KSO_WM_FULL_TEXT_BEAUTIFY_COPY_ID" val="11"/>
</p:tagLst>
</file>

<file path=ppt/tags/tag170.xml><?xml version="1.0" encoding="utf-8"?>
<p:tagLst xmlns:p="http://schemas.openxmlformats.org/presentationml/2006/main">
  <p:tag name="KSO_WM_FULL_TEXT_BEAUTIFY_COPY_ID" val="2"/>
</p:tagLst>
</file>

<file path=ppt/tags/tag171.xml><?xml version="1.0" encoding="utf-8"?>
<p:tagLst xmlns:p="http://schemas.openxmlformats.org/presentationml/2006/main">
  <p:tag name="KSO_WM_FULL_TEXT_BEAUTIFY_COPY_ID" val="3"/>
</p:tagLst>
</file>

<file path=ppt/tags/tag172.xml><?xml version="1.0" encoding="utf-8"?>
<p:tagLst xmlns:p="http://schemas.openxmlformats.org/presentationml/2006/main">
  <p:tag name="KSO_WM_FULL_TEXT_BEAUTIFY_COPY_ID" val="150995210"/>
</p:tagLst>
</file>

<file path=ppt/tags/tag173.xml><?xml version="1.0" encoding="utf-8"?>
<p:tagLst xmlns:p="http://schemas.openxmlformats.org/presentationml/2006/main">
  <p:tag name="KSO_WM_FULL_TEXT_BEAUTIFY_COPY_ID" val="2"/>
</p:tagLst>
</file>

<file path=ppt/tags/tag174.xml><?xml version="1.0" encoding="utf-8"?>
<p:tagLst xmlns:p="http://schemas.openxmlformats.org/presentationml/2006/main">
  <p:tag name="KSO_WM_FULL_TEXT_BEAUTIFY_COPY_ID" val="3"/>
</p:tagLst>
</file>

<file path=ppt/tags/tag175.xml><?xml version="1.0" encoding="utf-8"?>
<p:tagLst xmlns:p="http://schemas.openxmlformats.org/presentationml/2006/main">
  <p:tag name="KSO_WM_FULL_TEXT_BEAUTIFY_COPY_ID" val="150995292"/>
</p:tagLst>
</file>

<file path=ppt/tags/tag176.xml><?xml version="1.0" encoding="utf-8"?>
<p:tagLst xmlns:p="http://schemas.openxmlformats.org/presentationml/2006/main">
  <p:tag name="KSO_WM_FULL_TEXT_BEAUTIFY_COPY_ID" val="2"/>
</p:tagLst>
</file>

<file path=ppt/tags/tag177.xml><?xml version="1.0" encoding="utf-8"?>
<p:tagLst xmlns:p="http://schemas.openxmlformats.org/presentationml/2006/main">
  <p:tag name="KSO_WM_FULL_TEXT_BEAUTIFY_COPY_ID" val="3"/>
</p:tagLst>
</file>

<file path=ppt/tags/tag178.xml><?xml version="1.0" encoding="utf-8"?>
<p:tagLst xmlns:p="http://schemas.openxmlformats.org/presentationml/2006/main">
  <p:tag name="KSO_WM_FULL_TEXT_BEAUTIFY_COPY_ID" val="150995335"/>
</p:tagLst>
</file>

<file path=ppt/tags/tag179.xml><?xml version="1.0" encoding="utf-8"?>
<p:tagLst xmlns:p="http://schemas.openxmlformats.org/presentationml/2006/main">
  <p:tag name="KSO_WM_FULL_TEXT_BEAUTIFY_COPY_ID" val="2"/>
</p:tagLst>
</file>

<file path=ppt/tags/tag18.xml><?xml version="1.0" encoding="utf-8"?>
<p:tagLst xmlns:p="http://schemas.openxmlformats.org/presentationml/2006/main">
  <p:tag name="KSO_WM_FULL_TEXT_BEAUTIFY_COPY_ID" val="150995223"/>
</p:tagLst>
</file>

<file path=ppt/tags/tag180.xml><?xml version="1.0" encoding="utf-8"?>
<p:tagLst xmlns:p="http://schemas.openxmlformats.org/presentationml/2006/main">
  <p:tag name="KSO_WM_FULL_TEXT_BEAUTIFY_COPY_ID" val="3"/>
</p:tagLst>
</file>

<file path=ppt/tags/tag181.xml><?xml version="1.0" encoding="utf-8"?>
<p:tagLst xmlns:p="http://schemas.openxmlformats.org/presentationml/2006/main">
  <p:tag name="KSO_WM_FULL_TEXT_BEAUTIFY_COPY_ID" val="150995336"/>
</p:tagLst>
</file>

<file path=ppt/tags/tag182.xml><?xml version="1.0" encoding="utf-8"?>
<p:tagLst xmlns:p="http://schemas.openxmlformats.org/presentationml/2006/main">
  <p:tag name="KSO_WM_FULL_TEXT_BEAUTIFY_COPY_ID" val="2"/>
  <p:tag name="KSO_WM_UNIT_PLACING_PICTURE_USER_VIEWPORT" val="{&quot;height&quot;:2235.9826771653543,&quot;width&quot;:19200}"/>
</p:tagLst>
</file>

<file path=ppt/tags/tag183.xml><?xml version="1.0" encoding="utf-8"?>
<p:tagLst xmlns:p="http://schemas.openxmlformats.org/presentationml/2006/main">
  <p:tag name="KSO_WM_UNIT_PLACING_PICTURE_USER_VIEWPORT" val="{&quot;height&quot;:7000,&quot;width&quot;:8000}"/>
</p:tagLst>
</file>

<file path=ppt/tags/tag184.xml><?xml version="1.0" encoding="utf-8"?>
<p:tagLst xmlns:p="http://schemas.openxmlformats.org/presentationml/2006/main">
  <p:tag name="KSO_WM_FULL_TEXT_BEAUTIFY_COPY_ID" val="150995336"/>
</p:tagLst>
</file>

<file path=ppt/tags/tag185.xml><?xml version="1.0" encoding="utf-8"?>
<p:tagLst xmlns:p="http://schemas.openxmlformats.org/presentationml/2006/main">
  <p:tag name="KSO_WM_FULL_TEXT_BEAUTIFY_COPY_ID" val="2"/>
</p:tagLst>
</file>

<file path=ppt/tags/tag186.xml><?xml version="1.0" encoding="utf-8"?>
<p:tagLst xmlns:p="http://schemas.openxmlformats.org/presentationml/2006/main">
  <p:tag name="KSO_WM_FULL_TEXT_BEAUTIFY_COPY_ID" val="4"/>
</p:tagLst>
</file>

<file path=ppt/tags/tag187.xml><?xml version="1.0" encoding="utf-8"?>
<p:tagLst xmlns:p="http://schemas.openxmlformats.org/presentationml/2006/main">
  <p:tag name="KSO_WM_FULL_TEXT_BEAUTIFY_COPY_ID" val="150995337"/>
</p:tagLst>
</file>

<file path=ppt/tags/tag188.xml><?xml version="1.0" encoding="utf-8"?>
<p:tagLst xmlns:p="http://schemas.openxmlformats.org/presentationml/2006/main">
  <p:tag name="KSO_WM_FULL_TEXT_BEAUTIFY_COPY_ID" val="2"/>
</p:tagLst>
</file>

<file path=ppt/tags/tag189.xml><?xml version="1.0" encoding="utf-8"?>
<p:tagLst xmlns:p="http://schemas.openxmlformats.org/presentationml/2006/main">
  <p:tag name="KSO_WM_FULL_TEXT_BEAUTIFY_COPY_ID" val="3"/>
</p:tagLst>
</file>

<file path=ppt/tags/tag19.xml><?xml version="1.0" encoding="utf-8"?>
<p:tagLst xmlns:p="http://schemas.openxmlformats.org/presentationml/2006/main">
  <p:tag name="KSO_WM_FULL_TEXT_BEAUTIFY_COPY_ID" val="3"/>
</p:tagLst>
</file>

<file path=ppt/tags/tag190.xml><?xml version="1.0" encoding="utf-8"?>
<p:tagLst xmlns:p="http://schemas.openxmlformats.org/presentationml/2006/main">
  <p:tag name="KSO_WM_FULL_TEXT_BEAUTIFY_COPY_ID" val="4"/>
</p:tagLst>
</file>

<file path=ppt/tags/tag191.xml><?xml version="1.0" encoding="utf-8"?>
<p:tagLst xmlns:p="http://schemas.openxmlformats.org/presentationml/2006/main">
  <p:tag name="KSO_WM_FULL_TEXT_BEAUTIFY_COPY_ID" val="150995339"/>
</p:tagLst>
</file>

<file path=ppt/tags/tag192.xml><?xml version="1.0" encoding="utf-8"?>
<p:tagLst xmlns:p="http://schemas.openxmlformats.org/presentationml/2006/main">
  <p:tag name="KSO_WM_FULL_TEXT_BEAUTIFY_COPY_ID" val="2"/>
</p:tagLst>
</file>

<file path=ppt/tags/tag193.xml><?xml version="1.0" encoding="utf-8"?>
<p:tagLst xmlns:p="http://schemas.openxmlformats.org/presentationml/2006/main">
  <p:tag name="KSO_WM_FULL_TEXT_BEAUTIFY_COPY_ID" val="3"/>
</p:tagLst>
</file>

<file path=ppt/tags/tag194.xml><?xml version="1.0" encoding="utf-8"?>
<p:tagLst xmlns:p="http://schemas.openxmlformats.org/presentationml/2006/main">
  <p:tag name="KSO_WM_FULL_TEXT_BEAUTIFY_COPY_ID" val="4"/>
</p:tagLst>
</file>

<file path=ppt/tags/tag195.xml><?xml version="1.0" encoding="utf-8"?>
<p:tagLst xmlns:p="http://schemas.openxmlformats.org/presentationml/2006/main">
  <p:tag name="KSO_WM_FULL_TEXT_BEAUTIFY_COPY_ID" val="150995338"/>
</p:tagLst>
</file>

<file path=ppt/tags/tag196.xml><?xml version="1.0" encoding="utf-8"?>
<p:tagLst xmlns:p="http://schemas.openxmlformats.org/presentationml/2006/main">
  <p:tag name="KSO_WM_FULL_TEXT_BEAUTIFY_COPY_ID" val="2"/>
</p:tagLst>
</file>

<file path=ppt/tags/tag197.xml><?xml version="1.0" encoding="utf-8"?>
<p:tagLst xmlns:p="http://schemas.openxmlformats.org/presentationml/2006/main">
  <p:tag name="KSO_WM_FULL_TEXT_BEAUTIFY_COPY_ID" val="3"/>
</p:tagLst>
</file>

<file path=ppt/tags/tag198.xml><?xml version="1.0" encoding="utf-8"?>
<p:tagLst xmlns:p="http://schemas.openxmlformats.org/presentationml/2006/main">
  <p:tag name="KSO_WM_FULL_TEXT_BEAUTIFY_COPY_ID" val="4"/>
</p:tagLst>
</file>

<file path=ppt/tags/tag199.xml><?xml version="1.0" encoding="utf-8"?>
<p:tagLst xmlns:p="http://schemas.openxmlformats.org/presentationml/2006/main">
  <p:tag name="KSO_WM_FULL_TEXT_BEAUTIFY_COPY_ID" val="150995340"/>
</p:tagLst>
</file>

<file path=ppt/tags/tag2.xml><?xml version="1.0" encoding="utf-8"?>
<p:tagLst xmlns:p="http://schemas.openxmlformats.org/presentationml/2006/main">
  <p:tag name="KSO_WM_FULL_TEXT_BEAUTIFY_COPY_ID" val="2"/>
</p:tagLst>
</file>

<file path=ppt/tags/tag20.xml><?xml version="1.0" encoding="utf-8"?>
<p:tagLst xmlns:p="http://schemas.openxmlformats.org/presentationml/2006/main">
  <p:tag name="KSO_WM_FULL_TEXT_BEAUTIFY_COPY_ID" val="4"/>
</p:tagLst>
</file>

<file path=ppt/tags/tag200.xml><?xml version="1.0" encoding="utf-8"?>
<p:tagLst xmlns:p="http://schemas.openxmlformats.org/presentationml/2006/main">
  <p:tag name="KSO_WM_FULL_TEXT_BEAUTIFY_COPY_ID" val="2"/>
</p:tagLst>
</file>

<file path=ppt/tags/tag201.xml><?xml version="1.0" encoding="utf-8"?>
<p:tagLst xmlns:p="http://schemas.openxmlformats.org/presentationml/2006/main">
  <p:tag name="KSO_WM_FULL_TEXT_BEAUTIFY_COPY_ID" val="3"/>
</p:tagLst>
</file>

<file path=ppt/tags/tag202.xml><?xml version="1.0" encoding="utf-8"?>
<p:tagLst xmlns:p="http://schemas.openxmlformats.org/presentationml/2006/main">
  <p:tag name="KSO_WM_FULL_TEXT_BEAUTIFY_COPY_ID" val="4"/>
</p:tagLst>
</file>

<file path=ppt/tags/tag203.xml><?xml version="1.0" encoding="utf-8"?>
<p:tagLst xmlns:p="http://schemas.openxmlformats.org/presentationml/2006/main">
  <p:tag name="KSO_WM_FULL_TEXT_BEAUTIFY_COPY_ID" val="150995341"/>
</p:tagLst>
</file>

<file path=ppt/tags/tag204.xml><?xml version="1.0" encoding="utf-8"?>
<p:tagLst xmlns:p="http://schemas.openxmlformats.org/presentationml/2006/main">
  <p:tag name="KSO_WM_FULL_TEXT_BEAUTIFY_COPY_ID" val="2"/>
</p:tagLst>
</file>

<file path=ppt/tags/tag205.xml><?xml version="1.0" encoding="utf-8"?>
<p:tagLst xmlns:p="http://schemas.openxmlformats.org/presentationml/2006/main">
  <p:tag name="KSO_WM_FULL_TEXT_BEAUTIFY_COPY_ID" val="3"/>
</p:tagLst>
</file>

<file path=ppt/tags/tag206.xml><?xml version="1.0" encoding="utf-8"?>
<p:tagLst xmlns:p="http://schemas.openxmlformats.org/presentationml/2006/main">
  <p:tag name="KSO_WM_FULL_TEXT_BEAUTIFY_COPY_ID" val="4"/>
</p:tagLst>
</file>

<file path=ppt/tags/tag207.xml><?xml version="1.0" encoding="utf-8"?>
<p:tagLst xmlns:p="http://schemas.openxmlformats.org/presentationml/2006/main">
  <p:tag name="KSO_WM_FULL_TEXT_BEAUTIFY_COPY_ID" val="150995341"/>
</p:tagLst>
</file>

<file path=ppt/tags/tag208.xml><?xml version="1.0" encoding="utf-8"?>
<p:tagLst xmlns:p="http://schemas.openxmlformats.org/presentationml/2006/main">
  <p:tag name="KSO_WM_FULL_TEXT_BEAUTIFY_COPY_ID" val="2"/>
</p:tagLst>
</file>

<file path=ppt/tags/tag209.xml><?xml version="1.0" encoding="utf-8"?>
<p:tagLst xmlns:p="http://schemas.openxmlformats.org/presentationml/2006/main">
  <p:tag name="KSO_WM_FULL_TEXT_BEAUTIFY_COPY_ID" val="3"/>
</p:tagLst>
</file>

<file path=ppt/tags/tag21.xml><?xml version="1.0" encoding="utf-8"?>
<p:tagLst xmlns:p="http://schemas.openxmlformats.org/presentationml/2006/main">
  <p:tag name="KSO_WM_FULL_TEXT_BEAUTIFY_COPY_ID" val="19"/>
</p:tagLst>
</file>

<file path=ppt/tags/tag210.xml><?xml version="1.0" encoding="utf-8"?>
<p:tagLst xmlns:p="http://schemas.openxmlformats.org/presentationml/2006/main">
  <p:tag name="KSO_WM_FULL_TEXT_BEAUTIFY_COPY_ID" val="4"/>
</p:tagLst>
</file>

<file path=ppt/tags/tag211.xml><?xml version="1.0" encoding="utf-8"?>
<p:tagLst xmlns:p="http://schemas.openxmlformats.org/presentationml/2006/main">
  <p:tag name="KSO_WM_FULL_TEXT_BEAUTIFY_COPY_ID" val="150995341"/>
</p:tagLst>
</file>

<file path=ppt/tags/tag212.xml><?xml version="1.0" encoding="utf-8"?>
<p:tagLst xmlns:p="http://schemas.openxmlformats.org/presentationml/2006/main">
  <p:tag name="KSO_WM_FULL_TEXT_BEAUTIFY_COPY_ID" val="2"/>
</p:tagLst>
</file>

<file path=ppt/tags/tag213.xml><?xml version="1.0" encoding="utf-8"?>
<p:tagLst xmlns:p="http://schemas.openxmlformats.org/presentationml/2006/main">
  <p:tag name="KSO_WM_FULL_TEXT_BEAUTIFY_COPY_ID" val="3"/>
</p:tagLst>
</file>

<file path=ppt/tags/tag214.xml><?xml version="1.0" encoding="utf-8"?>
<p:tagLst xmlns:p="http://schemas.openxmlformats.org/presentationml/2006/main">
  <p:tag name="KSO_WM_FULL_TEXT_BEAUTIFY_COPY_ID" val="4"/>
</p:tagLst>
</file>

<file path=ppt/tags/tag215.xml><?xml version="1.0" encoding="utf-8"?>
<p:tagLst xmlns:p="http://schemas.openxmlformats.org/presentationml/2006/main">
  <p:tag name="KSO_WM_FULL_TEXT_BEAUTIFY_COPY_ID" val="150995341"/>
</p:tagLst>
</file>

<file path=ppt/tags/tag216.xml><?xml version="1.0" encoding="utf-8"?>
<p:tagLst xmlns:p="http://schemas.openxmlformats.org/presentationml/2006/main">
  <p:tag name="KSO_WM_FULL_TEXT_BEAUTIFY_COPY_ID" val="2"/>
</p:tagLst>
</file>

<file path=ppt/tags/tag217.xml><?xml version="1.0" encoding="utf-8"?>
<p:tagLst xmlns:p="http://schemas.openxmlformats.org/presentationml/2006/main">
  <p:tag name="KSO_WM_FULL_TEXT_BEAUTIFY_COPY_ID" val="3"/>
</p:tagLst>
</file>

<file path=ppt/tags/tag218.xml><?xml version="1.0" encoding="utf-8"?>
<p:tagLst xmlns:p="http://schemas.openxmlformats.org/presentationml/2006/main">
  <p:tag name="KSO_WM_FULL_TEXT_BEAUTIFY_COPY_ID" val="4"/>
</p:tagLst>
</file>

<file path=ppt/tags/tag219.xml><?xml version="1.0" encoding="utf-8"?>
<p:tagLst xmlns:p="http://schemas.openxmlformats.org/presentationml/2006/main">
  <p:tag name="KSO_WM_FULL_TEXT_BEAUTIFY_COPY_ID" val="150995341"/>
</p:tagLst>
</file>

<file path=ppt/tags/tag22.xml><?xml version="1.0" encoding="utf-8"?>
<p:tagLst xmlns:p="http://schemas.openxmlformats.org/presentationml/2006/main">
  <p:tag name="KSO_WM_FULL_TEXT_BEAUTIFY_COPY_ID" val="2"/>
</p:tagLst>
</file>

<file path=ppt/tags/tag220.xml><?xml version="1.0" encoding="utf-8"?>
<p:tagLst xmlns:p="http://schemas.openxmlformats.org/presentationml/2006/main">
  <p:tag name="KSO_WM_FULL_TEXT_BEAUTIFY_COPY_ID" val="2"/>
</p:tagLst>
</file>

<file path=ppt/tags/tag221.xml><?xml version="1.0" encoding="utf-8"?>
<p:tagLst xmlns:p="http://schemas.openxmlformats.org/presentationml/2006/main">
  <p:tag name="KSO_WM_FULL_TEXT_BEAUTIFY_COPY_ID" val="3"/>
</p:tagLst>
</file>

<file path=ppt/tags/tag222.xml><?xml version="1.0" encoding="utf-8"?>
<p:tagLst xmlns:p="http://schemas.openxmlformats.org/presentationml/2006/main">
  <p:tag name="KSO_WM_FULL_TEXT_BEAUTIFY_COPY_ID" val="4"/>
</p:tagLst>
</file>

<file path=ppt/tags/tag223.xml><?xml version="1.0" encoding="utf-8"?>
<p:tagLst xmlns:p="http://schemas.openxmlformats.org/presentationml/2006/main">
  <p:tag name="KSO_WM_FULL_TEXT_BEAUTIFY_COPY_ID" val="150995341"/>
</p:tagLst>
</file>

<file path=ppt/tags/tag224.xml><?xml version="1.0" encoding="utf-8"?>
<p:tagLst xmlns:p="http://schemas.openxmlformats.org/presentationml/2006/main">
  <p:tag name="KSO_WM_FULL_TEXT_BEAUTIFY_COPY_ID" val="2"/>
</p:tagLst>
</file>

<file path=ppt/tags/tag225.xml><?xml version="1.0" encoding="utf-8"?>
<p:tagLst xmlns:p="http://schemas.openxmlformats.org/presentationml/2006/main">
  <p:tag name="KSO_WM_FULL_TEXT_BEAUTIFY_COPY_ID" val="3"/>
</p:tagLst>
</file>

<file path=ppt/tags/tag226.xml><?xml version="1.0" encoding="utf-8"?>
<p:tagLst xmlns:p="http://schemas.openxmlformats.org/presentationml/2006/main">
  <p:tag name="KSO_WM_FULL_TEXT_BEAUTIFY_COPY_ID" val="150995341"/>
</p:tagLst>
</file>

<file path=ppt/tags/tag227.xml><?xml version="1.0" encoding="utf-8"?>
<p:tagLst xmlns:p="http://schemas.openxmlformats.org/presentationml/2006/main">
  <p:tag name="KSO_WM_FULL_TEXT_BEAUTIFY_COPY_ID" val="2"/>
</p:tagLst>
</file>

<file path=ppt/tags/tag228.xml><?xml version="1.0" encoding="utf-8"?>
<p:tagLst xmlns:p="http://schemas.openxmlformats.org/presentationml/2006/main">
  <p:tag name="KSO_WM_FULL_TEXT_BEAUTIFY_COPY_ID" val="3"/>
</p:tagLst>
</file>

<file path=ppt/tags/tag229.xml><?xml version="1.0" encoding="utf-8"?>
<p:tagLst xmlns:p="http://schemas.openxmlformats.org/presentationml/2006/main">
  <p:tag name="KSO_WM_FULL_TEXT_BEAUTIFY_COPY_ID" val="4"/>
</p:tagLst>
</file>

<file path=ppt/tags/tag23.xml><?xml version="1.0" encoding="utf-8"?>
<p:tagLst xmlns:p="http://schemas.openxmlformats.org/presentationml/2006/main">
  <p:tag name="KSO_WM_FULL_TEXT_BEAUTIFY_COPY_ID" val="5"/>
</p:tagLst>
</file>

<file path=ppt/tags/tag230.xml><?xml version="1.0" encoding="utf-8"?>
<p:tagLst xmlns:p="http://schemas.openxmlformats.org/presentationml/2006/main">
  <p:tag name="KSO_WM_FULL_TEXT_BEAUTIFY_COPY_ID" val="150995341"/>
</p:tagLst>
</file>

<file path=ppt/tags/tag231.xml><?xml version="1.0" encoding="utf-8"?>
<p:tagLst xmlns:p="http://schemas.openxmlformats.org/presentationml/2006/main">
  <p:tag name="KSO_WM_FULL_TEXT_BEAUTIFY_COPY_ID" val="2"/>
</p:tagLst>
</file>

<file path=ppt/tags/tag232.xml><?xml version="1.0" encoding="utf-8"?>
<p:tagLst xmlns:p="http://schemas.openxmlformats.org/presentationml/2006/main">
  <p:tag name="KSO_WM_FULL_TEXT_BEAUTIFY_COPY_ID" val="3"/>
</p:tagLst>
</file>

<file path=ppt/tags/tag233.xml><?xml version="1.0" encoding="utf-8"?>
<p:tagLst xmlns:p="http://schemas.openxmlformats.org/presentationml/2006/main">
  <p:tag name="KSO_WM_FULL_TEXT_BEAUTIFY_COPY_ID" val="4"/>
</p:tagLst>
</file>

<file path=ppt/tags/tag234.xml><?xml version="1.0" encoding="utf-8"?>
<p:tagLst xmlns:p="http://schemas.openxmlformats.org/presentationml/2006/main">
  <p:tag name="KSO_WM_FULL_TEXT_BEAUTIFY_COPY_ID" val="150995341"/>
</p:tagLst>
</file>

<file path=ppt/tags/tag235.xml><?xml version="1.0" encoding="utf-8"?>
<p:tagLst xmlns:p="http://schemas.openxmlformats.org/presentationml/2006/main">
  <p:tag name="KSO_WM_FULL_TEXT_BEAUTIFY_COPY_ID" val="2"/>
</p:tagLst>
</file>

<file path=ppt/tags/tag236.xml><?xml version="1.0" encoding="utf-8"?>
<p:tagLst xmlns:p="http://schemas.openxmlformats.org/presentationml/2006/main">
  <p:tag name="KSO_WM_FULL_TEXT_BEAUTIFY_COPY_ID" val="3"/>
</p:tagLst>
</file>

<file path=ppt/tags/tag237.xml><?xml version="1.0" encoding="utf-8"?>
<p:tagLst xmlns:p="http://schemas.openxmlformats.org/presentationml/2006/main">
  <p:tag name="KSO_WM_FULL_TEXT_BEAUTIFY_COPY_ID" val="4"/>
</p:tagLst>
</file>

<file path=ppt/tags/tag238.xml><?xml version="1.0" encoding="utf-8"?>
<p:tagLst xmlns:p="http://schemas.openxmlformats.org/presentationml/2006/main">
  <p:tag name="KSO_WM_FULL_TEXT_BEAUTIFY_COPY_ID" val="150995341"/>
</p:tagLst>
</file>

<file path=ppt/tags/tag239.xml><?xml version="1.0" encoding="utf-8"?>
<p:tagLst xmlns:p="http://schemas.openxmlformats.org/presentationml/2006/main">
  <p:tag name="KSO_WM_FULL_TEXT_BEAUTIFY_COPY_ID" val="2"/>
</p:tagLst>
</file>

<file path=ppt/tags/tag24.xml><?xml version="1.0" encoding="utf-8"?>
<p:tagLst xmlns:p="http://schemas.openxmlformats.org/presentationml/2006/main">
  <p:tag name="KSO_WM_FULL_TEXT_BEAUTIFY_COPY_ID" val="150995256"/>
</p:tagLst>
</file>

<file path=ppt/tags/tag240.xml><?xml version="1.0" encoding="utf-8"?>
<p:tagLst xmlns:p="http://schemas.openxmlformats.org/presentationml/2006/main">
  <p:tag name="KSO_WM_FULL_TEXT_BEAUTIFY_COPY_ID" val="3"/>
</p:tagLst>
</file>

<file path=ppt/tags/tag241.xml><?xml version="1.0" encoding="utf-8"?>
<p:tagLst xmlns:p="http://schemas.openxmlformats.org/presentationml/2006/main">
  <p:tag name="KSO_WM_FULL_TEXT_BEAUTIFY_COPY_ID" val="4"/>
</p:tagLst>
</file>

<file path=ppt/tags/tag242.xml><?xml version="1.0" encoding="utf-8"?>
<p:tagLst xmlns:p="http://schemas.openxmlformats.org/presentationml/2006/main">
  <p:tag name="KSO_WM_FULL_TEXT_BEAUTIFY_COPY_ID" val="150995341"/>
</p:tagLst>
</file>

<file path=ppt/tags/tag243.xml><?xml version="1.0" encoding="utf-8"?>
<p:tagLst xmlns:p="http://schemas.openxmlformats.org/presentationml/2006/main">
  <p:tag name="KSO_WM_FULL_TEXT_BEAUTIFY_COPY_ID" val="4"/>
</p:tagLst>
</file>

<file path=ppt/tags/tag244.xml><?xml version="1.0" encoding="utf-8"?>
<p:tagLst xmlns:p="http://schemas.openxmlformats.org/presentationml/2006/main">
  <p:tag name="KSO_WM_FULL_TEXT_BEAUTIFY_COPY_ID" val="8"/>
</p:tagLst>
</file>

<file path=ppt/tags/tag245.xml><?xml version="1.0" encoding="utf-8"?>
<p:tagLst xmlns:p="http://schemas.openxmlformats.org/presentationml/2006/main">
  <p:tag name="KSO_WM_FULL_TEXT_BEAUTIFY_COPY_ID" val="9"/>
</p:tagLst>
</file>

<file path=ppt/tags/tag246.xml><?xml version="1.0" encoding="utf-8"?>
<p:tagLst xmlns:p="http://schemas.openxmlformats.org/presentationml/2006/main">
  <p:tag name="KSO_WM_FULL_TEXT_BEAUTIFY_COPY_ID" val="150995215"/>
</p:tagLst>
</file>

<file path=ppt/tags/tag25.xml><?xml version="1.0" encoding="utf-8"?>
<p:tagLst xmlns:p="http://schemas.openxmlformats.org/presentationml/2006/main">
  <p:tag name="KSO_WM_FULL_TEXT_BEAUTIFY_COPY_ID" val="3"/>
</p:tagLst>
</file>

<file path=ppt/tags/tag26.xml><?xml version="1.0" encoding="utf-8"?>
<p:tagLst xmlns:p="http://schemas.openxmlformats.org/presentationml/2006/main">
  <p:tag name="KSO_WM_FULL_TEXT_BEAUTIFY_COPY_ID" val="6"/>
</p:tagLst>
</file>

<file path=ppt/tags/tag27.xml><?xml version="1.0" encoding="utf-8"?>
<p:tagLst xmlns:p="http://schemas.openxmlformats.org/presentationml/2006/main">
  <p:tag name="KSO_WM_FULL_TEXT_BEAUTIFY_COPY_ID" val="2"/>
</p:tagLst>
</file>

<file path=ppt/tags/tag28.xml><?xml version="1.0" encoding="utf-8"?>
<p:tagLst xmlns:p="http://schemas.openxmlformats.org/presentationml/2006/main">
  <p:tag name="KSO_WM_FULL_TEXT_BEAUTIFY_COPY_ID" val="15"/>
</p:tagLst>
</file>

<file path=ppt/tags/tag29.xml><?xml version="1.0" encoding="utf-8"?>
<p:tagLst xmlns:p="http://schemas.openxmlformats.org/presentationml/2006/main">
  <p:tag name="KSO_WM_FULL_TEXT_BEAUTIFY_COPY_ID" val="16"/>
</p:tagLst>
</file>

<file path=ppt/tags/tag3.xml><?xml version="1.0" encoding="utf-8"?>
<p:tagLst xmlns:p="http://schemas.openxmlformats.org/presentationml/2006/main">
  <p:tag name="KSO_WM_FULL_TEXT_BEAUTIFY_COPY_ID" val="3"/>
</p:tagLst>
</file>

<file path=ppt/tags/tag30.xml><?xml version="1.0" encoding="utf-8"?>
<p:tagLst xmlns:p="http://schemas.openxmlformats.org/presentationml/2006/main">
  <p:tag name="KSO_WM_FULL_TEXT_BEAUTIFY_COPY_ID" val="150995201"/>
</p:tagLst>
</file>

<file path=ppt/tags/tag31.xml><?xml version="1.0" encoding="utf-8"?>
<p:tagLst xmlns:p="http://schemas.openxmlformats.org/presentationml/2006/main">
  <p:tag name="KSO_WM_FULL_TEXT_BEAUTIFY_COPY_ID" val="5"/>
</p:tagLst>
</file>

<file path=ppt/tags/tag32.xml><?xml version="1.0" encoding="utf-8"?>
<p:tagLst xmlns:p="http://schemas.openxmlformats.org/presentationml/2006/main">
  <p:tag name="KSO_WM_DECORATE_SHAPE_ID" val="234"/>
  <p:tag name="KSO_WM_FULL_TEXT_BEAUTIFY_COPY_ID" val="3"/>
</p:tagLst>
</file>

<file path=ppt/tags/tag33.xml><?xml version="1.0" encoding="utf-8"?>
<p:tagLst xmlns:p="http://schemas.openxmlformats.org/presentationml/2006/main">
  <p:tag name="RESOURCEID" val="636440342935487115"/>
  <p:tag name="SCENEID" val="Unkown"/>
  <p:tag name="SCENELINKIDS" val="2|3"/>
  <p:tag name="ANIMSTRING" val="06845e1e48f104eaaa8e41c400262d67"/>
  <p:tag name="SCENESHAPETYPE" val="SceneShape"/>
  <p:tag name="SCENESHAPESUBTYPE" val="SceneSimpleShape"/>
  <p:tag name="SCENECOLOR-TEXT" val="Color_Theme"/>
  <p:tag name="SCENECOLOR-TEXT-VALUE" val="2"/>
  <p:tag name="KSO_WM_UNIT_HIGHLIGHT" val="0"/>
  <p:tag name="KSO_WM_UNIT_COMPATIBLE" val="0"/>
  <p:tag name="KSO_WM_UNIT_DIAGRAM_ISNUMVISUAL" val="0"/>
  <p:tag name="KSO_WM_UNIT_DIAGRAM_ISREFERUNIT" val="0"/>
  <p:tag name="KSO_WM_UNIT_SUBTYPE" val="f"/>
  <p:tag name="KSO_WM_UNIT_ID" val="mixed20200373_1*i*2"/>
  <p:tag name="KSO_WM_TEMPLATE_CATEGORY" val="mixed"/>
  <p:tag name="KSO_WM_TEMPLATE_INDEX" val="20200373"/>
  <p:tag name="KSO_WM_UNIT_LAYERLEVEL" val="1"/>
  <p:tag name="KSO_WM_TAG_VERSION" val="1.0"/>
  <p:tag name="KSO_WM_BEAUTIFY_FLAG" val="#wm#"/>
  <p:tag name="KSO_WM_UNIT_TYPE" val="i"/>
  <p:tag name="KSO_WM_UNIT_INDEX" val="2"/>
  <p:tag name="PA" val="v5.2.3"/>
  <p:tag name="KSO_WM_DECORATE_TAGETSHAPES_IDS" val="3"/>
  <p:tag name="KSO_WM_FULL_TEXT_BEAUTIFY_COPY_ID" val="234"/>
</p:tagLst>
</file>

<file path=ppt/tags/tag34.xml><?xml version="1.0" encoding="utf-8"?>
<p:tagLst xmlns:p="http://schemas.openxmlformats.org/presentationml/2006/main">
  <p:tag name="KSO_WM_FULL_TEXT_BEAUTIFY_COPY_ID" val="150995202"/>
</p:tagLst>
</file>

<file path=ppt/tags/tag35.xml><?xml version="1.0" encoding="utf-8"?>
<p:tagLst xmlns:p="http://schemas.openxmlformats.org/presentationml/2006/main">
  <p:tag name="KSO_WM_FULL_TEXT_BEAUTIFY_COPY_ID" val="5"/>
</p:tagLst>
</file>

<file path=ppt/tags/tag36.xml><?xml version="1.0" encoding="utf-8"?>
<p:tagLst xmlns:p="http://schemas.openxmlformats.org/presentationml/2006/main">
  <p:tag name="KSO_WM_FULL_TEXT_BEAUTIFY_COPY_ID" val="22"/>
</p:tagLst>
</file>

<file path=ppt/tags/tag37.xml><?xml version="1.0" encoding="utf-8"?>
<p:tagLst xmlns:p="http://schemas.openxmlformats.org/presentationml/2006/main">
  <p:tag name="KSO_WM_FULL_TEXT_BEAUTIFY_COPY_ID" val="150995203"/>
</p:tagLst>
</file>

<file path=ppt/tags/tag38.xml><?xml version="1.0" encoding="utf-8"?>
<p:tagLst xmlns:p="http://schemas.openxmlformats.org/presentationml/2006/main">
  <p:tag name="KSO_WM_FULL_TEXT_BEAUTIFY_COPY_ID" val="4"/>
</p:tagLst>
</file>

<file path=ppt/tags/tag39.xml><?xml version="1.0" encoding="utf-8"?>
<p:tagLst xmlns:p="http://schemas.openxmlformats.org/presentationml/2006/main">
  <p:tag name="KSO_WM_FULL_TEXT_BEAUTIFY_COPY_ID" val="5"/>
</p:tagLst>
</file>

<file path=ppt/tags/tag4.xml><?xml version="1.0" encoding="utf-8"?>
<p:tagLst xmlns:p="http://schemas.openxmlformats.org/presentationml/2006/main">
  <p:tag name="KSO_WM_FULL_TEXT_BEAUTIFY_COPY_ID" val="5"/>
</p:tagLst>
</file>

<file path=ppt/tags/tag40.xml><?xml version="1.0" encoding="utf-8"?>
<p:tagLst xmlns:p="http://schemas.openxmlformats.org/presentationml/2006/main">
  <p:tag name="KSO_WM_FULL_TEXT_BEAUTIFY_COPY_ID" val="6"/>
</p:tagLst>
</file>

<file path=ppt/tags/tag41.xml><?xml version="1.0" encoding="utf-8"?>
<p:tagLst xmlns:p="http://schemas.openxmlformats.org/presentationml/2006/main">
  <p:tag name="KSO_WM_FULL_TEXT_BEAUTIFY_COPY_ID" val="10"/>
</p:tagLst>
</file>

<file path=ppt/tags/tag42.xml><?xml version="1.0" encoding="utf-8"?>
<p:tagLst xmlns:p="http://schemas.openxmlformats.org/presentationml/2006/main">
  <p:tag name="KSO_WM_FULL_TEXT_BEAUTIFY_COPY_ID" val="11"/>
</p:tagLst>
</file>

<file path=ppt/tags/tag43.xml><?xml version="1.0" encoding="utf-8"?>
<p:tagLst xmlns:p="http://schemas.openxmlformats.org/presentationml/2006/main">
  <p:tag name="KSO_WM_FULL_TEXT_BEAUTIFY_COPY_ID" val="12"/>
</p:tagLst>
</file>

<file path=ppt/tags/tag44.xml><?xml version="1.0" encoding="utf-8"?>
<p:tagLst xmlns:p="http://schemas.openxmlformats.org/presentationml/2006/main">
  <p:tag name="KSO_WM_FULL_TEXT_BEAUTIFY_COPY_ID" val="13"/>
</p:tagLst>
</file>

<file path=ppt/tags/tag45.xml><?xml version="1.0" encoding="utf-8"?>
<p:tagLst xmlns:p="http://schemas.openxmlformats.org/presentationml/2006/main">
  <p:tag name="KSO_WM_FULL_TEXT_BEAUTIFY_COPY_ID" val="14"/>
</p:tagLst>
</file>

<file path=ppt/tags/tag46.xml><?xml version="1.0" encoding="utf-8"?>
<p:tagLst xmlns:p="http://schemas.openxmlformats.org/presentationml/2006/main">
  <p:tag name="KSO_WM_FULL_TEXT_BEAUTIFY_COPY_ID" val="15"/>
</p:tagLst>
</file>

<file path=ppt/tags/tag47.xml><?xml version="1.0" encoding="utf-8"?>
<p:tagLst xmlns:p="http://schemas.openxmlformats.org/presentationml/2006/main">
  <p:tag name="KSO_WM_FULL_TEXT_BEAUTIFY_COPY_ID" val="16"/>
</p:tagLst>
</file>

<file path=ppt/tags/tag48.xml><?xml version="1.0" encoding="utf-8"?>
<p:tagLst xmlns:p="http://schemas.openxmlformats.org/presentationml/2006/main">
  <p:tag name="KSO_WM_FULL_TEXT_BEAUTIFY_COPY_ID" val="17"/>
</p:tagLst>
</file>

<file path=ppt/tags/tag49.xml><?xml version="1.0" encoding="utf-8"?>
<p:tagLst xmlns:p="http://schemas.openxmlformats.org/presentationml/2006/main">
  <p:tag name="KSO_WM_FULL_TEXT_BEAUTIFY_COPY_ID" val="19"/>
</p:tagLst>
</file>

<file path=ppt/tags/tag5.xml><?xml version="1.0" encoding="utf-8"?>
<p:tagLst xmlns:p="http://schemas.openxmlformats.org/presentationml/2006/main">
  <p:tag name="KSO_WM_FULL_TEXT_BEAUTIFY_COPY_ID" val="6"/>
</p:tagLst>
</file>

<file path=ppt/tags/tag50.xml><?xml version="1.0" encoding="utf-8"?>
<p:tagLst xmlns:p="http://schemas.openxmlformats.org/presentationml/2006/main">
  <p:tag name="KSO_WM_FULL_TEXT_BEAUTIFY_COPY_ID" val="20"/>
</p:tagLst>
</file>

<file path=ppt/tags/tag51.xml><?xml version="1.0" encoding="utf-8"?>
<p:tagLst xmlns:p="http://schemas.openxmlformats.org/presentationml/2006/main">
  <p:tag name="KSO_WM_FULL_TEXT_BEAUTIFY_COPY_ID" val="150995204"/>
</p:tagLst>
</file>

<file path=ppt/tags/tag52.xml><?xml version="1.0" encoding="utf-8"?>
<p:tagLst xmlns:p="http://schemas.openxmlformats.org/presentationml/2006/main">
  <p:tag name="KSO_WM_FULL_TEXT_BEAUTIFY_COPY_ID" val="4"/>
</p:tagLst>
</file>

<file path=ppt/tags/tag53.xml><?xml version="1.0" encoding="utf-8"?>
<p:tagLst xmlns:p="http://schemas.openxmlformats.org/presentationml/2006/main">
  <p:tag name="KSO_WM_FULL_TEXT_BEAUTIFY_COPY_ID" val="2"/>
</p:tagLst>
</file>

<file path=ppt/tags/tag54.xml><?xml version="1.0" encoding="utf-8"?>
<p:tagLst xmlns:p="http://schemas.openxmlformats.org/presentationml/2006/main">
  <p:tag name="KSO_WM_FULL_TEXT_BEAUTIFY_COPY_ID" val="3"/>
</p:tagLst>
</file>

<file path=ppt/tags/tag55.xml><?xml version="1.0" encoding="utf-8"?>
<p:tagLst xmlns:p="http://schemas.openxmlformats.org/presentationml/2006/main">
  <p:tag name="KSO_WM_FULL_TEXT_BEAUTIFY_COPY_ID" val="7"/>
</p:tagLst>
</file>

<file path=ppt/tags/tag56.xml><?xml version="1.0" encoding="utf-8"?>
<p:tagLst xmlns:p="http://schemas.openxmlformats.org/presentationml/2006/main">
  <p:tag name="KSO_WM_FULL_TEXT_BEAUTIFY_COPY_ID" val="9"/>
</p:tagLst>
</file>

<file path=ppt/tags/tag57.xml><?xml version="1.0" encoding="utf-8"?>
<p:tagLst xmlns:p="http://schemas.openxmlformats.org/presentationml/2006/main">
  <p:tag name="KSO_WM_FULL_TEXT_BEAUTIFY_COPY_ID" val="150995242"/>
</p:tagLst>
</file>

<file path=ppt/tags/tag58.xml><?xml version="1.0" encoding="utf-8"?>
<p:tagLst xmlns:p="http://schemas.openxmlformats.org/presentationml/2006/main">
  <p:tag name="KSO_WM_FULL_TEXT_BEAUTIFY_COPY_ID" val="5"/>
</p:tagLst>
</file>

<file path=ppt/tags/tag59.xml><?xml version="1.0" encoding="utf-8"?>
<p:tagLst xmlns:p="http://schemas.openxmlformats.org/presentationml/2006/main">
  <p:tag name="KSO_WM_FULL_TEXT_BEAUTIFY_COPY_ID" val="2"/>
</p:tagLst>
</file>

<file path=ppt/tags/tag6.xml><?xml version="1.0" encoding="utf-8"?>
<p:tagLst xmlns:p="http://schemas.openxmlformats.org/presentationml/2006/main">
  <p:tag name="KSO_WM_FULL_TEXT_BEAUTIFY_COPY_ID" val="12"/>
</p:tagLst>
</file>

<file path=ppt/tags/tag60.xml><?xml version="1.0" encoding="utf-8"?>
<p:tagLst xmlns:p="http://schemas.openxmlformats.org/presentationml/2006/main">
  <p:tag name="KSO_WM_FULL_TEXT_BEAUTIFY_COPY_ID" val="150995238"/>
</p:tagLst>
</file>

<file path=ppt/tags/tag61.xml><?xml version="1.0" encoding="utf-8"?>
<p:tagLst xmlns:p="http://schemas.openxmlformats.org/presentationml/2006/main">
  <p:tag name="KSO_WM_FULL_TEXT_BEAUTIFY_COPY_ID" val="4"/>
</p:tagLst>
</file>

<file path=ppt/tags/tag62.xml><?xml version="1.0" encoding="utf-8"?>
<p:tagLst xmlns:p="http://schemas.openxmlformats.org/presentationml/2006/main">
  <p:tag name="KSO_WM_FULL_TEXT_BEAUTIFY_COPY_ID" val="2"/>
</p:tagLst>
</file>

<file path=ppt/tags/tag63.xml><?xml version="1.0" encoding="utf-8"?>
<p:tagLst xmlns:p="http://schemas.openxmlformats.org/presentationml/2006/main">
  <p:tag name="KSO_WM_FULL_TEXT_BEAUTIFY_COPY_ID" val="3"/>
</p:tagLst>
</file>

<file path=ppt/tags/tag64.xml><?xml version="1.0" encoding="utf-8"?>
<p:tagLst xmlns:p="http://schemas.openxmlformats.org/presentationml/2006/main">
  <p:tag name="KSO_WM_FULL_TEXT_BEAUTIFY_COPY_ID" val="5"/>
</p:tagLst>
</file>

<file path=ppt/tags/tag65.xml><?xml version="1.0" encoding="utf-8"?>
<p:tagLst xmlns:p="http://schemas.openxmlformats.org/presentationml/2006/main">
  <p:tag name="KSO_WM_FULL_TEXT_BEAUTIFY_COPY_ID" val="6"/>
</p:tagLst>
</file>

<file path=ppt/tags/tag66.xml><?xml version="1.0" encoding="utf-8"?>
<p:tagLst xmlns:p="http://schemas.openxmlformats.org/presentationml/2006/main">
  <p:tag name="KSO_WM_FULL_TEXT_BEAUTIFY_COPY_ID" val="150995241"/>
</p:tagLst>
</file>

<file path=ppt/tags/tag67.xml><?xml version="1.0" encoding="utf-8"?>
<p:tagLst xmlns:p="http://schemas.openxmlformats.org/presentationml/2006/main">
  <p:tag name="KSO_WM_FULL_TEXT_BEAUTIFY_COPY_ID" val="5"/>
</p:tagLst>
</file>

<file path=ppt/tags/tag68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15823768333_1_1"/>
  <p:tag name="KSO_WM_FULL_TEXT_BEAUTIFY_COPY_ID" val="3"/>
</p:tagLst>
</file>

<file path=ppt/tags/tag69.xml><?xml version="1.0" encoding="utf-8"?>
<p:tagLst xmlns:p="http://schemas.openxmlformats.org/presentationml/2006/main">
  <p:tag name="KSO_WM_FULL_TEXT_BEAUTIFY_COPY_ID" val="150995239"/>
</p:tagLst>
</file>

<file path=ppt/tags/tag7.xml><?xml version="1.0" encoding="utf-8"?>
<p:tagLst xmlns:p="http://schemas.openxmlformats.org/presentationml/2006/main">
  <p:tag name="KSO_WM_FULL_TEXT_BEAUTIFY_COPY_ID" val="150995200"/>
</p:tagLst>
</file>

<file path=ppt/tags/tag70.xml><?xml version="1.0" encoding="utf-8"?>
<p:tagLst xmlns:p="http://schemas.openxmlformats.org/presentationml/2006/main">
  <p:tag name="KSO_WM_FULL_TEXT_BEAUTIFY_COPY_ID" val="5"/>
</p:tagLst>
</file>

<file path=ppt/tags/tag7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15823768333_1_1"/>
  <p:tag name="KSO_WM_FULL_TEXT_BEAUTIFY_COPY_ID" val="3"/>
</p:tagLst>
</file>

<file path=ppt/tags/tag72.xml><?xml version="1.0" encoding="utf-8"?>
<p:tagLst xmlns:p="http://schemas.openxmlformats.org/presentationml/2006/main">
  <p:tag name="KSO_WM_FULL_TEXT_BEAUTIFY_COPY_ID" val="150995294"/>
</p:tagLst>
</file>

<file path=ppt/tags/tag73.xml><?xml version="1.0" encoding="utf-8"?>
<p:tagLst xmlns:p="http://schemas.openxmlformats.org/presentationml/2006/main">
  <p:tag name="KSO_WM_FULL_TEXT_BEAUTIFY_COPY_ID" val="5"/>
</p:tagLst>
</file>

<file path=ppt/tags/tag74.xml><?xml version="1.0" encoding="utf-8"?>
<p:tagLst xmlns:p="http://schemas.openxmlformats.org/presentationml/2006/main">
  <p:tag name="KSO_WM_FULL_TEXT_BEAUTIFY_COPY_ID" val="2"/>
</p:tagLst>
</file>

<file path=ppt/tags/tag75.xml><?xml version="1.0" encoding="utf-8"?>
<p:tagLst xmlns:p="http://schemas.openxmlformats.org/presentationml/2006/main">
  <p:tag name="KSO_WM_FULL_TEXT_BEAUTIFY_COPY_ID" val="4"/>
</p:tagLst>
</file>

<file path=ppt/tags/tag76.xml><?xml version="1.0" encoding="utf-8"?>
<p:tagLst xmlns:p="http://schemas.openxmlformats.org/presentationml/2006/main">
  <p:tag name="KSO_WM_FULL_TEXT_BEAUTIFY_COPY_ID" val="6"/>
</p:tagLst>
</file>

<file path=ppt/tags/tag77.xml><?xml version="1.0" encoding="utf-8"?>
<p:tagLst xmlns:p="http://schemas.openxmlformats.org/presentationml/2006/main">
  <p:tag name="KSO_WM_FULL_TEXT_BEAUTIFY_COPY_ID" val="7"/>
</p:tagLst>
</file>

<file path=ppt/tags/tag78.xml><?xml version="1.0" encoding="utf-8"?>
<p:tagLst xmlns:p="http://schemas.openxmlformats.org/presentationml/2006/main">
  <p:tag name="KSO_WM_FULL_TEXT_BEAUTIFY_COPY_ID" val="9"/>
</p:tagLst>
</file>

<file path=ppt/tags/tag79.xml><?xml version="1.0" encoding="utf-8"?>
<p:tagLst xmlns:p="http://schemas.openxmlformats.org/presentationml/2006/main">
  <p:tag name="KSO_WM_FULL_TEXT_BEAUTIFY_COPY_ID" val="10"/>
</p:tagLst>
</file>

<file path=ppt/tags/tag8.xml><?xml version="1.0" encoding="utf-8"?>
<p:tagLst xmlns:p="http://schemas.openxmlformats.org/presentationml/2006/main">
  <p:tag name="KSO_WM_FULL_TEXT_BEAUTIFY_COPY_ID" val="3"/>
</p:tagLst>
</file>

<file path=ppt/tags/tag80.xml><?xml version="1.0" encoding="utf-8"?>
<p:tagLst xmlns:p="http://schemas.openxmlformats.org/presentationml/2006/main">
  <p:tag name="KSO_WM_FULL_TEXT_BEAUTIFY_COPY_ID" val="11"/>
</p:tagLst>
</file>

<file path=ppt/tags/tag81.xml><?xml version="1.0" encoding="utf-8"?>
<p:tagLst xmlns:p="http://schemas.openxmlformats.org/presentationml/2006/main">
  <p:tag name="KSO_WM_FULL_TEXT_BEAUTIFY_COPY_ID" val="150995295"/>
</p:tagLst>
</file>

<file path=ppt/tags/tag82.xml><?xml version="1.0" encoding="utf-8"?>
<p:tagLst xmlns:p="http://schemas.openxmlformats.org/presentationml/2006/main">
  <p:tag name="KSO_WM_FULL_TEXT_BEAUTIFY_COPY_ID" val="5"/>
</p:tagLst>
</file>

<file path=ppt/tags/tag83.xml><?xml version="1.0" encoding="utf-8"?>
<p:tagLst xmlns:p="http://schemas.openxmlformats.org/presentationml/2006/main">
  <p:tag name="KSO_WM_FULL_TEXT_BEAUTIFY_COPY_ID" val="2"/>
</p:tagLst>
</file>

<file path=ppt/tags/tag84.xml><?xml version="1.0" encoding="utf-8"?>
<p:tagLst xmlns:p="http://schemas.openxmlformats.org/presentationml/2006/main">
  <p:tag name="KSO_WM_FULL_TEXT_BEAUTIFY_COPY_ID" val="150995243"/>
</p:tagLst>
</file>

<file path=ppt/tags/tag85.xml><?xml version="1.0" encoding="utf-8"?>
<p:tagLst xmlns:p="http://schemas.openxmlformats.org/presentationml/2006/main">
  <p:tag name="KSO_WM_FULL_TEXT_BEAUTIFY_COPY_ID" val="5"/>
</p:tagLst>
</file>

<file path=ppt/tags/tag86.xml><?xml version="1.0" encoding="utf-8"?>
<p:tagLst xmlns:p="http://schemas.openxmlformats.org/presentationml/2006/main">
  <p:tag name="KSO_WM_FULL_TEXT_BEAUTIFY_COPY_ID" val="3"/>
</p:tagLst>
</file>

<file path=ppt/tags/tag87.xml><?xml version="1.0" encoding="utf-8"?>
<p:tagLst xmlns:p="http://schemas.openxmlformats.org/presentationml/2006/main">
  <p:tag name="KSO_WM_FULL_TEXT_BEAUTIFY_COPY_ID" val="150995245"/>
</p:tagLst>
</file>

<file path=ppt/tags/tag88.xml><?xml version="1.0" encoding="utf-8"?>
<p:tagLst xmlns:p="http://schemas.openxmlformats.org/presentationml/2006/main">
  <p:tag name="KSO_WM_FULL_TEXT_BEAUTIFY_COPY_ID" val="4"/>
</p:tagLst>
</file>

<file path=ppt/tags/tag89.xml><?xml version="1.0" encoding="utf-8"?>
<p:tagLst xmlns:p="http://schemas.openxmlformats.org/presentationml/2006/main">
  <p:tag name="KSO_WM_FULL_TEXT_BEAUTIFY_COPY_ID" val="7"/>
</p:tagLst>
</file>

<file path=ppt/tags/tag9.xml><?xml version="1.0" encoding="utf-8"?>
<p:tagLst xmlns:p="http://schemas.openxmlformats.org/presentationml/2006/main">
  <p:tag name="KSO_WM_FULL_TEXT_BEAUTIFY_COPY_ID" val="4"/>
</p:tagLst>
</file>

<file path=ppt/tags/tag90.xml><?xml version="1.0" encoding="utf-8"?>
<p:tagLst xmlns:p="http://schemas.openxmlformats.org/presentationml/2006/main">
  <p:tag name="KSO_WM_FULL_TEXT_BEAUTIFY_COPY_ID" val="9"/>
</p:tagLst>
</file>

<file path=ppt/tags/tag91.xml><?xml version="1.0" encoding="utf-8"?>
<p:tagLst xmlns:p="http://schemas.openxmlformats.org/presentationml/2006/main">
  <p:tag name="KSO_WM_FULL_TEXT_BEAUTIFY_COPY_ID" val="21"/>
</p:tagLst>
</file>

<file path=ppt/tags/tag92.xml><?xml version="1.0" encoding="utf-8"?>
<p:tagLst xmlns:p="http://schemas.openxmlformats.org/presentationml/2006/main">
  <p:tag name="KSO_WM_FULL_TEXT_BEAUTIFY_COPY_ID" val="22"/>
</p:tagLst>
</file>

<file path=ppt/tags/tag93.xml><?xml version="1.0" encoding="utf-8"?>
<p:tagLst xmlns:p="http://schemas.openxmlformats.org/presentationml/2006/main">
  <p:tag name="KSO_WM_FULL_TEXT_BEAUTIFY_COPY_ID" val="150995240"/>
</p:tagLst>
</file>

<file path=ppt/tags/tag94.xml><?xml version="1.0" encoding="utf-8"?>
<p:tagLst xmlns:p="http://schemas.openxmlformats.org/presentationml/2006/main">
  <p:tag name="KSO_WM_FULL_TEXT_BEAUTIFY_COPY_ID" val="5"/>
</p:tagLst>
</file>

<file path=ppt/tags/tag95.xml><?xml version="1.0" encoding="utf-8"?>
<p:tagLst xmlns:p="http://schemas.openxmlformats.org/presentationml/2006/main">
  <p:tag name="KSO_WM_FULL_TEXT_BEAUTIFY_COPY_ID" val="2"/>
</p:tagLst>
</file>

<file path=ppt/tags/tag96.xml><?xml version="1.0" encoding="utf-8"?>
<p:tagLst xmlns:p="http://schemas.openxmlformats.org/presentationml/2006/main">
  <p:tag name="KSO_WM_FULL_TEXT_BEAUTIFY_COPY_ID" val="150995246"/>
</p:tagLst>
</file>

<file path=ppt/tags/tag97.xml><?xml version="1.0" encoding="utf-8"?>
<p:tagLst xmlns:p="http://schemas.openxmlformats.org/presentationml/2006/main">
  <p:tag name="KSO_WM_FULL_TEXT_BEAUTIFY_COPY_ID" val="4"/>
</p:tagLst>
</file>

<file path=ppt/tags/tag98.xml><?xml version="1.0" encoding="utf-8"?>
<p:tagLst xmlns:p="http://schemas.openxmlformats.org/presentationml/2006/main">
  <p:tag name="KSO_WM_FULL_TEXT_BEAUTIFY_COPY_ID" val="2"/>
</p:tagLst>
</file>

<file path=ppt/tags/tag99.xml><?xml version="1.0" encoding="utf-8"?>
<p:tagLst xmlns:p="http://schemas.openxmlformats.org/presentationml/2006/main">
  <p:tag name="KSO_WM_FULL_TEXT_BEAUTIFY_COPY_ID" val="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11817</Words>
  <Application>WPS 演示</Application>
  <PresentationFormat>宽屏</PresentationFormat>
  <Paragraphs>429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4" baseType="lpstr">
      <vt:lpstr>Arial</vt:lpstr>
      <vt:lpstr>宋体</vt:lpstr>
      <vt:lpstr>Wingdings</vt:lpstr>
      <vt:lpstr>Arial</vt:lpstr>
      <vt:lpstr>楷体</vt:lpstr>
      <vt:lpstr>叶根友行书(繁)</vt:lpstr>
      <vt:lpstr>MV Boli</vt:lpstr>
      <vt:lpstr>等线</vt:lpstr>
      <vt:lpstr>微软雅黑</vt:lpstr>
      <vt:lpstr>Arial Unicode MS</vt:lpstr>
      <vt:lpstr>等线 Light</vt:lpstr>
      <vt:lpstr>Calibri</vt:lpstr>
      <vt:lpstr>Segoe Script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office365</dc:creator>
  <cp:lastModifiedBy>Gu_ZT</cp:lastModifiedBy>
  <cp:revision>19</cp:revision>
  <dcterms:created xsi:type="dcterms:W3CDTF">2019-10-22T04:07:00Z</dcterms:created>
  <dcterms:modified xsi:type="dcterms:W3CDTF">2021-03-26T10:53:50Z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KSOTemplateUUID">
    <vt:lpwstr>v1.0_mb_FvRX8Z+dlSirpGeU3alQiw==</vt:lpwstr>
  </property>
  <property fmtid="{D5CDD505-2E9C-101B-9397-08002B2CF9AE}" pid="4" name="ICV">
    <vt:lpwstr>9C2D4FF7705444DB82B2CD76803DA8B9</vt:lpwstr>
  </property>
</Properties>
</file>