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30" autoAdjust="0"/>
  </p:normalViewPr>
  <p:slideViewPr>
    <p:cSldViewPr snapToGrid="0">
      <p:cViewPr varScale="1">
        <p:scale>
          <a:sx n="74" d="100"/>
          <a:sy n="74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60BD1-E963-40D8-B3F1-F0FA8CB7F02B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9791-8748-41CC-BDE3-6495FFD6CC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00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angage_de_haut_nivea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ma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Python_(langage)" TargetMode="External"/><Relationship Id="rId4" Type="http://schemas.openxmlformats.org/officeDocument/2006/relationships/hyperlink" Target="https://fr.wikipedia.org/wiki/Frame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81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conçu pour optimiser la productivité des programmeurs en offrant des outils de </a:t>
            </a:r>
            <a:r>
              <a:rPr lang="fr-FR" dirty="0" smtClean="0">
                <a:hlinkClick r:id="rId3" tooltip="Langage de haut niveau"/>
              </a:rPr>
              <a:t>haut niveau</a:t>
            </a:r>
            <a:r>
              <a:rPr lang="fr-FR" dirty="0" smtClean="0"/>
              <a:t> et une syntaxe simple à utiliser.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74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Scapy</a:t>
            </a:r>
            <a:r>
              <a:rPr lang="fr-FR" dirty="0" smtClean="0"/>
              <a:t> n'est pas un outil clé en main (comme </a:t>
            </a:r>
            <a:r>
              <a:rPr lang="fr-FR" dirty="0" err="1" smtClean="0">
                <a:hlinkClick r:id="rId3" tooltip="Nmap"/>
              </a:rPr>
              <a:t>Nmap</a:t>
            </a:r>
            <a:r>
              <a:rPr lang="fr-FR" dirty="0" smtClean="0"/>
              <a:t> ou autre) mais un </a:t>
            </a:r>
            <a:r>
              <a:rPr lang="fr-FR" dirty="0" smtClean="0">
                <a:hlinkClick r:id="rId4" tooltip="Framework"/>
              </a:rPr>
              <a:t>Framework</a:t>
            </a:r>
            <a:r>
              <a:rPr lang="fr-FR" dirty="0" smtClean="0"/>
              <a:t> basé sur </a:t>
            </a:r>
            <a:r>
              <a:rPr lang="fr-FR" dirty="0" smtClean="0">
                <a:hlinkClick r:id="rId5" tooltip="Python (langage)"/>
              </a:rPr>
              <a:t>Python</a:t>
            </a:r>
            <a:r>
              <a:rPr lang="fr-FR" dirty="0" smtClean="0"/>
              <a:t> fournissant un ensemble de fonctions pour interagir avec le réseau. Il a donc les avantages suivants 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0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9791-8748-41CC-BDE3-6495FFD6CC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1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9A49-98AA-43A7-B264-CF96D493443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4018-AA3D-4BC4-963B-EAA192B2D09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A710-F9F7-4609-AA82-AA3ACDA9BE03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A987-2A35-4989-ADF2-9C68BCC30ECB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89BB-9AF1-4D8D-922B-517EA2F9156A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0FD-E158-4D71-88BD-506E061F0B8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294A-4F3E-46B1-9A19-3024F6DC6FFE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94B2-092F-4CCD-9D09-EEA258B2E39A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BE76-6318-4DCB-8F04-22D7AF0D922E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ADB-F0C9-46A7-BF86-87DA805FCB5A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B5C2-9333-4938-A7F3-03B22A09819B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F17D-9918-4666-9F3E-11C4414D65C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4843-8D83-4E04-A500-A4C1941884A0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D977-643C-42AB-BB44-05D9D95F22A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D27-39D5-4113-8334-483B2BF7582F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D415-BCB9-465E-9206-C3C1ED1B950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641-61B0-41EF-BF24-C0CF061C42E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7AB3C3-A1C6-46EB-8A37-6175929BB75E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SCAPY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14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9630" y="556627"/>
            <a:ext cx="9404723" cy="1400530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72" y="0"/>
            <a:ext cx="4174410" cy="6883051"/>
          </a:xfrm>
        </p:spPr>
      </p:pic>
    </p:spTree>
    <p:extLst>
      <p:ext uri="{BB962C8B-B14F-4D97-AF65-F5344CB8AC3E}">
        <p14:creationId xmlns:p14="http://schemas.microsoft.com/office/powerpoint/2010/main" val="3741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Python</a:t>
            </a:r>
          </a:p>
          <a:p>
            <a:pPr algn="ctr"/>
            <a:r>
              <a:rPr lang="fr-FR" sz="2800" dirty="0" err="1" smtClean="0"/>
              <a:t>Scapy</a:t>
            </a:r>
            <a:endParaRPr lang="fr-FR" sz="2800" dirty="0" smtClean="0"/>
          </a:p>
          <a:p>
            <a:pPr algn="ctr"/>
            <a:r>
              <a:rPr lang="fr-FR" sz="2800" dirty="0" smtClean="0"/>
              <a:t>Avantage</a:t>
            </a:r>
          </a:p>
          <a:p>
            <a:pPr algn="ctr"/>
            <a:r>
              <a:rPr lang="fr-FR" sz="2800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828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Langage de programmation</a:t>
            </a:r>
          </a:p>
          <a:p>
            <a:pPr algn="ctr"/>
            <a:endParaRPr lang="fr-FR" sz="2800" dirty="0" smtClean="0"/>
          </a:p>
          <a:p>
            <a:pPr algn="ctr"/>
            <a:r>
              <a:rPr lang="fr-FR" sz="2800" dirty="0" smtClean="0"/>
              <a:t>Sous licence libre</a:t>
            </a:r>
          </a:p>
          <a:p>
            <a:pPr algn="ctr"/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88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Framework basé sur python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algn="ctr"/>
            <a:r>
              <a:rPr lang="fr-FR" sz="2800" dirty="0" smtClean="0"/>
              <a:t>Logiciel libre</a:t>
            </a:r>
          </a:p>
          <a:p>
            <a:pPr algn="ctr"/>
            <a:endParaRPr lang="fr-FR" sz="2800" dirty="0" smtClean="0"/>
          </a:p>
          <a:p>
            <a:pPr algn="ctr"/>
            <a:r>
              <a:rPr lang="fr-FR" sz="2800" dirty="0" smtClean="0"/>
              <a:t>Manipulation paquet réseau</a:t>
            </a:r>
          </a:p>
          <a:p>
            <a:pPr algn="ctr"/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252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 de </a:t>
            </a:r>
            <a:r>
              <a:rPr lang="fr-FR" dirty="0" err="1" smtClean="0"/>
              <a:t>Scapy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Grande liberté d’action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D</a:t>
            </a:r>
            <a:r>
              <a:rPr lang="fr-FR" sz="2800" dirty="0" smtClean="0"/>
              <a:t>écode </a:t>
            </a:r>
            <a:r>
              <a:rPr lang="fr-FR" sz="2800" dirty="0"/>
              <a:t>mais n'interprète pas les paquets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685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05" y="1266254"/>
            <a:ext cx="8247629" cy="5198554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43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65" y="2362704"/>
            <a:ext cx="4369025" cy="104145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4" y="3596841"/>
            <a:ext cx="4851649" cy="6858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359"/>
            <a:ext cx="12192000" cy="159798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456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2" y="2273872"/>
            <a:ext cx="11331039" cy="3569144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738333" y="6519446"/>
            <a:ext cx="36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Vincent DUBERNET &amp; Evan LE GUEN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654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169</Words>
  <Application>Microsoft Office PowerPoint</Application>
  <PresentationFormat>Grand écran</PresentationFormat>
  <Paragraphs>51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SCAPY</vt:lpstr>
      <vt:lpstr>Sommaire</vt:lpstr>
      <vt:lpstr>Python</vt:lpstr>
      <vt:lpstr>Scapy</vt:lpstr>
      <vt:lpstr>Avantage de Scapy</vt:lpstr>
      <vt:lpstr>Exemple</vt:lpstr>
      <vt:lpstr>Exemple</vt:lpstr>
      <vt:lpstr>Présentation PowerPoint</vt:lpstr>
      <vt:lpstr>Exemple</vt:lpstr>
      <vt:lpstr>Exemple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SCAPY</dc:title>
  <dc:creator>Evan Le Guen</dc:creator>
  <cp:lastModifiedBy>Evan Le Guen</cp:lastModifiedBy>
  <cp:revision>14</cp:revision>
  <dcterms:created xsi:type="dcterms:W3CDTF">2018-11-06T08:26:52Z</dcterms:created>
  <dcterms:modified xsi:type="dcterms:W3CDTF">2018-11-06T14:12:40Z</dcterms:modified>
</cp:coreProperties>
</file>