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1EBC6-13C8-44A9-BF5B-FAB32DD60534}" v="8" dt="2021-06-26T19:48:27.106"/>
    <p1510:client id="{CB239902-2069-4CF0-91FB-615B82D8F9FA}" v="7" dt="2021-06-26T19:49:48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ie Devine" userId="f69cf617b4de3039" providerId="LiveId" clId="{320BB573-955C-4FD5-AA7C-1C7C28B824FB}"/>
    <pc:docChg chg="modSld">
      <pc:chgData name="Robbie Devine" userId="f69cf617b4de3039" providerId="LiveId" clId="{320BB573-955C-4FD5-AA7C-1C7C28B824FB}" dt="2020-05-25T17:58:25.907" v="127" actId="14100"/>
      <pc:docMkLst>
        <pc:docMk/>
      </pc:docMkLst>
      <pc:sldChg chg="addSp modSp">
        <pc:chgData name="Robbie Devine" userId="f69cf617b4de3039" providerId="LiveId" clId="{320BB573-955C-4FD5-AA7C-1C7C28B824FB}" dt="2020-05-25T17:58:25.907" v="127" actId="14100"/>
        <pc:sldMkLst>
          <pc:docMk/>
          <pc:sldMk cId="3810962051" sldId="256"/>
        </pc:sldMkLst>
        <pc:spChg chg="mod">
          <ac:chgData name="Robbie Devine" userId="f69cf617b4de3039" providerId="LiveId" clId="{320BB573-955C-4FD5-AA7C-1C7C28B824FB}" dt="2020-05-25T17:39:30.900" v="16" actId="1076"/>
          <ac:spMkLst>
            <pc:docMk/>
            <pc:sldMk cId="3810962051" sldId="256"/>
            <ac:spMk id="4" creationId="{12A2251E-78BA-4E22-904C-1DBB60CF1127}"/>
          </ac:spMkLst>
        </pc:spChg>
        <pc:spChg chg="mod">
          <ac:chgData name="Robbie Devine" userId="f69cf617b4de3039" providerId="LiveId" clId="{320BB573-955C-4FD5-AA7C-1C7C28B824FB}" dt="2020-05-25T17:38:33.664" v="8" actId="255"/>
          <ac:spMkLst>
            <pc:docMk/>
            <pc:sldMk cId="3810962051" sldId="256"/>
            <ac:spMk id="5" creationId="{6640666D-2415-42A9-8155-50307EA9DF51}"/>
          </ac:spMkLst>
        </pc:spChg>
        <pc:spChg chg="mod">
          <ac:chgData name="Robbie Devine" userId="f69cf617b4de3039" providerId="LiveId" clId="{320BB573-955C-4FD5-AA7C-1C7C28B824FB}" dt="2020-05-25T17:38:33.664" v="8" actId="255"/>
          <ac:spMkLst>
            <pc:docMk/>
            <pc:sldMk cId="3810962051" sldId="256"/>
            <ac:spMk id="6" creationId="{9B061659-56BF-4472-9975-645CE58EF360}"/>
          </ac:spMkLst>
        </pc:spChg>
        <pc:spChg chg="mod">
          <ac:chgData name="Robbie Devine" userId="f69cf617b4de3039" providerId="LiveId" clId="{320BB573-955C-4FD5-AA7C-1C7C28B824FB}" dt="2020-05-25T17:38:40.413" v="9" actId="1076"/>
          <ac:spMkLst>
            <pc:docMk/>
            <pc:sldMk cId="3810962051" sldId="256"/>
            <ac:spMk id="7" creationId="{7F5072FE-8C4D-4904-A650-5AA95DC932D8}"/>
          </ac:spMkLst>
        </pc:spChg>
        <pc:spChg chg="mod">
          <ac:chgData name="Robbie Devine" userId="f69cf617b4de3039" providerId="LiveId" clId="{320BB573-955C-4FD5-AA7C-1C7C28B824FB}" dt="2020-05-25T17:38:58.326" v="13" actId="1076"/>
          <ac:spMkLst>
            <pc:docMk/>
            <pc:sldMk cId="3810962051" sldId="256"/>
            <ac:spMk id="8" creationId="{82B0D09A-BA93-4730-A027-6E5E746898A1}"/>
          </ac:spMkLst>
        </pc:spChg>
        <pc:spChg chg="mod">
          <ac:chgData name="Robbie Devine" userId="f69cf617b4de3039" providerId="LiveId" clId="{320BB573-955C-4FD5-AA7C-1C7C28B824FB}" dt="2020-05-25T17:39:20.645" v="15" actId="1076"/>
          <ac:spMkLst>
            <pc:docMk/>
            <pc:sldMk cId="3810962051" sldId="256"/>
            <ac:spMk id="23" creationId="{10282692-BD2E-4A35-B5C0-BEE2C0BC206A}"/>
          </ac:spMkLst>
        </pc:spChg>
        <pc:spChg chg="mod">
          <ac:chgData name="Robbie Devine" userId="f69cf617b4de3039" providerId="LiveId" clId="{320BB573-955C-4FD5-AA7C-1C7C28B824FB}" dt="2020-05-25T17:39:20.645" v="15" actId="1076"/>
          <ac:spMkLst>
            <pc:docMk/>
            <pc:sldMk cId="3810962051" sldId="256"/>
            <ac:spMk id="24" creationId="{21DD62ED-B1DF-427C-BBC5-0C83E7BFF8CA}"/>
          </ac:spMkLst>
        </pc:spChg>
        <pc:spChg chg="mod">
          <ac:chgData name="Robbie Devine" userId="f69cf617b4de3039" providerId="LiveId" clId="{320BB573-955C-4FD5-AA7C-1C7C28B824FB}" dt="2020-05-25T17:39:20.645" v="15" actId="1076"/>
          <ac:spMkLst>
            <pc:docMk/>
            <pc:sldMk cId="3810962051" sldId="256"/>
            <ac:spMk id="25" creationId="{4EF66880-9853-4C03-908D-99DB99992965}"/>
          </ac:spMkLst>
        </pc:spChg>
        <pc:spChg chg="mod">
          <ac:chgData name="Robbie Devine" userId="f69cf617b4de3039" providerId="LiveId" clId="{320BB573-955C-4FD5-AA7C-1C7C28B824FB}" dt="2020-05-25T17:39:42.673" v="18" actId="1076"/>
          <ac:spMkLst>
            <pc:docMk/>
            <pc:sldMk cId="3810962051" sldId="256"/>
            <ac:spMk id="29" creationId="{6576919E-0C1E-4BB2-93FB-F4A1EF24A3CB}"/>
          </ac:spMkLst>
        </pc:spChg>
        <pc:spChg chg="add mod">
          <ac:chgData name="Robbie Devine" userId="f69cf617b4de3039" providerId="LiveId" clId="{320BB573-955C-4FD5-AA7C-1C7C28B824FB}" dt="2020-05-25T17:38:52.251" v="12" actId="1076"/>
          <ac:spMkLst>
            <pc:docMk/>
            <pc:sldMk cId="3810962051" sldId="256"/>
            <ac:spMk id="35" creationId="{2C06BA0D-3559-4734-BD04-91BE19C97FAD}"/>
          </ac:spMkLst>
        </pc:spChg>
        <pc:spChg chg="add mod">
          <ac:chgData name="Robbie Devine" userId="f69cf617b4de3039" providerId="LiveId" clId="{320BB573-955C-4FD5-AA7C-1C7C28B824FB}" dt="2020-05-25T17:57:22.161" v="121" actId="1076"/>
          <ac:spMkLst>
            <pc:docMk/>
            <pc:sldMk cId="3810962051" sldId="256"/>
            <ac:spMk id="39" creationId="{0F15FD72-D4DB-4358-B062-DA654915D29A}"/>
          </ac:spMkLst>
        </pc:spChg>
        <pc:spChg chg="add mod">
          <ac:chgData name="Robbie Devine" userId="f69cf617b4de3039" providerId="LiveId" clId="{320BB573-955C-4FD5-AA7C-1C7C28B824FB}" dt="2020-05-25T17:56:18.411" v="114" actId="1037"/>
          <ac:spMkLst>
            <pc:docMk/>
            <pc:sldMk cId="3810962051" sldId="256"/>
            <ac:spMk id="46" creationId="{8C90D08A-6B5B-4326-A08F-CA23654BCE80}"/>
          </ac:spMkLst>
        </pc:spChg>
        <pc:spChg chg="add mod">
          <ac:chgData name="Robbie Devine" userId="f69cf617b4de3039" providerId="LiveId" clId="{320BB573-955C-4FD5-AA7C-1C7C28B824FB}" dt="2020-05-25T17:56:28.678" v="117" actId="20577"/>
          <ac:spMkLst>
            <pc:docMk/>
            <pc:sldMk cId="3810962051" sldId="256"/>
            <ac:spMk id="47" creationId="{6771FBBE-5C0E-4123-AD40-758AF04CD271}"/>
          </ac:spMkLst>
        </pc:spChg>
        <pc:spChg chg="add mod">
          <ac:chgData name="Robbie Devine" userId="f69cf617b4de3039" providerId="LiveId" clId="{320BB573-955C-4FD5-AA7C-1C7C28B824FB}" dt="2020-05-25T17:57:32.660" v="123" actId="1076"/>
          <ac:spMkLst>
            <pc:docMk/>
            <pc:sldMk cId="3810962051" sldId="256"/>
            <ac:spMk id="48" creationId="{9231EA05-79DA-4C58-A809-F9F07DEF8AEE}"/>
          </ac:spMkLst>
        </pc:spChg>
        <pc:cxnChg chg="mod">
          <ac:chgData name="Robbie Devine" userId="f69cf617b4de3039" providerId="LiveId" clId="{320BB573-955C-4FD5-AA7C-1C7C28B824FB}" dt="2020-05-25T17:39:38.324" v="17" actId="1076"/>
          <ac:cxnSpMkLst>
            <pc:docMk/>
            <pc:sldMk cId="3810962051" sldId="256"/>
            <ac:cxnSpMk id="16" creationId="{2BEBA476-7B2A-483E-9061-262AB01EF6ED}"/>
          </ac:cxnSpMkLst>
        </pc:cxnChg>
        <pc:cxnChg chg="mod">
          <ac:chgData name="Robbie Devine" userId="f69cf617b4de3039" providerId="LiveId" clId="{320BB573-955C-4FD5-AA7C-1C7C28B824FB}" dt="2020-05-25T17:39:02.746" v="14" actId="14100"/>
          <ac:cxnSpMkLst>
            <pc:docMk/>
            <pc:sldMk cId="3810962051" sldId="256"/>
            <ac:cxnSpMk id="19" creationId="{7FF8C1F2-25DD-4E55-86B5-28E51F505058}"/>
          </ac:cxnSpMkLst>
        </pc:cxnChg>
        <pc:cxnChg chg="mod">
          <ac:chgData name="Robbie Devine" userId="f69cf617b4de3039" providerId="LiveId" clId="{320BB573-955C-4FD5-AA7C-1C7C28B824FB}" dt="2020-05-25T17:39:30.900" v="16" actId="1076"/>
          <ac:cxnSpMkLst>
            <pc:docMk/>
            <pc:sldMk cId="3810962051" sldId="256"/>
            <ac:cxnSpMk id="22" creationId="{AEFD970F-B8A6-467B-9F45-65C9B3724AE2}"/>
          </ac:cxnSpMkLst>
        </pc:cxnChg>
        <pc:cxnChg chg="add mod">
          <ac:chgData name="Robbie Devine" userId="f69cf617b4de3039" providerId="LiveId" clId="{320BB573-955C-4FD5-AA7C-1C7C28B824FB}" dt="2020-05-25T17:37:25.558" v="1" actId="571"/>
          <ac:cxnSpMkLst>
            <pc:docMk/>
            <pc:sldMk cId="3810962051" sldId="256"/>
            <ac:cxnSpMk id="30" creationId="{0A9CBA0C-6177-4833-9C3B-9BA20D1FD39A}"/>
          </ac:cxnSpMkLst>
        </pc:cxnChg>
        <pc:cxnChg chg="add mod">
          <ac:chgData name="Robbie Devine" userId="f69cf617b4de3039" providerId="LiveId" clId="{320BB573-955C-4FD5-AA7C-1C7C28B824FB}" dt="2020-05-25T17:38:44.725" v="10" actId="14100"/>
          <ac:cxnSpMkLst>
            <pc:docMk/>
            <pc:sldMk cId="3810962051" sldId="256"/>
            <ac:cxnSpMk id="31" creationId="{E2E3D69D-D185-42A6-A127-B6470539B1E8}"/>
          </ac:cxnSpMkLst>
        </pc:cxnChg>
        <pc:cxnChg chg="add mod">
          <ac:chgData name="Robbie Devine" userId="f69cf617b4de3039" providerId="LiveId" clId="{320BB573-955C-4FD5-AA7C-1C7C28B824FB}" dt="2020-05-25T17:58:25.907" v="127" actId="14100"/>
          <ac:cxnSpMkLst>
            <pc:docMk/>
            <pc:sldMk cId="3810962051" sldId="256"/>
            <ac:cxnSpMk id="41" creationId="{6F2C0B62-8E97-4F63-B518-D81E95DCFC60}"/>
          </ac:cxnSpMkLst>
        </pc:cxnChg>
        <pc:cxnChg chg="add mod">
          <ac:chgData name="Robbie Devine" userId="f69cf617b4de3039" providerId="LiveId" clId="{320BB573-955C-4FD5-AA7C-1C7C28B824FB}" dt="2020-05-25T17:55:42.547" v="75" actId="1036"/>
          <ac:cxnSpMkLst>
            <pc:docMk/>
            <pc:sldMk cId="3810962051" sldId="256"/>
            <ac:cxnSpMk id="43" creationId="{1895DAE5-D428-4A7A-88C9-3288C885D514}"/>
          </ac:cxnSpMkLst>
        </pc:cxnChg>
        <pc:cxnChg chg="add mod">
          <ac:chgData name="Robbie Devine" userId="f69cf617b4de3039" providerId="LiveId" clId="{320BB573-955C-4FD5-AA7C-1C7C28B824FB}" dt="2020-05-25T17:55:42.547" v="75" actId="1036"/>
          <ac:cxnSpMkLst>
            <pc:docMk/>
            <pc:sldMk cId="3810962051" sldId="256"/>
            <ac:cxnSpMk id="45" creationId="{04A4065C-434E-42AC-8A26-23B510B11418}"/>
          </ac:cxnSpMkLst>
        </pc:cxnChg>
        <pc:cxnChg chg="add">
          <ac:chgData name="Robbie Devine" userId="f69cf617b4de3039" providerId="LiveId" clId="{320BB573-955C-4FD5-AA7C-1C7C28B824FB}" dt="2020-05-25T17:57:56.646" v="124" actId="11529"/>
          <ac:cxnSpMkLst>
            <pc:docMk/>
            <pc:sldMk cId="3810962051" sldId="256"/>
            <ac:cxnSpMk id="50" creationId="{03AE75EA-4036-42E4-B62C-DA0320D2C054}"/>
          </ac:cxnSpMkLst>
        </pc:cxnChg>
        <pc:cxnChg chg="add">
          <ac:chgData name="Robbie Devine" userId="f69cf617b4de3039" providerId="LiveId" clId="{320BB573-955C-4FD5-AA7C-1C7C28B824FB}" dt="2020-05-25T17:58:08.527" v="125" actId="11529"/>
          <ac:cxnSpMkLst>
            <pc:docMk/>
            <pc:sldMk cId="3810962051" sldId="256"/>
            <ac:cxnSpMk id="52" creationId="{6C3DB0F8-FA0E-4F6E-8D3D-3E4D8618B755}"/>
          </ac:cxnSpMkLst>
        </pc:cxnChg>
      </pc:sldChg>
    </pc:docChg>
  </pc:docChgLst>
  <pc:docChgLst>
    <pc:chgData name="Robbie Devine" userId="f69cf617b4de3039" providerId="LiveId" clId="{CB239902-2069-4CF0-91FB-615B82D8F9FA}"/>
    <pc:docChg chg="undo custSel modSld">
      <pc:chgData name="Robbie Devine" userId="f69cf617b4de3039" providerId="LiveId" clId="{CB239902-2069-4CF0-91FB-615B82D8F9FA}" dt="2021-06-26T20:02:25.950" v="56" actId="552"/>
      <pc:docMkLst>
        <pc:docMk/>
      </pc:docMkLst>
      <pc:sldChg chg="addSp modSp mod">
        <pc:chgData name="Robbie Devine" userId="f69cf617b4de3039" providerId="LiveId" clId="{CB239902-2069-4CF0-91FB-615B82D8F9FA}" dt="2021-06-26T20:02:25.950" v="56" actId="552"/>
        <pc:sldMkLst>
          <pc:docMk/>
          <pc:sldMk cId="3810962051" sldId="256"/>
        </pc:sldMkLst>
        <pc:spChg chg="mod">
          <ac:chgData name="Robbie Devine" userId="f69cf617b4de3039" providerId="LiveId" clId="{CB239902-2069-4CF0-91FB-615B82D8F9FA}" dt="2021-06-26T20:02:25.950" v="56" actId="552"/>
          <ac:spMkLst>
            <pc:docMk/>
            <pc:sldMk cId="3810962051" sldId="256"/>
            <ac:spMk id="23" creationId="{10282692-BD2E-4A35-B5C0-BEE2C0BC206A}"/>
          </ac:spMkLst>
        </pc:spChg>
        <pc:spChg chg="mod">
          <ac:chgData name="Robbie Devine" userId="f69cf617b4de3039" providerId="LiveId" clId="{CB239902-2069-4CF0-91FB-615B82D8F9FA}" dt="2021-06-26T20:02:25.950" v="56" actId="552"/>
          <ac:spMkLst>
            <pc:docMk/>
            <pc:sldMk cId="3810962051" sldId="256"/>
            <ac:spMk id="24" creationId="{21DD62ED-B1DF-427C-BBC5-0C83E7BFF8CA}"/>
          </ac:spMkLst>
        </pc:spChg>
        <pc:spChg chg="mod">
          <ac:chgData name="Robbie Devine" userId="f69cf617b4de3039" providerId="LiveId" clId="{CB239902-2069-4CF0-91FB-615B82D8F9FA}" dt="2021-06-26T20:02:25.950" v="56" actId="552"/>
          <ac:spMkLst>
            <pc:docMk/>
            <pc:sldMk cId="3810962051" sldId="256"/>
            <ac:spMk id="25" creationId="{4EF66880-9853-4C03-908D-99DB99992965}"/>
          </ac:spMkLst>
        </pc:spChg>
        <pc:spChg chg="add mod">
          <ac:chgData name="Robbie Devine" userId="f69cf617b4de3039" providerId="LiveId" clId="{CB239902-2069-4CF0-91FB-615B82D8F9FA}" dt="2021-06-26T19:52:14.677" v="52" actId="1036"/>
          <ac:spMkLst>
            <pc:docMk/>
            <pc:sldMk cId="3810962051" sldId="256"/>
            <ac:spMk id="26" creationId="{87961061-A0D5-4246-A13F-F3697ACF2DEF}"/>
          </ac:spMkLst>
        </pc:spChg>
        <pc:spChg chg="add mod">
          <ac:chgData name="Robbie Devine" userId="f69cf617b4de3039" providerId="LiveId" clId="{CB239902-2069-4CF0-91FB-615B82D8F9FA}" dt="2021-06-26T19:50:18.408" v="17" actId="1076"/>
          <ac:spMkLst>
            <pc:docMk/>
            <pc:sldMk cId="3810962051" sldId="256"/>
            <ac:spMk id="27" creationId="{C4EABF43-6C5D-44F7-8036-05957DC0E74B}"/>
          </ac:spMkLst>
        </pc:spChg>
        <pc:spChg chg="add mod">
          <ac:chgData name="Robbie Devine" userId="f69cf617b4de3039" providerId="LiveId" clId="{CB239902-2069-4CF0-91FB-615B82D8F9FA}" dt="2021-06-26T19:50:18.408" v="17" actId="1076"/>
          <ac:spMkLst>
            <pc:docMk/>
            <pc:sldMk cId="3810962051" sldId="256"/>
            <ac:spMk id="28" creationId="{571E8E4C-8CF3-436D-BF2D-83F827FC03AA}"/>
          </ac:spMkLst>
        </pc:spChg>
        <pc:spChg chg="add mod">
          <ac:chgData name="Robbie Devine" userId="f69cf617b4de3039" providerId="LiveId" clId="{CB239902-2069-4CF0-91FB-615B82D8F9FA}" dt="2021-06-26T19:50:18.408" v="17" actId="1076"/>
          <ac:spMkLst>
            <pc:docMk/>
            <pc:sldMk cId="3810962051" sldId="256"/>
            <ac:spMk id="30" creationId="{A7B217F4-7C70-46E3-823E-20E5F983CCA4}"/>
          </ac:spMkLst>
        </pc:spChg>
        <pc:spChg chg="add mod">
          <ac:chgData name="Robbie Devine" userId="f69cf617b4de3039" providerId="LiveId" clId="{CB239902-2069-4CF0-91FB-615B82D8F9FA}" dt="2021-06-26T19:50:18.408" v="17" actId="1076"/>
          <ac:spMkLst>
            <pc:docMk/>
            <pc:sldMk cId="3810962051" sldId="256"/>
            <ac:spMk id="32" creationId="{B94C7004-206A-4334-AFCD-7BEB1D282584}"/>
          </ac:spMkLst>
        </pc:spChg>
        <pc:spChg chg="mod">
          <ac:chgData name="Robbie Devine" userId="f69cf617b4de3039" providerId="LiveId" clId="{CB239902-2069-4CF0-91FB-615B82D8F9FA}" dt="2021-06-26T19:48:57.966" v="2" actId="14100"/>
          <ac:spMkLst>
            <pc:docMk/>
            <pc:sldMk cId="3810962051" sldId="256"/>
            <ac:spMk id="48" creationId="{9231EA05-79DA-4C58-A809-F9F07DEF8AEE}"/>
          </ac:spMkLst>
        </pc:spChg>
        <pc:cxnChg chg="add mod">
          <ac:chgData name="Robbie Devine" userId="f69cf617b4de3039" providerId="LiveId" clId="{CB239902-2069-4CF0-91FB-615B82D8F9FA}" dt="2021-06-26T19:52:14.677" v="52" actId="1036"/>
          <ac:cxnSpMkLst>
            <pc:docMk/>
            <pc:sldMk cId="3810962051" sldId="256"/>
            <ac:cxnSpMk id="11" creationId="{E6F82FFB-7DB8-4867-BB08-CA086CD06361}"/>
          </ac:cxnSpMkLst>
        </pc:cxnChg>
        <pc:cxnChg chg="add mod">
          <ac:chgData name="Robbie Devine" userId="f69cf617b4de3039" providerId="LiveId" clId="{CB239902-2069-4CF0-91FB-615B82D8F9FA}" dt="2021-06-26T19:50:29.335" v="19" actId="14100"/>
          <ac:cxnSpMkLst>
            <pc:docMk/>
            <pc:sldMk cId="3810962051" sldId="256"/>
            <ac:cxnSpMk id="33" creationId="{FA7B02EE-1DCB-444D-B782-1720AD6F9BB7}"/>
          </ac:cxnSpMkLst>
        </pc:cxnChg>
        <pc:cxnChg chg="add mod">
          <ac:chgData name="Robbie Devine" userId="f69cf617b4de3039" providerId="LiveId" clId="{CB239902-2069-4CF0-91FB-615B82D8F9FA}" dt="2021-06-26T19:50:25.023" v="18" actId="14100"/>
          <ac:cxnSpMkLst>
            <pc:docMk/>
            <pc:sldMk cId="3810962051" sldId="256"/>
            <ac:cxnSpMk id="34" creationId="{DDA63439-5E57-4E04-AB2E-B41EF754F2C7}"/>
          </ac:cxnSpMkLst>
        </pc:cxnChg>
        <pc:cxnChg chg="mod">
          <ac:chgData name="Robbie Devine" userId="f69cf617b4de3039" providerId="LiveId" clId="{CB239902-2069-4CF0-91FB-615B82D8F9FA}" dt="2021-06-26T19:50:34.015" v="20" actId="14100"/>
          <ac:cxnSpMkLst>
            <pc:docMk/>
            <pc:sldMk cId="3810962051" sldId="256"/>
            <ac:cxnSpMk id="52" creationId="{6C3DB0F8-FA0E-4F6E-8D3D-3E4D8618B755}"/>
          </ac:cxnSpMkLst>
        </pc:cxnChg>
      </pc:sldChg>
    </pc:docChg>
  </pc:docChgLst>
  <pc:docChgLst>
    <pc:chgData name="Robbie Devine" userId="f69cf617b4de3039" providerId="Windows Live" clId="Web-{5FA1EBC6-13C8-44A9-BF5B-FAB32DD60534}"/>
    <pc:docChg chg="modSld">
      <pc:chgData name="Robbie Devine" userId="f69cf617b4de3039" providerId="Windows Live" clId="Web-{5FA1EBC6-13C8-44A9-BF5B-FAB32DD60534}" dt="2021-06-26T19:48:26.074" v="6" actId="20577"/>
      <pc:docMkLst>
        <pc:docMk/>
      </pc:docMkLst>
      <pc:sldChg chg="modSp">
        <pc:chgData name="Robbie Devine" userId="f69cf617b4de3039" providerId="Windows Live" clId="Web-{5FA1EBC6-13C8-44A9-BF5B-FAB32DD60534}" dt="2021-06-26T19:48:26.074" v="6" actId="20577"/>
        <pc:sldMkLst>
          <pc:docMk/>
          <pc:sldMk cId="3810962051" sldId="256"/>
        </pc:sldMkLst>
        <pc:spChg chg="mod">
          <ac:chgData name="Robbie Devine" userId="f69cf617b4de3039" providerId="Windows Live" clId="Web-{5FA1EBC6-13C8-44A9-BF5B-FAB32DD60534}" dt="2021-06-26T19:48:26.074" v="6" actId="20577"/>
          <ac:spMkLst>
            <pc:docMk/>
            <pc:sldMk cId="3810962051" sldId="256"/>
            <ac:spMk id="4" creationId="{12A2251E-78BA-4E22-904C-1DBB60CF1127}"/>
          </ac:spMkLst>
        </pc:spChg>
        <pc:spChg chg="mod">
          <ac:chgData name="Robbie Devine" userId="f69cf617b4de3039" providerId="Windows Live" clId="Web-{5FA1EBC6-13C8-44A9-BF5B-FAB32DD60534}" dt="2021-06-26T19:48:10.715" v="0" actId="1076"/>
          <ac:spMkLst>
            <pc:docMk/>
            <pc:sldMk cId="3810962051" sldId="256"/>
            <ac:spMk id="48" creationId="{9231EA05-79DA-4C58-A809-F9F07DEF8AEE}"/>
          </ac:spMkLst>
        </pc:spChg>
        <pc:cxnChg chg="mod">
          <ac:chgData name="Robbie Devine" userId="f69cf617b4de3039" providerId="Windows Live" clId="Web-{5FA1EBC6-13C8-44A9-BF5B-FAB32DD60534}" dt="2021-06-26T19:48:18.121" v="2" actId="14100"/>
          <ac:cxnSpMkLst>
            <pc:docMk/>
            <pc:sldMk cId="3810962051" sldId="256"/>
            <ac:cxnSpMk id="52" creationId="{6C3DB0F8-FA0E-4F6E-8D3D-3E4D8618B75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4D5-3024-47B2-98A8-B931BEEEC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8AB1E-C964-4AF7-8B09-156CA1BA0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E413-707E-4B2A-923F-6127D74C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6109-7403-4DD0-BC6D-59FFC983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4F13-1B12-42FD-AFBE-59BF7743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03A2-8E0C-4E52-AE0D-C226AFE5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3DFFE-697A-4C36-8A0D-8C0D24A9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A45F-96C0-4C4A-B25E-33DB335C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2180-6A6C-4A12-9423-32371651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6E77C-2A3E-477E-9BE1-19C2F275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1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9BCE2-E4FC-4716-9CD3-1813C75E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01ECC-8E3D-4927-B6A4-E08429F17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4224-9E63-4243-AF46-7B1DA548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EE79E-94BA-4519-8F3B-501BE326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85FA-75A8-48F9-9547-91C8D355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52FA-1EC6-49E3-A98A-24D2E03B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E441-9755-4FEF-AB9C-6B11E449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2DDF-D0C2-4080-99BE-E484EDF3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60D5-BB08-46D1-B065-6F0EC478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A360-0FE1-497E-A056-03C2AAC5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4BF2-F678-4856-8276-E5CC3022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2D4B-19C9-4BC9-BEAC-FB6A78C8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5413-74D5-4D6D-89BC-A8AD2BDF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5998E-7798-440A-BC5E-D52F6CBD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67F7-BAB4-4A5E-9518-38F6444D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7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A47B-B764-4CF9-806F-6ACC0A38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1C21-CE8D-4CC6-A2C9-37DF9409F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B5D8-9DE6-4637-9CE9-3AF15EEBA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BDF62-F3C4-4D4B-B316-E3B25F71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74707-2BA3-402E-A901-22A927F5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81BF-C4ED-4C50-8D46-46941FFA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048-117C-4932-B56A-06D55026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C95B3-35DC-467E-BE07-64482CF3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7CB9-0616-4C02-8F8C-FE62F0085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5BDAE-6404-4C4B-A50B-B3F3EBDE6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7C42B-5645-4787-9BF3-DC095B68C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2B72B-2F7D-4148-B359-A1954F7F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91F4D-00AE-4EC8-BFCA-BD24FB57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A560D-D179-4593-8D44-8A5E48B9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7561-A7C7-469C-9D1B-6F669E18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F1E89-7BA6-44D0-A9A9-E8AE1CA3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F7D8B-2E8C-4A50-866D-C24798F0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D1CAF-1B37-422C-BC29-FA293238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DFBD6-2B0B-4C6B-B701-32681B0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DA66C-0BCC-42F9-8A93-89E83E38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BA9D-4721-4B3B-AEF9-7101496E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DADF-AF33-4BD0-B002-B2C1FB75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FE89-7F92-4C16-99F1-0F0F889A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0BBFD-D21C-4755-A6B4-66DF94A5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4AAF-DEF7-4950-8147-92E2537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D264-4876-4EC1-950C-24C59B65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61D55-14FC-41A1-971C-965BD521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9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F102-BCF3-492D-80C8-C35A37BD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BD96F-12BD-4C24-8607-2A2016337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F5CA9-0103-4857-953F-8D773E55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7F99-FAD0-44A6-B142-7ACDFD03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73424-3A9F-49F9-ABBD-0BC7675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37BE2-1357-4D87-A563-207636A9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AEE58-77A7-426C-BECF-8742D5E8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4D6B-CCC4-4940-A4D3-A6BB1CB6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87EAC-79CE-4F4B-87DD-4B371744F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B0CB-EE32-42D7-8F80-4F4F69B697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7BB6-6611-4FE0-BA0F-F2F78A97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DA28-CDC5-492A-9D92-B55A68149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54A2-7180-416B-995B-EBD6427A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2251E-78BA-4E22-904C-1DBB60CF1127}"/>
              </a:ext>
            </a:extLst>
          </p:cNvPr>
          <p:cNvSpPr txBox="1"/>
          <p:nvPr/>
        </p:nvSpPr>
        <p:spPr>
          <a:xfrm>
            <a:off x="464535" y="1852240"/>
            <a:ext cx="27924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latin typeface="Georgia"/>
              </a:rPr>
              <a:t>0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0666D-2415-42A9-8155-50307EA9DF51}"/>
              </a:ext>
            </a:extLst>
          </p:cNvPr>
          <p:cNvSpPr txBox="1"/>
          <p:nvPr/>
        </p:nvSpPr>
        <p:spPr>
          <a:xfrm>
            <a:off x="1372749" y="1529074"/>
            <a:ext cx="279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0</a:t>
            </a:r>
          </a:p>
          <a:p>
            <a:r>
              <a:rPr lang="en-US" sz="1200" dirty="0">
                <a:latin typeface="Georgia" panose="02040502050405020303" pitchFamily="18" charset="0"/>
              </a:rPr>
              <a:t>1</a:t>
            </a:r>
          </a:p>
          <a:p>
            <a:r>
              <a:rPr lang="en-US" sz="1200" dirty="0">
                <a:latin typeface="Georgia" panose="02040502050405020303" pitchFamily="18" charset="0"/>
              </a:rPr>
              <a:t>2</a:t>
            </a:r>
          </a:p>
          <a:p>
            <a:r>
              <a:rPr lang="en-US" sz="1200" dirty="0">
                <a:latin typeface="Georgia" panose="02040502050405020303" pitchFamily="18" charset="0"/>
              </a:rPr>
              <a:t>..</a:t>
            </a:r>
          </a:p>
          <a:p>
            <a:r>
              <a:rPr lang="en-US" sz="1200" dirty="0">
                <a:latin typeface="Georgia" panose="02040502050405020303" pitchFamily="18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61659-56BF-4472-9975-645CE58EF360}"/>
              </a:ext>
            </a:extLst>
          </p:cNvPr>
          <p:cNvSpPr txBox="1"/>
          <p:nvPr/>
        </p:nvSpPr>
        <p:spPr>
          <a:xfrm>
            <a:off x="2582650" y="262606"/>
            <a:ext cx="279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0</a:t>
            </a:r>
          </a:p>
          <a:p>
            <a:r>
              <a:rPr lang="en-US" sz="1200" dirty="0">
                <a:latin typeface="Georgia" panose="02040502050405020303" pitchFamily="18" charset="0"/>
              </a:rPr>
              <a:t>1</a:t>
            </a:r>
          </a:p>
          <a:p>
            <a:r>
              <a:rPr lang="en-US" sz="1200" dirty="0">
                <a:latin typeface="Georgia" panose="02040502050405020303" pitchFamily="18" charset="0"/>
              </a:rPr>
              <a:t>2</a:t>
            </a:r>
          </a:p>
          <a:p>
            <a:r>
              <a:rPr lang="en-US" sz="1200" dirty="0">
                <a:latin typeface="Georgia" panose="02040502050405020303" pitchFamily="18" charset="0"/>
              </a:rPr>
              <a:t>..</a:t>
            </a:r>
          </a:p>
          <a:p>
            <a:r>
              <a:rPr lang="en-US" sz="1200" dirty="0">
                <a:latin typeface="Georgia" panose="02040502050405020303" pitchFamily="18" charset="0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72FE-8C4D-4904-A650-5AA95DC932D8}"/>
              </a:ext>
            </a:extLst>
          </p:cNvPr>
          <p:cNvSpPr txBox="1"/>
          <p:nvPr/>
        </p:nvSpPr>
        <p:spPr>
          <a:xfrm>
            <a:off x="2582650" y="1529074"/>
            <a:ext cx="279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0</a:t>
            </a:r>
          </a:p>
          <a:p>
            <a:r>
              <a:rPr lang="en-US" sz="1200" dirty="0">
                <a:latin typeface="Georgia" panose="02040502050405020303" pitchFamily="18" charset="0"/>
              </a:rPr>
              <a:t>1</a:t>
            </a:r>
          </a:p>
          <a:p>
            <a:r>
              <a:rPr lang="en-US" sz="1200" dirty="0">
                <a:latin typeface="Georgia" panose="02040502050405020303" pitchFamily="18" charset="0"/>
              </a:rPr>
              <a:t>2</a:t>
            </a:r>
          </a:p>
          <a:p>
            <a:r>
              <a:rPr lang="en-US" sz="1200" dirty="0">
                <a:latin typeface="Georgia" panose="02040502050405020303" pitchFamily="18" charset="0"/>
              </a:rPr>
              <a:t>..</a:t>
            </a:r>
          </a:p>
          <a:p>
            <a:r>
              <a:rPr lang="en-US" sz="1200" dirty="0">
                <a:latin typeface="Georgia" panose="02040502050405020303" pitchFamily="18" charset="0"/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0D09A-BA93-4730-A027-6E5E746898A1}"/>
              </a:ext>
            </a:extLst>
          </p:cNvPr>
          <p:cNvSpPr txBox="1"/>
          <p:nvPr/>
        </p:nvSpPr>
        <p:spPr>
          <a:xfrm>
            <a:off x="2582650" y="3255050"/>
            <a:ext cx="279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0</a:t>
            </a:r>
          </a:p>
          <a:p>
            <a:r>
              <a:rPr lang="en-US" sz="1200" dirty="0">
                <a:latin typeface="Georgia" panose="02040502050405020303" pitchFamily="18" charset="0"/>
              </a:rPr>
              <a:t>1</a:t>
            </a:r>
          </a:p>
          <a:p>
            <a:r>
              <a:rPr lang="en-US" sz="1200" dirty="0">
                <a:latin typeface="Georgia" panose="02040502050405020303" pitchFamily="18" charset="0"/>
              </a:rPr>
              <a:t>2</a:t>
            </a:r>
          </a:p>
          <a:p>
            <a:r>
              <a:rPr lang="en-US" sz="1200" dirty="0">
                <a:latin typeface="Georgia" panose="02040502050405020303" pitchFamily="18" charset="0"/>
              </a:rPr>
              <a:t>..</a:t>
            </a:r>
          </a:p>
          <a:p>
            <a:r>
              <a:rPr lang="en-US" sz="1200" dirty="0">
                <a:latin typeface="Georgia" panose="02040502050405020303" pitchFamily="18" charset="0"/>
              </a:rPr>
              <a:t>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007BBE-9BBE-4C88-AC9C-5F62FB3F5A6C}"/>
              </a:ext>
            </a:extLst>
          </p:cNvPr>
          <p:cNvCxnSpPr>
            <a:cxnSpLocks/>
          </p:cNvCxnSpPr>
          <p:nvPr/>
        </p:nvCxnSpPr>
        <p:spPr>
          <a:xfrm flipV="1">
            <a:off x="1714850" y="1041536"/>
            <a:ext cx="661612" cy="65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BA476-7B2A-483E-9061-262AB01EF6ED}"/>
              </a:ext>
            </a:extLst>
          </p:cNvPr>
          <p:cNvCxnSpPr>
            <a:cxnSpLocks/>
          </p:cNvCxnSpPr>
          <p:nvPr/>
        </p:nvCxnSpPr>
        <p:spPr>
          <a:xfrm flipV="1">
            <a:off x="2930074" y="1601728"/>
            <a:ext cx="901026" cy="9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8C1F2-25DD-4E55-86B5-28E51F505058}"/>
              </a:ext>
            </a:extLst>
          </p:cNvPr>
          <p:cNvCxnSpPr>
            <a:cxnSpLocks/>
          </p:cNvCxnSpPr>
          <p:nvPr/>
        </p:nvCxnSpPr>
        <p:spPr>
          <a:xfrm>
            <a:off x="1674435" y="2904565"/>
            <a:ext cx="795749" cy="78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FD970F-B8A6-467B-9F45-65C9B3724AE2}"/>
              </a:ext>
            </a:extLst>
          </p:cNvPr>
          <p:cNvCxnSpPr/>
          <p:nvPr/>
        </p:nvCxnSpPr>
        <p:spPr>
          <a:xfrm>
            <a:off x="766221" y="2036906"/>
            <a:ext cx="542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282692-BD2E-4A35-B5C0-BEE2C0BC206A}"/>
              </a:ext>
            </a:extLst>
          </p:cNvPr>
          <p:cNvSpPr/>
          <p:nvPr/>
        </p:nvSpPr>
        <p:spPr>
          <a:xfrm>
            <a:off x="10972606" y="3206229"/>
            <a:ext cx="428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DD62ED-B1DF-427C-BBC5-0C83E7BFF8CA}"/>
              </a:ext>
            </a:extLst>
          </p:cNvPr>
          <p:cNvSpPr/>
          <p:nvPr/>
        </p:nvSpPr>
        <p:spPr>
          <a:xfrm>
            <a:off x="10972606" y="4132212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F66880-9853-4C03-908D-99DB99992965}"/>
              </a:ext>
            </a:extLst>
          </p:cNvPr>
          <p:cNvSpPr/>
          <p:nvPr/>
        </p:nvSpPr>
        <p:spPr>
          <a:xfrm>
            <a:off x="10972606" y="2406237"/>
            <a:ext cx="407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6919E-0C1E-4BB2-93FB-F4A1EF24A3CB}"/>
              </a:ext>
            </a:extLst>
          </p:cNvPr>
          <p:cNvSpPr txBox="1"/>
          <p:nvPr/>
        </p:nvSpPr>
        <p:spPr>
          <a:xfrm>
            <a:off x="3899280" y="144121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[…]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E3D69D-D185-42A6-A127-B6470539B1E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74435" y="1973051"/>
            <a:ext cx="908215" cy="6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06BA0D-3559-4734-BD04-91BE19C97FAD}"/>
              </a:ext>
            </a:extLst>
          </p:cNvPr>
          <p:cNvSpPr txBox="1"/>
          <p:nvPr/>
        </p:nvSpPr>
        <p:spPr>
          <a:xfrm>
            <a:off x="2470184" y="281812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[…]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15FD72-D4DB-4358-B062-DA654915D29A}"/>
              </a:ext>
            </a:extLst>
          </p:cNvPr>
          <p:cNvSpPr txBox="1"/>
          <p:nvPr/>
        </p:nvSpPr>
        <p:spPr>
          <a:xfrm>
            <a:off x="7418701" y="977967"/>
            <a:ext cx="175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0  1  2  3  4  5  6  7  8  9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2C0B62-8E97-4F63-B518-D81E95DCFC60}"/>
              </a:ext>
            </a:extLst>
          </p:cNvPr>
          <p:cNvCxnSpPr>
            <a:cxnSpLocks/>
          </p:cNvCxnSpPr>
          <p:nvPr/>
        </p:nvCxnSpPr>
        <p:spPr>
          <a:xfrm>
            <a:off x="6949748" y="914400"/>
            <a:ext cx="2565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95DAE5-D428-4A7A-88C9-3288C885D514}"/>
              </a:ext>
            </a:extLst>
          </p:cNvPr>
          <p:cNvCxnSpPr>
            <a:cxnSpLocks/>
          </p:cNvCxnSpPr>
          <p:nvPr/>
        </p:nvCxnSpPr>
        <p:spPr>
          <a:xfrm>
            <a:off x="7334760" y="850834"/>
            <a:ext cx="0" cy="12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A4065C-434E-42AC-8A26-23B510B11418}"/>
              </a:ext>
            </a:extLst>
          </p:cNvPr>
          <p:cNvCxnSpPr>
            <a:cxnSpLocks/>
          </p:cNvCxnSpPr>
          <p:nvPr/>
        </p:nvCxnSpPr>
        <p:spPr>
          <a:xfrm>
            <a:off x="9148890" y="850834"/>
            <a:ext cx="0" cy="12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90D08A-6B5B-4326-A08F-CA23654BCE80}"/>
              </a:ext>
            </a:extLst>
          </p:cNvPr>
          <p:cNvSpPr txBox="1"/>
          <p:nvPr/>
        </p:nvSpPr>
        <p:spPr>
          <a:xfrm>
            <a:off x="7206944" y="571388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71FBBE-5C0E-4123-AD40-758AF04CD271}"/>
              </a:ext>
            </a:extLst>
          </p:cNvPr>
          <p:cNvSpPr txBox="1"/>
          <p:nvPr/>
        </p:nvSpPr>
        <p:spPr>
          <a:xfrm>
            <a:off x="9015698" y="571388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31EA05-79DA-4C58-A809-F9F07DEF8AEE}"/>
              </a:ext>
            </a:extLst>
          </p:cNvPr>
          <p:cNvSpPr txBox="1"/>
          <p:nvPr/>
        </p:nvSpPr>
        <p:spPr>
          <a:xfrm>
            <a:off x="6822568" y="3291875"/>
            <a:ext cx="179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0  1  2  3  4  5  6  7  8  9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AE75EA-4036-42E4-B62C-DA0320D2C054}"/>
              </a:ext>
            </a:extLst>
          </p:cNvPr>
          <p:cNvCxnSpPr/>
          <p:nvPr/>
        </p:nvCxnSpPr>
        <p:spPr>
          <a:xfrm>
            <a:off x="7705323" y="914400"/>
            <a:ext cx="0" cy="12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3DB0F8-FA0E-4F6E-8D3D-3E4D8618B755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5836503" y="3526051"/>
            <a:ext cx="1113245" cy="60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961061-A0D5-4246-A13F-F3697ACF2DEF}"/>
              </a:ext>
            </a:extLst>
          </p:cNvPr>
          <p:cNvSpPr txBox="1"/>
          <p:nvPr/>
        </p:nvSpPr>
        <p:spPr>
          <a:xfrm>
            <a:off x="7565701" y="2463622"/>
            <a:ext cx="27924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latin typeface="Georgia"/>
              </a:rPr>
              <a:t>0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ABF43-6C5D-44F7-8036-05957DC0E74B}"/>
              </a:ext>
            </a:extLst>
          </p:cNvPr>
          <p:cNvSpPr txBox="1"/>
          <p:nvPr/>
        </p:nvSpPr>
        <p:spPr>
          <a:xfrm>
            <a:off x="4936584" y="4132213"/>
            <a:ext cx="179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0  1  2  3  4  5  6  7  8  9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1E8E4C-8CF3-436D-BF2D-83F827FC03AA}"/>
              </a:ext>
            </a:extLst>
          </p:cNvPr>
          <p:cNvSpPr txBox="1"/>
          <p:nvPr/>
        </p:nvSpPr>
        <p:spPr>
          <a:xfrm>
            <a:off x="6893208" y="4132213"/>
            <a:ext cx="179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0  1  2  3  4  5  6  7  8  9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B217F4-7C70-46E3-823E-20E5F983CCA4}"/>
              </a:ext>
            </a:extLst>
          </p:cNvPr>
          <p:cNvSpPr txBox="1"/>
          <p:nvPr/>
        </p:nvSpPr>
        <p:spPr>
          <a:xfrm>
            <a:off x="9172768" y="4132213"/>
            <a:ext cx="179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0  1  2  3  4  5  6  7  8  9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C7004-206A-4334-AFCD-7BEB1D282584}"/>
              </a:ext>
            </a:extLst>
          </p:cNvPr>
          <p:cNvSpPr txBox="1"/>
          <p:nvPr/>
        </p:nvSpPr>
        <p:spPr>
          <a:xfrm>
            <a:off x="8667153" y="413534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[…]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7B02EE-1DCB-444D-B782-1720AD6F9BB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110570" y="3526051"/>
            <a:ext cx="682557" cy="60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63439-5E57-4E04-AB2E-B41EF754F2C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358389" y="3483228"/>
            <a:ext cx="1714298" cy="64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F82FFB-7DB8-4867-BB08-CA086CD06361}"/>
              </a:ext>
            </a:extLst>
          </p:cNvPr>
          <p:cNvCxnSpPr>
            <a:stCxn id="26" idx="2"/>
            <a:endCxn id="48" idx="0"/>
          </p:cNvCxnSpPr>
          <p:nvPr/>
        </p:nvCxnSpPr>
        <p:spPr>
          <a:xfrm>
            <a:off x="7705323" y="2740621"/>
            <a:ext cx="17164" cy="55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6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 Devine</dc:creator>
  <cp:lastModifiedBy>Robbie Devine</cp:lastModifiedBy>
  <cp:revision>4</cp:revision>
  <dcterms:created xsi:type="dcterms:W3CDTF">2020-05-25T17:30:21Z</dcterms:created>
  <dcterms:modified xsi:type="dcterms:W3CDTF">2021-06-26T20:02:26Z</dcterms:modified>
</cp:coreProperties>
</file>