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37"/>
  </p:notesMasterIdLst>
  <p:sldIdLst>
    <p:sldId id="256" r:id="rId2"/>
    <p:sldId id="276" r:id="rId3"/>
    <p:sldId id="257" r:id="rId4"/>
    <p:sldId id="266" r:id="rId5"/>
    <p:sldId id="267" r:id="rId6"/>
    <p:sldId id="260" r:id="rId7"/>
    <p:sldId id="271" r:id="rId8"/>
    <p:sldId id="270" r:id="rId9"/>
    <p:sldId id="272" r:id="rId10"/>
    <p:sldId id="273" r:id="rId11"/>
    <p:sldId id="279" r:id="rId12"/>
    <p:sldId id="274" r:id="rId13"/>
    <p:sldId id="275" r:id="rId14"/>
    <p:sldId id="269" r:id="rId15"/>
    <p:sldId id="291" r:id="rId16"/>
    <p:sldId id="265" r:id="rId17"/>
    <p:sldId id="264" r:id="rId18"/>
    <p:sldId id="258" r:id="rId19"/>
    <p:sldId id="259" r:id="rId20"/>
    <p:sldId id="262" r:id="rId21"/>
    <p:sldId id="292" r:id="rId22"/>
    <p:sldId id="278" r:id="rId23"/>
    <p:sldId id="261" r:id="rId24"/>
    <p:sldId id="280" r:id="rId25"/>
    <p:sldId id="282" r:id="rId26"/>
    <p:sldId id="281" r:id="rId27"/>
    <p:sldId id="277" r:id="rId28"/>
    <p:sldId id="284" r:id="rId29"/>
    <p:sldId id="286" r:id="rId30"/>
    <p:sldId id="287" r:id="rId31"/>
    <p:sldId id="283" r:id="rId32"/>
    <p:sldId id="289" r:id="rId33"/>
    <p:sldId id="290" r:id="rId34"/>
    <p:sldId id="285" r:id="rId35"/>
    <p:sldId id="268" r:id="rId3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96" y="-8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938039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make.org/cmake/help/v3.0/command/project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bunhere.tistory.com/282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bunhere.tistory.com/282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bunhere.tistory.com/282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CMake로 C++ 프로그래밍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>
            <a:off x="374874" y="195486"/>
            <a:ext cx="3781499" cy="52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ko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hello world</a:t>
            </a:r>
            <a:endParaRPr lang="ko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39517"/>
            <a:ext cx="5609242" cy="158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87774"/>
            <a:ext cx="4197126" cy="1319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787775"/>
            <a:ext cx="4355573" cy="1369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74874" y="4282408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디렉토리별로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static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라이브러리를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빌드하고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메인에서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사용한다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메인에서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빌드하면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test01, test02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디렉토리의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것도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빌드한다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911509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74591" y="267494"/>
            <a:ext cx="5465561" cy="1368152"/>
            <a:chOff x="487341" y="4515966"/>
            <a:chExt cx="5712899" cy="928044"/>
          </a:xfrm>
        </p:grpSpPr>
        <p:sp>
          <p:nvSpPr>
            <p:cNvPr id="36" name="Shape 36"/>
            <p:cNvSpPr txBox="1"/>
            <p:nvPr/>
          </p:nvSpPr>
          <p:spPr>
            <a:xfrm>
              <a:off x="487341" y="4515966"/>
              <a:ext cx="5712899" cy="928044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/>
              <a:r>
                <a:rPr lang="en-US" altLang="ko" dirty="0" err="1"/>
                <a:t>cmake_minimum_required</a:t>
              </a:r>
              <a:r>
                <a:rPr lang="en-US" altLang="ko" dirty="0"/>
                <a:t>(VERSION 2.8)</a:t>
              </a:r>
            </a:p>
            <a:p>
              <a:pPr lvl="0"/>
              <a:r>
                <a:rPr lang="en-US" altLang="ko" dirty="0" err="1"/>
                <a:t>add_subdirectory</a:t>
              </a:r>
              <a:r>
                <a:rPr lang="en-US" altLang="ko" dirty="0"/>
                <a:t>(test01)                </a:t>
              </a:r>
            </a:p>
            <a:p>
              <a:pPr lvl="0"/>
              <a:r>
                <a:rPr lang="en-US" altLang="ko" dirty="0" err="1"/>
                <a:t>add_subdirectory</a:t>
              </a:r>
              <a:r>
                <a:rPr lang="en-US" altLang="ko" dirty="0"/>
                <a:t>(test02)                </a:t>
              </a:r>
            </a:p>
            <a:p>
              <a:pPr lvl="0"/>
              <a:r>
                <a:rPr lang="en-US" altLang="ko" dirty="0" err="1"/>
                <a:t>add_executable</a:t>
              </a:r>
              <a:r>
                <a:rPr lang="en-US" altLang="ko" dirty="0"/>
                <a:t>(Main main.cpp)</a:t>
              </a:r>
            </a:p>
            <a:p>
              <a:pPr lvl="0"/>
              <a:r>
                <a:rPr lang="en-US" altLang="ko" dirty="0" err="1"/>
                <a:t>target_link_libraries</a:t>
              </a:r>
              <a:r>
                <a:rPr lang="en-US" altLang="ko" dirty="0"/>
                <a:t>(Main Test01 Test02)</a:t>
              </a:r>
              <a:endParaRPr lang="en-US" altLang="ko" dirty="0" smtClean="0"/>
            </a:p>
          </p:txBody>
        </p:sp>
        <p:sp>
          <p:nvSpPr>
            <p:cNvPr id="37" name="Shape 37"/>
            <p:cNvSpPr txBox="1"/>
            <p:nvPr/>
          </p:nvSpPr>
          <p:spPr>
            <a:xfrm>
              <a:off x="4600341" y="4515966"/>
              <a:ext cx="1599899" cy="2209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dirty="0"/>
                <a:t>CMakeLists.txt</a:t>
              </a: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67544" y="1707654"/>
            <a:ext cx="5472607" cy="1008112"/>
            <a:chOff x="487341" y="4515966"/>
            <a:chExt cx="5712899" cy="928044"/>
          </a:xfrm>
        </p:grpSpPr>
        <p:sp>
          <p:nvSpPr>
            <p:cNvPr id="8" name="Shape 36"/>
            <p:cNvSpPr txBox="1"/>
            <p:nvPr/>
          </p:nvSpPr>
          <p:spPr>
            <a:xfrm>
              <a:off x="487341" y="4515966"/>
              <a:ext cx="5712899" cy="928044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/>
              <a:r>
                <a:rPr lang="en-US" altLang="ko" dirty="0" err="1"/>
                <a:t>cmake_minimum_required</a:t>
              </a:r>
              <a:r>
                <a:rPr lang="en-US" altLang="ko" dirty="0"/>
                <a:t>(VERSION 2.8)</a:t>
              </a:r>
            </a:p>
            <a:p>
              <a:pPr lvl="0"/>
              <a:r>
                <a:rPr lang="en-US" altLang="ko" dirty="0" err="1"/>
                <a:t>add_library</a:t>
              </a:r>
              <a:r>
                <a:rPr lang="en-US" altLang="ko" dirty="0"/>
                <a:t>(Test01 STATIC</a:t>
              </a:r>
            </a:p>
            <a:p>
              <a:pPr lvl="0"/>
              <a:r>
                <a:rPr lang="en-US" altLang="ko" dirty="0"/>
                <a:t>  test01.cpp</a:t>
              </a:r>
            </a:p>
            <a:p>
              <a:pPr lvl="0"/>
              <a:r>
                <a:rPr lang="en-US" altLang="ko" dirty="0"/>
                <a:t>)</a:t>
              </a:r>
              <a:endParaRPr lang="en-US" altLang="ko" dirty="0" smtClean="0"/>
            </a:p>
          </p:txBody>
        </p:sp>
        <p:sp>
          <p:nvSpPr>
            <p:cNvPr id="9" name="Shape 37"/>
            <p:cNvSpPr txBox="1"/>
            <p:nvPr/>
          </p:nvSpPr>
          <p:spPr>
            <a:xfrm>
              <a:off x="4231757" y="4515966"/>
              <a:ext cx="1968483" cy="331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altLang="ko" dirty="0" smtClean="0"/>
                <a:t>test01/</a:t>
              </a:r>
              <a:r>
                <a:rPr lang="ko" dirty="0" smtClean="0"/>
                <a:t>CMakeLists.txt</a:t>
              </a:r>
              <a:endParaRPr lang="ko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467544" y="2787774"/>
            <a:ext cx="5472608" cy="1008112"/>
            <a:chOff x="487341" y="4515966"/>
            <a:chExt cx="5712899" cy="928044"/>
          </a:xfrm>
        </p:grpSpPr>
        <p:sp>
          <p:nvSpPr>
            <p:cNvPr id="14" name="Shape 36"/>
            <p:cNvSpPr txBox="1"/>
            <p:nvPr/>
          </p:nvSpPr>
          <p:spPr>
            <a:xfrm>
              <a:off x="487341" y="4515966"/>
              <a:ext cx="5712899" cy="928044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/>
              <a:r>
                <a:rPr lang="en-US" altLang="ko" dirty="0" err="1"/>
                <a:t>cmake_minimum_required</a:t>
              </a:r>
              <a:r>
                <a:rPr lang="en-US" altLang="ko" dirty="0"/>
                <a:t>(VERSION 2.8)</a:t>
              </a:r>
            </a:p>
            <a:p>
              <a:pPr lvl="0"/>
              <a:r>
                <a:rPr lang="en-US" altLang="ko" dirty="0" err="1" smtClean="0"/>
                <a:t>add_library</a:t>
              </a:r>
              <a:r>
                <a:rPr lang="en-US" altLang="ko" dirty="0" smtClean="0"/>
                <a:t>(Test02 </a:t>
              </a:r>
              <a:r>
                <a:rPr lang="en-US" altLang="ko" dirty="0"/>
                <a:t>STATIC</a:t>
              </a:r>
            </a:p>
            <a:p>
              <a:pPr lvl="0"/>
              <a:r>
                <a:rPr lang="en-US" altLang="ko" dirty="0"/>
                <a:t>  </a:t>
              </a:r>
              <a:r>
                <a:rPr lang="en-US" altLang="ko" dirty="0" smtClean="0"/>
                <a:t>test02.cpp</a:t>
              </a:r>
              <a:endParaRPr lang="en-US" altLang="ko" dirty="0"/>
            </a:p>
            <a:p>
              <a:pPr lvl="0"/>
              <a:r>
                <a:rPr lang="en-US" altLang="ko" dirty="0"/>
                <a:t>)</a:t>
              </a:r>
              <a:endParaRPr lang="en-US" altLang="ko" dirty="0" smtClean="0"/>
            </a:p>
          </p:txBody>
        </p:sp>
        <p:sp>
          <p:nvSpPr>
            <p:cNvPr id="15" name="Shape 37"/>
            <p:cNvSpPr txBox="1"/>
            <p:nvPr/>
          </p:nvSpPr>
          <p:spPr>
            <a:xfrm>
              <a:off x="4115803" y="4515966"/>
              <a:ext cx="2084437" cy="331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altLang="ko" dirty="0" smtClean="0"/>
                <a:t>test02/</a:t>
              </a:r>
              <a:r>
                <a:rPr lang="ko" dirty="0" smtClean="0"/>
                <a:t>CMakeLists.txt</a:t>
              </a:r>
              <a:endParaRPr lang="ko" dirty="0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6012160" y="246301"/>
            <a:ext cx="30243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add_library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STATIC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붙이면 정적 라이브러리를 만든다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test01/libTest01.a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test02/libTest02.a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만든다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target_link_libraries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라이브러리를 실행 파일에 링크한다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구체적으로는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플래그에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–lTest01-lTest02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추가되는 형식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이름의 해결은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cmake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하고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cmake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직접 만든 라이브러리의 이름은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디렉토리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관계 없이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글로벌 하게 유지하므로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여기서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test01/Test01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처럼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필요는 없다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49946" y="4209931"/>
            <a:ext cx="85145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add_subdirectory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디렉토리를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cmake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관리에 추가한다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디렉토리에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CMakeLists.txt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존재하지 않으면 에러가 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add_definitions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set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의한 변수의 정의는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자식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디렉토리에서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전해지지만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부모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디렉토리에는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전해지지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않는다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344389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08380" y="400165"/>
            <a:ext cx="2476555" cy="1440160"/>
            <a:chOff x="464525" y="1084050"/>
            <a:chExt cx="4482299" cy="1865999"/>
          </a:xfrm>
        </p:grpSpPr>
        <p:sp>
          <p:nvSpPr>
            <p:cNvPr id="3" name="Shape 34"/>
            <p:cNvSpPr txBox="1"/>
            <p:nvPr/>
          </p:nvSpPr>
          <p:spPr>
            <a:xfrm>
              <a:off x="464525" y="1084050"/>
              <a:ext cx="4482299" cy="1865999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/>
              <a:r>
                <a:rPr lang="en-US" altLang="ko" dirty="0"/>
                <a:t>class </a:t>
              </a:r>
              <a:r>
                <a:rPr lang="en-US" altLang="ko" dirty="0" smtClean="0"/>
                <a:t>TEST01</a:t>
              </a:r>
              <a:endParaRPr lang="en-US" altLang="ko" dirty="0"/>
            </a:p>
            <a:p>
              <a:pPr lvl="0"/>
              <a:r>
                <a:rPr lang="en-US" altLang="ko" dirty="0"/>
                <a:t>{</a:t>
              </a:r>
            </a:p>
            <a:p>
              <a:pPr lvl="0"/>
              <a:r>
                <a:rPr lang="en-US" altLang="ko" dirty="0"/>
                <a:t>public:</a:t>
              </a:r>
            </a:p>
            <a:p>
              <a:pPr lvl="0"/>
              <a:r>
                <a:rPr lang="en-US" altLang="ko" dirty="0"/>
                <a:t>	void Print();</a:t>
              </a:r>
            </a:p>
            <a:p>
              <a:pPr lvl="0"/>
              <a:r>
                <a:rPr lang="en-US" altLang="ko" dirty="0"/>
                <a:t>};</a:t>
              </a:r>
              <a:endParaRPr lang="ko" dirty="0"/>
            </a:p>
          </p:txBody>
        </p:sp>
        <p:sp>
          <p:nvSpPr>
            <p:cNvPr id="4" name="Shape 35"/>
            <p:cNvSpPr txBox="1"/>
            <p:nvPr/>
          </p:nvSpPr>
          <p:spPr>
            <a:xfrm>
              <a:off x="2991923" y="1084050"/>
              <a:ext cx="1949673" cy="358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altLang="ko" dirty="0" smtClean="0"/>
                <a:t>test01</a:t>
              </a:r>
              <a:r>
                <a:rPr lang="ko" dirty="0" smtClean="0"/>
                <a:t>.</a:t>
              </a:r>
              <a:r>
                <a:rPr lang="en-US" altLang="ko" dirty="0" smtClean="0"/>
                <a:t>h</a:t>
              </a:r>
              <a:endParaRPr lang="ko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238425" y="400164"/>
            <a:ext cx="4132739" cy="2027570"/>
            <a:chOff x="464525" y="1084050"/>
            <a:chExt cx="4482299" cy="1865999"/>
          </a:xfrm>
        </p:grpSpPr>
        <p:sp>
          <p:nvSpPr>
            <p:cNvPr id="6" name="Shape 34"/>
            <p:cNvSpPr txBox="1"/>
            <p:nvPr/>
          </p:nvSpPr>
          <p:spPr>
            <a:xfrm>
              <a:off x="464525" y="1084050"/>
              <a:ext cx="4482299" cy="1865999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/>
              <a:r>
                <a:rPr lang="en-US" altLang="ko" dirty="0"/>
                <a:t>#include "</a:t>
              </a:r>
              <a:r>
                <a:rPr lang="en-US" altLang="ko" dirty="0" smtClean="0"/>
                <a:t>test01.h</a:t>
              </a:r>
              <a:r>
                <a:rPr lang="en-US" altLang="ko" dirty="0"/>
                <a:t>"</a:t>
              </a:r>
            </a:p>
            <a:p>
              <a:pPr lvl="0"/>
              <a:endParaRPr lang="en-US" altLang="ko" dirty="0"/>
            </a:p>
            <a:p>
              <a:pPr lvl="0"/>
              <a:r>
                <a:rPr lang="en-US" altLang="ko" dirty="0"/>
                <a:t>#include &lt;</a:t>
              </a:r>
              <a:r>
                <a:rPr lang="en-US" altLang="ko" dirty="0" err="1"/>
                <a:t>iostream</a:t>
              </a:r>
              <a:r>
                <a:rPr lang="en-US" altLang="ko" dirty="0"/>
                <a:t>&gt;</a:t>
              </a:r>
            </a:p>
            <a:p>
              <a:pPr lvl="0"/>
              <a:endParaRPr lang="en-US" altLang="ko" dirty="0"/>
            </a:p>
            <a:p>
              <a:pPr lvl="0"/>
              <a:r>
                <a:rPr lang="en-US" altLang="ko" dirty="0"/>
                <a:t>void </a:t>
              </a:r>
              <a:r>
                <a:rPr lang="en-US" altLang="ko" dirty="0" smtClean="0"/>
                <a:t>TEST01::</a:t>
              </a:r>
              <a:r>
                <a:rPr lang="en-US" altLang="ko" dirty="0"/>
                <a:t>Print()</a:t>
              </a:r>
            </a:p>
            <a:p>
              <a:pPr lvl="0"/>
              <a:r>
                <a:rPr lang="en-US" altLang="ko" dirty="0"/>
                <a:t>{</a:t>
              </a:r>
            </a:p>
            <a:p>
              <a:pPr lvl="0"/>
              <a:r>
                <a:rPr lang="en-US" altLang="ko" dirty="0"/>
                <a:t>	</a:t>
              </a:r>
              <a:r>
                <a:rPr lang="en-US" altLang="ko" dirty="0" err="1"/>
                <a:t>std</a:t>
              </a:r>
              <a:r>
                <a:rPr lang="en-US" altLang="ko" dirty="0"/>
                <a:t>::</a:t>
              </a:r>
              <a:r>
                <a:rPr lang="en-US" altLang="ko" dirty="0" err="1"/>
                <a:t>cout</a:t>
              </a:r>
              <a:r>
                <a:rPr lang="en-US" altLang="ko" dirty="0"/>
                <a:t> &lt;&lt; "</a:t>
              </a:r>
              <a:r>
                <a:rPr lang="en-US" altLang="ko" dirty="0" smtClean="0"/>
                <a:t>Test01::</a:t>
              </a:r>
              <a:r>
                <a:rPr lang="en-US" altLang="ko" dirty="0"/>
                <a:t>Print" &lt;&lt; </a:t>
              </a:r>
              <a:r>
                <a:rPr lang="en-US" altLang="ko" dirty="0" err="1"/>
                <a:t>std</a:t>
              </a:r>
              <a:r>
                <a:rPr lang="en-US" altLang="ko" dirty="0"/>
                <a:t>::</a:t>
              </a:r>
              <a:r>
                <a:rPr lang="en-US" altLang="ko" dirty="0" err="1"/>
                <a:t>endl</a:t>
              </a:r>
              <a:r>
                <a:rPr lang="en-US" altLang="ko" dirty="0"/>
                <a:t>;</a:t>
              </a:r>
            </a:p>
            <a:p>
              <a:pPr lvl="0"/>
              <a:r>
                <a:rPr lang="en-US" altLang="ko" dirty="0"/>
                <a:t>}</a:t>
              </a:r>
              <a:endParaRPr lang="ko" dirty="0"/>
            </a:p>
          </p:txBody>
        </p:sp>
        <p:sp>
          <p:nvSpPr>
            <p:cNvPr id="7" name="Shape 35"/>
            <p:cNvSpPr txBox="1"/>
            <p:nvPr/>
          </p:nvSpPr>
          <p:spPr>
            <a:xfrm>
              <a:off x="3785266" y="1084050"/>
              <a:ext cx="1156328" cy="358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altLang="ko" dirty="0" smtClean="0"/>
                <a:t>test01</a:t>
              </a:r>
              <a:r>
                <a:rPr lang="ko" dirty="0" smtClean="0"/>
                <a:t>.</a:t>
              </a:r>
              <a:r>
                <a:rPr lang="en-US" altLang="ko" dirty="0" err="1" smtClean="0"/>
                <a:t>cpp</a:t>
              </a:r>
              <a:endParaRPr lang="ko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39552" y="2787774"/>
            <a:ext cx="2476555" cy="1440160"/>
            <a:chOff x="464525" y="1084050"/>
            <a:chExt cx="4482299" cy="1865999"/>
          </a:xfrm>
        </p:grpSpPr>
        <p:sp>
          <p:nvSpPr>
            <p:cNvPr id="12" name="Shape 34"/>
            <p:cNvSpPr txBox="1"/>
            <p:nvPr/>
          </p:nvSpPr>
          <p:spPr>
            <a:xfrm>
              <a:off x="464525" y="1084050"/>
              <a:ext cx="4482299" cy="1865999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/>
              <a:r>
                <a:rPr lang="en-US" altLang="ko" dirty="0"/>
                <a:t>class </a:t>
              </a:r>
              <a:r>
                <a:rPr lang="en-US" altLang="ko" dirty="0" smtClean="0"/>
                <a:t>TEST02</a:t>
              </a:r>
              <a:endParaRPr lang="en-US" altLang="ko" dirty="0"/>
            </a:p>
            <a:p>
              <a:pPr lvl="0"/>
              <a:r>
                <a:rPr lang="en-US" altLang="ko" dirty="0"/>
                <a:t>{</a:t>
              </a:r>
            </a:p>
            <a:p>
              <a:pPr lvl="0"/>
              <a:r>
                <a:rPr lang="en-US" altLang="ko" dirty="0"/>
                <a:t>public:</a:t>
              </a:r>
            </a:p>
            <a:p>
              <a:pPr lvl="0"/>
              <a:r>
                <a:rPr lang="en-US" altLang="ko" dirty="0"/>
                <a:t>	void Print();</a:t>
              </a:r>
            </a:p>
            <a:p>
              <a:pPr lvl="0"/>
              <a:r>
                <a:rPr lang="en-US" altLang="ko" dirty="0"/>
                <a:t>};</a:t>
              </a:r>
              <a:endParaRPr lang="ko" dirty="0"/>
            </a:p>
          </p:txBody>
        </p:sp>
        <p:sp>
          <p:nvSpPr>
            <p:cNvPr id="13" name="Shape 35"/>
            <p:cNvSpPr txBox="1"/>
            <p:nvPr/>
          </p:nvSpPr>
          <p:spPr>
            <a:xfrm>
              <a:off x="2991923" y="1084050"/>
              <a:ext cx="1949673" cy="358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altLang="ko" dirty="0" smtClean="0"/>
                <a:t>test02</a:t>
              </a:r>
              <a:r>
                <a:rPr lang="ko" dirty="0" smtClean="0"/>
                <a:t>.</a:t>
              </a:r>
              <a:r>
                <a:rPr lang="en-US" altLang="ko" dirty="0" smtClean="0"/>
                <a:t>h</a:t>
              </a:r>
              <a:endParaRPr lang="ko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269597" y="2787774"/>
            <a:ext cx="4462160" cy="1728192"/>
            <a:chOff x="464525" y="1084050"/>
            <a:chExt cx="4482299" cy="1865999"/>
          </a:xfrm>
        </p:grpSpPr>
        <p:sp>
          <p:nvSpPr>
            <p:cNvPr id="15" name="Shape 34"/>
            <p:cNvSpPr txBox="1"/>
            <p:nvPr/>
          </p:nvSpPr>
          <p:spPr>
            <a:xfrm>
              <a:off x="464525" y="1084050"/>
              <a:ext cx="4482299" cy="1865999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/>
              <a:r>
                <a:rPr lang="en-US" altLang="ko" dirty="0"/>
                <a:t>#include "</a:t>
              </a:r>
              <a:r>
                <a:rPr lang="en-US" altLang="ko" dirty="0" smtClean="0"/>
                <a:t>test02.h</a:t>
              </a:r>
              <a:r>
                <a:rPr lang="en-US" altLang="ko" dirty="0"/>
                <a:t>"</a:t>
              </a:r>
            </a:p>
            <a:p>
              <a:pPr lvl="0"/>
              <a:endParaRPr lang="en-US" altLang="ko" dirty="0"/>
            </a:p>
            <a:p>
              <a:pPr lvl="0"/>
              <a:r>
                <a:rPr lang="en-US" altLang="ko" dirty="0"/>
                <a:t>#include &lt;</a:t>
              </a:r>
              <a:r>
                <a:rPr lang="en-US" altLang="ko" dirty="0" err="1"/>
                <a:t>iostream</a:t>
              </a:r>
              <a:r>
                <a:rPr lang="en-US" altLang="ko" dirty="0"/>
                <a:t>&gt;</a:t>
              </a:r>
            </a:p>
            <a:p>
              <a:pPr lvl="0"/>
              <a:endParaRPr lang="en-US" altLang="ko" dirty="0"/>
            </a:p>
            <a:p>
              <a:pPr lvl="0"/>
              <a:r>
                <a:rPr lang="en-US" altLang="ko" dirty="0"/>
                <a:t>void </a:t>
              </a:r>
              <a:r>
                <a:rPr lang="en-US" altLang="ko" dirty="0" smtClean="0"/>
                <a:t>TEST02::</a:t>
              </a:r>
              <a:r>
                <a:rPr lang="en-US" altLang="ko" dirty="0"/>
                <a:t>Print()</a:t>
              </a:r>
            </a:p>
            <a:p>
              <a:pPr lvl="0"/>
              <a:r>
                <a:rPr lang="en-US" altLang="ko" dirty="0"/>
                <a:t>{</a:t>
              </a:r>
            </a:p>
            <a:p>
              <a:pPr lvl="0"/>
              <a:r>
                <a:rPr lang="en-US" altLang="ko" dirty="0"/>
                <a:t>	</a:t>
              </a:r>
              <a:r>
                <a:rPr lang="en-US" altLang="ko" dirty="0" err="1"/>
                <a:t>std</a:t>
              </a:r>
              <a:r>
                <a:rPr lang="en-US" altLang="ko" dirty="0"/>
                <a:t>::</a:t>
              </a:r>
              <a:r>
                <a:rPr lang="en-US" altLang="ko" dirty="0" err="1"/>
                <a:t>cout</a:t>
              </a:r>
              <a:r>
                <a:rPr lang="en-US" altLang="ko" dirty="0"/>
                <a:t> &lt;&lt; "</a:t>
              </a:r>
              <a:r>
                <a:rPr lang="en-US" altLang="ko" dirty="0" smtClean="0"/>
                <a:t>Test02::</a:t>
              </a:r>
              <a:r>
                <a:rPr lang="en-US" altLang="ko" dirty="0"/>
                <a:t>Print" &lt;&lt; </a:t>
              </a:r>
              <a:r>
                <a:rPr lang="en-US" altLang="ko" dirty="0" err="1"/>
                <a:t>std</a:t>
              </a:r>
              <a:r>
                <a:rPr lang="en-US" altLang="ko" dirty="0"/>
                <a:t>::</a:t>
              </a:r>
              <a:r>
                <a:rPr lang="en-US" altLang="ko" dirty="0" err="1"/>
                <a:t>endl</a:t>
              </a:r>
              <a:r>
                <a:rPr lang="en-US" altLang="ko" dirty="0"/>
                <a:t>;</a:t>
              </a:r>
            </a:p>
            <a:p>
              <a:pPr lvl="0"/>
              <a:r>
                <a:rPr lang="en-US" altLang="ko" dirty="0"/>
                <a:t>}</a:t>
              </a:r>
              <a:endParaRPr lang="ko" dirty="0"/>
            </a:p>
          </p:txBody>
        </p:sp>
        <p:sp>
          <p:nvSpPr>
            <p:cNvPr id="16" name="Shape 35"/>
            <p:cNvSpPr txBox="1"/>
            <p:nvPr/>
          </p:nvSpPr>
          <p:spPr>
            <a:xfrm>
              <a:off x="3820234" y="1084050"/>
              <a:ext cx="1121360" cy="358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altLang="ko" dirty="0" smtClean="0"/>
                <a:t>test02</a:t>
              </a:r>
              <a:r>
                <a:rPr lang="ko" dirty="0" smtClean="0"/>
                <a:t>.</a:t>
              </a:r>
              <a:r>
                <a:rPr lang="en-US" altLang="ko" dirty="0" err="1" smtClean="0"/>
                <a:t>cpp</a:t>
              </a:r>
              <a:endParaRPr lang="ko" dirty="0"/>
            </a:p>
          </p:txBody>
        </p:sp>
      </p:grpSp>
    </p:spTree>
    <p:extLst>
      <p:ext uri="{BB962C8B-B14F-4D97-AF65-F5344CB8AC3E}">
        <p14:creationId xmlns:p14="http://schemas.microsoft.com/office/powerpoint/2010/main" val="3774155295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339752" y="1131590"/>
            <a:ext cx="4248472" cy="2736304"/>
            <a:chOff x="464525" y="412290"/>
            <a:chExt cx="4482299" cy="2537759"/>
          </a:xfrm>
        </p:grpSpPr>
        <p:sp>
          <p:nvSpPr>
            <p:cNvPr id="9" name="Shape 34"/>
            <p:cNvSpPr txBox="1"/>
            <p:nvPr/>
          </p:nvSpPr>
          <p:spPr>
            <a:xfrm>
              <a:off x="464525" y="412290"/>
              <a:ext cx="4482299" cy="2537759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/>
              <a:r>
                <a:rPr lang="en-US" altLang="ko" dirty="0"/>
                <a:t>#include "test01/test01.h"</a:t>
              </a:r>
            </a:p>
            <a:p>
              <a:pPr lvl="0"/>
              <a:r>
                <a:rPr lang="en-US" altLang="ko" dirty="0"/>
                <a:t>#include "test02/test02.h"</a:t>
              </a:r>
            </a:p>
            <a:p>
              <a:pPr lvl="0"/>
              <a:endParaRPr lang="en-US" altLang="ko" dirty="0"/>
            </a:p>
            <a:p>
              <a:pPr lvl="0"/>
              <a:r>
                <a:rPr lang="en-US" altLang="ko" dirty="0" err="1"/>
                <a:t>int</a:t>
              </a:r>
              <a:r>
                <a:rPr lang="en-US" altLang="ko" dirty="0"/>
                <a:t> main()</a:t>
              </a:r>
            </a:p>
            <a:p>
              <a:pPr lvl="0"/>
              <a:r>
                <a:rPr lang="en-US" altLang="ko" dirty="0"/>
                <a:t>{</a:t>
              </a:r>
            </a:p>
            <a:p>
              <a:pPr lvl="0"/>
              <a:r>
                <a:rPr lang="en-US" altLang="ko" dirty="0" smtClean="0"/>
                <a:t>    TEST01 </a:t>
              </a:r>
              <a:r>
                <a:rPr lang="en-US" altLang="ko" dirty="0" err="1"/>
                <a:t>test01</a:t>
              </a:r>
              <a:r>
                <a:rPr lang="en-US" altLang="ko" dirty="0"/>
                <a:t>;</a:t>
              </a:r>
            </a:p>
            <a:p>
              <a:pPr lvl="0"/>
              <a:r>
                <a:rPr lang="en-US" altLang="ko" dirty="0"/>
                <a:t>    test01.Print();</a:t>
              </a:r>
            </a:p>
            <a:p>
              <a:pPr lvl="0"/>
              <a:endParaRPr lang="en-US" altLang="ko" dirty="0"/>
            </a:p>
            <a:p>
              <a:pPr lvl="0"/>
              <a:r>
                <a:rPr lang="en-US" altLang="ko" dirty="0" smtClean="0"/>
                <a:t>    TEST02 </a:t>
              </a:r>
              <a:r>
                <a:rPr lang="en-US" altLang="ko" dirty="0" err="1"/>
                <a:t>test02</a:t>
              </a:r>
              <a:r>
                <a:rPr lang="en-US" altLang="ko" dirty="0"/>
                <a:t>;</a:t>
              </a:r>
            </a:p>
            <a:p>
              <a:pPr lvl="0"/>
              <a:r>
                <a:rPr lang="en-US" altLang="ko" dirty="0"/>
                <a:t>    test02.Print();</a:t>
              </a:r>
            </a:p>
            <a:p>
              <a:pPr lvl="0"/>
              <a:r>
                <a:rPr lang="en-US" altLang="ko" dirty="0"/>
                <a:t>    return 0;</a:t>
              </a:r>
            </a:p>
            <a:p>
              <a:pPr lvl="0"/>
              <a:r>
                <a:rPr lang="en-US" altLang="ko" dirty="0"/>
                <a:t>}</a:t>
              </a:r>
              <a:endParaRPr lang="ko" dirty="0"/>
            </a:p>
          </p:txBody>
        </p:sp>
        <p:sp>
          <p:nvSpPr>
            <p:cNvPr id="10" name="Shape 35"/>
            <p:cNvSpPr txBox="1"/>
            <p:nvPr/>
          </p:nvSpPr>
          <p:spPr>
            <a:xfrm>
              <a:off x="3731285" y="415096"/>
              <a:ext cx="1215539" cy="2985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altLang="ko" dirty="0" smtClean="0"/>
                <a:t>main</a:t>
              </a:r>
              <a:r>
                <a:rPr lang="ko" dirty="0" smtClean="0"/>
                <a:t>.</a:t>
              </a:r>
              <a:r>
                <a:rPr lang="en-US" altLang="ko" dirty="0" err="1" smtClean="0"/>
                <a:t>cpp</a:t>
              </a:r>
              <a:endParaRPr lang="ko" dirty="0"/>
            </a:p>
          </p:txBody>
        </p:sp>
      </p:grpSp>
    </p:spTree>
    <p:extLst>
      <p:ext uri="{BB962C8B-B14F-4D97-AF65-F5344CB8AC3E}">
        <p14:creationId xmlns:p14="http://schemas.microsoft.com/office/powerpoint/2010/main" val="1088051133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67494"/>
            <a:ext cx="5007432" cy="2279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973" y="2686050"/>
            <a:ext cx="5171275" cy="190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7516569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>
            <a:off x="374874" y="195486"/>
            <a:ext cx="3781499" cy="52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ko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hello world</a:t>
            </a:r>
            <a:endParaRPr lang="ko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6324" y="2643758"/>
            <a:ext cx="8270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cmake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만들어지는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빌드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관련 출력물이 소스와 같이 있지 않도록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빌드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디렉토리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(build)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만든다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24" y="915566"/>
            <a:ext cx="582930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24" y="3408935"/>
            <a:ext cx="62579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73" y="3882747"/>
            <a:ext cx="5124425" cy="1196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8375315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>
            <a:off x="374874" y="195486"/>
            <a:ext cx="4269134" cy="52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ko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hello world – C++14</a:t>
            </a:r>
            <a:endParaRPr lang="ko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64525" y="1078785"/>
            <a:ext cx="4482299" cy="1871264"/>
            <a:chOff x="464525" y="1078785"/>
            <a:chExt cx="4482299" cy="1871264"/>
          </a:xfrm>
        </p:grpSpPr>
        <p:sp>
          <p:nvSpPr>
            <p:cNvPr id="34" name="Shape 34"/>
            <p:cNvSpPr txBox="1"/>
            <p:nvPr/>
          </p:nvSpPr>
          <p:spPr>
            <a:xfrm>
              <a:off x="464525" y="1084050"/>
              <a:ext cx="4482299" cy="1865999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dirty="0"/>
                <a:t>#include &lt;iostream&gt;</a:t>
              </a:r>
            </a:p>
            <a:p>
              <a:pPr lvl="0" rtl="0">
                <a:spcBef>
                  <a:spcPts val="0"/>
                </a:spcBef>
                <a:buNone/>
              </a:pPr>
              <a:endParaRPr dirty="0"/>
            </a:p>
            <a:p>
              <a:pPr lvl="0" rtl="0">
                <a:spcBef>
                  <a:spcPts val="0"/>
                </a:spcBef>
                <a:buNone/>
              </a:pPr>
              <a:r>
                <a:rPr lang="ko" dirty="0"/>
                <a:t>int main()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ko" dirty="0"/>
                <a:t>{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-US" altLang="ko" dirty="0"/>
                <a:t> </a:t>
              </a:r>
              <a:r>
                <a:rPr lang="en-US" altLang="ko" dirty="0" smtClean="0"/>
                <a:t>   </a:t>
              </a:r>
              <a:r>
                <a:rPr lang="ko" dirty="0" smtClean="0"/>
                <a:t>auto </a:t>
              </a:r>
              <a:r>
                <a:rPr lang="ko" dirty="0"/>
                <a:t>name = "jacking";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ko" dirty="0"/>
                <a:t>    std::cout &lt;&lt; "hello: " &lt;&lt; name &lt;&lt; std::endl;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ko" dirty="0"/>
                <a:t>    return 0;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ko" dirty="0"/>
                <a:t>}</a:t>
              </a:r>
            </a:p>
          </p:txBody>
        </p:sp>
        <p:sp>
          <p:nvSpPr>
            <p:cNvPr id="35" name="Shape 35"/>
            <p:cNvSpPr txBox="1"/>
            <p:nvPr/>
          </p:nvSpPr>
          <p:spPr>
            <a:xfrm>
              <a:off x="4037731" y="1078785"/>
              <a:ext cx="909093" cy="358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ko" dirty="0"/>
                <a:t>hello.cpp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64525" y="3072451"/>
            <a:ext cx="4482299" cy="1155484"/>
            <a:chOff x="464525" y="3072451"/>
            <a:chExt cx="4482299" cy="1155484"/>
          </a:xfrm>
        </p:grpSpPr>
        <p:sp>
          <p:nvSpPr>
            <p:cNvPr id="36" name="Shape 36"/>
            <p:cNvSpPr txBox="1"/>
            <p:nvPr/>
          </p:nvSpPr>
          <p:spPr>
            <a:xfrm>
              <a:off x="464525" y="3072451"/>
              <a:ext cx="4482299" cy="1155484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dirty="0"/>
                <a:t>PROJECT(hello)</a:t>
              </a:r>
            </a:p>
            <a:p>
              <a:pPr lvl="0" rtl="0">
                <a:spcBef>
                  <a:spcPts val="0"/>
                </a:spcBef>
                <a:buNone/>
              </a:pPr>
              <a:endParaRPr dirty="0"/>
            </a:p>
            <a:p>
              <a:pPr lvl="0" rtl="0">
                <a:spcBef>
                  <a:spcPts val="0"/>
                </a:spcBef>
                <a:buNone/>
              </a:pPr>
              <a:r>
                <a:rPr lang="ko" dirty="0" smtClean="0"/>
                <a:t>add_definitions</a:t>
              </a:r>
              <a:r>
                <a:rPr lang="ko" dirty="0"/>
                <a:t>("-Wall -std=c++</a:t>
              </a:r>
              <a:r>
                <a:rPr lang="ko" dirty="0" smtClean="0"/>
                <a:t>1</a:t>
              </a:r>
              <a:r>
                <a:rPr lang="en-US" altLang="ko" dirty="0" smtClean="0"/>
                <a:t>4</a:t>
              </a:r>
              <a:r>
                <a:rPr lang="ko" dirty="0" smtClean="0"/>
                <a:t>") </a:t>
              </a:r>
              <a:endParaRPr lang="ko" dirty="0"/>
            </a:p>
            <a:p>
              <a:pPr lvl="0" rtl="0">
                <a:spcBef>
                  <a:spcPts val="0"/>
                </a:spcBef>
                <a:buNone/>
              </a:pPr>
              <a:endParaRPr dirty="0"/>
            </a:p>
            <a:p>
              <a:pPr lvl="0" rtl="0">
                <a:spcBef>
                  <a:spcPts val="0"/>
                </a:spcBef>
                <a:buNone/>
              </a:pPr>
              <a:r>
                <a:rPr lang="ko" dirty="0"/>
                <a:t>ADD_EXECUTABLE(hello hello.cpp)</a:t>
              </a:r>
            </a:p>
          </p:txBody>
        </p:sp>
        <p:sp>
          <p:nvSpPr>
            <p:cNvPr id="37" name="Shape 37"/>
            <p:cNvSpPr txBox="1"/>
            <p:nvPr/>
          </p:nvSpPr>
          <p:spPr>
            <a:xfrm>
              <a:off x="3592055" y="3072451"/>
              <a:ext cx="1354769" cy="358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/>
                <a:t>CMakeLists.txt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1597684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>
            <a:off x="374875" y="293400"/>
            <a:ext cx="3781499" cy="52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3000" dirty="0" smtClean="0"/>
              <a:t>C</a:t>
            </a:r>
            <a:r>
              <a:rPr lang="en-US" altLang="ko" sz="3000" dirty="0" smtClean="0"/>
              <a:t>l</a:t>
            </a:r>
            <a:r>
              <a:rPr lang="ko" sz="3000" dirty="0" smtClean="0"/>
              <a:t>ang</a:t>
            </a:r>
            <a:endParaRPr lang="ko" sz="3000" dirty="0"/>
          </a:p>
        </p:txBody>
      </p:sp>
      <p:grpSp>
        <p:nvGrpSpPr>
          <p:cNvPr id="2" name="그룹 1"/>
          <p:cNvGrpSpPr/>
          <p:nvPr/>
        </p:nvGrpSpPr>
        <p:grpSpPr>
          <a:xfrm>
            <a:off x="464525" y="1084050"/>
            <a:ext cx="4107475" cy="1865999"/>
            <a:chOff x="464525" y="1084050"/>
            <a:chExt cx="4107475" cy="1865999"/>
          </a:xfrm>
        </p:grpSpPr>
        <p:sp>
          <p:nvSpPr>
            <p:cNvPr id="34" name="Shape 34"/>
            <p:cNvSpPr txBox="1"/>
            <p:nvPr/>
          </p:nvSpPr>
          <p:spPr>
            <a:xfrm>
              <a:off x="464525" y="1084050"/>
              <a:ext cx="4107475" cy="1865999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dirty="0"/>
                <a:t>#include &lt;iostream&gt;</a:t>
              </a:r>
            </a:p>
            <a:p>
              <a:pPr lvl="0" rtl="0">
                <a:spcBef>
                  <a:spcPts val="0"/>
                </a:spcBef>
                <a:buNone/>
              </a:pPr>
              <a:endParaRPr dirty="0"/>
            </a:p>
            <a:p>
              <a:pPr lvl="0" rtl="0">
                <a:spcBef>
                  <a:spcPts val="0"/>
                </a:spcBef>
                <a:buNone/>
              </a:pPr>
              <a:r>
                <a:rPr lang="ko" dirty="0"/>
                <a:t>int main()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ko" dirty="0"/>
                <a:t>{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-US" altLang="ko" dirty="0"/>
                <a:t> </a:t>
              </a:r>
              <a:r>
                <a:rPr lang="en-US" altLang="ko" dirty="0" smtClean="0"/>
                <a:t>   </a:t>
              </a:r>
              <a:r>
                <a:rPr lang="ko" dirty="0" smtClean="0"/>
                <a:t>auto </a:t>
              </a:r>
              <a:r>
                <a:rPr lang="ko" dirty="0"/>
                <a:t>name = "jacking";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ko" dirty="0"/>
                <a:t>    std::cout &lt;&lt; "hello: " &lt;&lt; name &lt;&lt; std::endl;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ko" dirty="0"/>
                <a:t>    return 0;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ko" dirty="0"/>
                <a:t>}</a:t>
              </a:r>
            </a:p>
          </p:txBody>
        </p:sp>
        <p:sp>
          <p:nvSpPr>
            <p:cNvPr id="35" name="Shape 35"/>
            <p:cNvSpPr txBox="1"/>
            <p:nvPr/>
          </p:nvSpPr>
          <p:spPr>
            <a:xfrm>
              <a:off x="3662907" y="1084050"/>
              <a:ext cx="909093" cy="358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ko" dirty="0"/>
                <a:t>hello.cpp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64525" y="3072450"/>
            <a:ext cx="4107475" cy="1227493"/>
            <a:chOff x="464525" y="3072450"/>
            <a:chExt cx="4107475" cy="1227493"/>
          </a:xfrm>
        </p:grpSpPr>
        <p:sp>
          <p:nvSpPr>
            <p:cNvPr id="36" name="Shape 36"/>
            <p:cNvSpPr txBox="1"/>
            <p:nvPr/>
          </p:nvSpPr>
          <p:spPr>
            <a:xfrm>
              <a:off x="464525" y="3072451"/>
              <a:ext cx="4107475" cy="1227492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dirty="0"/>
                <a:t>PROJECT(hello)</a:t>
              </a:r>
            </a:p>
            <a:p>
              <a:pPr lvl="0" rtl="0">
                <a:spcBef>
                  <a:spcPts val="0"/>
                </a:spcBef>
                <a:buNone/>
              </a:pPr>
              <a:endParaRPr dirty="0"/>
            </a:p>
            <a:p>
              <a:pPr lvl="0" rtl="0">
                <a:spcBef>
                  <a:spcPts val="0"/>
                </a:spcBef>
                <a:buNone/>
              </a:pPr>
              <a:r>
                <a:rPr lang="ko" dirty="0"/>
                <a:t>set(CMAKE_CXX_COMPILER clang++)</a:t>
              </a:r>
            </a:p>
            <a:p>
              <a:pPr lvl="0" rtl="0">
                <a:spcBef>
                  <a:spcPts val="0"/>
                </a:spcBef>
                <a:buNone/>
              </a:pPr>
              <a:endParaRPr dirty="0"/>
            </a:p>
            <a:p>
              <a:pPr lvl="0" rtl="0">
                <a:spcBef>
                  <a:spcPts val="0"/>
                </a:spcBef>
                <a:buNone/>
              </a:pPr>
              <a:r>
                <a:rPr lang="ko" dirty="0"/>
                <a:t>ADD_EXECUTABLE(hello hello.cpp)</a:t>
              </a:r>
            </a:p>
          </p:txBody>
        </p:sp>
        <p:sp>
          <p:nvSpPr>
            <p:cNvPr id="37" name="Shape 37"/>
            <p:cNvSpPr txBox="1"/>
            <p:nvPr/>
          </p:nvSpPr>
          <p:spPr>
            <a:xfrm>
              <a:off x="3217231" y="3072450"/>
              <a:ext cx="1354769" cy="358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dirty="0"/>
                <a:t>CMakeLists.txt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3096552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/>
        </p:nvSpPr>
        <p:spPr>
          <a:xfrm>
            <a:off x="374875" y="293400"/>
            <a:ext cx="3781499" cy="52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3000" dirty="0" smtClean="0"/>
              <a:t>Boost</a:t>
            </a:r>
            <a:endParaRPr lang="ko" sz="3000" dirty="0"/>
          </a:p>
        </p:txBody>
      </p:sp>
      <p:grpSp>
        <p:nvGrpSpPr>
          <p:cNvPr id="2" name="그룹 1"/>
          <p:cNvGrpSpPr/>
          <p:nvPr/>
        </p:nvGrpSpPr>
        <p:grpSpPr>
          <a:xfrm>
            <a:off x="374875" y="953524"/>
            <a:ext cx="4485157" cy="3922482"/>
            <a:chOff x="374875" y="953524"/>
            <a:chExt cx="4485157" cy="3922482"/>
          </a:xfrm>
        </p:grpSpPr>
        <p:sp>
          <p:nvSpPr>
            <p:cNvPr id="43" name="Shape 43"/>
            <p:cNvSpPr txBox="1"/>
            <p:nvPr/>
          </p:nvSpPr>
          <p:spPr>
            <a:xfrm>
              <a:off x="374875" y="953525"/>
              <a:ext cx="4485157" cy="3922481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dirty="0"/>
                <a:t>#include &lt;boost/thread.hpp&gt;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ko" dirty="0"/>
                <a:t>#include &lt;iostream&gt;</a:t>
              </a:r>
            </a:p>
            <a:p>
              <a:pPr lvl="0" rtl="0">
                <a:spcBef>
                  <a:spcPts val="0"/>
                </a:spcBef>
                <a:buNone/>
              </a:pPr>
              <a:endParaRPr dirty="0"/>
            </a:p>
            <a:p>
              <a:pPr lvl="0" rtl="0">
                <a:spcBef>
                  <a:spcPts val="0"/>
                </a:spcBef>
                <a:buNone/>
              </a:pPr>
              <a:r>
                <a:rPr lang="ko" dirty="0"/>
                <a:t>int main()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ko" dirty="0"/>
                <a:t>{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-US" altLang="ko" dirty="0"/>
                <a:t> </a:t>
              </a:r>
              <a:r>
                <a:rPr lang="en-US" altLang="ko" dirty="0" smtClean="0"/>
                <a:t>   </a:t>
              </a:r>
              <a:r>
                <a:rPr lang="ko" dirty="0" smtClean="0"/>
                <a:t>std</a:t>
              </a:r>
              <a:r>
                <a:rPr lang="ko" dirty="0"/>
                <a:t>::cout &lt;&lt; "Boost.Thread !!!" &lt;&lt; std::endl;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-US" altLang="ko" dirty="0" smtClean="0"/>
                <a:t>    </a:t>
              </a:r>
              <a:r>
                <a:rPr lang="ko" dirty="0" smtClean="0"/>
                <a:t>boost</a:t>
              </a:r>
              <a:r>
                <a:rPr lang="ko" dirty="0"/>
                <a:t>::thread Thread1( [] ()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-US" altLang="ko" dirty="0" smtClean="0"/>
                <a:t>    </a:t>
              </a:r>
              <a:r>
                <a:rPr lang="ko" dirty="0" smtClean="0"/>
                <a:t>{</a:t>
              </a:r>
              <a:endParaRPr lang="ko" dirty="0"/>
            </a:p>
            <a:p>
              <a:pPr lvl="0" rtl="0">
                <a:spcBef>
                  <a:spcPts val="0"/>
                </a:spcBef>
                <a:buNone/>
              </a:pPr>
              <a:r>
                <a:rPr lang="en-US" altLang="ko" dirty="0" smtClean="0"/>
                <a:t>        </a:t>
              </a:r>
              <a:r>
                <a:rPr lang="ko" dirty="0" smtClean="0"/>
                <a:t>for</a:t>
              </a:r>
              <a:r>
                <a:rPr lang="ko" dirty="0"/>
                <a:t>( int i = 0; i &lt; 5; ++i )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-US" altLang="ko" dirty="0" smtClean="0"/>
                <a:t>        </a:t>
              </a:r>
              <a:r>
                <a:rPr lang="ko" dirty="0" smtClean="0"/>
                <a:t>{</a:t>
              </a:r>
              <a:endParaRPr lang="ko" dirty="0"/>
            </a:p>
            <a:p>
              <a:pPr lvl="0" rtl="0">
                <a:spcBef>
                  <a:spcPts val="0"/>
                </a:spcBef>
                <a:buNone/>
              </a:pPr>
              <a:r>
                <a:rPr lang="en-US" altLang="ko" dirty="0" smtClean="0"/>
                <a:t>            </a:t>
              </a:r>
              <a:r>
                <a:rPr lang="ko" dirty="0" smtClean="0"/>
                <a:t>std</a:t>
              </a:r>
              <a:r>
                <a:rPr lang="ko" dirty="0"/>
                <a:t>::cout &lt;&lt; "Thread Num : " &lt;&lt; i &lt;&lt; std::endl;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-US" altLang="ko" dirty="0" smtClean="0"/>
                <a:t>        </a:t>
              </a:r>
              <a:r>
                <a:rPr lang="ko" dirty="0" smtClean="0"/>
                <a:t>}</a:t>
              </a:r>
              <a:endParaRPr lang="ko" dirty="0"/>
            </a:p>
            <a:p>
              <a:pPr lvl="0" rtl="0">
                <a:spcBef>
                  <a:spcPts val="0"/>
                </a:spcBef>
                <a:buNone/>
              </a:pPr>
              <a:r>
                <a:rPr lang="en-US" altLang="ko" dirty="0" smtClean="0"/>
                <a:t>    </a:t>
              </a:r>
              <a:r>
                <a:rPr lang="ko" dirty="0" smtClean="0"/>
                <a:t>} </a:t>
              </a:r>
              <a:r>
                <a:rPr lang="ko" dirty="0"/>
                <a:t>);</a:t>
              </a:r>
            </a:p>
            <a:p>
              <a:pPr lvl="0" rtl="0">
                <a:spcBef>
                  <a:spcPts val="0"/>
                </a:spcBef>
                <a:buNone/>
              </a:pPr>
              <a:endParaRPr dirty="0"/>
            </a:p>
            <a:p>
              <a:pPr lvl="0" rtl="0">
                <a:spcBef>
                  <a:spcPts val="0"/>
                </a:spcBef>
                <a:buNone/>
              </a:pPr>
              <a:r>
                <a:rPr lang="en-US" altLang="ko" dirty="0" smtClean="0"/>
                <a:t>    </a:t>
              </a:r>
              <a:r>
                <a:rPr lang="ko" dirty="0" smtClean="0"/>
                <a:t>Thread1.join</a:t>
              </a:r>
              <a:r>
                <a:rPr lang="ko" dirty="0"/>
                <a:t>();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-US" altLang="ko" dirty="0" smtClean="0"/>
                <a:t>    </a:t>
              </a:r>
              <a:r>
                <a:rPr lang="ko" dirty="0" smtClean="0"/>
                <a:t>return </a:t>
              </a:r>
              <a:r>
                <a:rPr lang="ko" dirty="0"/>
                <a:t>0;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ko" dirty="0" smtClean="0"/>
                <a:t>}</a:t>
              </a:r>
              <a:endParaRPr lang="ko" dirty="0"/>
            </a:p>
          </p:txBody>
        </p:sp>
        <p:sp>
          <p:nvSpPr>
            <p:cNvPr id="44" name="Shape 44"/>
            <p:cNvSpPr txBox="1"/>
            <p:nvPr/>
          </p:nvSpPr>
          <p:spPr>
            <a:xfrm>
              <a:off x="3405814" y="953524"/>
              <a:ext cx="1454218" cy="358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dirty="0"/>
                <a:t>hello-boost.cpp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11560" y="2015507"/>
            <a:ext cx="7766700" cy="2860499"/>
            <a:chOff x="187450" y="1198000"/>
            <a:chExt cx="7766700" cy="2860499"/>
          </a:xfrm>
        </p:grpSpPr>
        <p:sp>
          <p:nvSpPr>
            <p:cNvPr id="49" name="Shape 49"/>
            <p:cNvSpPr txBox="1"/>
            <p:nvPr/>
          </p:nvSpPr>
          <p:spPr>
            <a:xfrm>
              <a:off x="187450" y="1198000"/>
              <a:ext cx="7766700" cy="2860499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dirty="0"/>
                <a:t>PROJECT(hello-boost)</a:t>
              </a:r>
            </a:p>
            <a:p>
              <a:pPr lvl="0" rtl="0">
                <a:spcBef>
                  <a:spcPts val="0"/>
                </a:spcBef>
                <a:buNone/>
              </a:pPr>
              <a:endParaRPr dirty="0"/>
            </a:p>
            <a:p>
              <a:pPr lvl="0" rtl="0">
                <a:spcBef>
                  <a:spcPts val="0"/>
                </a:spcBef>
                <a:buNone/>
              </a:pPr>
              <a:r>
                <a:rPr lang="ko" dirty="0" smtClean="0"/>
                <a:t>set(CMAKE_CXX_FLAGS </a:t>
              </a:r>
              <a:r>
                <a:rPr lang="ko" dirty="0"/>
                <a:t>"-m64")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ko" dirty="0"/>
                <a:t>add_definitions("-Wall -std=c++11") </a:t>
              </a:r>
            </a:p>
            <a:p>
              <a:pPr lvl="0" rtl="0">
                <a:spcBef>
                  <a:spcPts val="0"/>
                </a:spcBef>
                <a:buNone/>
              </a:pPr>
              <a:endParaRPr dirty="0"/>
            </a:p>
            <a:p>
              <a:pPr lvl="0"/>
              <a:r>
                <a:rPr lang="ko" dirty="0"/>
                <a:t>INCLUDE_DIRECTORIES</a:t>
              </a:r>
              <a:r>
                <a:rPr lang="ko" dirty="0" smtClean="0"/>
                <a:t>(</a:t>
              </a:r>
              <a:r>
                <a:rPr lang="en-US" altLang="ko" dirty="0"/>
                <a:t>/$ENV{HOME}</a:t>
              </a:r>
              <a:r>
                <a:rPr lang="ko" dirty="0" smtClean="0"/>
                <a:t>/</a:t>
              </a:r>
              <a:r>
                <a:rPr lang="ko" dirty="0"/>
                <a:t>Dev/CPP/ThirdParty/boost_1_56_0)</a:t>
              </a:r>
            </a:p>
            <a:p>
              <a:pPr lvl="0"/>
              <a:r>
                <a:rPr lang="ko" dirty="0"/>
                <a:t>LINK_DIRECTORIES</a:t>
              </a:r>
              <a:r>
                <a:rPr lang="ko" dirty="0" smtClean="0"/>
                <a:t>(</a:t>
              </a:r>
              <a:r>
                <a:rPr lang="en-US" altLang="ko" dirty="0"/>
                <a:t>/$ENV{HOME}</a:t>
              </a:r>
              <a:r>
                <a:rPr lang="ko" dirty="0" smtClean="0"/>
                <a:t>/</a:t>
              </a:r>
              <a:r>
                <a:rPr lang="ko" dirty="0"/>
                <a:t>Dev/CPP/ThirdParty/boost_1_56_0/stage/lib)</a:t>
              </a:r>
            </a:p>
            <a:p>
              <a:pPr lvl="0" rtl="0">
                <a:spcBef>
                  <a:spcPts val="0"/>
                </a:spcBef>
                <a:buNone/>
              </a:pPr>
              <a:endParaRPr dirty="0"/>
            </a:p>
            <a:p>
              <a:pPr lvl="0" rtl="0">
                <a:spcBef>
                  <a:spcPts val="0"/>
                </a:spcBef>
                <a:buNone/>
              </a:pPr>
              <a:r>
                <a:rPr lang="ko" dirty="0"/>
                <a:t>ADD_EXECUTABLE(hello-boost hello-boost.cpp)</a:t>
              </a:r>
            </a:p>
            <a:p>
              <a:pPr lvl="0" rtl="0">
                <a:spcBef>
                  <a:spcPts val="0"/>
                </a:spcBef>
                <a:buNone/>
              </a:pPr>
              <a:endParaRPr dirty="0"/>
            </a:p>
            <a:p>
              <a:pPr lvl="0" rtl="0">
                <a:spcBef>
                  <a:spcPts val="0"/>
                </a:spcBef>
                <a:buNone/>
              </a:pPr>
              <a:r>
                <a:rPr lang="ko" dirty="0"/>
                <a:t>TARGET_LINK_LIBRARIES(hello-boost pthread boost_thread boost_system boost_chrono)</a:t>
              </a:r>
            </a:p>
          </p:txBody>
        </p:sp>
        <p:sp>
          <p:nvSpPr>
            <p:cNvPr id="50" name="Shape 50"/>
            <p:cNvSpPr txBox="1"/>
            <p:nvPr/>
          </p:nvSpPr>
          <p:spPr>
            <a:xfrm>
              <a:off x="6581739" y="1198000"/>
              <a:ext cx="1372411" cy="358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/>
                <a:t>CMakeLists.txt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9502"/>
            <a:ext cx="349567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3"/>
          <p:cNvSpPr txBox="1"/>
          <p:nvPr/>
        </p:nvSpPr>
        <p:spPr>
          <a:xfrm>
            <a:off x="374874" y="195486"/>
            <a:ext cx="3781499" cy="52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ko" sz="3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CMake</a:t>
            </a:r>
            <a:r>
              <a:rPr lang="en-US" altLang="ko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?</a:t>
            </a:r>
            <a:endParaRPr lang="ko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23528" y="915566"/>
            <a:ext cx="80648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빌드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툴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make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만들어준다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멀티플랫폼에서 사용할 수 있다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!!!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399" y="2080333"/>
            <a:ext cx="65817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79912" y="4352205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cmake</a:t>
            </a:r>
            <a:r>
              <a:rPr lang="en-US" altLang="ko-KR" dirty="0" smtClean="0"/>
              <a:t> -help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6246581"/>
      </p:ext>
    </p:extLst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3568" y="771550"/>
            <a:ext cx="741682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LINUX/UNIX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로그인한 때에 기점이 되는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디렉토리를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홈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디렉토리라고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하는데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이는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$HOME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라는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쉘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변수의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값으로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이미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설정 되어 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 유저마다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값이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다르지만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$HOME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제시하면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끝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-----------------------------------------------------</a:t>
            </a:r>
          </a:p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root@master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home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]# echo $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HOME</a:t>
            </a:r>
          </a:p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/root</a:t>
            </a:r>
          </a:p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hopu@master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~]$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echo $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HOME</a:t>
            </a:r>
          </a:p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/home/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hopu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769884"/>
      </p:ext>
    </p:extLst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3"/>
          <p:cNvSpPr txBox="1"/>
          <p:nvPr/>
        </p:nvSpPr>
        <p:spPr>
          <a:xfrm>
            <a:off x="374874" y="195486"/>
            <a:ext cx="5277246" cy="52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ko" sz="3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cmake</a:t>
            </a:r>
            <a:r>
              <a:rPr lang="ko-KR" altLang="en-US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에서의 변수 다루기</a:t>
            </a:r>
            <a:endParaRPr lang="ko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23528" y="915566"/>
            <a:ext cx="806489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set(HOMHOM "</a:t>
            </a: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hom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")</a:t>
            </a:r>
          </a:p>
          <a:p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처럼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지정할 수 있습니다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이렇게 지정한 변수는 이보다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아래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디렉토리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아래로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전해지지만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위에는 전달되지 않는다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위로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전달하는 경우는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CACHE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지정자를 사용한다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set(HOMHOM "</a:t>
            </a:r>
            <a:r>
              <a:rPr lang="en-US" altLang="ko-KR" sz="1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hom</a:t>
            </a:r>
            <a:r>
              <a:rPr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 CACHE STRING "</a:t>
            </a: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homhom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is </a:t>
            </a: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hommm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")</a:t>
            </a: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경우 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ccmake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의한 변수 덮어 쓰기가 가능하다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사양을 이용하여 가장 부모의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디렉토리로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set(CMAKE_BUILD_TYPE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Release)</a:t>
            </a:r>
          </a:p>
          <a:p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하고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테스트용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디렉토리에서는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set(CMAKE_BUILD_TYPE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Debug)</a:t>
            </a:r>
          </a:p>
          <a:p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하는 것이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가능하다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1853677"/>
      </p:ext>
    </p:extLst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3"/>
          <p:cNvSpPr txBox="1"/>
          <p:nvPr/>
        </p:nvSpPr>
        <p:spPr>
          <a:xfrm>
            <a:off x="374874" y="195486"/>
            <a:ext cx="5277246" cy="52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컴파일 옵션</a:t>
            </a:r>
            <a:endParaRPr lang="ko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536" y="915566"/>
            <a:ext cx="80648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컴파일러에 건네주고 싶은 옵션을 지정할 경우 변수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CMAKE_C_FLAGS/CMAKE_CXX_FLAGS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CMAKE_C_FLAGS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용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CMAKE_CXX_FLAGS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C++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용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6000" y="2571750"/>
            <a:ext cx="457200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gcc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-Wall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옵션을 지정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set(CMAKE_CXX_FLAGS "-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Wall")</a:t>
            </a:r>
            <a:endParaRPr lang="ko-KR" altLang="en-US" sz="1800" dirty="0"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3"/>
          <p:cNvSpPr txBox="1"/>
          <p:nvPr/>
        </p:nvSpPr>
        <p:spPr>
          <a:xfrm>
            <a:off x="374874" y="195486"/>
            <a:ext cx="5277246" cy="52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모드 지정</a:t>
            </a:r>
            <a:endParaRPr lang="ko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7544" y="843558"/>
            <a:ext cx="806489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Debug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Release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 모드를 바꿀 경우 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cmake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명령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–D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옵션으로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CMAKE_BUILD_TYPE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심볼을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바꾸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쓰는 것으로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실현한다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#Release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모드로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빌드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cmake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-DCMAKE_BUILD_TYPE=Release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 가능한 모드의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목록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지정 없이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초기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상태로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CMAKE_BUILD_TYPE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심볼을 바꿔 쓰지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않으면 이 상태</a:t>
            </a:r>
          </a:p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한번이라도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값으로 쓰면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쭉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기억하므로 다시 지정 없이 하고자 할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경우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DCMAKE_BUILD_TYPE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한다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-Debug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CMAKE_C_FLAGS/CMAKE_CXX_FLAGS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와 함께 변수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CMAKE_C_FLAGS_DEBUG/CMAKE_CXX_FLAGS_DEBUG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값도 사용된다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3378325"/>
      </p:ext>
    </p:extLst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7544" y="51470"/>
            <a:ext cx="80648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Release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CMAKE_C_FLAGS/CMAKE_CXX_FLAGS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함께 변수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CMAKE_C_FLAGS_RELEASE/CMAKE_CXX_FLAGS_RELEASE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값도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사용된다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RelWithDebInfo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최적화 하면서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디버깅용 정보도 부가하기 위한 모드</a:t>
            </a: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◦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CMAKE_C_FLAGS/CMAKE_CXX_FLAGS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함께 변수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CMAKE_C_FLAGS_RELWITHDEBINFO/CMAKE_CXX_FLAGS_RELWITHDEBINFO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값도 사용된다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MinSizeRel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파일의 크기를 가장 작게 하기 위한 모드</a:t>
            </a:r>
          </a:p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CMAKE_C_FLAGS/CMAKE_CXX_FLAGS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함께 변수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CMAKE_C_FLAGS_MINSIZEREL/CMAKE_CXX_FLAGS_MINSIZEREL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값도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사용된다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CMAKE_C_FLAGS/CMAKE_CXX_FLAGS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공통하는 옵션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기타에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목적 별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옵션을 지정하면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아주 좋다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4983783"/>
      </p:ext>
    </p:extLst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3"/>
          <p:cNvSpPr txBox="1"/>
          <p:nvPr/>
        </p:nvSpPr>
        <p:spPr>
          <a:xfrm>
            <a:off x="374874" y="195486"/>
            <a:ext cx="5277246" cy="52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이름</a:t>
            </a:r>
            <a:endParaRPr lang="ko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23528" y="915566"/>
            <a:ext cx="80648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http://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www.cmake.org/cmake/help/v3.0/command/project.html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프로젝트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이름과 사용 언어를 지정할 수 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이름을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지정함으로써 다른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프로젝트에서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읽을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 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 언어는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default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CXX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이것을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명시하지 않으면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++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 사용할 수 있으므로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언어용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명령어를 탐색하거나 약간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쓸데없는 것이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많아진다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9710007"/>
      </p:ext>
    </p:extLst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834841"/>
            <a:ext cx="8136904" cy="440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cmake_minimum_required</a:t>
            </a:r>
            <a:r>
              <a:rPr lang="en-US" altLang="ko-KR" dirty="0" smtClean="0"/>
              <a:t>(VERSION  </a:t>
            </a:r>
            <a:r>
              <a:rPr lang="en-US" altLang="ko-KR" dirty="0"/>
              <a:t>2.8)</a:t>
            </a:r>
          </a:p>
          <a:p>
            <a:endParaRPr lang="en-US" altLang="ko-KR" dirty="0"/>
          </a:p>
          <a:p>
            <a:r>
              <a:rPr lang="en-US" altLang="ko-KR" dirty="0"/>
              <a:t>project(</a:t>
            </a:r>
            <a:r>
              <a:rPr lang="en-US" altLang="ko-KR" dirty="0" err="1"/>
              <a:t>MyProject</a:t>
            </a:r>
            <a:r>
              <a:rPr lang="en-US" altLang="ko-KR" dirty="0"/>
              <a:t> CXX)</a:t>
            </a:r>
          </a:p>
          <a:p>
            <a:endParaRPr lang="en-US" altLang="ko-KR" dirty="0"/>
          </a:p>
          <a:p>
            <a:r>
              <a:rPr lang="en-US" altLang="ko-KR" dirty="0" smtClean="0"/>
              <a:t>set(CMAKE_CXX_FLAGS "-</a:t>
            </a:r>
            <a:r>
              <a:rPr lang="en-US" altLang="ko-KR" dirty="0" err="1"/>
              <a:t>std</a:t>
            </a:r>
            <a:r>
              <a:rPr lang="en-US" altLang="ko-KR" dirty="0"/>
              <a:t>=</a:t>
            </a:r>
            <a:r>
              <a:rPr lang="en-US" altLang="ko-KR" dirty="0" err="1"/>
              <a:t>c++</a:t>
            </a:r>
            <a:r>
              <a:rPr lang="en-US" altLang="ko-KR" dirty="0"/>
              <a:t>11 -Wall -</a:t>
            </a:r>
            <a:r>
              <a:rPr lang="en-US" altLang="ko-KR" dirty="0" err="1"/>
              <a:t>Wextra</a:t>
            </a:r>
            <a:r>
              <a:rPr lang="en-US" altLang="ko-KR" dirty="0"/>
              <a:t> -pedantic -</a:t>
            </a:r>
            <a:r>
              <a:rPr lang="en-US" altLang="ko-KR" dirty="0" err="1"/>
              <a:t>Wcast</a:t>
            </a:r>
            <a:r>
              <a:rPr lang="en-US" altLang="ko-KR" dirty="0"/>
              <a:t>-align -</a:t>
            </a:r>
            <a:r>
              <a:rPr lang="en-US" altLang="ko-KR" dirty="0" err="1"/>
              <a:t>Wcast-qual</a:t>
            </a:r>
            <a:r>
              <a:rPr lang="en-US" altLang="ko-KR" dirty="0"/>
              <a:t> -</a:t>
            </a:r>
            <a:r>
              <a:rPr lang="en-US" altLang="ko-KR" dirty="0" err="1"/>
              <a:t>Wconversion</a:t>
            </a:r>
            <a:r>
              <a:rPr lang="en-US" altLang="ko-KR" dirty="0"/>
              <a:t> -</a:t>
            </a:r>
            <a:r>
              <a:rPr lang="en-US" altLang="ko-KR" dirty="0" err="1"/>
              <a:t>Wdisabled</a:t>
            </a:r>
            <a:r>
              <a:rPr lang="en-US" altLang="ko-KR" dirty="0"/>
              <a:t>-optimization -</a:t>
            </a:r>
            <a:r>
              <a:rPr lang="en-US" altLang="ko-KR" dirty="0" err="1"/>
              <a:t>Wendif</a:t>
            </a:r>
            <a:r>
              <a:rPr lang="en-US" altLang="ko-KR" dirty="0"/>
              <a:t>-labels -</a:t>
            </a:r>
            <a:r>
              <a:rPr lang="en-US" altLang="ko-KR" dirty="0" err="1"/>
              <a:t>Wfloat</a:t>
            </a:r>
            <a:r>
              <a:rPr lang="en-US" altLang="ko-KR" dirty="0"/>
              <a:t>-equal -</a:t>
            </a:r>
            <a:r>
              <a:rPr lang="en-US" altLang="ko-KR" dirty="0" err="1"/>
              <a:t>Winit</a:t>
            </a:r>
            <a:r>
              <a:rPr lang="en-US" altLang="ko-KR" dirty="0"/>
              <a:t>-self -</a:t>
            </a:r>
            <a:r>
              <a:rPr lang="en-US" altLang="ko-KR" dirty="0" err="1"/>
              <a:t>Winline</a:t>
            </a:r>
            <a:r>
              <a:rPr lang="en-US" altLang="ko-KR" dirty="0"/>
              <a:t> -</a:t>
            </a:r>
            <a:r>
              <a:rPr lang="en-US" altLang="ko-KR" dirty="0" err="1"/>
              <a:t>Wlogical</a:t>
            </a:r>
            <a:r>
              <a:rPr lang="en-US" altLang="ko-KR" dirty="0"/>
              <a:t>-op -</a:t>
            </a:r>
            <a:r>
              <a:rPr lang="en-US" altLang="ko-KR" dirty="0" err="1"/>
              <a:t>Wmissing</a:t>
            </a:r>
            <a:r>
              <a:rPr lang="en-US" altLang="ko-KR" dirty="0"/>
              <a:t>-include-</a:t>
            </a:r>
            <a:r>
              <a:rPr lang="en-US" altLang="ko-KR" dirty="0" err="1"/>
              <a:t>dirs</a:t>
            </a:r>
            <a:r>
              <a:rPr lang="en-US" altLang="ko-KR" dirty="0"/>
              <a:t> -</a:t>
            </a:r>
            <a:r>
              <a:rPr lang="en-US" altLang="ko-KR" dirty="0" err="1"/>
              <a:t>Wnon</a:t>
            </a:r>
            <a:r>
              <a:rPr lang="en-US" altLang="ko-KR" dirty="0"/>
              <a:t>-virtual-</a:t>
            </a:r>
            <a:r>
              <a:rPr lang="en-US" altLang="ko-KR" dirty="0" err="1"/>
              <a:t>dtor</a:t>
            </a:r>
            <a:r>
              <a:rPr lang="en-US" altLang="ko-KR" dirty="0"/>
              <a:t> -</a:t>
            </a:r>
            <a:r>
              <a:rPr lang="en-US" altLang="ko-KR" dirty="0" err="1"/>
              <a:t>Wold</a:t>
            </a:r>
            <a:r>
              <a:rPr lang="en-US" altLang="ko-KR" dirty="0"/>
              <a:t>-style-cast -</a:t>
            </a:r>
            <a:r>
              <a:rPr lang="en-US" altLang="ko-KR" dirty="0" err="1"/>
              <a:t>Woverloaded</a:t>
            </a:r>
            <a:r>
              <a:rPr lang="en-US" altLang="ko-KR" dirty="0"/>
              <a:t>-virtual -</a:t>
            </a:r>
            <a:r>
              <a:rPr lang="en-US" altLang="ko-KR" dirty="0" err="1"/>
              <a:t>Wpacked</a:t>
            </a:r>
            <a:r>
              <a:rPr lang="en-US" altLang="ko-KR" dirty="0"/>
              <a:t> -</a:t>
            </a:r>
            <a:r>
              <a:rPr lang="en-US" altLang="ko-KR" dirty="0" err="1"/>
              <a:t>Wpointer-arith</a:t>
            </a:r>
            <a:r>
              <a:rPr lang="en-US" altLang="ko-KR" dirty="0"/>
              <a:t> -</a:t>
            </a:r>
            <a:r>
              <a:rPr lang="en-US" altLang="ko-KR" dirty="0" err="1"/>
              <a:t>Wredundant-decls</a:t>
            </a:r>
            <a:r>
              <a:rPr lang="en-US" altLang="ko-KR" dirty="0"/>
              <a:t> -</a:t>
            </a:r>
            <a:r>
              <a:rPr lang="en-US" altLang="ko-KR" dirty="0" err="1"/>
              <a:t>Wshadow</a:t>
            </a:r>
            <a:r>
              <a:rPr lang="en-US" altLang="ko-KR" dirty="0"/>
              <a:t> -</a:t>
            </a:r>
            <a:r>
              <a:rPr lang="en-US" altLang="ko-KR" dirty="0" err="1"/>
              <a:t>Wsign</a:t>
            </a:r>
            <a:r>
              <a:rPr lang="en-US" altLang="ko-KR" dirty="0"/>
              <a:t>-promo -</a:t>
            </a:r>
            <a:r>
              <a:rPr lang="en-US" altLang="ko-KR" dirty="0" err="1"/>
              <a:t>Wswitch</a:t>
            </a:r>
            <a:r>
              <a:rPr lang="en-US" altLang="ko-KR" dirty="0"/>
              <a:t>-default -</a:t>
            </a:r>
            <a:r>
              <a:rPr lang="en-US" altLang="ko-KR" dirty="0" err="1"/>
              <a:t>Wswitch-enum</a:t>
            </a:r>
            <a:r>
              <a:rPr lang="en-US" altLang="ko-KR" dirty="0"/>
              <a:t> -</a:t>
            </a:r>
            <a:r>
              <a:rPr lang="en-US" altLang="ko-KR" dirty="0" err="1"/>
              <a:t>Wunsafe</a:t>
            </a:r>
            <a:r>
              <a:rPr lang="en-US" altLang="ko-KR" dirty="0"/>
              <a:t>-loop-optimizations -</a:t>
            </a:r>
            <a:r>
              <a:rPr lang="en-US" altLang="ko-KR" dirty="0" err="1"/>
              <a:t>Wvariadic</a:t>
            </a:r>
            <a:r>
              <a:rPr lang="en-US" altLang="ko-KR" dirty="0"/>
              <a:t>-macros -</a:t>
            </a:r>
            <a:r>
              <a:rPr lang="en-US" altLang="ko-KR" dirty="0" err="1" smtClean="0"/>
              <a:t>Wwrite</a:t>
            </a:r>
            <a:r>
              <a:rPr lang="en-US" altLang="ko-KR" dirty="0" smtClean="0"/>
              <a:t>-strings")</a:t>
            </a:r>
            <a:endParaRPr lang="en-US" altLang="ko-KR" dirty="0"/>
          </a:p>
          <a:p>
            <a:r>
              <a:rPr lang="en-US" altLang="ko-KR" dirty="0"/>
              <a:t>set(CMAKE_CXX_FLAGS_DEBUG "-g3 -O0 -</a:t>
            </a:r>
            <a:r>
              <a:rPr lang="en-US" altLang="ko-KR" dirty="0" err="1"/>
              <a:t>pg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set(CMAKE_CXX_FLAGS_RELEASE "-O2 -s -DNDEBUG -march=native")</a:t>
            </a:r>
          </a:p>
          <a:p>
            <a:r>
              <a:rPr lang="en-US" altLang="ko-KR" dirty="0"/>
              <a:t>set(CMAKE_CXX_FLAGS_RELWITHDEBINFO "-g3 -</a:t>
            </a:r>
            <a:r>
              <a:rPr lang="en-US" altLang="ko-KR" dirty="0" err="1"/>
              <a:t>Og</a:t>
            </a:r>
            <a:r>
              <a:rPr lang="en-US" altLang="ko-KR" dirty="0"/>
              <a:t> -</a:t>
            </a:r>
            <a:r>
              <a:rPr lang="en-US" altLang="ko-KR" dirty="0" err="1"/>
              <a:t>pg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set(CMAKE_CXX_FLAGS_MINSIZEREL "-</a:t>
            </a:r>
            <a:r>
              <a:rPr lang="en-US" altLang="ko-KR" dirty="0" err="1"/>
              <a:t>Os</a:t>
            </a:r>
            <a:r>
              <a:rPr lang="en-US" altLang="ko-KR" dirty="0"/>
              <a:t> -s -DNDEBUG -march=native")</a:t>
            </a:r>
          </a:p>
          <a:p>
            <a:endParaRPr lang="en-US" altLang="ko-KR" dirty="0"/>
          </a:p>
          <a:p>
            <a:r>
              <a:rPr lang="en-US" altLang="ko-KR" dirty="0" err="1"/>
              <a:t>add_executable</a:t>
            </a:r>
            <a:r>
              <a:rPr lang="en-US" altLang="ko-KR" dirty="0"/>
              <a:t>(my-command</a:t>
            </a:r>
          </a:p>
          <a:p>
            <a:r>
              <a:rPr lang="en-US" altLang="ko-KR" dirty="0"/>
              <a:t>    main.cpp</a:t>
            </a:r>
          </a:p>
          <a:p>
            <a:r>
              <a:rPr lang="en-US" altLang="ko-KR" dirty="0"/>
              <a:t>    my-class.cpp)</a:t>
            </a:r>
          </a:p>
          <a:p>
            <a:endParaRPr lang="en-US" altLang="ko-KR" dirty="0"/>
          </a:p>
          <a:p>
            <a:r>
              <a:rPr lang="en-US" altLang="ko-KR" dirty="0" err="1"/>
              <a:t>target_link_libraries</a:t>
            </a:r>
            <a:r>
              <a:rPr lang="en-US" altLang="ko-KR" dirty="0"/>
              <a:t>(my-command</a:t>
            </a:r>
          </a:p>
          <a:p>
            <a:r>
              <a:rPr lang="en-US" altLang="ko-KR" dirty="0"/>
              <a:t>    my-lib)</a:t>
            </a:r>
            <a:endParaRPr lang="ko-KR" altLang="en-US" dirty="0"/>
          </a:p>
        </p:txBody>
      </p:sp>
      <p:sp>
        <p:nvSpPr>
          <p:cNvPr id="3" name="Shape 33"/>
          <p:cNvSpPr txBox="1"/>
          <p:nvPr/>
        </p:nvSpPr>
        <p:spPr>
          <a:xfrm>
            <a:off x="374874" y="195486"/>
            <a:ext cx="5277246" cy="52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ko-KR" altLang="en-US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샘플 예</a:t>
            </a:r>
            <a:endParaRPr lang="ko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0027728"/>
      </p:ext>
    </p:extLst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3"/>
          <p:cNvSpPr txBox="1"/>
          <p:nvPr/>
        </p:nvSpPr>
        <p:spPr>
          <a:xfrm>
            <a:off x="374874" y="195486"/>
            <a:ext cx="5277246" cy="52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ko-KR" altLang="en-US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다루기</a:t>
            </a:r>
            <a:endParaRPr lang="ko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74874" y="2283718"/>
            <a:ext cx="806489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file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메시지를 쓴다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만약 파일이 없으면 파일을 생성한다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파일이 생기는 위치는 소스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디렉토리를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기준으로 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 예제를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실행하면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bada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라는 파일과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android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라는 파일이 생기고 위에 지정한 메시지가 출력된다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74874" y="949165"/>
            <a:ext cx="3837086" cy="1254126"/>
            <a:chOff x="374874" y="949165"/>
            <a:chExt cx="3837086" cy="1254126"/>
          </a:xfrm>
        </p:grpSpPr>
        <p:sp>
          <p:nvSpPr>
            <p:cNvPr id="4" name="직사각형 3"/>
            <p:cNvSpPr/>
            <p:nvPr/>
          </p:nvSpPr>
          <p:spPr>
            <a:xfrm>
              <a:off x="374874" y="1249184"/>
              <a:ext cx="3837086" cy="9541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dirty="0" err="1" smtClean="0"/>
                <a:t>cmake_minimum_required</a:t>
              </a:r>
              <a:r>
                <a:rPr lang="en-US" altLang="ko-KR" dirty="0" smtClean="0"/>
                <a:t>(VERSION </a:t>
              </a:r>
              <a:r>
                <a:rPr lang="en-US" altLang="ko-KR" dirty="0"/>
                <a:t>2.8) </a:t>
              </a:r>
              <a:endParaRPr lang="en-US" altLang="ko-KR" dirty="0" smtClean="0"/>
            </a:p>
            <a:p>
              <a:r>
                <a:rPr lang="en-US" altLang="ko-KR" dirty="0" smtClean="0"/>
                <a:t>FILE(WRITE </a:t>
              </a:r>
              <a:r>
                <a:rPr lang="en-US" altLang="ko-KR" dirty="0"/>
                <a:t>"</a:t>
              </a:r>
              <a:r>
                <a:rPr lang="en-US" altLang="ko-KR" dirty="0" err="1"/>
                <a:t>bada</a:t>
              </a:r>
              <a:r>
                <a:rPr lang="en-US" altLang="ko-KR" dirty="0"/>
                <a:t>" "first message\n") </a:t>
              </a:r>
              <a:endParaRPr lang="en-US" altLang="ko-KR" dirty="0" smtClean="0"/>
            </a:p>
            <a:p>
              <a:r>
                <a:rPr lang="en-US" altLang="ko-KR" dirty="0" smtClean="0"/>
                <a:t>FILE(APPEND </a:t>
              </a:r>
              <a:r>
                <a:rPr lang="en-US" altLang="ko-KR" dirty="0"/>
                <a:t>"</a:t>
              </a:r>
              <a:r>
                <a:rPr lang="en-US" altLang="ko-KR" dirty="0" err="1"/>
                <a:t>bada</a:t>
              </a:r>
              <a:r>
                <a:rPr lang="en-US" altLang="ko-KR" dirty="0"/>
                <a:t>" "second message\n") </a:t>
              </a:r>
              <a:endParaRPr lang="en-US" altLang="ko-KR" dirty="0" smtClean="0"/>
            </a:p>
            <a:p>
              <a:r>
                <a:rPr lang="en-US" altLang="ko-KR" dirty="0" smtClean="0"/>
                <a:t>FILE(APPEND </a:t>
              </a:r>
              <a:r>
                <a:rPr lang="en-US" altLang="ko-KR" dirty="0"/>
                <a:t>"android" "third message\n")</a:t>
              </a: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74874" y="949165"/>
              <a:ext cx="1359668" cy="3077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CMakeLists.txt</a:t>
              </a: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7239311" y="4889510"/>
            <a:ext cx="19046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hlinkClick r:id="rId3"/>
              </a:rPr>
              <a:t>http://</a:t>
            </a:r>
            <a:r>
              <a:rPr lang="en-US" altLang="ko-KR" sz="1000" dirty="0" smtClean="0">
                <a:hlinkClick r:id="rId3"/>
              </a:rPr>
              <a:t>bunhere.tistory.com/282</a:t>
            </a:r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51" y="3224212"/>
            <a:ext cx="7032629" cy="1507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0862549"/>
      </p:ext>
    </p:extLst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3"/>
          <p:cNvSpPr txBox="1"/>
          <p:nvPr/>
        </p:nvSpPr>
        <p:spPr>
          <a:xfrm>
            <a:off x="374874" y="195486"/>
            <a:ext cx="5277246" cy="52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ko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Visual Studio </a:t>
            </a:r>
            <a:r>
              <a:rPr lang="ko-KR" altLang="en-US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</a:t>
            </a:r>
            <a:endParaRPr lang="ko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536" y="915566"/>
            <a:ext cx="8064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CMakeList.txt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Visual Studio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cmd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빌드한다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VS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프로젝트 파일을 만들어 준다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239311" y="4889510"/>
            <a:ext cx="19046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hlinkClick r:id="rId3"/>
              </a:rPr>
              <a:t>http://</a:t>
            </a:r>
            <a:r>
              <a:rPr lang="en-US" altLang="ko-KR" sz="1000" dirty="0" smtClean="0">
                <a:hlinkClick r:id="rId3"/>
              </a:rPr>
              <a:t>bunhere.tistory.com/282</a:t>
            </a:r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57852214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>
            <a:off x="374874" y="195486"/>
            <a:ext cx="3781499" cy="52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ko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hello world</a:t>
            </a:r>
            <a:endParaRPr lang="ko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91303" y="2571750"/>
            <a:ext cx="4482299" cy="1865999"/>
            <a:chOff x="464525" y="1084050"/>
            <a:chExt cx="4482299" cy="1865999"/>
          </a:xfrm>
        </p:grpSpPr>
        <p:sp>
          <p:nvSpPr>
            <p:cNvPr id="34" name="Shape 34"/>
            <p:cNvSpPr txBox="1"/>
            <p:nvPr/>
          </p:nvSpPr>
          <p:spPr>
            <a:xfrm>
              <a:off x="464525" y="1084050"/>
              <a:ext cx="4482299" cy="1865999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dirty="0"/>
                <a:t>#include &lt;iostream&gt;</a:t>
              </a:r>
            </a:p>
            <a:p>
              <a:pPr lvl="0" rtl="0">
                <a:spcBef>
                  <a:spcPts val="0"/>
                </a:spcBef>
                <a:buNone/>
              </a:pPr>
              <a:endParaRPr dirty="0"/>
            </a:p>
            <a:p>
              <a:pPr lvl="0" rtl="0">
                <a:spcBef>
                  <a:spcPts val="0"/>
                </a:spcBef>
                <a:buNone/>
              </a:pPr>
              <a:r>
                <a:rPr lang="ko" dirty="0"/>
                <a:t>int main()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ko" dirty="0"/>
                <a:t>{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-US" altLang="ko" dirty="0"/>
                <a:t> </a:t>
              </a:r>
              <a:r>
                <a:rPr lang="en-US" altLang="ko" dirty="0" smtClean="0"/>
                <a:t>   </a:t>
              </a:r>
              <a:r>
                <a:rPr lang="ko" dirty="0" smtClean="0"/>
                <a:t>auto </a:t>
              </a:r>
              <a:r>
                <a:rPr lang="ko" dirty="0"/>
                <a:t>name = "jacking";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ko" dirty="0"/>
                <a:t>    std::cout &lt;&lt; "hello: " &lt;&lt; name &lt;&lt; std::endl;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ko" dirty="0"/>
                <a:t>    return 0;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ko" dirty="0"/>
                <a:t>}</a:t>
              </a:r>
            </a:p>
          </p:txBody>
        </p:sp>
        <p:sp>
          <p:nvSpPr>
            <p:cNvPr id="35" name="Shape 35"/>
            <p:cNvSpPr txBox="1"/>
            <p:nvPr/>
          </p:nvSpPr>
          <p:spPr>
            <a:xfrm>
              <a:off x="3933484" y="1084050"/>
              <a:ext cx="1008112" cy="358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altLang="ko" dirty="0" smtClean="0"/>
                <a:t>main</a:t>
              </a:r>
              <a:r>
                <a:rPr lang="ko" dirty="0" smtClean="0"/>
                <a:t>.cpp</a:t>
              </a:r>
              <a:endParaRPr lang="ko" dirty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87341" y="4515966"/>
            <a:ext cx="4912949" cy="507411"/>
            <a:chOff x="487341" y="4515966"/>
            <a:chExt cx="5712899" cy="507411"/>
          </a:xfrm>
        </p:grpSpPr>
        <p:sp>
          <p:nvSpPr>
            <p:cNvPr id="36" name="Shape 36"/>
            <p:cNvSpPr txBox="1"/>
            <p:nvPr/>
          </p:nvSpPr>
          <p:spPr>
            <a:xfrm>
              <a:off x="487341" y="4515966"/>
              <a:ext cx="5712899" cy="507411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/>
              <a:r>
                <a:rPr lang="en-US" altLang="ko" dirty="0" err="1"/>
                <a:t>cmake_minimum_required</a:t>
              </a:r>
              <a:r>
                <a:rPr lang="en-US" altLang="ko" dirty="0"/>
                <a:t>(VERSION 2.8)</a:t>
              </a:r>
            </a:p>
            <a:p>
              <a:pPr lvl="0"/>
              <a:r>
                <a:rPr lang="en-US" altLang="ko" dirty="0" err="1"/>
                <a:t>add_executable</a:t>
              </a:r>
              <a:r>
                <a:rPr lang="en-US" altLang="ko" dirty="0"/>
                <a:t>(Main main.cpp)</a:t>
              </a:r>
            </a:p>
          </p:txBody>
        </p:sp>
        <p:sp>
          <p:nvSpPr>
            <p:cNvPr id="37" name="Shape 37"/>
            <p:cNvSpPr txBox="1"/>
            <p:nvPr/>
          </p:nvSpPr>
          <p:spPr>
            <a:xfrm>
              <a:off x="4600341" y="4515966"/>
              <a:ext cx="1599899" cy="358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dirty="0"/>
                <a:t>CMakeLists.txt</a:t>
              </a: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41" y="1059582"/>
            <a:ext cx="3072585" cy="1280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292080" y="2211709"/>
            <a:ext cx="355012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cmake_minimum_required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CMakeLists.txt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기재된 내용을 실행할 때 필요한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CMake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버전을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명시한다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add_executable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이름과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빌드에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필요한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c/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cpp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지정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헤더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파일은 여기에 지정하지 않아도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갱신하면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자동으로 인식해서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리빌드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대상으로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해준다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3"/>
          <p:cNvSpPr txBox="1"/>
          <p:nvPr/>
        </p:nvSpPr>
        <p:spPr>
          <a:xfrm>
            <a:off x="374874" y="195486"/>
            <a:ext cx="5277246" cy="52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ko-KR" altLang="en-US" sz="3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빌드</a:t>
            </a:r>
            <a:r>
              <a:rPr lang="ko-KR" altLang="en-US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시에 소스 파일 만들기</a:t>
            </a:r>
            <a:endParaRPr lang="ko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017950" y="915566"/>
            <a:ext cx="387453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TutorialConfig.h.in </a:t>
            </a:r>
            <a:r>
              <a:rPr lang="ko-KR" altLang="en-US" dirty="0"/>
              <a:t>파일은 자동 생성이 아니고 직접 </a:t>
            </a:r>
            <a:r>
              <a:rPr lang="ko-KR" altLang="en-US" dirty="0" smtClean="0"/>
              <a:t>만들어야 </a:t>
            </a:r>
            <a:r>
              <a:rPr lang="ko-KR" altLang="en-US" dirty="0"/>
              <a:t>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err="1" smtClean="0"/>
              <a:t>CMake</a:t>
            </a:r>
            <a:r>
              <a:rPr lang="ko-KR" altLang="en-US" dirty="0" smtClean="0"/>
              <a:t>가 </a:t>
            </a:r>
            <a:r>
              <a:rPr lang="en-US" altLang="ko-KR" dirty="0" err="1" smtClean="0"/>
              <a:t>TutorialConfig.h</a:t>
            </a:r>
            <a:r>
              <a:rPr lang="en-US" altLang="ko-KR" dirty="0" smtClean="0"/>
              <a:t> </a:t>
            </a:r>
            <a:r>
              <a:rPr lang="ko-KR" altLang="en-US" dirty="0"/>
              <a:t>를 자동으로 만들면서 </a:t>
            </a:r>
            <a:r>
              <a:rPr lang="en-US" altLang="ko-KR" dirty="0" err="1"/>
              <a:t>Tutorial_VERSION_MAJOR</a:t>
            </a:r>
            <a:r>
              <a:rPr lang="en-US" altLang="ko-KR" dirty="0"/>
              <a:t> </a:t>
            </a:r>
            <a:r>
              <a:rPr lang="ko-KR" altLang="en-US" dirty="0"/>
              <a:t>와 </a:t>
            </a:r>
            <a:r>
              <a:rPr lang="en-US" altLang="ko-KR" dirty="0" err="1"/>
              <a:t>Tutorial_VERSION_MINOR</a:t>
            </a:r>
            <a:r>
              <a:rPr lang="en-US" altLang="ko-KR" dirty="0"/>
              <a:t> </a:t>
            </a:r>
            <a:r>
              <a:rPr lang="ko-KR" altLang="en-US" dirty="0"/>
              <a:t>를 선언해준다  </a:t>
            </a:r>
          </a:p>
          <a:p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7239311" y="4889510"/>
            <a:ext cx="19046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hlinkClick r:id="rId3"/>
              </a:rPr>
              <a:t>http://</a:t>
            </a:r>
            <a:r>
              <a:rPr lang="en-US" altLang="ko-KR" sz="1000" dirty="0" smtClean="0">
                <a:hlinkClick r:id="rId3"/>
              </a:rPr>
              <a:t>bunhere.tistory.com/282</a:t>
            </a:r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417295" y="915566"/>
            <a:ext cx="4298721" cy="3108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/>
              <a:t>cmake_minimum_required</a:t>
            </a:r>
            <a:r>
              <a:rPr lang="en-US" altLang="ko-KR" dirty="0"/>
              <a:t> (VERSION 2.6)</a:t>
            </a:r>
          </a:p>
          <a:p>
            <a:endParaRPr lang="en-US" altLang="ko-KR" dirty="0"/>
          </a:p>
          <a:p>
            <a:r>
              <a:rPr lang="en-US" altLang="ko-KR" dirty="0"/>
              <a:t># The version number.</a:t>
            </a:r>
          </a:p>
          <a:p>
            <a:r>
              <a:rPr lang="en-US" altLang="ko-KR" dirty="0"/>
              <a:t>set (</a:t>
            </a:r>
            <a:r>
              <a:rPr lang="en-US" altLang="ko-KR" dirty="0" err="1"/>
              <a:t>Tutorial_VERSION_MAJOR</a:t>
            </a:r>
            <a:r>
              <a:rPr lang="en-US" altLang="ko-KR" dirty="0"/>
              <a:t> 1)</a:t>
            </a:r>
          </a:p>
          <a:p>
            <a:r>
              <a:rPr lang="en-US" altLang="ko-KR" dirty="0"/>
              <a:t>set (</a:t>
            </a:r>
            <a:r>
              <a:rPr lang="en-US" altLang="ko-KR" dirty="0" err="1"/>
              <a:t>Tutorial_VERSION_MINOR</a:t>
            </a:r>
            <a:r>
              <a:rPr lang="en-US" altLang="ko-KR" dirty="0"/>
              <a:t> 0) </a:t>
            </a:r>
          </a:p>
          <a:p>
            <a:endParaRPr lang="en-US" altLang="ko-KR" dirty="0"/>
          </a:p>
          <a:p>
            <a:r>
              <a:rPr lang="en-US" altLang="ko-KR" dirty="0" err="1"/>
              <a:t>configure_file</a:t>
            </a:r>
            <a:r>
              <a:rPr lang="en-US" altLang="ko-KR" dirty="0"/>
              <a:t> (</a:t>
            </a:r>
          </a:p>
          <a:p>
            <a:r>
              <a:rPr lang="en-US" altLang="ko-KR" dirty="0"/>
              <a:t>  "${PROJECT_SOURCE_DIR}/TutorialConfig.h.in"</a:t>
            </a:r>
          </a:p>
          <a:p>
            <a:r>
              <a:rPr lang="en-US" altLang="ko-KR" dirty="0"/>
              <a:t>  "${PROJECT_BINARY_DIR}/</a:t>
            </a:r>
            <a:r>
              <a:rPr lang="en-US" altLang="ko-KR" dirty="0" err="1"/>
              <a:t>TutorialConfig.h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) </a:t>
            </a:r>
          </a:p>
          <a:p>
            <a:endParaRPr lang="en-US" altLang="ko-KR" dirty="0"/>
          </a:p>
          <a:p>
            <a:r>
              <a:rPr lang="en-US" altLang="ko-KR" dirty="0" err="1" smtClean="0"/>
              <a:t>include_directories</a:t>
            </a:r>
            <a:r>
              <a:rPr lang="en-US" altLang="ko-KR" dirty="0"/>
              <a:t>("${PROJECT_BINARY_DIR}") </a:t>
            </a:r>
          </a:p>
          <a:p>
            <a:endParaRPr lang="en-US" altLang="ko-KR" dirty="0"/>
          </a:p>
          <a:p>
            <a:r>
              <a:rPr lang="en-US" altLang="ko-KR" dirty="0" err="1" smtClean="0"/>
              <a:t>add_executable</a:t>
            </a:r>
            <a:r>
              <a:rPr lang="en-US" altLang="ko-KR" dirty="0" smtClean="0"/>
              <a:t>(Tutorial </a:t>
            </a:r>
            <a:r>
              <a:rPr lang="en-US" altLang="ko-KR" dirty="0"/>
              <a:t>tutorial.cxx)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67543" y="4155926"/>
            <a:ext cx="634020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// TutorialConfig.h.in</a:t>
            </a:r>
          </a:p>
          <a:p>
            <a:r>
              <a:rPr lang="en-US" altLang="ko-KR" dirty="0"/>
              <a:t>#define </a:t>
            </a:r>
            <a:r>
              <a:rPr lang="en-US" altLang="ko-KR" dirty="0" err="1"/>
              <a:t>Tutorial_VERSION_MAJOR</a:t>
            </a:r>
            <a:r>
              <a:rPr lang="en-US" altLang="ko-KR" dirty="0"/>
              <a:t> @</a:t>
            </a:r>
            <a:r>
              <a:rPr lang="en-US" altLang="ko-KR" dirty="0" err="1"/>
              <a:t>Tutorial_VERSION_MAJOR</a:t>
            </a:r>
            <a:r>
              <a:rPr lang="en-US" altLang="ko-KR" dirty="0"/>
              <a:t>@</a:t>
            </a:r>
          </a:p>
          <a:p>
            <a:r>
              <a:rPr lang="en-US" altLang="ko-KR" dirty="0"/>
              <a:t>#define </a:t>
            </a:r>
            <a:r>
              <a:rPr lang="en-US" altLang="ko-KR" dirty="0" err="1"/>
              <a:t>Tutorial_VERSION_MINOR</a:t>
            </a:r>
            <a:r>
              <a:rPr lang="en-US" altLang="ko-KR" dirty="0"/>
              <a:t> @</a:t>
            </a:r>
            <a:r>
              <a:rPr lang="en-US" altLang="ko-KR" dirty="0" err="1"/>
              <a:t>Tutorial_VERSION_MINOR</a:t>
            </a:r>
            <a:r>
              <a:rPr lang="en-US" altLang="ko-KR" dirty="0"/>
              <a:t>@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2723108"/>
      </p:ext>
    </p:extLst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3"/>
          <p:cNvSpPr txBox="1"/>
          <p:nvPr/>
        </p:nvSpPr>
        <p:spPr>
          <a:xfrm>
            <a:off x="374874" y="195486"/>
            <a:ext cx="5277246" cy="52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ko-KR" altLang="en-US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자주 사용하는 </a:t>
            </a:r>
            <a:r>
              <a:rPr lang="en-US" altLang="ko-KR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command</a:t>
            </a:r>
            <a:endParaRPr lang="ko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74874" y="987574"/>
            <a:ext cx="822957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명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이름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지정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include_directories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(INCLUDE_PATH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include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디렉터리의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패스를 지정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(-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옵션에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쓰임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link_directories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(LIBRARY_PATH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lib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디렉터리의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패스를 지정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(-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옵션에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쓰임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add_definitions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(definitions1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definition2 ...)</a:t>
            </a:r>
          </a:p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definition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지정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"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add_definitions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(-DDEBUG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)“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set_target_properties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타겟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속성 값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타겟에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속성을 설정한다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"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set_target_properties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hellodemo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LINK_FLAGS-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lc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)“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4301574"/>
      </p:ext>
    </p:extLst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74874" y="339502"/>
            <a:ext cx="822957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ADD_EXECUTABLE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타겟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소스 코드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파일을 생성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ADD_EXECUTABLE(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hellodemo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hello.c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)“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target_link_libraries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타겟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라이브러리 이름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링크 라이브러리를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지정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target_link_libraries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hellodemo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hello_lib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)"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add_library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타겟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IMPORTED)</a:t>
            </a:r>
          </a:p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ADD_LIBRARY(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hello_lib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SHARED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libhello.c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)＂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라고 하면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libhello_lib.dylib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생성된다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OPTION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플래그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이름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간단한 설명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디폴트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자작의 옵션을 작성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OPTION(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FLAG_ONE"flag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sample one with no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value"OFF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)＂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라고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사용할 때는 컴파일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"-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DFLAG_ONE=ON"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준다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2225266"/>
      </p:ext>
    </p:extLst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74874" y="339502"/>
            <a:ext cx="822957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SUBDIRS(PATH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함께 컴파일하고 싶은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디렉토리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지정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SUBDIRS(demos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)“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서브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디렉토리도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CMakeLists.txt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필요하다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MESSAGE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")</a:t>
            </a: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문자열을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FIND_PACKAGE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패키지 이름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패키지를 검색해서 여러 설정을 읽어 주는 편리한 놈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예를 들면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FIND_PACKAGE(OpenGL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)＂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라고 하면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cache "CMakeCache.txt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OpenGL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경로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(OPENGL_INCLUDE_DIR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출력해준다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플래그 이름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)~ELSE(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플래그 이름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)~ENDIF(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플래그 이름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문으로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제어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가능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1287239"/>
      </p:ext>
    </p:extLst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3"/>
          <p:cNvSpPr txBox="1"/>
          <p:nvPr/>
        </p:nvSpPr>
        <p:spPr>
          <a:xfrm>
            <a:off x="374874" y="195486"/>
            <a:ext cx="8517606" cy="52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 </a:t>
            </a:r>
            <a:r>
              <a:rPr lang="ko-KR" altLang="en-US" sz="3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트리와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빌드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트리에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관련하는 변수 목록</a:t>
            </a:r>
            <a:endParaRPr lang="ko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585285"/>
              </p:ext>
            </p:extLst>
          </p:nvPr>
        </p:nvGraphicFramePr>
        <p:xfrm>
          <a:off x="518877" y="987574"/>
          <a:ext cx="8229600" cy="3048000"/>
        </p:xfrm>
        <a:graphic>
          <a:graphicData uri="http://schemas.openxmlformats.org/drawingml/2006/table">
            <a:tbl>
              <a:tblPr/>
              <a:tblGrid>
                <a:gridCol w="3250704"/>
                <a:gridCol w="4978896"/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dirty="0"/>
                        <a:t>변수 이름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참조처의</a:t>
                      </a:r>
                      <a:r>
                        <a:rPr lang="ko-KR" altLang="en-US" dirty="0"/>
                        <a:t> 패스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CMAKE_SOURCE_DIR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>
                          <a:effectLst/>
                        </a:rPr>
                        <a:t>소스 트리 </a:t>
                      </a:r>
                      <a:r>
                        <a:rPr lang="en-US" altLang="ko-KR" dirty="0" smtClean="0">
                          <a:effectLst/>
                        </a:rPr>
                        <a:t>top</a:t>
                      </a:r>
                      <a:r>
                        <a:rPr lang="ko-KR" altLang="en-US" dirty="0" smtClean="0">
                          <a:effectLst/>
                        </a:rPr>
                        <a:t> </a:t>
                      </a:r>
                      <a:r>
                        <a:rPr lang="ko-KR" altLang="en-US" dirty="0" err="1">
                          <a:effectLst/>
                        </a:rPr>
                        <a:t>디렉토리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CMAKE_BINARY_DIR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>
                          <a:effectLst/>
                        </a:rPr>
                        <a:t>위에 대응하는 </a:t>
                      </a:r>
                      <a:r>
                        <a:rPr lang="ko-KR" altLang="en-US" dirty="0" err="1">
                          <a:effectLst/>
                        </a:rPr>
                        <a:t>빌드</a:t>
                      </a:r>
                      <a:r>
                        <a:rPr lang="ko-KR" altLang="en-US" dirty="0">
                          <a:effectLst/>
                        </a:rPr>
                        <a:t> 디렉터리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CMAKE_CURRENT_SOURCE_DIR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>
                          <a:effectLst/>
                        </a:rPr>
                        <a:t>현재 처리 중인 </a:t>
                      </a:r>
                      <a:r>
                        <a:rPr lang="en-US" altLang="ko-KR" dirty="0">
                          <a:effectLst/>
                        </a:rPr>
                        <a:t>CMakeLists.txt</a:t>
                      </a:r>
                      <a:r>
                        <a:rPr lang="ko-KR" altLang="en-US" dirty="0">
                          <a:effectLst/>
                        </a:rPr>
                        <a:t>의 배치 </a:t>
                      </a:r>
                      <a:r>
                        <a:rPr lang="ko-KR" altLang="en-US" dirty="0" err="1">
                          <a:effectLst/>
                        </a:rPr>
                        <a:t>디렉토리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CMAKE_CURRENT_BINARY_DIR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>
                          <a:effectLst/>
                        </a:rPr>
                        <a:t>위에 대응하는 </a:t>
                      </a:r>
                      <a:r>
                        <a:rPr lang="ko-KR" altLang="en-US" dirty="0" err="1">
                          <a:effectLst/>
                        </a:rPr>
                        <a:t>빌드</a:t>
                      </a:r>
                      <a:r>
                        <a:rPr lang="ko-KR" altLang="en-US" dirty="0">
                          <a:effectLst/>
                        </a:rPr>
                        <a:t> 디렉터리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PROJECT_SOURCE_DIR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>
                          <a:effectLst/>
                        </a:rPr>
                        <a:t>현재의 프로젝트의 </a:t>
                      </a:r>
                      <a:r>
                        <a:rPr lang="en-US" altLang="ko-KR" dirty="0" smtClean="0">
                          <a:effectLst/>
                        </a:rPr>
                        <a:t>top</a:t>
                      </a:r>
                      <a:r>
                        <a:rPr lang="ko-KR" altLang="en-US" dirty="0" smtClean="0">
                          <a:effectLst/>
                        </a:rPr>
                        <a:t> </a:t>
                      </a:r>
                      <a:r>
                        <a:rPr lang="ko-KR" altLang="en-US" dirty="0" err="1">
                          <a:effectLst/>
                        </a:rPr>
                        <a:t>디렉토리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PROJECT_BINARY_DIR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>
                          <a:effectLst/>
                        </a:rPr>
                        <a:t>위에 대응하는 </a:t>
                      </a:r>
                      <a:r>
                        <a:rPr lang="ko-KR" altLang="en-US" dirty="0" err="1">
                          <a:effectLst/>
                        </a:rPr>
                        <a:t>빌드</a:t>
                      </a:r>
                      <a:r>
                        <a:rPr lang="ko-KR" altLang="en-US" dirty="0">
                          <a:effectLst/>
                        </a:rPr>
                        <a:t> 디렉터리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&lt;name&gt;_SOURCE_DIR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>
                          <a:effectLst/>
                        </a:rPr>
                        <a:t>프로젝트 </a:t>
                      </a:r>
                      <a:r>
                        <a:rPr lang="en-US" altLang="ko-KR" dirty="0" smtClean="0">
                          <a:effectLst/>
                        </a:rPr>
                        <a:t>name top</a:t>
                      </a:r>
                      <a:r>
                        <a:rPr lang="ko-KR" altLang="en-US" dirty="0" smtClean="0">
                          <a:effectLst/>
                        </a:rPr>
                        <a:t> </a:t>
                      </a:r>
                      <a:r>
                        <a:rPr lang="ko-KR" altLang="en-US" dirty="0" err="1">
                          <a:effectLst/>
                        </a:rPr>
                        <a:t>디렉토리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&lt;name&gt;_BINARY_DIR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>
                          <a:effectLst/>
                        </a:rPr>
                        <a:t>위에 대응하는 </a:t>
                      </a:r>
                      <a:r>
                        <a:rPr lang="ko-KR" altLang="en-US" dirty="0" err="1">
                          <a:effectLst/>
                        </a:rPr>
                        <a:t>빌드</a:t>
                      </a:r>
                      <a:r>
                        <a:rPr lang="ko-KR" altLang="en-US" dirty="0">
                          <a:effectLst/>
                        </a:rPr>
                        <a:t> 디렉터리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CMAKE_CURRENT_LIST_DIR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>
                          <a:effectLst/>
                        </a:rPr>
                        <a:t>현재 처리 중의 </a:t>
                      </a:r>
                      <a:r>
                        <a:rPr lang="en-US" altLang="ko-KR" dirty="0" err="1" smtClean="0">
                          <a:effectLst/>
                        </a:rPr>
                        <a:t>cmake</a:t>
                      </a:r>
                      <a:r>
                        <a:rPr lang="en-US" altLang="ko-KR" dirty="0" smtClean="0">
                          <a:effectLst/>
                        </a:rPr>
                        <a:t> </a:t>
                      </a:r>
                      <a:r>
                        <a:rPr lang="ko-KR" altLang="en-US" dirty="0" smtClean="0">
                          <a:effectLst/>
                        </a:rPr>
                        <a:t>파일의 </a:t>
                      </a:r>
                      <a:r>
                        <a:rPr lang="ko-KR" altLang="en-US" dirty="0">
                          <a:effectLst/>
                        </a:rPr>
                        <a:t>배치 </a:t>
                      </a:r>
                      <a:r>
                        <a:rPr lang="ko-KR" altLang="en-US" dirty="0" err="1">
                          <a:effectLst/>
                        </a:rPr>
                        <a:t>디렉토리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1884855"/>
      </p:ext>
    </p:extLst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/>
        </p:nvSpPr>
        <p:spPr>
          <a:xfrm>
            <a:off x="1250350" y="2221975"/>
            <a:ext cx="6530400" cy="68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628254038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>
            <a:off x="374874" y="195486"/>
            <a:ext cx="3781499" cy="52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ko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hello world</a:t>
            </a:r>
            <a:endParaRPr lang="ko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91303" y="2433943"/>
            <a:ext cx="4482299" cy="1865999"/>
            <a:chOff x="464525" y="1084050"/>
            <a:chExt cx="4482299" cy="1865999"/>
          </a:xfrm>
        </p:grpSpPr>
        <p:sp>
          <p:nvSpPr>
            <p:cNvPr id="34" name="Shape 34"/>
            <p:cNvSpPr txBox="1"/>
            <p:nvPr/>
          </p:nvSpPr>
          <p:spPr>
            <a:xfrm>
              <a:off x="464525" y="1084050"/>
              <a:ext cx="4482299" cy="1865999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dirty="0"/>
                <a:t>#include &lt;iostream&gt;</a:t>
              </a:r>
            </a:p>
            <a:p>
              <a:pPr lvl="0" rtl="0">
                <a:spcBef>
                  <a:spcPts val="0"/>
                </a:spcBef>
                <a:buNone/>
              </a:pPr>
              <a:endParaRPr dirty="0"/>
            </a:p>
            <a:p>
              <a:pPr lvl="0" rtl="0">
                <a:spcBef>
                  <a:spcPts val="0"/>
                </a:spcBef>
                <a:buNone/>
              </a:pPr>
              <a:r>
                <a:rPr lang="ko" dirty="0"/>
                <a:t>int main()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ko" dirty="0"/>
                <a:t>{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-US" altLang="ko" dirty="0"/>
                <a:t> </a:t>
              </a:r>
              <a:r>
                <a:rPr lang="en-US" altLang="ko" dirty="0" smtClean="0"/>
                <a:t>   </a:t>
              </a:r>
              <a:r>
                <a:rPr lang="ko" dirty="0" smtClean="0"/>
                <a:t>auto </a:t>
              </a:r>
              <a:r>
                <a:rPr lang="ko" dirty="0"/>
                <a:t>name = "jacking";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ko" dirty="0"/>
                <a:t>    std::cout &lt;&lt; "hello: " &lt;&lt; name &lt;&lt; std::endl;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ko" dirty="0"/>
                <a:t>    return 0;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ko" dirty="0"/>
                <a:t>}</a:t>
              </a:r>
            </a:p>
          </p:txBody>
        </p:sp>
        <p:sp>
          <p:nvSpPr>
            <p:cNvPr id="35" name="Shape 35"/>
            <p:cNvSpPr txBox="1"/>
            <p:nvPr/>
          </p:nvSpPr>
          <p:spPr>
            <a:xfrm>
              <a:off x="3933484" y="1084050"/>
              <a:ext cx="1008112" cy="358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altLang="ko" dirty="0" smtClean="0"/>
                <a:t>main</a:t>
              </a:r>
              <a:r>
                <a:rPr lang="ko" dirty="0" smtClean="0"/>
                <a:t>.cpp</a:t>
              </a:r>
              <a:endParaRPr lang="ko" dirty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87341" y="4299942"/>
            <a:ext cx="5712899" cy="723435"/>
            <a:chOff x="487341" y="4515966"/>
            <a:chExt cx="5712899" cy="507411"/>
          </a:xfrm>
        </p:grpSpPr>
        <p:sp>
          <p:nvSpPr>
            <p:cNvPr id="36" name="Shape 36"/>
            <p:cNvSpPr txBox="1"/>
            <p:nvPr/>
          </p:nvSpPr>
          <p:spPr>
            <a:xfrm>
              <a:off x="487341" y="4515966"/>
              <a:ext cx="5712899" cy="507411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/>
              <a:r>
                <a:rPr lang="en-US" altLang="ko" dirty="0" err="1"/>
                <a:t>cmake_minimum_required</a:t>
              </a:r>
              <a:r>
                <a:rPr lang="en-US" altLang="ko" dirty="0"/>
                <a:t>(VERSION 2.8)</a:t>
              </a:r>
            </a:p>
            <a:p>
              <a:pPr lvl="0"/>
              <a:r>
                <a:rPr lang="en-US" altLang="ko" dirty="0" err="1"/>
                <a:t>add_definitions</a:t>
              </a:r>
              <a:r>
                <a:rPr lang="en-US" altLang="ko" dirty="0"/>
                <a:t>("-Wall -</a:t>
              </a:r>
              <a:r>
                <a:rPr lang="en-US" altLang="ko" dirty="0" err="1"/>
                <a:t>std</a:t>
              </a:r>
              <a:r>
                <a:rPr lang="en-US" altLang="ko" dirty="0"/>
                <a:t>=</a:t>
              </a:r>
              <a:r>
                <a:rPr lang="en-US" altLang="ko" dirty="0" err="1"/>
                <a:t>c++</a:t>
              </a:r>
              <a:r>
                <a:rPr lang="en-US" altLang="ko" dirty="0"/>
                <a:t>14")</a:t>
              </a:r>
            </a:p>
            <a:p>
              <a:pPr lvl="0"/>
              <a:r>
                <a:rPr lang="en-US" altLang="ko" dirty="0" err="1"/>
                <a:t>add_executable</a:t>
              </a:r>
              <a:r>
                <a:rPr lang="en-US" altLang="ko" dirty="0"/>
                <a:t>(Main main.cpp)</a:t>
              </a:r>
            </a:p>
          </p:txBody>
        </p:sp>
        <p:sp>
          <p:nvSpPr>
            <p:cNvPr id="37" name="Shape 37"/>
            <p:cNvSpPr txBox="1"/>
            <p:nvPr/>
          </p:nvSpPr>
          <p:spPr>
            <a:xfrm>
              <a:off x="4600341" y="4515966"/>
              <a:ext cx="1599899" cy="358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dirty="0"/>
                <a:t>CMakeLists.txt</a:t>
              </a: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93" y="915566"/>
            <a:ext cx="397192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2629406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>
            <a:off x="374874" y="195486"/>
            <a:ext cx="3781499" cy="52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ko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hello world</a:t>
            </a:r>
            <a:endParaRPr lang="ko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74591" y="2427734"/>
            <a:ext cx="5712899" cy="1152128"/>
            <a:chOff x="487341" y="4515966"/>
            <a:chExt cx="5712899" cy="707081"/>
          </a:xfrm>
        </p:grpSpPr>
        <p:sp>
          <p:nvSpPr>
            <p:cNvPr id="36" name="Shape 36"/>
            <p:cNvSpPr txBox="1"/>
            <p:nvPr/>
          </p:nvSpPr>
          <p:spPr>
            <a:xfrm>
              <a:off x="487341" y="4515966"/>
              <a:ext cx="5712899" cy="707081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/>
              <a:r>
                <a:rPr lang="en-US" altLang="ko" dirty="0" err="1"/>
                <a:t>cmake_minimum_required</a:t>
              </a:r>
              <a:r>
                <a:rPr lang="en-US" altLang="ko" dirty="0"/>
                <a:t>(VERSION 2.8)</a:t>
              </a:r>
            </a:p>
            <a:p>
              <a:pPr lvl="0"/>
              <a:r>
                <a:rPr lang="en-US" altLang="ko" dirty="0" err="1"/>
                <a:t>add_executable</a:t>
              </a:r>
              <a:r>
                <a:rPr lang="en-US" altLang="ko" dirty="0"/>
                <a:t>(Main</a:t>
              </a:r>
            </a:p>
            <a:p>
              <a:pPr lvl="0"/>
              <a:r>
                <a:rPr lang="en-US" altLang="ko" dirty="0"/>
                <a:t>  main.cpp</a:t>
              </a:r>
            </a:p>
            <a:p>
              <a:pPr lvl="0"/>
              <a:r>
                <a:rPr lang="en-US" altLang="ko" dirty="0"/>
                <a:t>  test.cpp</a:t>
              </a:r>
            </a:p>
            <a:p>
              <a:pPr lvl="0"/>
              <a:r>
                <a:rPr lang="en-US" altLang="ko" dirty="0"/>
                <a:t>)</a:t>
              </a:r>
            </a:p>
          </p:txBody>
        </p:sp>
        <p:sp>
          <p:nvSpPr>
            <p:cNvPr id="37" name="Shape 37"/>
            <p:cNvSpPr txBox="1"/>
            <p:nvPr/>
          </p:nvSpPr>
          <p:spPr>
            <a:xfrm>
              <a:off x="4600341" y="4515967"/>
              <a:ext cx="1599899" cy="2209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dirty="0"/>
                <a:t>CMakeLists.txt</a:t>
              </a: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56" y="967093"/>
            <a:ext cx="691515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467544" y="3723878"/>
            <a:ext cx="5712899" cy="1368152"/>
            <a:chOff x="487341" y="4515966"/>
            <a:chExt cx="5712899" cy="707081"/>
          </a:xfrm>
        </p:grpSpPr>
        <p:sp>
          <p:nvSpPr>
            <p:cNvPr id="8" name="Shape 36"/>
            <p:cNvSpPr txBox="1"/>
            <p:nvPr/>
          </p:nvSpPr>
          <p:spPr>
            <a:xfrm>
              <a:off x="487341" y="4515966"/>
              <a:ext cx="5712899" cy="707081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/>
              <a:r>
                <a:rPr lang="en-US" altLang="ko" dirty="0" err="1"/>
                <a:t>cmake_minimum_required</a:t>
              </a:r>
              <a:r>
                <a:rPr lang="en-US" altLang="ko" dirty="0"/>
                <a:t>(VERSION 2.8</a:t>
              </a:r>
              <a:r>
                <a:rPr lang="en-US" altLang="ko" dirty="0" smtClean="0"/>
                <a:t>)</a:t>
              </a:r>
            </a:p>
            <a:p>
              <a:pPr lvl="0"/>
              <a:r>
                <a:rPr lang="en-US" altLang="ko" dirty="0" smtClean="0"/>
                <a:t>SET(SRCS</a:t>
              </a:r>
            </a:p>
            <a:p>
              <a:pPr lvl="0"/>
              <a:r>
                <a:rPr lang="en-US" altLang="ko" dirty="0"/>
                <a:t> main.cpp</a:t>
              </a:r>
            </a:p>
            <a:p>
              <a:pPr lvl="0"/>
              <a:r>
                <a:rPr lang="en-US" altLang="ko" dirty="0"/>
                <a:t>  </a:t>
              </a:r>
              <a:r>
                <a:rPr lang="en-US" altLang="ko" dirty="0" smtClean="0"/>
                <a:t>test.cpp</a:t>
              </a:r>
            </a:p>
            <a:p>
              <a:pPr lvl="0"/>
              <a:r>
                <a:rPr lang="en-US" altLang="ko" dirty="0" smtClean="0"/>
                <a:t>)</a:t>
              </a:r>
              <a:endParaRPr lang="en-US" altLang="ko" dirty="0"/>
            </a:p>
            <a:p>
              <a:pPr lvl="0"/>
              <a:r>
                <a:rPr lang="en-US" altLang="ko" dirty="0" err="1" smtClean="0"/>
                <a:t>add_executable</a:t>
              </a:r>
              <a:r>
                <a:rPr lang="en-US" altLang="ko" dirty="0" smtClean="0"/>
                <a:t>(Main ${SRCS})</a:t>
              </a:r>
              <a:endParaRPr lang="en-US" altLang="ko" dirty="0"/>
            </a:p>
          </p:txBody>
        </p:sp>
        <p:sp>
          <p:nvSpPr>
            <p:cNvPr id="9" name="Shape 37"/>
            <p:cNvSpPr txBox="1"/>
            <p:nvPr/>
          </p:nvSpPr>
          <p:spPr>
            <a:xfrm>
              <a:off x="4600341" y="4515967"/>
              <a:ext cx="1599899" cy="2209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dirty="0"/>
                <a:t>CMakeLists.txt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1852630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11269" y="843559"/>
            <a:ext cx="2476555" cy="1440160"/>
            <a:chOff x="464525" y="1084050"/>
            <a:chExt cx="4482299" cy="1865999"/>
          </a:xfrm>
        </p:grpSpPr>
        <p:sp>
          <p:nvSpPr>
            <p:cNvPr id="3" name="Shape 34"/>
            <p:cNvSpPr txBox="1"/>
            <p:nvPr/>
          </p:nvSpPr>
          <p:spPr>
            <a:xfrm>
              <a:off x="464525" y="1084050"/>
              <a:ext cx="4482299" cy="1865999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/>
              <a:r>
                <a:rPr lang="en-US" altLang="ko" dirty="0"/>
                <a:t>class TEST</a:t>
              </a:r>
            </a:p>
            <a:p>
              <a:pPr lvl="0"/>
              <a:r>
                <a:rPr lang="en-US" altLang="ko" dirty="0"/>
                <a:t>{</a:t>
              </a:r>
            </a:p>
            <a:p>
              <a:pPr lvl="0"/>
              <a:r>
                <a:rPr lang="en-US" altLang="ko" dirty="0"/>
                <a:t>public:</a:t>
              </a:r>
            </a:p>
            <a:p>
              <a:pPr lvl="0"/>
              <a:r>
                <a:rPr lang="en-US" altLang="ko" dirty="0"/>
                <a:t>	void Print();</a:t>
              </a:r>
            </a:p>
            <a:p>
              <a:pPr lvl="0"/>
              <a:r>
                <a:rPr lang="en-US" altLang="ko" dirty="0"/>
                <a:t>};</a:t>
              </a:r>
              <a:endParaRPr lang="ko" dirty="0"/>
            </a:p>
          </p:txBody>
        </p:sp>
        <p:sp>
          <p:nvSpPr>
            <p:cNvPr id="4" name="Shape 35"/>
            <p:cNvSpPr txBox="1"/>
            <p:nvPr/>
          </p:nvSpPr>
          <p:spPr>
            <a:xfrm>
              <a:off x="2991923" y="1084050"/>
              <a:ext cx="1949673" cy="358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altLang="ko" dirty="0" smtClean="0"/>
                <a:t>test</a:t>
              </a:r>
              <a:r>
                <a:rPr lang="ko" dirty="0" smtClean="0"/>
                <a:t>.</a:t>
              </a:r>
              <a:r>
                <a:rPr lang="en-US" altLang="ko" dirty="0" smtClean="0"/>
                <a:t>h</a:t>
              </a:r>
              <a:endParaRPr lang="ko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535605" y="843558"/>
            <a:ext cx="4132739" cy="1728192"/>
            <a:chOff x="464525" y="1084050"/>
            <a:chExt cx="4482299" cy="1865999"/>
          </a:xfrm>
        </p:grpSpPr>
        <p:sp>
          <p:nvSpPr>
            <p:cNvPr id="6" name="Shape 34"/>
            <p:cNvSpPr txBox="1"/>
            <p:nvPr/>
          </p:nvSpPr>
          <p:spPr>
            <a:xfrm>
              <a:off x="464525" y="1084050"/>
              <a:ext cx="4482299" cy="1865999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/>
              <a:r>
                <a:rPr lang="en-US" altLang="ko" dirty="0"/>
                <a:t>#include "</a:t>
              </a:r>
              <a:r>
                <a:rPr lang="en-US" altLang="ko" dirty="0" err="1"/>
                <a:t>test.h</a:t>
              </a:r>
              <a:r>
                <a:rPr lang="en-US" altLang="ko" dirty="0"/>
                <a:t>"</a:t>
              </a:r>
            </a:p>
            <a:p>
              <a:pPr lvl="0"/>
              <a:endParaRPr lang="en-US" altLang="ko" dirty="0"/>
            </a:p>
            <a:p>
              <a:pPr lvl="0"/>
              <a:r>
                <a:rPr lang="en-US" altLang="ko" dirty="0"/>
                <a:t>#include &lt;</a:t>
              </a:r>
              <a:r>
                <a:rPr lang="en-US" altLang="ko" dirty="0" err="1"/>
                <a:t>iostream</a:t>
              </a:r>
              <a:r>
                <a:rPr lang="en-US" altLang="ko" dirty="0"/>
                <a:t>&gt;</a:t>
              </a:r>
            </a:p>
            <a:p>
              <a:pPr lvl="0"/>
              <a:endParaRPr lang="en-US" altLang="ko" dirty="0"/>
            </a:p>
            <a:p>
              <a:pPr lvl="0"/>
              <a:r>
                <a:rPr lang="en-US" altLang="ko" dirty="0"/>
                <a:t>void TEST::Print()</a:t>
              </a:r>
            </a:p>
            <a:p>
              <a:pPr lvl="0"/>
              <a:r>
                <a:rPr lang="en-US" altLang="ko" dirty="0"/>
                <a:t>{</a:t>
              </a:r>
            </a:p>
            <a:p>
              <a:pPr lvl="0"/>
              <a:r>
                <a:rPr lang="en-US" altLang="ko" dirty="0"/>
                <a:t>	</a:t>
              </a:r>
              <a:r>
                <a:rPr lang="en-US" altLang="ko" dirty="0" err="1"/>
                <a:t>std</a:t>
              </a:r>
              <a:r>
                <a:rPr lang="en-US" altLang="ko" dirty="0"/>
                <a:t>::</a:t>
              </a:r>
              <a:r>
                <a:rPr lang="en-US" altLang="ko" dirty="0" err="1"/>
                <a:t>cout</a:t>
              </a:r>
              <a:r>
                <a:rPr lang="en-US" altLang="ko" dirty="0"/>
                <a:t> &lt;&lt; "Test::Print" &lt;&lt; </a:t>
              </a:r>
              <a:r>
                <a:rPr lang="en-US" altLang="ko" dirty="0" err="1"/>
                <a:t>std</a:t>
              </a:r>
              <a:r>
                <a:rPr lang="en-US" altLang="ko" dirty="0"/>
                <a:t>::</a:t>
              </a:r>
              <a:r>
                <a:rPr lang="en-US" altLang="ko" dirty="0" err="1"/>
                <a:t>endl</a:t>
              </a:r>
              <a:r>
                <a:rPr lang="en-US" altLang="ko" dirty="0"/>
                <a:t>;</a:t>
              </a:r>
            </a:p>
            <a:p>
              <a:pPr lvl="0"/>
              <a:r>
                <a:rPr lang="en-US" altLang="ko" dirty="0"/>
                <a:t>}</a:t>
              </a:r>
              <a:endParaRPr lang="ko" dirty="0"/>
            </a:p>
          </p:txBody>
        </p:sp>
        <p:sp>
          <p:nvSpPr>
            <p:cNvPr id="7" name="Shape 35"/>
            <p:cNvSpPr txBox="1"/>
            <p:nvPr/>
          </p:nvSpPr>
          <p:spPr>
            <a:xfrm>
              <a:off x="3931541" y="1084050"/>
              <a:ext cx="1010053" cy="358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altLang="ko" dirty="0" smtClean="0"/>
                <a:t>test</a:t>
              </a:r>
              <a:r>
                <a:rPr lang="ko" dirty="0" smtClean="0"/>
                <a:t>.</a:t>
              </a:r>
              <a:r>
                <a:rPr lang="en-US" altLang="ko" dirty="0" err="1" smtClean="0"/>
                <a:t>cpp</a:t>
              </a:r>
              <a:endParaRPr lang="ko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26524" y="2715766"/>
            <a:ext cx="2476555" cy="1800200"/>
            <a:chOff x="464525" y="1084050"/>
            <a:chExt cx="4482299" cy="1865999"/>
          </a:xfrm>
        </p:grpSpPr>
        <p:sp>
          <p:nvSpPr>
            <p:cNvPr id="9" name="Shape 34"/>
            <p:cNvSpPr txBox="1"/>
            <p:nvPr/>
          </p:nvSpPr>
          <p:spPr>
            <a:xfrm>
              <a:off x="464525" y="1084050"/>
              <a:ext cx="4482299" cy="1865999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/>
              <a:r>
                <a:rPr lang="en-US" altLang="ko" dirty="0"/>
                <a:t>#include "</a:t>
              </a:r>
              <a:r>
                <a:rPr lang="en-US" altLang="ko" dirty="0" err="1"/>
                <a:t>test.h</a:t>
              </a:r>
              <a:r>
                <a:rPr lang="en-US" altLang="ko" dirty="0"/>
                <a:t>"</a:t>
              </a:r>
            </a:p>
            <a:p>
              <a:pPr lvl="0"/>
              <a:endParaRPr lang="en-US" altLang="ko" dirty="0"/>
            </a:p>
            <a:p>
              <a:pPr lvl="0"/>
              <a:r>
                <a:rPr lang="en-US" altLang="ko" dirty="0" err="1"/>
                <a:t>int</a:t>
              </a:r>
              <a:r>
                <a:rPr lang="en-US" altLang="ko" dirty="0"/>
                <a:t> main()</a:t>
              </a:r>
            </a:p>
            <a:p>
              <a:pPr lvl="0"/>
              <a:r>
                <a:rPr lang="en-US" altLang="ko" dirty="0"/>
                <a:t>{</a:t>
              </a:r>
            </a:p>
            <a:p>
              <a:pPr lvl="0"/>
              <a:r>
                <a:rPr lang="en-US" altLang="ko" dirty="0" smtClean="0"/>
                <a:t>    TEST </a:t>
              </a:r>
              <a:r>
                <a:rPr lang="en-US" altLang="ko" dirty="0" err="1"/>
                <a:t>test</a:t>
              </a:r>
              <a:r>
                <a:rPr lang="en-US" altLang="ko" dirty="0"/>
                <a:t>;</a:t>
              </a:r>
            </a:p>
            <a:p>
              <a:pPr lvl="0"/>
              <a:r>
                <a:rPr lang="en-US" altLang="ko" dirty="0"/>
                <a:t>    </a:t>
              </a:r>
              <a:r>
                <a:rPr lang="en-US" altLang="ko" dirty="0" err="1"/>
                <a:t>test.Print</a:t>
              </a:r>
              <a:r>
                <a:rPr lang="en-US" altLang="ko" dirty="0"/>
                <a:t>();</a:t>
              </a:r>
            </a:p>
            <a:p>
              <a:pPr lvl="0"/>
              <a:r>
                <a:rPr lang="en-US" altLang="ko" dirty="0"/>
                <a:t>    return 0;</a:t>
              </a:r>
            </a:p>
            <a:p>
              <a:pPr lvl="0"/>
              <a:r>
                <a:rPr lang="en-US" altLang="ko" dirty="0"/>
                <a:t>}</a:t>
              </a:r>
              <a:endParaRPr lang="ko" dirty="0"/>
            </a:p>
          </p:txBody>
        </p:sp>
        <p:sp>
          <p:nvSpPr>
            <p:cNvPr id="10" name="Shape 35"/>
            <p:cNvSpPr txBox="1"/>
            <p:nvPr/>
          </p:nvSpPr>
          <p:spPr>
            <a:xfrm>
              <a:off x="3224966" y="1084050"/>
              <a:ext cx="1716629" cy="2985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altLang="ko" dirty="0" smtClean="0"/>
                <a:t>main</a:t>
              </a:r>
              <a:r>
                <a:rPr lang="ko" dirty="0" smtClean="0"/>
                <a:t>.</a:t>
              </a:r>
              <a:r>
                <a:rPr lang="en-US" altLang="ko" dirty="0" err="1" smtClean="0"/>
                <a:t>cpp</a:t>
              </a:r>
              <a:endParaRPr lang="ko" dirty="0"/>
            </a:p>
          </p:txBody>
        </p:sp>
      </p:grp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>
            <a:off x="374874" y="195486"/>
            <a:ext cx="3781499" cy="52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ko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hello world</a:t>
            </a:r>
            <a:endParaRPr lang="ko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74591" y="2643757"/>
            <a:ext cx="5712899" cy="1512168"/>
            <a:chOff x="487341" y="4515966"/>
            <a:chExt cx="5712899" cy="928044"/>
          </a:xfrm>
        </p:grpSpPr>
        <p:sp>
          <p:nvSpPr>
            <p:cNvPr id="36" name="Shape 36"/>
            <p:cNvSpPr txBox="1"/>
            <p:nvPr/>
          </p:nvSpPr>
          <p:spPr>
            <a:xfrm>
              <a:off x="487341" y="4515966"/>
              <a:ext cx="5712899" cy="928044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/>
              <a:r>
                <a:rPr lang="en-US" altLang="ko" dirty="0" err="1"/>
                <a:t>cmake_minimum_required</a:t>
              </a:r>
              <a:r>
                <a:rPr lang="en-US" altLang="ko" dirty="0"/>
                <a:t>(VERSION 2.8)</a:t>
              </a:r>
            </a:p>
            <a:p>
              <a:pPr lvl="0"/>
              <a:r>
                <a:rPr lang="en-US" altLang="ko" dirty="0" err="1"/>
                <a:t>add_executable</a:t>
              </a:r>
              <a:r>
                <a:rPr lang="en-US" altLang="ko" dirty="0"/>
                <a:t>(Main</a:t>
              </a:r>
            </a:p>
            <a:p>
              <a:pPr lvl="0"/>
              <a:r>
                <a:rPr lang="en-US" altLang="ko" dirty="0"/>
                <a:t>  	main.cpp</a:t>
              </a:r>
            </a:p>
            <a:p>
              <a:pPr lvl="0"/>
              <a:r>
                <a:rPr lang="en-US" altLang="ko" dirty="0"/>
                <a:t>	test01/test01.cpp</a:t>
              </a:r>
            </a:p>
            <a:p>
              <a:pPr lvl="0"/>
              <a:r>
                <a:rPr lang="en-US" altLang="ko" dirty="0"/>
                <a:t>	test02/test02.cpp</a:t>
              </a:r>
            </a:p>
            <a:p>
              <a:pPr lvl="0"/>
              <a:r>
                <a:rPr lang="en-US" altLang="ko" dirty="0"/>
                <a:t>)</a:t>
              </a:r>
              <a:endParaRPr lang="en-US" altLang="ko" dirty="0" smtClean="0"/>
            </a:p>
          </p:txBody>
        </p:sp>
        <p:sp>
          <p:nvSpPr>
            <p:cNvPr id="37" name="Shape 37"/>
            <p:cNvSpPr txBox="1"/>
            <p:nvPr/>
          </p:nvSpPr>
          <p:spPr>
            <a:xfrm>
              <a:off x="4600341" y="4515966"/>
              <a:ext cx="1599899" cy="2209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dirty="0"/>
                <a:t>CMakeLists.txt</a:t>
              </a: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91" y="987574"/>
            <a:ext cx="691515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6040131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08380" y="400165"/>
            <a:ext cx="2476555" cy="1440160"/>
            <a:chOff x="464525" y="1084050"/>
            <a:chExt cx="4482299" cy="1865999"/>
          </a:xfrm>
        </p:grpSpPr>
        <p:sp>
          <p:nvSpPr>
            <p:cNvPr id="3" name="Shape 34"/>
            <p:cNvSpPr txBox="1"/>
            <p:nvPr/>
          </p:nvSpPr>
          <p:spPr>
            <a:xfrm>
              <a:off x="464525" y="1084050"/>
              <a:ext cx="4482299" cy="1865999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/>
              <a:r>
                <a:rPr lang="en-US" altLang="ko" dirty="0"/>
                <a:t>class </a:t>
              </a:r>
              <a:r>
                <a:rPr lang="en-US" altLang="ko" dirty="0" smtClean="0"/>
                <a:t>TEST01</a:t>
              </a:r>
              <a:endParaRPr lang="en-US" altLang="ko" dirty="0"/>
            </a:p>
            <a:p>
              <a:pPr lvl="0"/>
              <a:r>
                <a:rPr lang="en-US" altLang="ko" dirty="0"/>
                <a:t>{</a:t>
              </a:r>
            </a:p>
            <a:p>
              <a:pPr lvl="0"/>
              <a:r>
                <a:rPr lang="en-US" altLang="ko" dirty="0"/>
                <a:t>public:</a:t>
              </a:r>
            </a:p>
            <a:p>
              <a:pPr lvl="0"/>
              <a:r>
                <a:rPr lang="en-US" altLang="ko" dirty="0"/>
                <a:t>	void Print();</a:t>
              </a:r>
            </a:p>
            <a:p>
              <a:pPr lvl="0"/>
              <a:r>
                <a:rPr lang="en-US" altLang="ko" dirty="0"/>
                <a:t>};</a:t>
              </a:r>
              <a:endParaRPr lang="ko" dirty="0"/>
            </a:p>
          </p:txBody>
        </p:sp>
        <p:sp>
          <p:nvSpPr>
            <p:cNvPr id="4" name="Shape 35"/>
            <p:cNvSpPr txBox="1"/>
            <p:nvPr/>
          </p:nvSpPr>
          <p:spPr>
            <a:xfrm>
              <a:off x="2991923" y="1084050"/>
              <a:ext cx="1949673" cy="358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altLang="ko" dirty="0" smtClean="0"/>
                <a:t>test01</a:t>
              </a:r>
              <a:r>
                <a:rPr lang="ko" dirty="0" smtClean="0"/>
                <a:t>.</a:t>
              </a:r>
              <a:r>
                <a:rPr lang="en-US" altLang="ko" dirty="0" smtClean="0"/>
                <a:t>h</a:t>
              </a:r>
              <a:endParaRPr lang="ko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238425" y="400164"/>
            <a:ext cx="4132739" cy="2027570"/>
            <a:chOff x="464525" y="1084050"/>
            <a:chExt cx="4482299" cy="1865999"/>
          </a:xfrm>
        </p:grpSpPr>
        <p:sp>
          <p:nvSpPr>
            <p:cNvPr id="6" name="Shape 34"/>
            <p:cNvSpPr txBox="1"/>
            <p:nvPr/>
          </p:nvSpPr>
          <p:spPr>
            <a:xfrm>
              <a:off x="464525" y="1084050"/>
              <a:ext cx="4482299" cy="1865999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/>
              <a:r>
                <a:rPr lang="en-US" altLang="ko" dirty="0"/>
                <a:t>#include "</a:t>
              </a:r>
              <a:r>
                <a:rPr lang="en-US" altLang="ko" dirty="0" smtClean="0"/>
                <a:t>test01.h</a:t>
              </a:r>
              <a:r>
                <a:rPr lang="en-US" altLang="ko" dirty="0"/>
                <a:t>"</a:t>
              </a:r>
            </a:p>
            <a:p>
              <a:pPr lvl="0"/>
              <a:endParaRPr lang="en-US" altLang="ko" dirty="0"/>
            </a:p>
            <a:p>
              <a:pPr lvl="0"/>
              <a:r>
                <a:rPr lang="en-US" altLang="ko" dirty="0"/>
                <a:t>#include &lt;</a:t>
              </a:r>
              <a:r>
                <a:rPr lang="en-US" altLang="ko" dirty="0" err="1"/>
                <a:t>iostream</a:t>
              </a:r>
              <a:r>
                <a:rPr lang="en-US" altLang="ko" dirty="0"/>
                <a:t>&gt;</a:t>
              </a:r>
            </a:p>
            <a:p>
              <a:pPr lvl="0"/>
              <a:endParaRPr lang="en-US" altLang="ko" dirty="0"/>
            </a:p>
            <a:p>
              <a:pPr lvl="0"/>
              <a:r>
                <a:rPr lang="en-US" altLang="ko" dirty="0"/>
                <a:t>void </a:t>
              </a:r>
              <a:r>
                <a:rPr lang="en-US" altLang="ko" dirty="0" smtClean="0"/>
                <a:t>TEST01::</a:t>
              </a:r>
              <a:r>
                <a:rPr lang="en-US" altLang="ko" dirty="0"/>
                <a:t>Print()</a:t>
              </a:r>
            </a:p>
            <a:p>
              <a:pPr lvl="0"/>
              <a:r>
                <a:rPr lang="en-US" altLang="ko" dirty="0"/>
                <a:t>{</a:t>
              </a:r>
            </a:p>
            <a:p>
              <a:pPr lvl="0"/>
              <a:r>
                <a:rPr lang="en-US" altLang="ko" dirty="0"/>
                <a:t>	</a:t>
              </a:r>
              <a:r>
                <a:rPr lang="en-US" altLang="ko" dirty="0" err="1"/>
                <a:t>std</a:t>
              </a:r>
              <a:r>
                <a:rPr lang="en-US" altLang="ko" dirty="0"/>
                <a:t>::</a:t>
              </a:r>
              <a:r>
                <a:rPr lang="en-US" altLang="ko" dirty="0" err="1"/>
                <a:t>cout</a:t>
              </a:r>
              <a:r>
                <a:rPr lang="en-US" altLang="ko" dirty="0"/>
                <a:t> &lt;&lt; "</a:t>
              </a:r>
              <a:r>
                <a:rPr lang="en-US" altLang="ko" dirty="0" smtClean="0"/>
                <a:t>Test01::</a:t>
              </a:r>
              <a:r>
                <a:rPr lang="en-US" altLang="ko" dirty="0"/>
                <a:t>Print" &lt;&lt; </a:t>
              </a:r>
              <a:r>
                <a:rPr lang="en-US" altLang="ko" dirty="0" err="1"/>
                <a:t>std</a:t>
              </a:r>
              <a:r>
                <a:rPr lang="en-US" altLang="ko" dirty="0"/>
                <a:t>::</a:t>
              </a:r>
              <a:r>
                <a:rPr lang="en-US" altLang="ko" dirty="0" err="1"/>
                <a:t>endl</a:t>
              </a:r>
              <a:r>
                <a:rPr lang="en-US" altLang="ko" dirty="0"/>
                <a:t>;</a:t>
              </a:r>
            </a:p>
            <a:p>
              <a:pPr lvl="0"/>
              <a:r>
                <a:rPr lang="en-US" altLang="ko" dirty="0"/>
                <a:t>}</a:t>
              </a:r>
              <a:endParaRPr lang="ko" dirty="0"/>
            </a:p>
          </p:txBody>
        </p:sp>
        <p:sp>
          <p:nvSpPr>
            <p:cNvPr id="7" name="Shape 35"/>
            <p:cNvSpPr txBox="1"/>
            <p:nvPr/>
          </p:nvSpPr>
          <p:spPr>
            <a:xfrm>
              <a:off x="3785266" y="1084050"/>
              <a:ext cx="1156328" cy="358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altLang="ko" dirty="0" smtClean="0"/>
                <a:t>test01</a:t>
              </a:r>
              <a:r>
                <a:rPr lang="ko" dirty="0" smtClean="0"/>
                <a:t>.</a:t>
              </a:r>
              <a:r>
                <a:rPr lang="en-US" altLang="ko" dirty="0" err="1" smtClean="0"/>
                <a:t>cpp</a:t>
              </a:r>
              <a:endParaRPr lang="ko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39552" y="2787774"/>
            <a:ext cx="2476555" cy="1440160"/>
            <a:chOff x="464525" y="1084050"/>
            <a:chExt cx="4482299" cy="1865999"/>
          </a:xfrm>
        </p:grpSpPr>
        <p:sp>
          <p:nvSpPr>
            <p:cNvPr id="12" name="Shape 34"/>
            <p:cNvSpPr txBox="1"/>
            <p:nvPr/>
          </p:nvSpPr>
          <p:spPr>
            <a:xfrm>
              <a:off x="464525" y="1084050"/>
              <a:ext cx="4482299" cy="1865999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/>
              <a:r>
                <a:rPr lang="en-US" altLang="ko" dirty="0"/>
                <a:t>class </a:t>
              </a:r>
              <a:r>
                <a:rPr lang="en-US" altLang="ko" dirty="0" smtClean="0"/>
                <a:t>TEST02</a:t>
              </a:r>
              <a:endParaRPr lang="en-US" altLang="ko" dirty="0"/>
            </a:p>
            <a:p>
              <a:pPr lvl="0"/>
              <a:r>
                <a:rPr lang="en-US" altLang="ko" dirty="0"/>
                <a:t>{</a:t>
              </a:r>
            </a:p>
            <a:p>
              <a:pPr lvl="0"/>
              <a:r>
                <a:rPr lang="en-US" altLang="ko" dirty="0"/>
                <a:t>public:</a:t>
              </a:r>
            </a:p>
            <a:p>
              <a:pPr lvl="0"/>
              <a:r>
                <a:rPr lang="en-US" altLang="ko" dirty="0"/>
                <a:t>	void Print();</a:t>
              </a:r>
            </a:p>
            <a:p>
              <a:pPr lvl="0"/>
              <a:r>
                <a:rPr lang="en-US" altLang="ko" dirty="0"/>
                <a:t>};</a:t>
              </a:r>
              <a:endParaRPr lang="ko" dirty="0"/>
            </a:p>
          </p:txBody>
        </p:sp>
        <p:sp>
          <p:nvSpPr>
            <p:cNvPr id="13" name="Shape 35"/>
            <p:cNvSpPr txBox="1"/>
            <p:nvPr/>
          </p:nvSpPr>
          <p:spPr>
            <a:xfrm>
              <a:off x="2991923" y="1084050"/>
              <a:ext cx="1949673" cy="358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altLang="ko" dirty="0" smtClean="0"/>
                <a:t>test02</a:t>
              </a:r>
              <a:r>
                <a:rPr lang="ko" dirty="0" smtClean="0"/>
                <a:t>.</a:t>
              </a:r>
              <a:r>
                <a:rPr lang="en-US" altLang="ko" dirty="0" smtClean="0"/>
                <a:t>h</a:t>
              </a:r>
              <a:endParaRPr lang="ko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269597" y="2787774"/>
            <a:ext cx="4462160" cy="1728192"/>
            <a:chOff x="464525" y="1084050"/>
            <a:chExt cx="4482299" cy="1865999"/>
          </a:xfrm>
        </p:grpSpPr>
        <p:sp>
          <p:nvSpPr>
            <p:cNvPr id="15" name="Shape 34"/>
            <p:cNvSpPr txBox="1"/>
            <p:nvPr/>
          </p:nvSpPr>
          <p:spPr>
            <a:xfrm>
              <a:off x="464525" y="1084050"/>
              <a:ext cx="4482299" cy="1865999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/>
              <a:r>
                <a:rPr lang="en-US" altLang="ko" dirty="0"/>
                <a:t>#include "</a:t>
              </a:r>
              <a:r>
                <a:rPr lang="en-US" altLang="ko" dirty="0" smtClean="0"/>
                <a:t>test02.h</a:t>
              </a:r>
              <a:r>
                <a:rPr lang="en-US" altLang="ko" dirty="0"/>
                <a:t>"</a:t>
              </a:r>
            </a:p>
            <a:p>
              <a:pPr lvl="0"/>
              <a:endParaRPr lang="en-US" altLang="ko" dirty="0"/>
            </a:p>
            <a:p>
              <a:pPr lvl="0"/>
              <a:r>
                <a:rPr lang="en-US" altLang="ko" dirty="0"/>
                <a:t>#include &lt;</a:t>
              </a:r>
              <a:r>
                <a:rPr lang="en-US" altLang="ko" dirty="0" err="1"/>
                <a:t>iostream</a:t>
              </a:r>
              <a:r>
                <a:rPr lang="en-US" altLang="ko" dirty="0"/>
                <a:t>&gt;</a:t>
              </a:r>
            </a:p>
            <a:p>
              <a:pPr lvl="0"/>
              <a:endParaRPr lang="en-US" altLang="ko" dirty="0"/>
            </a:p>
            <a:p>
              <a:pPr lvl="0"/>
              <a:r>
                <a:rPr lang="en-US" altLang="ko" dirty="0"/>
                <a:t>void </a:t>
              </a:r>
              <a:r>
                <a:rPr lang="en-US" altLang="ko" dirty="0" smtClean="0"/>
                <a:t>TEST02::</a:t>
              </a:r>
              <a:r>
                <a:rPr lang="en-US" altLang="ko" dirty="0"/>
                <a:t>Print()</a:t>
              </a:r>
            </a:p>
            <a:p>
              <a:pPr lvl="0"/>
              <a:r>
                <a:rPr lang="en-US" altLang="ko" dirty="0"/>
                <a:t>{</a:t>
              </a:r>
            </a:p>
            <a:p>
              <a:pPr lvl="0"/>
              <a:r>
                <a:rPr lang="en-US" altLang="ko" dirty="0"/>
                <a:t>	</a:t>
              </a:r>
              <a:r>
                <a:rPr lang="en-US" altLang="ko" dirty="0" err="1"/>
                <a:t>std</a:t>
              </a:r>
              <a:r>
                <a:rPr lang="en-US" altLang="ko" dirty="0"/>
                <a:t>::</a:t>
              </a:r>
              <a:r>
                <a:rPr lang="en-US" altLang="ko" dirty="0" err="1"/>
                <a:t>cout</a:t>
              </a:r>
              <a:r>
                <a:rPr lang="en-US" altLang="ko" dirty="0"/>
                <a:t> &lt;&lt; "</a:t>
              </a:r>
              <a:r>
                <a:rPr lang="en-US" altLang="ko" dirty="0" smtClean="0"/>
                <a:t>Test02::</a:t>
              </a:r>
              <a:r>
                <a:rPr lang="en-US" altLang="ko" dirty="0"/>
                <a:t>Print" &lt;&lt; </a:t>
              </a:r>
              <a:r>
                <a:rPr lang="en-US" altLang="ko" dirty="0" err="1"/>
                <a:t>std</a:t>
              </a:r>
              <a:r>
                <a:rPr lang="en-US" altLang="ko" dirty="0"/>
                <a:t>::</a:t>
              </a:r>
              <a:r>
                <a:rPr lang="en-US" altLang="ko" dirty="0" err="1"/>
                <a:t>endl</a:t>
              </a:r>
              <a:r>
                <a:rPr lang="en-US" altLang="ko" dirty="0"/>
                <a:t>;</a:t>
              </a:r>
            </a:p>
            <a:p>
              <a:pPr lvl="0"/>
              <a:r>
                <a:rPr lang="en-US" altLang="ko" dirty="0"/>
                <a:t>}</a:t>
              </a:r>
              <a:endParaRPr lang="ko" dirty="0"/>
            </a:p>
          </p:txBody>
        </p:sp>
        <p:sp>
          <p:nvSpPr>
            <p:cNvPr id="16" name="Shape 35"/>
            <p:cNvSpPr txBox="1"/>
            <p:nvPr/>
          </p:nvSpPr>
          <p:spPr>
            <a:xfrm>
              <a:off x="3820234" y="1084050"/>
              <a:ext cx="1121360" cy="358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altLang="ko" dirty="0" smtClean="0"/>
                <a:t>test02</a:t>
              </a:r>
              <a:r>
                <a:rPr lang="ko" dirty="0" smtClean="0"/>
                <a:t>.</a:t>
              </a:r>
              <a:r>
                <a:rPr lang="en-US" altLang="ko" dirty="0" err="1" smtClean="0"/>
                <a:t>cpp</a:t>
              </a:r>
              <a:endParaRPr lang="ko" dirty="0"/>
            </a:p>
          </p:txBody>
        </p:sp>
      </p:grpSp>
    </p:spTree>
    <p:extLst>
      <p:ext uri="{BB962C8B-B14F-4D97-AF65-F5344CB8AC3E}">
        <p14:creationId xmlns:p14="http://schemas.microsoft.com/office/powerpoint/2010/main" val="4086914060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339752" y="1131590"/>
            <a:ext cx="4248472" cy="2736304"/>
            <a:chOff x="464525" y="412290"/>
            <a:chExt cx="4482299" cy="2537759"/>
          </a:xfrm>
        </p:grpSpPr>
        <p:sp>
          <p:nvSpPr>
            <p:cNvPr id="9" name="Shape 34"/>
            <p:cNvSpPr txBox="1"/>
            <p:nvPr/>
          </p:nvSpPr>
          <p:spPr>
            <a:xfrm>
              <a:off x="464525" y="412290"/>
              <a:ext cx="4482299" cy="2537759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/>
              <a:r>
                <a:rPr lang="en-US" altLang="ko" dirty="0"/>
                <a:t>#include "test01/test01.h"</a:t>
              </a:r>
            </a:p>
            <a:p>
              <a:pPr lvl="0"/>
              <a:r>
                <a:rPr lang="en-US" altLang="ko" dirty="0"/>
                <a:t>#include "test02/test02.h"</a:t>
              </a:r>
            </a:p>
            <a:p>
              <a:pPr lvl="0"/>
              <a:endParaRPr lang="en-US" altLang="ko" dirty="0"/>
            </a:p>
            <a:p>
              <a:pPr lvl="0"/>
              <a:r>
                <a:rPr lang="en-US" altLang="ko" dirty="0" err="1"/>
                <a:t>int</a:t>
              </a:r>
              <a:r>
                <a:rPr lang="en-US" altLang="ko" dirty="0"/>
                <a:t> main()</a:t>
              </a:r>
            </a:p>
            <a:p>
              <a:pPr lvl="0"/>
              <a:r>
                <a:rPr lang="en-US" altLang="ko" dirty="0"/>
                <a:t>{</a:t>
              </a:r>
            </a:p>
            <a:p>
              <a:pPr lvl="0"/>
              <a:r>
                <a:rPr lang="en-US" altLang="ko" dirty="0" smtClean="0"/>
                <a:t>    TEST01 </a:t>
              </a:r>
              <a:r>
                <a:rPr lang="en-US" altLang="ko" dirty="0" err="1"/>
                <a:t>test01</a:t>
              </a:r>
              <a:r>
                <a:rPr lang="en-US" altLang="ko" dirty="0"/>
                <a:t>;</a:t>
              </a:r>
            </a:p>
            <a:p>
              <a:pPr lvl="0"/>
              <a:r>
                <a:rPr lang="en-US" altLang="ko" dirty="0"/>
                <a:t>    test01.Print();</a:t>
              </a:r>
            </a:p>
            <a:p>
              <a:pPr lvl="0"/>
              <a:endParaRPr lang="en-US" altLang="ko" dirty="0"/>
            </a:p>
            <a:p>
              <a:pPr lvl="0"/>
              <a:r>
                <a:rPr lang="en-US" altLang="ko" dirty="0" smtClean="0"/>
                <a:t>    TEST02 </a:t>
              </a:r>
              <a:r>
                <a:rPr lang="en-US" altLang="ko" dirty="0" err="1"/>
                <a:t>test02</a:t>
              </a:r>
              <a:r>
                <a:rPr lang="en-US" altLang="ko" dirty="0"/>
                <a:t>;</a:t>
              </a:r>
            </a:p>
            <a:p>
              <a:pPr lvl="0"/>
              <a:r>
                <a:rPr lang="en-US" altLang="ko" dirty="0"/>
                <a:t>    test02.Print();</a:t>
              </a:r>
            </a:p>
            <a:p>
              <a:pPr lvl="0"/>
              <a:r>
                <a:rPr lang="en-US" altLang="ko" dirty="0"/>
                <a:t>    return 0;</a:t>
              </a:r>
            </a:p>
            <a:p>
              <a:pPr lvl="0"/>
              <a:r>
                <a:rPr lang="en-US" altLang="ko" dirty="0"/>
                <a:t>}</a:t>
              </a:r>
              <a:endParaRPr lang="ko" dirty="0"/>
            </a:p>
          </p:txBody>
        </p:sp>
        <p:sp>
          <p:nvSpPr>
            <p:cNvPr id="10" name="Shape 35"/>
            <p:cNvSpPr txBox="1"/>
            <p:nvPr/>
          </p:nvSpPr>
          <p:spPr>
            <a:xfrm>
              <a:off x="3731285" y="415096"/>
              <a:ext cx="1215539" cy="2985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altLang="ko" dirty="0" smtClean="0"/>
                <a:t>main</a:t>
              </a:r>
              <a:r>
                <a:rPr lang="ko" dirty="0" smtClean="0"/>
                <a:t>.</a:t>
              </a:r>
              <a:r>
                <a:rPr lang="en-US" altLang="ko" dirty="0" err="1" smtClean="0"/>
                <a:t>cpp</a:t>
              </a:r>
              <a:endParaRPr lang="ko" dirty="0"/>
            </a:p>
          </p:txBody>
        </p:sp>
      </p:grpSp>
    </p:spTree>
    <p:extLst>
      <p:ext uri="{BB962C8B-B14F-4D97-AF65-F5344CB8AC3E}">
        <p14:creationId xmlns:p14="http://schemas.microsoft.com/office/powerpoint/2010/main" val="4140895714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1461</Words>
  <Application>Microsoft Office PowerPoint</Application>
  <PresentationFormat>화면 슬라이드 쇼(16:9)</PresentationFormat>
  <Paragraphs>431</Paragraphs>
  <Slides>35</Slides>
  <Notes>35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simple-light</vt:lpstr>
      <vt:lpstr>CMake로 C++ 프로그래밍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CMake로 C++ 프로그래밍</dc:title>
  <cp:lastModifiedBy>nhnnext</cp:lastModifiedBy>
  <cp:revision>56</cp:revision>
  <dcterms:modified xsi:type="dcterms:W3CDTF">2016-01-29T07:44:34Z</dcterms:modified>
</cp:coreProperties>
</file>