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2" r:id="rId6"/>
    <p:sldId id="266" r:id="rId7"/>
    <p:sldId id="269" r:id="rId8"/>
    <p:sldId id="268" r:id="rId9"/>
    <p:sldId id="271" r:id="rId10"/>
    <p:sldId id="267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8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6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2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1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D82F-5AA2-47BF-A441-72620276EB5C}" type="datetimeFigureOut">
              <a:rPr lang="ko-KR" altLang="en-US" smtClean="0"/>
              <a:t>2015-02-21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486B-9F55-4386-9578-DF2809F4C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124744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/>
              <a:t>WCF </a:t>
            </a:r>
            <a:r>
              <a:rPr lang="ko-KR" altLang="en-US" sz="8000" b="1" dirty="0" err="1"/>
              <a:t>호스팅</a:t>
            </a:r>
            <a:endParaRPr lang="ko-KR" altLang="en-US" sz="8000" b="1" dirty="0"/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5004048" y="5445224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IIS7 </a:t>
            </a:r>
            <a:r>
              <a:rPr lang="ko-KR" altLang="en-US" sz="3600" b="1" dirty="0" err="1" smtClean="0"/>
              <a:t>호스팅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따라 해 보기 </a:t>
            </a:r>
            <a:r>
              <a:rPr lang="en-US" altLang="ko-KR" sz="3600" b="1" dirty="0" smtClean="0"/>
              <a:t>7</a:t>
            </a:r>
            <a:r>
              <a:rPr lang="ko-KR" altLang="en-US" sz="3600" b="1" dirty="0" smtClean="0"/>
              <a:t> </a:t>
            </a:r>
            <a:endParaRPr lang="ko-KR" altLang="en-US" sz="3600" b="1" dirty="0"/>
          </a:p>
        </p:txBody>
      </p:sp>
      <p:pic>
        <p:nvPicPr>
          <p:cNvPr id="6146" name="Picture 2" descr="http://cfile9.uf.tistory.com/image/13290134507F551D2F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41148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5665843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이제 설정은 </a:t>
            </a:r>
            <a:r>
              <a:rPr lang="ko-KR" altLang="en-US" dirty="0" smtClean="0"/>
              <a:t>끝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인터넷 </a:t>
            </a:r>
            <a:r>
              <a:rPr lang="ko-KR" altLang="en-US" dirty="0" err="1"/>
              <a:t>브라우져</a:t>
            </a:r>
            <a:r>
              <a:rPr lang="ko-KR" altLang="en-US" dirty="0"/>
              <a:t> </a:t>
            </a:r>
            <a:r>
              <a:rPr lang="ko-KR" altLang="en-US" dirty="0" smtClean="0"/>
              <a:t>주소 창에 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/Service/Service1.svc   </a:t>
            </a:r>
            <a:endParaRPr lang="en-US" altLang="ko-KR" dirty="0"/>
          </a:p>
          <a:p>
            <a:r>
              <a:rPr lang="ko-KR" altLang="en-US" dirty="0"/>
              <a:t>라고 </a:t>
            </a:r>
            <a:r>
              <a:rPr lang="ko-KR" altLang="en-US" dirty="0" smtClean="0"/>
              <a:t>입력하면</a:t>
            </a:r>
            <a:r>
              <a:rPr lang="en-US" altLang="ko-KR" dirty="0" smtClean="0"/>
              <a:t>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27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IIS7 </a:t>
            </a:r>
            <a:r>
              <a:rPr lang="ko-KR" altLang="en-US" sz="3600" b="1" dirty="0" err="1" smtClean="0"/>
              <a:t>호스팅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따라 해 보기 </a:t>
            </a:r>
            <a:r>
              <a:rPr lang="en-US" altLang="ko-KR" sz="3600" b="1" dirty="0" smtClean="0"/>
              <a:t>8</a:t>
            </a:r>
            <a:r>
              <a:rPr lang="ko-KR" altLang="en-US" sz="3600" b="1" dirty="0" smtClean="0"/>
              <a:t> </a:t>
            </a:r>
            <a:endParaRPr lang="ko-KR" altLang="en-US" sz="3600" b="1" dirty="0"/>
          </a:p>
        </p:txBody>
      </p:sp>
      <p:pic>
        <p:nvPicPr>
          <p:cNvPr id="9218" name="Picture 2" descr="http://cfile27.uf.tistory.com/image/1832EE34507F551D2B47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1437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657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특징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성능 및 개발 디버깅은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셀프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 좋음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서비스 이후의 관리는 </a:t>
            </a:r>
            <a:r>
              <a:rPr lang="en-US" altLang="ko-KR" dirty="0" smtClean="0"/>
              <a:t>'IIS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 좋음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/>
              <a:t>다중 서비스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서비스와 호스트 객체는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대응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'</a:t>
            </a:r>
            <a:r>
              <a:rPr lang="ko-KR" altLang="en-US" dirty="0" smtClean="0"/>
              <a:t>유수석의 </a:t>
            </a:r>
            <a:r>
              <a:rPr lang="en-US" altLang="ko-KR" dirty="0" smtClean="0"/>
              <a:t>WCF </a:t>
            </a:r>
            <a:r>
              <a:rPr lang="ko-KR" altLang="en-US" dirty="0" smtClean="0"/>
              <a:t>바이블</a:t>
            </a:r>
            <a:r>
              <a:rPr lang="en-US" altLang="ko-KR" dirty="0" smtClean="0"/>
              <a:t>' p.492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Windows</a:t>
            </a:r>
            <a:r>
              <a:rPr lang="ko-KR" altLang="en-US" dirty="0" smtClean="0"/>
              <a:t> 서비스 </a:t>
            </a:r>
            <a:r>
              <a:rPr lang="ko-KR" altLang="en-US" dirty="0" err="1" smtClean="0"/>
              <a:t>호스팅을</a:t>
            </a:r>
            <a:r>
              <a:rPr lang="ko-KR" altLang="en-US" dirty="0" smtClean="0"/>
              <a:t> 사용하면 </a:t>
            </a:r>
            <a:r>
              <a:rPr lang="en-US" altLang="ko-KR" dirty="0" smtClean="0"/>
              <a:t>SCM</a:t>
            </a:r>
            <a:r>
              <a:rPr lang="ko-KR" altLang="en-US" dirty="0" smtClean="0"/>
              <a:t>에 의해서 서비스 관리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서비스가 비정상 종료 되었을 때 로그를 남긴다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일반적인 애플리케이션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보다 더 안정적인 서비스 가능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 smtClean="0"/>
              <a:t>IIS </a:t>
            </a:r>
            <a:r>
              <a:rPr lang="ko-KR" altLang="en-US" dirty="0" err="1" smtClean="0"/>
              <a:t>호스팅은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ASP.NET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호스팅하는</a:t>
            </a:r>
            <a:r>
              <a:rPr lang="ko-KR" altLang="en-US" dirty="0" smtClean="0"/>
              <a:t> 것과 비슷하다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WCF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모듈은 </a:t>
            </a:r>
            <a:r>
              <a:rPr lang="en-US" altLang="ko-KR" dirty="0" smtClean="0"/>
              <a:t>ASP.NET </a:t>
            </a:r>
            <a:r>
              <a:rPr lang="ko-KR" altLang="en-US" dirty="0" smtClean="0"/>
              <a:t>파이프라인 처리를 일부 건너뛴다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9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IIS </a:t>
            </a:r>
            <a:r>
              <a:rPr lang="ko-KR" altLang="en-US" sz="3600" b="1" dirty="0" err="1" smtClean="0"/>
              <a:t>호스팅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/>
              <a:t>IIS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활성한</a:t>
            </a:r>
            <a:r>
              <a:rPr lang="ko-KR" altLang="en-US" dirty="0" smtClean="0"/>
              <a:t> 다음 </a:t>
            </a:r>
            <a:r>
              <a:rPr lang="en-US" altLang="ko-KR" dirty="0" smtClean="0"/>
              <a:t>WCF </a:t>
            </a:r>
            <a:r>
              <a:rPr lang="ko-KR" altLang="en-US" dirty="0" smtClean="0"/>
              <a:t>서비스를 바로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하면 </a:t>
            </a:r>
            <a:r>
              <a:rPr lang="en-US" altLang="ko-KR" dirty="0" smtClean="0"/>
              <a:t>'403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'</a:t>
            </a:r>
            <a:r>
              <a:rPr lang="ko-KR" altLang="en-US" dirty="0" smtClean="0"/>
              <a:t>가 발생할 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2060848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실행 </a:t>
            </a:r>
            <a:r>
              <a:rPr lang="en-US" altLang="ko-KR" dirty="0"/>
              <a:t>&gt; </a:t>
            </a:r>
            <a:r>
              <a:rPr lang="en-US" altLang="ko-KR" b="1" dirty="0" err="1"/>
              <a:t>cmd</a:t>
            </a:r>
            <a:endParaRPr lang="en-US" altLang="ko-KR" dirty="0"/>
          </a:p>
          <a:p>
            <a:r>
              <a:rPr lang="en-US" altLang="ko-KR" dirty="0"/>
              <a:t>2. cd </a:t>
            </a:r>
            <a:r>
              <a:rPr lang="en-US" altLang="ko-KR" b="1" dirty="0"/>
              <a:t>C:\Windows\Microsoft.NET\Framework\v3.0\Windows Communication Foundation</a:t>
            </a:r>
            <a:r>
              <a:rPr lang="en-US" altLang="ko-KR" dirty="0"/>
              <a:t> </a:t>
            </a:r>
            <a:r>
              <a:rPr lang="ko-KR" altLang="en-US" dirty="0"/>
              <a:t>를 하여 </a:t>
            </a:r>
            <a:r>
              <a:rPr lang="ko-KR" altLang="en-US" dirty="0" err="1"/>
              <a:t>현제</a:t>
            </a:r>
            <a:r>
              <a:rPr lang="ko-KR" altLang="en-US" dirty="0"/>
              <a:t> 위치를 이동시킨다</a:t>
            </a:r>
          </a:p>
          <a:p>
            <a:r>
              <a:rPr lang="en-US" altLang="ko-KR" dirty="0"/>
              <a:t>3. </a:t>
            </a:r>
            <a:r>
              <a:rPr lang="en-US" altLang="ko-KR" b="1" dirty="0"/>
              <a:t>ServiceModelReg.exe -</a:t>
            </a:r>
            <a:r>
              <a:rPr lang="en-US" altLang="ko-KR" b="1" dirty="0" err="1"/>
              <a:t>i</a:t>
            </a:r>
            <a:r>
              <a:rPr lang="en-US" altLang="ko-KR" dirty="0"/>
              <a:t>          </a:t>
            </a:r>
            <a:r>
              <a:rPr lang="ko-KR" altLang="en-US" dirty="0"/>
              <a:t>명령어를 때린다</a:t>
            </a:r>
          </a:p>
        </p:txBody>
      </p:sp>
      <p:pic>
        <p:nvPicPr>
          <p:cNvPr id="1026" name="Picture 2" descr="http://cfile2.uf.tistory.com/image/113A2D4E4D0C4011337F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3610372" cy="345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5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IIS7 </a:t>
            </a:r>
            <a:r>
              <a:rPr lang="ko-KR" altLang="en-US" sz="3600" b="1" dirty="0" err="1" smtClean="0"/>
              <a:t>호스팅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따라 해 보기 </a:t>
            </a:r>
            <a:r>
              <a:rPr lang="en-US" altLang="ko-KR" sz="3600" b="1" dirty="0" smtClean="0"/>
              <a:t>1</a:t>
            </a:r>
            <a:r>
              <a:rPr lang="ko-KR" altLang="en-US" sz="3600" b="1" dirty="0" smtClean="0"/>
              <a:t> </a:t>
            </a:r>
            <a:endParaRPr lang="ko-KR" altLang="en-US" sz="3600" b="1" dirty="0"/>
          </a:p>
        </p:txBody>
      </p:sp>
      <p:pic>
        <p:nvPicPr>
          <p:cNvPr id="2050" name="Picture 2" descr="http://cfile5.uf.tistory.com/image/19489934507F552023A6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73" y="2250805"/>
            <a:ext cx="666153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41277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 만들어 놓은 </a:t>
            </a:r>
            <a:r>
              <a:rPr lang="en-US" altLang="ko-KR" dirty="0" smtClean="0"/>
              <a:t>WCF </a:t>
            </a:r>
            <a:r>
              <a:rPr lang="ko-KR" altLang="en-US" dirty="0" smtClean="0"/>
              <a:t>서비스를 </a:t>
            </a:r>
            <a:r>
              <a:rPr lang="en-US" altLang="ko-KR" dirty="0" smtClean="0"/>
              <a:t>IIS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50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2.uf.tistory.com/image/182B4334507F55202B7F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46747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IIS7 </a:t>
            </a:r>
            <a:r>
              <a:rPr lang="ko-KR" altLang="en-US" sz="3600" b="1" dirty="0" err="1" smtClean="0"/>
              <a:t>호스팅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따라 해 보기 </a:t>
            </a:r>
            <a:r>
              <a:rPr lang="en-US" altLang="ko-KR" sz="3600" b="1" dirty="0" smtClean="0"/>
              <a:t>2</a:t>
            </a:r>
            <a:r>
              <a:rPr lang="ko-KR" altLang="en-US" sz="3600" b="1" dirty="0" smtClean="0"/>
              <a:t>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0743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IIS7 </a:t>
            </a:r>
            <a:r>
              <a:rPr lang="ko-KR" altLang="en-US" sz="3600" b="1" dirty="0" err="1" smtClean="0"/>
              <a:t>호스팅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따라 해 보기 </a:t>
            </a:r>
            <a:r>
              <a:rPr lang="en-US" altLang="ko-KR" sz="3600" b="1" dirty="0"/>
              <a:t>3</a:t>
            </a:r>
            <a:r>
              <a:rPr lang="ko-KR" altLang="en-US" sz="3600" b="1" dirty="0" smtClean="0"/>
              <a:t> </a:t>
            </a:r>
            <a:endParaRPr lang="ko-KR" altLang="en-US" sz="3600" b="1" dirty="0"/>
          </a:p>
        </p:txBody>
      </p:sp>
      <p:pic>
        <p:nvPicPr>
          <p:cNvPr id="7170" name="Picture 2" descr="http://cfile3.uf.tistory.com/image/0334A634507F55202DA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68873"/>
            <a:ext cx="546676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56812" y="5661247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별칭은 자기</a:t>
            </a:r>
            <a:r>
              <a:rPr lang="en-US" altLang="ko-KR" dirty="0"/>
              <a:t>IP </a:t>
            </a:r>
            <a:r>
              <a:rPr lang="ko-KR" altLang="en-US" dirty="0"/>
              <a:t>뒤에 붙는 가상 </a:t>
            </a:r>
            <a:r>
              <a:rPr lang="ko-KR" altLang="en-US" dirty="0" smtClean="0"/>
              <a:t>폴더 이름</a:t>
            </a:r>
            <a:endParaRPr lang="en-US" altLang="ko-KR" dirty="0"/>
          </a:p>
          <a:p>
            <a:r>
              <a:rPr lang="en-US" altLang="ko-KR" dirty="0"/>
              <a:t>ex) 127.0.0.1/Service/...</a:t>
            </a:r>
          </a:p>
        </p:txBody>
      </p:sp>
    </p:spTree>
    <p:extLst>
      <p:ext uri="{BB962C8B-B14F-4D97-AF65-F5344CB8AC3E}">
        <p14:creationId xmlns:p14="http://schemas.microsoft.com/office/powerpoint/2010/main" val="319725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IIS7 </a:t>
            </a:r>
            <a:r>
              <a:rPr lang="ko-KR" altLang="en-US" sz="3600" b="1" dirty="0" err="1" smtClean="0"/>
              <a:t>호스팅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따라 해 보기 </a:t>
            </a:r>
            <a:r>
              <a:rPr lang="en-US" altLang="ko-KR" sz="3600" b="1" dirty="0" smtClean="0"/>
              <a:t>4</a:t>
            </a:r>
            <a:endParaRPr lang="ko-KR" altLang="en-US" sz="3600" b="1" dirty="0"/>
          </a:p>
        </p:txBody>
      </p:sp>
      <p:pic>
        <p:nvPicPr>
          <p:cNvPr id="4098" name="Picture 2" descr="http://cfile23.uf.tistory.com/image/01291D34507F552032EC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1188"/>
            <a:ext cx="36576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file7.uf.tistory.com/image/112E9D34507F551C2D1E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04033"/>
            <a:ext cx="3615817" cy="31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0040" y="5661248"/>
            <a:ext cx="3549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실제 경로를 </a:t>
            </a:r>
            <a:r>
              <a:rPr lang="ko-KR" altLang="en-US" dirty="0" smtClean="0"/>
              <a:t>지정할 때는 만든 </a:t>
            </a:r>
            <a:r>
              <a:rPr lang="ko-KR" altLang="en-US" dirty="0"/>
              <a:t>프로젝트 </a:t>
            </a:r>
            <a:r>
              <a:rPr lang="ko-KR" altLang="en-US" dirty="0" smtClean="0"/>
              <a:t>폴더 안의 </a:t>
            </a:r>
            <a:r>
              <a:rPr lang="ko-KR" altLang="en-US" dirty="0"/>
              <a:t>프로젝트 폴더를 선택</a:t>
            </a:r>
          </a:p>
        </p:txBody>
      </p:sp>
    </p:spTree>
    <p:extLst>
      <p:ext uri="{BB962C8B-B14F-4D97-AF65-F5344CB8AC3E}">
        <p14:creationId xmlns:p14="http://schemas.microsoft.com/office/powerpoint/2010/main" val="337127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IIS7 </a:t>
            </a:r>
            <a:r>
              <a:rPr lang="ko-KR" altLang="en-US" sz="3600" b="1" dirty="0" err="1" smtClean="0"/>
              <a:t>호스팅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따라 해 보기 </a:t>
            </a:r>
            <a:r>
              <a:rPr lang="en-US" altLang="ko-KR" sz="3600" b="1" dirty="0" smtClean="0"/>
              <a:t>5</a:t>
            </a:r>
            <a:r>
              <a:rPr lang="ko-KR" altLang="en-US" sz="3600" b="1" dirty="0" smtClean="0"/>
              <a:t> </a:t>
            </a:r>
            <a:endParaRPr lang="ko-KR" altLang="en-US" sz="3600" b="1" dirty="0"/>
          </a:p>
        </p:txBody>
      </p:sp>
      <p:pic>
        <p:nvPicPr>
          <p:cNvPr id="5122" name="Picture 2" descr="http://cfile29.uf.tistory.com/image/1752AF34507F551C1DC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1148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cfile7.uf.tistory.com/image/11395D34507F551C29A0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800571"/>
            <a:ext cx="4143375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27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IIS7 </a:t>
            </a:r>
            <a:r>
              <a:rPr lang="ko-KR" altLang="en-US" sz="3600" b="1" dirty="0" err="1" smtClean="0"/>
              <a:t>호스팅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- </a:t>
            </a:r>
            <a:r>
              <a:rPr lang="ko-KR" altLang="en-US" sz="3600" b="1" dirty="0" smtClean="0"/>
              <a:t>따라 해 보기 </a:t>
            </a:r>
            <a:r>
              <a:rPr lang="en-US" altLang="ko-KR" sz="3600" b="1" dirty="0" smtClean="0"/>
              <a:t>6</a:t>
            </a:r>
            <a:r>
              <a:rPr lang="ko-KR" altLang="en-US" sz="3600" b="1" dirty="0" smtClean="0"/>
              <a:t> </a:t>
            </a:r>
            <a:endParaRPr lang="ko-KR" altLang="en-US" sz="3600" b="1" dirty="0"/>
          </a:p>
        </p:txBody>
      </p:sp>
      <p:pic>
        <p:nvPicPr>
          <p:cNvPr id="8194" name="Picture 2" descr="http://cfile25.uf.tistory.com/image/12271E34507F551D31CE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02" y="2226092"/>
            <a:ext cx="629234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154</Words>
  <Application>Microsoft Office PowerPoint</Application>
  <PresentationFormat>화면 슬라이드 쇼(4:3)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최흥배</cp:lastModifiedBy>
  <cp:revision>16</cp:revision>
  <dcterms:created xsi:type="dcterms:W3CDTF">2012-11-20T06:03:38Z</dcterms:created>
  <dcterms:modified xsi:type="dcterms:W3CDTF">2015-02-21T06:12:25Z</dcterms:modified>
</cp:coreProperties>
</file>