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892A-784E-4900-A180-824036525994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9583A-14C4-4DD6-A79D-2FF4E50B2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4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989-6042-44B4-9588-B5E06CD54AAF}" type="datetimeFigureOut">
              <a:rPr lang="ko-KR" altLang="en-US" smtClean="0"/>
              <a:t>2014-02-03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extensionmethods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zzportal.com/Documentations/Z.ExtensionMethod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Autofit/>
          </a:bodyPr>
          <a:lstStyle/>
          <a:p>
            <a:r>
              <a:rPr lang="en-US" altLang="ko-KR" sz="5400" b="1" smtClean="0"/>
              <a:t>Z.ExtensionMethods </a:t>
            </a:r>
            <a:br>
              <a:rPr lang="en-US" altLang="ko-KR" sz="5400" b="1" smtClean="0"/>
            </a:br>
            <a:r>
              <a:rPr lang="ko-KR" altLang="en-US" sz="5400" b="1" smtClean="0"/>
              <a:t>소개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110928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68" y="116632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StringExtension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7" y="620688"/>
            <a:ext cx="8580595" cy="579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539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16632"/>
            <a:ext cx="164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MiscExtension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7883225" cy="55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723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480720" cy="6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084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4141"/>
            <a:ext cx="6846152" cy="47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92" y="6237312"/>
            <a:ext cx="444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3"/>
              </a:rPr>
              <a:t>http://zextensionmethods.codeplex.com/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.NET </a:t>
            </a:r>
            <a:r>
              <a:rPr lang="ko-KR" altLang="en-US" smtClean="0"/>
              <a:t>라이브러리에서 제공하는 </a:t>
            </a:r>
            <a:r>
              <a:rPr lang="en-US" altLang="ko-KR" smtClean="0"/>
              <a:t>string, Int, DateTime, DBCommand </a:t>
            </a:r>
            <a:r>
              <a:rPr lang="ko-KR" altLang="en-US" smtClean="0"/>
              <a:t>등의 클래스 라이브러리의 기능을 확장 시켜주는 오픈 소스 라이브러리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기존에 없는 기능을 직접 만들어야 하는 수고를 크게 들어준다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코드 가독성에도 아주 좋다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7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4629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45624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41277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네임스페이스 선언</a:t>
            </a:r>
            <a:endParaRPr lang="en-US" altLang="ko-KR" smtClean="0"/>
          </a:p>
          <a:p>
            <a:r>
              <a:rPr lang="en-US" altLang="ko-KR" smtClean="0"/>
              <a:t>Z.ExtensionMethods (No default namespace)</a:t>
            </a:r>
          </a:p>
          <a:p>
            <a:r>
              <a:rPr lang="en-US" altLang="ko-KR" smtClean="0"/>
              <a:t>Contains 1 namespace</a:t>
            </a:r>
          </a:p>
          <a:p>
            <a:r>
              <a:rPr lang="en-US" altLang="ko-KR" b="1" smtClean="0"/>
              <a:t>Z.ExtensionMethods.Object</a:t>
            </a:r>
          </a:p>
          <a:p>
            <a:r>
              <a:rPr lang="en-US" altLang="ko-KR" smtClean="0"/>
              <a:t>Use this release if you want all extension method from "Z.ExtensionMethods" to be added automatically without having to use the "using" statement.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Z.ExtensionMethods (With default namespace)</a:t>
            </a:r>
          </a:p>
          <a:p>
            <a:r>
              <a:rPr lang="en-US" altLang="ko-KR" smtClean="0"/>
              <a:t>Contains 2 namespaces</a:t>
            </a:r>
          </a:p>
          <a:p>
            <a:r>
              <a:rPr lang="en-US" altLang="ko-KR" b="1" smtClean="0"/>
              <a:t>Z.ExtensionMethods</a:t>
            </a:r>
          </a:p>
          <a:p>
            <a:r>
              <a:rPr lang="en-US" altLang="ko-KR" b="1" smtClean="0"/>
              <a:t>Z.ExtensionMethods.Object</a:t>
            </a:r>
            <a:endParaRPr lang="ko-KR" altLang="en-US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77272"/>
            <a:ext cx="6267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320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사용 방법</a:t>
            </a:r>
            <a:endParaRPr lang="ko-KR" altLang="en-US" sz="3600" b="1"/>
          </a:p>
        </p:txBody>
      </p:sp>
      <p:sp>
        <p:nvSpPr>
          <p:cNvPr id="5" name="TextBox 4"/>
          <p:cNvSpPr txBox="1"/>
          <p:nvPr/>
        </p:nvSpPr>
        <p:spPr>
          <a:xfrm>
            <a:off x="482907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참조 추가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6960" y="2276872"/>
            <a:ext cx="2739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namespace</a:t>
            </a:r>
            <a:r>
              <a:rPr lang="ko-KR" altLang="en-US" sz="1200" b="1" smtClean="0">
                <a:solidFill>
                  <a:srgbClr val="FF0000"/>
                </a:solidFill>
              </a:rPr>
              <a:t>를 사용하지 않아도 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50958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5724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00" y="4077072"/>
            <a:ext cx="5095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5" y="5733256"/>
            <a:ext cx="4714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0848" y="2348880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API </a:t>
            </a:r>
            <a:r>
              <a:rPr lang="ko-KR" altLang="en-US" smtClean="0"/>
              <a:t>설명에서 </a:t>
            </a:r>
            <a:r>
              <a:rPr lang="en-US" altLang="ko-KR" smtClean="0"/>
              <a:t>'extension'</a:t>
            </a:r>
            <a:r>
              <a:rPr lang="ko-KR" altLang="en-US" smtClean="0"/>
              <a:t>이 있으면 인스턴스의 멤버 함수로 사용 가능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없으면 </a:t>
            </a:r>
            <a:r>
              <a:rPr lang="en-US" altLang="ko-KR" smtClean="0"/>
              <a:t>static </a:t>
            </a:r>
            <a:r>
              <a:rPr lang="ko-KR" altLang="en-US" smtClean="0"/>
              <a:t>멤버로 사용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1763688" y="1628800"/>
            <a:ext cx="470716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619672" y="3897346"/>
            <a:ext cx="4932437" cy="8369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기능 소개</a:t>
            </a:r>
            <a:endParaRPr lang="ko-KR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79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아주 아주 기능이 많으므로 온라인 도움말을 참고하기 바란다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756875" cy="43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5994351"/>
            <a:ext cx="5094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3"/>
              </a:rPr>
              <a:t>http://zzzportal.com/Documentations/Z.ExtensionMethods/index.html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예</a:t>
            </a:r>
            <a:r>
              <a:rPr lang="en-US" altLang="ko-KR" sz="3600" b="1" smtClean="0"/>
              <a:t>) String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Concat, ConcatWith:  </a:t>
            </a:r>
            <a:r>
              <a:rPr lang="ko-KR" altLang="en-US" sz="1200" smtClean="0"/>
              <a:t>문자열 연결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Contains, ContainsAll, ContainsAny: </a:t>
            </a:r>
            <a:r>
              <a:rPr lang="ko-KR" altLang="en-US" sz="1200" smtClean="0"/>
              <a:t>특정 문자가 포함되어 있는지 여부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Copy: </a:t>
            </a:r>
            <a:r>
              <a:rPr lang="ko-KR" altLang="en-US" sz="1200" smtClean="0"/>
              <a:t>새로운 </a:t>
            </a:r>
            <a:r>
              <a:rPr lang="en-US" altLang="ko-KR" sz="1200" smtClean="0"/>
              <a:t>string </a:t>
            </a:r>
            <a:r>
              <a:rPr lang="ko-KR" altLang="en-US" sz="1200" smtClean="0"/>
              <a:t>인스턴스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EncodeBaset64, </a:t>
            </a:r>
            <a:r>
              <a:rPr lang="en-US" altLang="ko-KR" sz="1200" smtClean="0"/>
              <a:t>DecodeBaset64: Base64 </a:t>
            </a:r>
            <a:r>
              <a:rPr lang="ko-KR" altLang="en-US" sz="1200" smtClean="0"/>
              <a:t>스트링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</a:t>
            </a:r>
            <a:r>
              <a:rPr lang="en-US" altLang="ko-KR" sz="1200" smtClean="0"/>
              <a:t>cryptRSA</a:t>
            </a:r>
            <a:r>
              <a:rPr lang="en-US" altLang="ko-KR" sz="1200" smtClean="0"/>
              <a:t>, DecryptRSA: RSA </a:t>
            </a:r>
            <a:r>
              <a:rPr lang="ko-KR" altLang="en-US" sz="1200" smtClean="0"/>
              <a:t>암호화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DeserializeBinary&lt;T&gt;: </a:t>
            </a:r>
            <a:r>
              <a:rPr lang="ko-KR" altLang="en-US" sz="1200" smtClean="0"/>
              <a:t>스트링 바이너리를 </a:t>
            </a:r>
            <a:r>
              <a:rPr lang="en-US" altLang="ko-KR" sz="1200" smtClean="0"/>
              <a:t>&lt;T&gt;</a:t>
            </a:r>
            <a:r>
              <a:rPr lang="ko-KR" altLang="en-US" sz="1200" smtClean="0"/>
              <a:t>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ExtractLetter: </a:t>
            </a:r>
            <a:r>
              <a:rPr lang="ko-KR" altLang="en-US" sz="1200" smtClean="0"/>
              <a:t>문자열에서 이외 것</a:t>
            </a:r>
            <a:r>
              <a:rPr lang="en-US" altLang="ko-KR" sz="1200" smtClean="0"/>
              <a:t>(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)</a:t>
            </a:r>
            <a:r>
              <a:rPr lang="ko-KR" altLang="en-US" sz="1200" smtClean="0"/>
              <a:t> 제거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ExtractNumer: </a:t>
            </a:r>
            <a:r>
              <a:rPr lang="ko-KR" altLang="en-US" sz="1200" smtClean="0"/>
              <a:t>문자열에서 숫자만 가져오기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IfEmpty: string</a:t>
            </a:r>
            <a:r>
              <a:rPr lang="ko-KR" altLang="en-US" sz="1200" smtClean="0"/>
              <a:t>이 빈 것이면 지정된 문자열을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IsValidEmail: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email </a:t>
            </a:r>
            <a:r>
              <a:rPr lang="ko-KR" altLang="en-US" sz="1200" smtClean="0"/>
              <a:t>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IsValidIP: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IP </a:t>
            </a:r>
            <a:r>
              <a:rPr lang="ko-KR" altLang="en-US" sz="1200" smtClean="0"/>
              <a:t>주소 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ToByteArray: </a:t>
            </a:r>
            <a:r>
              <a:rPr lang="ko-KR" altLang="en-US" sz="1200" smtClean="0"/>
              <a:t>문자열을 바이너리로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ToEnum&lt;T&gt;: </a:t>
            </a:r>
            <a:r>
              <a:rPr lang="ko-KR" altLang="en-US" sz="1200" smtClean="0"/>
              <a:t>문자열을 </a:t>
            </a:r>
            <a:r>
              <a:rPr lang="en-US" altLang="ko-KR" sz="1200" smtClean="0"/>
              <a:t>enum </a:t>
            </a:r>
            <a:r>
              <a:rPr lang="ko-KR" altLang="en-US" sz="1200" smtClean="0"/>
              <a:t>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ToFileInfo: </a:t>
            </a:r>
            <a:r>
              <a:rPr lang="ko-KR" altLang="en-US" sz="1200" smtClean="0"/>
              <a:t>문자열을 파일 정보 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ToMemoryStream: </a:t>
            </a:r>
            <a:r>
              <a:rPr lang="ko-KR" altLang="en-US" sz="1200" smtClean="0"/>
              <a:t>문자열을  </a:t>
            </a:r>
            <a:r>
              <a:rPr lang="en-US" altLang="ko-KR" sz="1200" smtClean="0"/>
              <a:t>stream</a:t>
            </a:r>
            <a:r>
              <a:rPr lang="ko-KR" altLang="en-US" sz="1200" smtClean="0"/>
              <a:t>으로 변환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359767"/>
            <a:ext cx="88241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235" y="13048"/>
            <a:ext cx="185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ObjectExtension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00" y="3590208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DatabaseExtension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4" y="3959374"/>
            <a:ext cx="6245718" cy="28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604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-27384"/>
            <a:ext cx="21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ContainerExtension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526"/>
            <a:ext cx="7138722" cy="31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934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312</Words>
  <Application>Microsoft Office PowerPoint</Application>
  <PresentationFormat>화면 슬라이드 쇼(4:3)</PresentationFormat>
  <Paragraphs>56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Z.ExtensionMethods 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Z.ExtensionMethods  사용하기</dc:title>
  <dc:creator>최흥배</dc:creator>
  <cp:lastModifiedBy>최흥배</cp:lastModifiedBy>
  <cp:revision>14</cp:revision>
  <dcterms:created xsi:type="dcterms:W3CDTF">2014-02-03T05:17:27Z</dcterms:created>
  <dcterms:modified xsi:type="dcterms:W3CDTF">2014-02-03T08:11:58Z</dcterms:modified>
</cp:coreProperties>
</file>