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78" r:id="rId9"/>
    <p:sldId id="279" r:id="rId10"/>
    <p:sldId id="277" r:id="rId11"/>
    <p:sldId id="276" r:id="rId12"/>
    <p:sldId id="275" r:id="rId13"/>
    <p:sldId id="273" r:id="rId14"/>
    <p:sldId id="280" r:id="rId15"/>
    <p:sldId id="272" r:id="rId16"/>
    <p:sldId id="284" r:id="rId17"/>
    <p:sldId id="285" r:id="rId18"/>
    <p:sldId id="286" r:id="rId19"/>
    <p:sldId id="283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5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7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3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F351-EA85-4326-B824-F159F494DA39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librarynet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librarynet.codeplex.com/wikipage?title=Examples&amp;referringTitle=Documentation#BenchMark" TargetMode="External"/><Relationship Id="rId13" Type="http://schemas.openxmlformats.org/officeDocument/2006/relationships/hyperlink" Target="http://commonlibrarynet.codeplex.com/wikipage?title=Examples&amp;referringTitle=Documentation#Cryptography" TargetMode="External"/><Relationship Id="rId18" Type="http://schemas.openxmlformats.org/officeDocument/2006/relationships/hyperlink" Target="http://commonlibrarynet.codeplex.com/wikipage?title=Examples&amp;referringTitle=Documentation#Environments" TargetMode="External"/><Relationship Id="rId26" Type="http://schemas.openxmlformats.org/officeDocument/2006/relationships/hyperlink" Target="http://commonlibrarynet.codeplex.com/wikipage?title=Examples&amp;referringTitle=Documentation#Notifications" TargetMode="External"/><Relationship Id="rId3" Type="http://schemas.openxmlformats.org/officeDocument/2006/relationships/hyperlink" Target="http://commonlibrarynet.codeplex.com/wikipage?title=Examples&amp;referringTitle=Documentation#ActiveRecord" TargetMode="External"/><Relationship Id="rId21" Type="http://schemas.openxmlformats.org/officeDocument/2006/relationships/hyperlink" Target="http://commonlibrarynet.codeplex.com/wikipage?title=Examples&amp;referringTitle=Documentation#Extensions_Macros" TargetMode="External"/><Relationship Id="rId34" Type="http://schemas.openxmlformats.org/officeDocument/2006/relationships/hyperlink" Target="http://commonlibrarynet.codeplex.com/wikipage?title=Examples&amp;referringTitle=Documentation#Validation" TargetMode="External"/><Relationship Id="rId7" Type="http://schemas.openxmlformats.org/officeDocument/2006/relationships/hyperlink" Target="http://commonlibrarynet.codeplex.com/wikipage?title=Examples&amp;referringTitle=Documentation#Automation" TargetMode="External"/><Relationship Id="rId12" Type="http://schemas.openxmlformats.org/officeDocument/2006/relationships/hyperlink" Target="http://commonlibrarynet.codeplex.com/wikipage?title=Examples&amp;referringTitle=Documentation#Config" TargetMode="External"/><Relationship Id="rId17" Type="http://schemas.openxmlformats.org/officeDocument/2006/relationships/hyperlink" Target="http://commonlibrarynet.codeplex.com/wikipage?title=Examples&amp;referringTitle=Documentation#Entity" TargetMode="External"/><Relationship Id="rId25" Type="http://schemas.openxmlformats.org/officeDocument/2006/relationships/hyperlink" Target="http://commonlibrarynet.codeplex.com/wikipage?title=Examples&amp;referringTitle=Documentation#Logging" TargetMode="External"/><Relationship Id="rId33" Type="http://schemas.openxmlformats.org/officeDocument/2006/relationships/hyperlink" Target="http://commonlibrarynet.codeplex.com/wikipage?title=Examples&amp;referringTitle=Documentation#ToDo" TargetMode="External"/><Relationship Id="rId2" Type="http://schemas.openxmlformats.org/officeDocument/2006/relationships/hyperlink" Target="http://commonlibrarynet.codeplex.com/wikipage?title=Examples&amp;referringTitle=Documentation#Account" TargetMode="External"/><Relationship Id="rId16" Type="http://schemas.openxmlformats.org/officeDocument/2006/relationships/hyperlink" Target="http://commonlibrarynet.codeplex.com/wikipage?title=Examples&amp;referringTitle=Documentation#Diagnostics" TargetMode="External"/><Relationship Id="rId20" Type="http://schemas.openxmlformats.org/officeDocument/2006/relationships/hyperlink" Target="http://commonlibrarynet.codeplex.com/wikipage?title=Examples&amp;referringTitle=Documentation#Extensions" TargetMode="External"/><Relationship Id="rId29" Type="http://schemas.openxmlformats.org/officeDocument/2006/relationships/hyperlink" Target="http://commonlibrarynet.codeplex.com/wikipage?title=Examples&amp;referringTitle=Documentation#Reposito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librarynet.codeplex.com/wikipage?title=Examples&amp;referringTitle=Documentation#Authentication" TargetMode="External"/><Relationship Id="rId11" Type="http://schemas.openxmlformats.org/officeDocument/2006/relationships/hyperlink" Target="http://commonlibrarynet.codeplex.com/wikipage?title=Examples&amp;referringTitle=Documentation#CodeGenerator" TargetMode="External"/><Relationship Id="rId24" Type="http://schemas.openxmlformats.org/officeDocument/2006/relationships/hyperlink" Target="http://commonlibrarynet.codeplex.com/wikipage?title=Examples&amp;referringTitle=Documentation#Location" TargetMode="External"/><Relationship Id="rId32" Type="http://schemas.openxmlformats.org/officeDocument/2006/relationships/hyperlink" Target="http://commonlibrarynet.codeplex.com/wikipage?title=Examples&amp;referringTitle=Documentation#Scripts" TargetMode="External"/><Relationship Id="rId5" Type="http://schemas.openxmlformats.org/officeDocument/2006/relationships/hyperlink" Target="http://commonlibrarynet.codeplex.com/wikipage?title=Examples&amp;referringTitle=Documentation#Arguments" TargetMode="External"/><Relationship Id="rId15" Type="http://schemas.openxmlformats.org/officeDocument/2006/relationships/hyperlink" Target="http://commonlibrarynet.codeplex.com/wikipage?title=Examples&amp;referringTitle=Documentation#Database" TargetMode="External"/><Relationship Id="rId23" Type="http://schemas.openxmlformats.org/officeDocument/2006/relationships/hyperlink" Target="http://commonlibrarynet.codeplex.com/wikipage?title=Examples&amp;referringTitle=Documentation#ImportExport" TargetMode="External"/><Relationship Id="rId28" Type="http://schemas.openxmlformats.org/officeDocument/2006/relationships/hyperlink" Target="http://commonlibrarynet.codeplex.com/wikipage?title=Examples&amp;referringTitle=Documentation#QueueProcessor" TargetMode="External"/><Relationship Id="rId10" Type="http://schemas.openxmlformats.org/officeDocument/2006/relationships/hyperlink" Target="http://commonlibrarynet.codeplex.com/wikipage?title=Examples&amp;referringTitle=Documentation#Cache" TargetMode="External"/><Relationship Id="rId19" Type="http://schemas.openxmlformats.org/officeDocument/2006/relationships/hyperlink" Target="http://commonlibrarynet.codeplex.com/wikipage?title=Examples&amp;referringTitle=Documentation#Errors" TargetMode="External"/><Relationship Id="rId31" Type="http://schemas.openxmlformats.org/officeDocument/2006/relationships/hyperlink" Target="http://commonlibrarynet.codeplex.com/wikipage?title=Examples&amp;referringTitle=Documentation#Scripting" TargetMode="External"/><Relationship Id="rId4" Type="http://schemas.openxmlformats.org/officeDocument/2006/relationships/hyperlink" Target="http://commonlibrarynet.codeplex.com/wikipage?title=Examples&amp;referringTitle=Documentation#Application" TargetMode="External"/><Relationship Id="rId9" Type="http://schemas.openxmlformats.org/officeDocument/2006/relationships/hyperlink" Target="http://commonlibrarynet.codeplex.com/wikipage?title=Examples&amp;referringTitle=Documentation#BootStrapper" TargetMode="External"/><Relationship Id="rId14" Type="http://schemas.openxmlformats.org/officeDocument/2006/relationships/hyperlink" Target="http://commonlibrarynet.codeplex.com/wikipage?title=Examples&amp;referringTitle=Documentation#Csv" TargetMode="External"/><Relationship Id="rId22" Type="http://schemas.openxmlformats.org/officeDocument/2006/relationships/hyperlink" Target="http://commonlibrarynet.codeplex.com/wikipage?title=Examples&amp;referringTitle=Documentation#HolidayCalendar" TargetMode="External"/><Relationship Id="rId27" Type="http://schemas.openxmlformats.org/officeDocument/2006/relationships/hyperlink" Target="http://commonlibrarynet.codeplex.com/wikipage?title=Examples&amp;referringTitle=Documentation#Paging" TargetMode="External"/><Relationship Id="rId30" Type="http://schemas.openxmlformats.org/officeDocument/2006/relationships/hyperlink" Target="http://commonlibrarynet.codeplex.com/wikipage?title=Examples&amp;referringTitle=Documentation#Scheduler" TargetMode="External"/><Relationship Id="rId35" Type="http://schemas.openxmlformats.org/officeDocument/2006/relationships/hyperlink" Target="http://commonlibrarynet.codeplex.com/wikipage?title=Examples&amp;referringTitle=Document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261209"/>
            <a:ext cx="77141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/>
              <a:t>CommonLibrary.NET</a:t>
            </a:r>
            <a:endParaRPr lang="ko-KR" altLang="en-US" sz="6000"/>
          </a:p>
        </p:txBody>
      </p:sp>
      <p:sp>
        <p:nvSpPr>
          <p:cNvPr id="5" name="TextBox 4"/>
          <p:cNvSpPr txBox="1"/>
          <p:nvPr/>
        </p:nvSpPr>
        <p:spPr>
          <a:xfrm>
            <a:off x="5452932" y="558924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최흥배</a:t>
            </a:r>
            <a:endParaRPr lang="en-US" altLang="ko-KR" smtClean="0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16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CodeGenerator </a:t>
            </a:r>
            <a:r>
              <a:rPr lang="en-US" altLang="ko-KR" sz="3200" b="1" smtClean="0"/>
              <a:t>   </a:t>
            </a:r>
            <a:r>
              <a:rPr lang="en-US" altLang="ko-KR" sz="1400" b="1" smtClean="0"/>
              <a:t>Example_CodeGenerator.cs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동적으로 프로퍼티를 가지는 클래스를 만들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CommonLinrary.</a:t>
            </a:r>
            <a:r>
              <a:rPr lang="ko-KR" altLang="en-US"/>
              <a:t> </a:t>
            </a:r>
            <a:r>
              <a:rPr lang="en-US" altLang="ko-KR" smtClean="0"/>
              <a:t>NET</a:t>
            </a:r>
            <a:r>
              <a:rPr lang="ko-KR" altLang="en-US" smtClean="0"/>
              <a:t>에서 </a:t>
            </a:r>
            <a:r>
              <a:rPr lang="en-US" altLang="ko-KR" smtClean="0"/>
              <a:t>Entity </a:t>
            </a:r>
            <a:r>
              <a:rPr lang="ko-KR" altLang="en-US" smtClean="0"/>
              <a:t>생성에 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템플릿을 만들어 놓으면 클래스에서 함수도 생성 가능</a:t>
            </a:r>
            <a:r>
              <a:rPr lang="en-US" altLang="ko-KR" smtClean="0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01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Config </a:t>
            </a:r>
            <a:r>
              <a:rPr lang="en-US" altLang="ko-KR" sz="3200" b="1" smtClean="0"/>
              <a:t>         </a:t>
            </a:r>
            <a:r>
              <a:rPr lang="en-US" altLang="ko-KR" sz="1400" b="1" smtClean="0"/>
              <a:t>Example_Config.cs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설정 정보를 읽는다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ini </a:t>
            </a:r>
            <a:r>
              <a:rPr lang="ko-KR" altLang="en-US" smtClean="0"/>
              <a:t>파일 형식과 </a:t>
            </a:r>
            <a:r>
              <a:rPr lang="en-US" altLang="ko-KR" smtClean="0"/>
              <a:t>DB</a:t>
            </a:r>
            <a:r>
              <a:rPr lang="ko-KR" altLang="en-US" smtClean="0"/>
              <a:t>에서 읽기를 지원한다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설정 파일을 읽을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02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Cryptography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Example_Cryptography.cs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암호화</a:t>
            </a:r>
            <a:r>
              <a:rPr lang="en-US" altLang="ko-KR" smtClean="0"/>
              <a:t>/</a:t>
            </a:r>
            <a:r>
              <a:rPr lang="ko-KR" altLang="en-US" smtClean="0"/>
              <a:t>복호화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MD5 </a:t>
            </a:r>
            <a:r>
              <a:rPr lang="ko-KR" altLang="en-US" smtClean="0"/>
              <a:t>해쉬와 </a:t>
            </a:r>
            <a:r>
              <a:rPr lang="en-US" altLang="ko-KR" smtClean="0"/>
              <a:t>DES, 3DES </a:t>
            </a:r>
            <a:r>
              <a:rPr lang="ko-KR" altLang="en-US" smtClean="0"/>
              <a:t>지원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CSV, </a:t>
            </a:r>
            <a:r>
              <a:rPr lang="en-US" altLang="ko-KR" sz="3200" b="1"/>
              <a:t>Database </a:t>
            </a:r>
            <a:r>
              <a:rPr lang="en-US" altLang="ko-KR" sz="3200" b="1" smtClean="0"/>
              <a:t>   </a:t>
            </a:r>
            <a:r>
              <a:rPr lang="en-US" altLang="ko-KR" sz="1400" b="1" smtClean="0"/>
              <a:t>Example_Csv.cs </a:t>
            </a:r>
            <a:r>
              <a:rPr lang="en-US" altLang="ko-KR" sz="1400" b="1"/>
              <a:t>Example_Database.cs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csv </a:t>
            </a:r>
            <a:r>
              <a:rPr lang="ko-KR" altLang="en-US" smtClean="0"/>
              <a:t>형식 파일을 읽고</a:t>
            </a:r>
            <a:r>
              <a:rPr lang="en-US" altLang="ko-KR" smtClean="0"/>
              <a:t>, </a:t>
            </a:r>
            <a:r>
              <a:rPr lang="ko-KR" altLang="en-US" smtClean="0"/>
              <a:t>쓰기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ADO.NET</a:t>
            </a:r>
            <a:r>
              <a:rPr lang="ko-KR" altLang="en-US" smtClean="0"/>
              <a:t>을 좀 더 쓰기 편하게 데이터베이스 기능 랩핑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쿼리 데이터 클래스 직력화 기능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45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Diagnostics </a:t>
            </a:r>
            <a:r>
              <a:rPr lang="en-US" altLang="ko-KR" sz="3200" b="1" smtClean="0"/>
              <a:t>            </a:t>
            </a:r>
            <a:r>
              <a:rPr lang="en-US" altLang="ko-KR" sz="1400" b="1" smtClean="0"/>
              <a:t>Example_Diagnostics.cs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Windows</a:t>
            </a:r>
            <a:r>
              <a:rPr lang="ko-KR" altLang="en-US" smtClean="0"/>
              <a:t>의 작업관리자에서 보여주는 컴퓨터 상태를 파일로 저장해 준다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Errors </a:t>
            </a:r>
            <a:r>
              <a:rPr lang="en-US" altLang="ko-KR" sz="3200" b="1" smtClean="0"/>
              <a:t>      </a:t>
            </a:r>
            <a:r>
              <a:rPr lang="en-US" altLang="ko-KR" sz="1400" b="1" smtClean="0"/>
              <a:t>Example_Errors.cs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에러를 체계적으로 관리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에러를 추가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에러를 키와 값으로 관리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58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Extensions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Example_Extensions.cs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동적으로 지정된 위치에 있는 </a:t>
            </a:r>
            <a:r>
              <a:rPr lang="en-US" altLang="ko-KR" smtClean="0"/>
              <a:t>lib</a:t>
            </a:r>
            <a:r>
              <a:rPr lang="ko-KR" altLang="en-US" smtClean="0"/>
              <a:t>을 로딩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클래스를 인스턴스화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09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ImportExport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Example_ImportExport.cs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문서 데이터를 읽어서 객체로</a:t>
            </a:r>
            <a:r>
              <a:rPr lang="en-US" altLang="ko-KR" smtClean="0"/>
              <a:t>, </a:t>
            </a:r>
            <a:r>
              <a:rPr lang="ko-KR" altLang="en-US" smtClean="0"/>
              <a:t>객체를 문서 데이터로 변경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문서 포맷 형식은 </a:t>
            </a:r>
            <a:r>
              <a:rPr lang="en-US" altLang="ko-KR" smtClean="0"/>
              <a:t>xml, csv, ini </a:t>
            </a:r>
            <a:r>
              <a:rPr lang="ko-KR" altLang="en-US" smtClean="0"/>
              <a:t>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파일로 출력 또는 </a:t>
            </a:r>
            <a:r>
              <a:rPr lang="en-US" altLang="ko-KR" smtClean="0"/>
              <a:t>string</a:t>
            </a:r>
            <a:r>
              <a:rPr lang="ko-KR" altLang="en-US" smtClean="0"/>
              <a:t>으로 출력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3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QueueProcessor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Example_QueueProcessor.cs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확장성 있는 </a:t>
            </a:r>
            <a:r>
              <a:rPr lang="en-US" altLang="ko-KR" smtClean="0"/>
              <a:t>queue </a:t>
            </a:r>
            <a:r>
              <a:rPr lang="ko-KR" altLang="en-US" smtClean="0"/>
              <a:t>컨테이너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큐를 넣은 후 </a:t>
            </a:r>
            <a:r>
              <a:rPr lang="en-US" altLang="ko-KR" smtClean="0"/>
              <a:t>process </a:t>
            </a:r>
            <a:r>
              <a:rPr lang="ko-KR" altLang="en-US" smtClean="0"/>
              <a:t>호출로 저장된 큐를 처리한다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기본으로 한번에 </a:t>
            </a:r>
            <a:r>
              <a:rPr lang="en-US" altLang="ko-KR" smtClean="0"/>
              <a:t>5</a:t>
            </a:r>
            <a:r>
              <a:rPr lang="ko-KR" altLang="en-US" smtClean="0"/>
              <a:t>번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 처리 함수를 이름을 붙여서 등록</a:t>
            </a:r>
            <a:r>
              <a:rPr lang="en-US" altLang="ko-KR" smtClean="0"/>
              <a:t>, </a:t>
            </a:r>
            <a:r>
              <a:rPr lang="ko-KR" altLang="en-US" smtClean="0"/>
              <a:t>등록된 함수를 사용할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큐를 추가할 때 처리할 커스텀 타입용 프로세스 함수 추가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 추가 때 호출된 함수를 이름 있는 함수 등록 가능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572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Scheduler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Example_Scheduler.cs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태스크 스케줄러</a:t>
            </a:r>
            <a:r>
              <a:rPr lang="en-US" altLang="ko-KR" smtClean="0"/>
              <a:t>.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주기적으로</a:t>
            </a:r>
            <a:r>
              <a:rPr lang="en-US" altLang="ko-KR" smtClean="0"/>
              <a:t>, </a:t>
            </a:r>
            <a:r>
              <a:rPr lang="ko-KR" altLang="en-US" smtClean="0"/>
              <a:t>최대 실행 횟수</a:t>
            </a:r>
            <a:r>
              <a:rPr lang="en-US" altLang="ko-KR" smtClean="0"/>
              <a:t>, </a:t>
            </a:r>
            <a:r>
              <a:rPr lang="ko-KR" altLang="en-US" smtClean="0"/>
              <a:t>최대 실행 시간을 지정할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QueueProcessor</a:t>
            </a:r>
            <a:r>
              <a:rPr lang="ko-KR" altLang="en-US" smtClean="0"/>
              <a:t>와 연동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스레드 세이프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내부 구현은 </a:t>
            </a:r>
            <a:r>
              <a:rPr lang="en-US" altLang="ko-KR" smtClean="0"/>
              <a:t>.NET</a:t>
            </a:r>
            <a:r>
              <a:rPr lang="ko-KR" altLang="en-US"/>
              <a:t> </a:t>
            </a:r>
            <a:r>
              <a:rPr lang="ko-KR" altLang="en-US" smtClean="0"/>
              <a:t>라이브러리의 </a:t>
            </a:r>
            <a:r>
              <a:rPr lang="en-US" altLang="ko-KR" smtClean="0"/>
              <a:t>Timer </a:t>
            </a:r>
            <a:r>
              <a:rPr lang="ko-KR" altLang="en-US" smtClean="0"/>
              <a:t>클래스를 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Timer </a:t>
            </a:r>
            <a:r>
              <a:rPr lang="ko-KR" altLang="en-US" smtClean="0"/>
              <a:t>클래스는 워커 스레드에서 동작한다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소개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.NET </a:t>
            </a:r>
            <a:r>
              <a:rPr lang="ko-KR" altLang="ko-KR"/>
              <a:t>플랫폼용 범용 라이브러리</a:t>
            </a:r>
            <a:r>
              <a:rPr lang="en-US" altLang="ko-KR"/>
              <a:t>. 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 </a:t>
            </a:r>
            <a:r>
              <a:rPr lang="en-US" altLang="ko-KR" smtClean="0"/>
              <a:t>ActiveRecord</a:t>
            </a:r>
            <a:r>
              <a:rPr lang="en-US" altLang="ko-KR"/>
              <a:t>, Csv, Command Line Parsing, Configuration, Validation, Logging, Collections, Authentication </a:t>
            </a:r>
            <a:r>
              <a:rPr lang="ko-KR" altLang="ko-KR"/>
              <a:t>등의 기능을 가지고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 </a:t>
            </a:r>
            <a:r>
              <a:rPr lang="ko-KR" altLang="ko-KR" smtClean="0"/>
              <a:t>닷넷 </a:t>
            </a:r>
            <a:r>
              <a:rPr lang="ko-KR" altLang="ko-KR"/>
              <a:t>프레임워크</a:t>
            </a:r>
            <a:r>
              <a:rPr lang="en-US" altLang="ko-KR"/>
              <a:t>:  4.0 </a:t>
            </a:r>
            <a:r>
              <a:rPr lang="ko-KR" altLang="ko-KR"/>
              <a:t>및 </a:t>
            </a:r>
            <a:r>
              <a:rPr lang="en-US" altLang="ko-KR"/>
              <a:t>3.5 </a:t>
            </a:r>
            <a:r>
              <a:rPr lang="ko-KR" altLang="ko-KR"/>
              <a:t>지원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6564412" cy="25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9613" y="5919239"/>
            <a:ext cx="2964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3"/>
              </a:rPr>
              <a:t>http://commonlibrarynet.codeplex.com/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586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Scripting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Example_Scripting.cs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자바스크립트와 비슷한 스크립트 언어를 호스팅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예제</a:t>
            </a:r>
            <a:endParaRPr lang="ko-KR" altLang="en-US" sz="3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38025"/>
              </p:ext>
            </p:extLst>
          </p:nvPr>
        </p:nvGraphicFramePr>
        <p:xfrm>
          <a:off x="323423" y="1268760"/>
          <a:ext cx="8424941" cy="4349080"/>
        </p:xfrm>
        <a:graphic>
          <a:graphicData uri="http://schemas.openxmlformats.org/drawingml/2006/table">
            <a:tbl>
              <a:tblPr/>
              <a:tblGrid>
                <a:gridCol w="1203563"/>
                <a:gridCol w="1203563"/>
                <a:gridCol w="1203563"/>
                <a:gridCol w="1203563"/>
                <a:gridCol w="1203563"/>
                <a:gridCol w="1203563"/>
                <a:gridCol w="1203563"/>
              </a:tblGrid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"/>
                        </a:rPr>
                        <a:t>Account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"/>
                        </a:rPr>
                        <a:t>ActiveRecord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4"/>
                        </a:rPr>
                        <a:t>Application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5"/>
                        </a:rPr>
                        <a:t>Arguments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6"/>
                        </a:rPr>
                        <a:t>Authentication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7"/>
                        </a:rPr>
                        <a:t>Automation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8"/>
                        </a:rPr>
                        <a:t>BenchMark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9"/>
                        </a:rPr>
                        <a:t>BootStrapper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0"/>
                        </a:rPr>
                        <a:t>Cache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1"/>
                        </a:rPr>
                        <a:t>CodeGenerator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2"/>
                        </a:rPr>
                        <a:t>Config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3"/>
                        </a:rPr>
                        <a:t>Cryptography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4"/>
                        </a:rPr>
                        <a:t>Csv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5"/>
                        </a:rPr>
                        <a:t>Database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5255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6"/>
                        </a:rPr>
                        <a:t>Diagnostics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7"/>
                        </a:rPr>
                        <a:t>Entity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8"/>
                        </a:rPr>
                        <a:t>Environments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9"/>
                        </a:rPr>
                        <a:t>Errors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0"/>
                        </a:rPr>
                        <a:t>Extensions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1"/>
                        </a:rPr>
                        <a:t>Extensions_Macros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2"/>
                        </a:rPr>
                        <a:t>HolidayCalendar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3"/>
                        </a:rPr>
                        <a:t>ImportExport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4"/>
                        </a:rPr>
                        <a:t>Location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5"/>
                        </a:rPr>
                        <a:t>Logging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6"/>
                        </a:rPr>
                        <a:t>Notifications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7"/>
                        </a:rPr>
                        <a:t>Paging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8"/>
                        </a:rPr>
                        <a:t>QueueProcessor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9"/>
                        </a:rPr>
                        <a:t>Repository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77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0"/>
                        </a:rPr>
                        <a:t>Scheduler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1"/>
                        </a:rPr>
                        <a:t>Scripting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2"/>
                        </a:rPr>
                        <a:t>Scripts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3"/>
                        </a:rPr>
                        <a:t>ToDo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4"/>
                        </a:rPr>
                        <a:t>Validation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ko-KR" alt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ko-KR" alt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7624" y="5661248"/>
            <a:ext cx="770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u="sng">
                <a:hlinkClick r:id="rId35"/>
              </a:rPr>
              <a:t>http://commonlibrarynet.codeplex.com/wikipage?title=Examples&amp;referringTitle=Documentation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08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Logging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Example_Logging.cs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스레드 세이프</a:t>
            </a:r>
            <a:r>
              <a:rPr lang="en-US" altLang="ko-KR" smtClean="0"/>
              <a:t>. </a:t>
            </a:r>
            <a:r>
              <a:rPr lang="ko-KR" altLang="en-US" smtClean="0"/>
              <a:t>단 백 그라운드로 로그를 저장하는 것은 아님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콘솔</a:t>
            </a:r>
            <a:r>
              <a:rPr lang="en-US" altLang="ko-KR" smtClean="0"/>
              <a:t>, 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데이터베이스에 로그 쓰기 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en-US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로그 저장소를 사용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로그 레벨 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log4net</a:t>
            </a:r>
            <a:r>
              <a:rPr lang="ko-KR" altLang="en-US" smtClean="0"/>
              <a:t>에 비해 기능은 부족하지만 간단해서 좋음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80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Account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Example_Account.cs</a:t>
            </a:r>
            <a:endParaRPr lang="ko-KR" altLang="en-US" sz="1400" b="1"/>
          </a:p>
        </p:txBody>
      </p:sp>
      <p:sp>
        <p:nvSpPr>
          <p:cNvPr id="4" name="직사각형 3"/>
          <p:cNvSpPr/>
          <p:nvPr/>
        </p:nvSpPr>
        <p:spPr>
          <a:xfrm>
            <a:off x="431438" y="1412776"/>
            <a:ext cx="8173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계정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r>
              <a:rPr lang="en-US" altLang="ko-KR" smtClean="0"/>
              <a:t>, </a:t>
            </a:r>
            <a:r>
              <a:rPr lang="ko-KR" altLang="en-US" smtClean="0"/>
              <a:t>인증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확인을 해주는 라이브러리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인메모리</a:t>
            </a:r>
            <a:r>
              <a:rPr lang="ko-KR" altLang="en-US"/>
              <a:t>나</a:t>
            </a:r>
            <a:r>
              <a:rPr lang="ko-KR" altLang="en-US" smtClean="0"/>
              <a:t> </a:t>
            </a:r>
            <a:r>
              <a:rPr lang="en-US" altLang="ko-KR" smtClean="0"/>
              <a:t>DB </a:t>
            </a:r>
            <a:r>
              <a:rPr lang="ko-KR" altLang="en-US" smtClean="0"/>
              <a:t>저장소를 지원한다</a:t>
            </a:r>
            <a:r>
              <a:rPr lang="en-US" altLang="ko-KR" smtClean="0"/>
              <a:t>. ADO.NET</a:t>
            </a:r>
            <a:r>
              <a:rPr lang="ko-KR" altLang="en-US" smtClean="0"/>
              <a:t>을 지원하는 </a:t>
            </a:r>
            <a:r>
              <a:rPr lang="en-US" altLang="ko-KR" smtClean="0"/>
              <a:t>DB</a:t>
            </a:r>
            <a:r>
              <a:rPr lang="ko-KR" altLang="en-US" smtClean="0"/>
              <a:t>라면 사용가능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제공하는 클래스를 사용하기 위해서는 </a:t>
            </a:r>
            <a:r>
              <a:rPr lang="en-US" altLang="ko-KR" smtClean="0"/>
              <a:t>'UserRepository' </a:t>
            </a:r>
            <a:r>
              <a:rPr lang="ko-KR" altLang="en-US" smtClean="0"/>
              <a:t>클래스에 정의된 스키마를 사용해야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'UserValidator' </a:t>
            </a:r>
            <a:r>
              <a:rPr lang="ko-KR" altLang="en-US" smtClean="0"/>
              <a:t>클래스를 통해서 계정 데이터 체크를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저장소 타입은 </a:t>
            </a:r>
            <a:r>
              <a:rPr lang="en-US" altLang="ko-KR" smtClean="0"/>
              <a:t>'Repository' </a:t>
            </a:r>
            <a:r>
              <a:rPr lang="ko-KR" altLang="en-US" smtClean="0"/>
              <a:t>폴더에 정의 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59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Arguments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Example_Arguments.cs</a:t>
            </a:r>
            <a:endParaRPr lang="ko-KR" altLang="en-US" sz="1400" b="1"/>
          </a:p>
        </p:txBody>
      </p:sp>
      <p:sp>
        <p:nvSpPr>
          <p:cNvPr id="4" name="직사각형 3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CommandLine </a:t>
            </a:r>
            <a:r>
              <a:rPr lang="ko-KR" altLang="en-US" smtClean="0"/>
              <a:t>인자 파싱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파싱하여 입력된 인자 값이나 </a:t>
            </a:r>
            <a:r>
              <a:rPr lang="en-US" altLang="ko-KR" smtClean="0"/>
              <a:t>(</a:t>
            </a:r>
            <a:r>
              <a:rPr lang="ko-KR" altLang="en-US" smtClean="0"/>
              <a:t>만약 없다면</a:t>
            </a:r>
            <a:r>
              <a:rPr lang="en-US" altLang="ko-KR" smtClean="0"/>
              <a:t>)default </a:t>
            </a:r>
            <a:r>
              <a:rPr lang="ko-KR" altLang="en-US" smtClean="0"/>
              <a:t>값을 사용할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Automation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Example_Automation.cs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xml</a:t>
            </a:r>
            <a:r>
              <a:rPr lang="ko-KR" altLang="en-US" smtClean="0"/>
              <a:t>에 닷넷으로 만든 </a:t>
            </a:r>
            <a:r>
              <a:rPr lang="en-US" altLang="ko-KR" smtClean="0"/>
              <a:t>Command </a:t>
            </a:r>
            <a:r>
              <a:rPr lang="ko-KR" altLang="en-US" smtClean="0"/>
              <a:t>클래스를  상속한 클래스를 등록하면 실행 시킬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xml</a:t>
            </a:r>
            <a:r>
              <a:rPr lang="ko-KR" altLang="en-US" smtClean="0"/>
              <a:t>에는 변수 정의도 가능하다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배치 명령어를 실행할 때 유용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AutoTest </a:t>
            </a:r>
            <a:r>
              <a:rPr lang="ko-KR" altLang="en-US" smtClean="0"/>
              <a:t>프로그램을 만들 때 사용하면 좋을 듯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58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Benchmark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Example_BenchMark.cs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성능 측정을 할 때 사용한다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벤치마킹을 실행할 때 이름과 메시지를 지정할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 데이터를 저장하여 리포팅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 결과를 콘솔 및 지정한 로거에 출력한다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BootStrapper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Example_BootStrapper.cs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등록한 작업을 프로그램 실행 및 종료 시에 실행한다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등록한 작업 중 선택적으로 실행할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219</Words>
  <Application>Microsoft Office PowerPoint</Application>
  <PresentationFormat>화면 슬라이드 쇼(4:3)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20</cp:revision>
  <dcterms:created xsi:type="dcterms:W3CDTF">2014-02-17T06:43:13Z</dcterms:created>
  <dcterms:modified xsi:type="dcterms:W3CDTF">2014-02-18T02:08:13Z</dcterms:modified>
</cp:coreProperties>
</file>