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3" r:id="rId4"/>
    <p:sldId id="305" r:id="rId5"/>
    <p:sldId id="306" r:id="rId6"/>
    <p:sldId id="307" r:id="rId7"/>
    <p:sldId id="309" r:id="rId8"/>
    <p:sldId id="308" r:id="rId9"/>
    <p:sldId id="301" r:id="rId10"/>
    <p:sldId id="296" r:id="rId11"/>
    <p:sldId id="295" r:id="rId12"/>
    <p:sldId id="29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7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8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3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2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1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9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933958/vs2010-does-not-show-unhandled-exception-message-in-a-winforms-application-on-a/4934010#4934010" TargetMode="External"/><Relationship Id="rId2" Type="http://schemas.openxmlformats.org/officeDocument/2006/relationships/hyperlink" Target="http://dotnetslackers.com/articles/net/All-about-Corrupted-State-Exceptions-in-NET4.aspx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76" y="1253059"/>
            <a:ext cx="1136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600" b="1" dirty="0"/>
              <a:t>잡지 못한 예외 처리</a:t>
            </a:r>
            <a:endParaRPr lang="ko-KR" altLang="en-US" sz="9600" b="1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925915" y="5633864"/>
            <a:ext cx="3266085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8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ㅌㅌㅌㅌㅌ어려움</a:t>
            </a:r>
            <a:r>
              <a:rPr lang="en-US" altLang="ko-KR" sz="3600" b="1" dirty="0" smtClean="0"/>
              <a:t>...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7223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ㅌㅌㅌㅌㅌ어려움</a:t>
            </a:r>
            <a:r>
              <a:rPr lang="en-US" altLang="ko-KR" sz="3600" b="1" dirty="0" smtClean="0"/>
              <a:t>...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3850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ㅌㅌㅌㅌㅌ어려움</a:t>
            </a:r>
            <a:r>
              <a:rPr lang="en-US" altLang="ko-KR" sz="3600" b="1" dirty="0" smtClean="0"/>
              <a:t>...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5584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Application.ThreadException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이벤트 사용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11306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Windows Form </a:t>
            </a:r>
            <a:r>
              <a:rPr lang="ko-KR" altLang="en-US" dirty="0" smtClean="0"/>
              <a:t>애플리케이션에서는 잡지 못한 예외가 </a:t>
            </a:r>
            <a:r>
              <a:rPr lang="en-US" altLang="ko-KR" dirty="0" smtClean="0"/>
              <a:t>throw </a:t>
            </a:r>
            <a:r>
              <a:rPr lang="ko-KR" altLang="en-US" dirty="0" smtClean="0"/>
              <a:t>되면 </a:t>
            </a:r>
            <a:r>
              <a:rPr lang="en-US" altLang="ko-KR" dirty="0" err="1" smtClean="0"/>
              <a:t>Application.ThreadException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이벤트가 발생한다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ThreadException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이벤트가 발행할 수 있는 부분은 </a:t>
            </a:r>
            <a:r>
              <a:rPr lang="en-US" altLang="ko-KR" dirty="0" smtClean="0"/>
              <a:t>Windows Form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소유하고 있는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(UI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예외가 </a:t>
            </a:r>
            <a:r>
              <a:rPr lang="en-US" altLang="ko-KR" dirty="0" smtClean="0"/>
              <a:t>throw </a:t>
            </a:r>
            <a:r>
              <a:rPr lang="ko-KR" altLang="en-US" dirty="0" smtClean="0"/>
              <a:t>될 때이다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err="1" smtClean="0"/>
              <a:t>Thread.Start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메소드나</a:t>
            </a:r>
            <a:r>
              <a:rPr lang="ko-KR" altLang="en-US" dirty="0"/>
              <a:t> </a:t>
            </a:r>
            <a:r>
              <a:rPr lang="en-US" altLang="ko-KR" dirty="0" err="1" smtClean="0"/>
              <a:t>BeginInvoke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등에서 시작된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발생한 예외에서는 이벤트가 발생하지 않는다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err="1" smtClean="0"/>
              <a:t>ThreadException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호출될 때 아무것도 하지 않으면 예외는 무시된다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애플리케이션은 종료되지 않는다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17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00" y="846853"/>
            <a:ext cx="6536499" cy="490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7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ThreadException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이벤트 발생 옵션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323557" y="1231442"/>
            <a:ext cx="107780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기본적으로 ThreadException 이벤트 </a:t>
            </a:r>
            <a:r>
              <a:rPr lang="ko-KR" altLang="en-US" dirty="0"/>
              <a:t>발생 여부는 애플리케이션 구성 파일 설정에 </a:t>
            </a:r>
            <a:r>
              <a:rPr lang="ko-KR" altLang="en-US" dirty="0" smtClean="0"/>
              <a:t>따른다</a:t>
            </a:r>
            <a:r>
              <a:rPr lang="ko-KR" altLang="en-US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애플리케이션 </a:t>
            </a:r>
            <a:r>
              <a:rPr lang="ko-KR" altLang="en-US" dirty="0"/>
              <a:t>구성 파일 설정에 관계 없이 항상 ThreadException이벤트가 발생되도록 하려면 </a:t>
            </a:r>
            <a:r>
              <a:rPr lang="ko-KR" altLang="en-US" dirty="0" smtClean="0"/>
              <a:t>Application.SetUnhandledExceptionMode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</a:t>
            </a:r>
            <a:r>
              <a:rPr lang="ko-KR" altLang="en-US" dirty="0"/>
              <a:t>UnhandledExceptionMode.CatchException을 </a:t>
            </a:r>
            <a:r>
              <a:rPr lang="ko-KR" altLang="en-US" dirty="0" smtClean="0"/>
              <a:t>지정한다</a:t>
            </a:r>
            <a:r>
              <a:rPr lang="ko-KR" altLang="en-US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만약 </a:t>
            </a:r>
            <a:r>
              <a:rPr lang="ko-KR" altLang="en-US" dirty="0"/>
              <a:t>항상 ThreadException</a:t>
            </a:r>
            <a:r>
              <a:rPr lang="ko-KR" altLang="en-US" dirty="0" smtClean="0"/>
              <a:t>이벤트를 </a:t>
            </a:r>
            <a:r>
              <a:rPr lang="ko-KR" altLang="en-US" dirty="0"/>
              <a:t>발생하지 않으려면 UnhandledExceptionMode.ThrowException을 </a:t>
            </a:r>
            <a:r>
              <a:rPr lang="ko-KR" altLang="en-US" dirty="0" smtClean="0"/>
              <a:t>지정한다.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r>
              <a:rPr lang="ko-KR" altLang="en-US" dirty="0" smtClean="0"/>
              <a:t>SetUnhandledExceptionMode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Application.Run 전에 호출해야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 smtClean="0"/>
              <a:t>SetUnhandledExceptionMode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번째 </a:t>
            </a:r>
            <a:r>
              <a:rPr lang="ko-KR" altLang="en-US" dirty="0" err="1"/>
              <a:t>파라미터에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smtClean="0"/>
              <a:t>지정하여 </a:t>
            </a:r>
            <a:r>
              <a:rPr lang="ko-KR" altLang="en-US" dirty="0"/>
              <a:t>애플리케이션 예외 모드로 </a:t>
            </a:r>
            <a:r>
              <a:rPr lang="ko-KR" altLang="en-US" dirty="0" smtClean="0"/>
              <a:t>한다</a:t>
            </a:r>
            <a:r>
              <a:rPr lang="en-US" altLang="ko-KR" dirty="0"/>
              <a:t>(</a:t>
            </a:r>
            <a:r>
              <a:rPr lang="ko-KR" altLang="en-US" dirty="0"/>
              <a:t>기본 값은 </a:t>
            </a:r>
            <a:r>
              <a:rPr lang="ko-KR" altLang="en-US" dirty="0" err="1"/>
              <a:t>스레드</a:t>
            </a:r>
            <a:r>
              <a:rPr lang="ko-KR" altLang="en-US" dirty="0"/>
              <a:t> 예외 모드</a:t>
            </a:r>
            <a:r>
              <a:rPr lang="en-US" altLang="ko-KR" dirty="0" smtClean="0"/>
              <a:t>).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12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74" y="687410"/>
            <a:ext cx="6319167" cy="56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1064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AppDomain.UnhandledException</a:t>
            </a:r>
            <a:r>
              <a:rPr lang="en-US" altLang="ko-KR" sz="3600" b="1" dirty="0"/>
              <a:t> </a:t>
            </a:r>
            <a:r>
              <a:rPr lang="ko-KR" altLang="en-US" sz="3600" b="1" dirty="0" smtClean="0"/>
              <a:t>이벤트 </a:t>
            </a:r>
            <a:r>
              <a:rPr lang="ko-KR" altLang="en-US" sz="3600" b="1" dirty="0"/>
              <a:t>사용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57" y="1247490"/>
            <a:ext cx="113060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AppDomain.UnhandledException</a:t>
            </a:r>
            <a:r>
              <a:rPr lang="ko-KR" altLang="en-US" dirty="0" smtClean="0"/>
              <a:t>이벤트를 사용해서 잡지 못한 </a:t>
            </a:r>
            <a:r>
              <a:rPr lang="ko-KR" altLang="en-US" dirty="0"/>
              <a:t>예외를 </a:t>
            </a:r>
            <a:r>
              <a:rPr lang="ko-KR" altLang="en-US" dirty="0" smtClean="0"/>
              <a:t>처리할 수 있다.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r>
              <a:rPr lang="ko-KR" altLang="en-US" dirty="0" smtClean="0"/>
              <a:t>UnhandledException 이벤트는 ThreadException 이벤트와 </a:t>
            </a:r>
            <a:r>
              <a:rPr lang="ko-KR" altLang="en-US" dirty="0"/>
              <a:t>달리 </a:t>
            </a:r>
            <a:r>
              <a:rPr lang="ko-KR" altLang="en-US" dirty="0" smtClean="0"/>
              <a:t>UI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/>
              <a:t>이외의 </a:t>
            </a:r>
            <a:r>
              <a:rPr lang="ko-KR" altLang="en-US" dirty="0" err="1"/>
              <a:t>스레드에서</a:t>
            </a:r>
            <a:r>
              <a:rPr lang="ko-KR" altLang="en-US" dirty="0"/>
              <a:t> 예외가 </a:t>
            </a:r>
            <a:r>
              <a:rPr lang="en-US" altLang="ko-KR" dirty="0" smtClean="0"/>
              <a:t>throw </a:t>
            </a:r>
            <a:r>
              <a:rPr lang="ko-KR" altLang="en-US" dirty="0" smtClean="0"/>
              <a:t>되는 경우라도 발생한다</a:t>
            </a:r>
            <a:r>
              <a:rPr lang="ko-KR" altLang="en-US" dirty="0"/>
              <a:t>. 또 </a:t>
            </a:r>
            <a:r>
              <a:rPr lang="ko-KR" altLang="en-US" dirty="0" smtClean="0"/>
              <a:t>Windows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 </a:t>
            </a:r>
            <a:r>
              <a:rPr lang="ko-KR" altLang="en-US" dirty="0"/>
              <a:t>애플리케이션만 아니라 콘솔 응용 프로그램에서도 사용할 수 </a:t>
            </a:r>
            <a:r>
              <a:rPr lang="ko-KR" altLang="en-US" dirty="0" smtClean="0"/>
              <a:t>있다</a:t>
            </a:r>
            <a:r>
              <a:rPr lang="ko-KR" altLang="en-US" dirty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 ThreadException 이벤트와 </a:t>
            </a:r>
            <a:r>
              <a:rPr lang="ko-KR" altLang="en-US" dirty="0"/>
              <a:t>달리 </a:t>
            </a:r>
            <a:r>
              <a:rPr lang="ko-KR" altLang="en-US" dirty="0" smtClean="0"/>
              <a:t>UnhandledException 이벤트 </a:t>
            </a:r>
            <a:r>
              <a:rPr lang="ko-KR" altLang="en-US" dirty="0" err="1"/>
              <a:t>핸들러가</a:t>
            </a:r>
            <a:r>
              <a:rPr lang="ko-KR" altLang="en-US" dirty="0"/>
              <a:t> 호출된 뒤에도 </a:t>
            </a:r>
            <a:r>
              <a:rPr lang="ko-KR" altLang="en-US" dirty="0" smtClean="0"/>
              <a:t>예외를 무시하지 않아서 </a:t>
            </a:r>
            <a:r>
              <a:rPr lang="ko-KR" altLang="en-US" dirty="0"/>
              <a:t>그대로 두면 통상은 "(애플리케이션)는 동작을 정지했습니다." </a:t>
            </a:r>
            <a:r>
              <a:rPr lang="ko-KR" altLang="en-US" dirty="0" smtClean="0"/>
              <a:t>라는 </a:t>
            </a:r>
            <a:r>
              <a:rPr lang="ko-KR" altLang="en-US" dirty="0"/>
              <a:t>대화 상자가 </a:t>
            </a:r>
            <a:r>
              <a:rPr lang="ko-KR" altLang="en-US" dirty="0" smtClean="0"/>
              <a:t>표시되면서 </a:t>
            </a:r>
            <a:r>
              <a:rPr lang="ko-KR" altLang="en-US" dirty="0"/>
              <a:t>애플리케이션은 </a:t>
            </a:r>
            <a:r>
              <a:rPr lang="ko-KR" altLang="en-US" dirty="0" smtClean="0"/>
              <a:t>종료한다.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err="1" smtClean="0"/>
              <a:t>UnhandledException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</a:t>
            </a:r>
            <a:r>
              <a:rPr lang="ko-KR" altLang="en-US" dirty="0" err="1"/>
              <a:t>핸들러에서</a:t>
            </a:r>
            <a:r>
              <a:rPr lang="ko-KR" altLang="en-US" dirty="0"/>
              <a:t> 애플리케이션을 종료시킬 때 </a:t>
            </a:r>
            <a:r>
              <a:rPr lang="en-US" altLang="ko-KR" dirty="0" err="1" smtClean="0"/>
              <a:t>Environment.Exit</a:t>
            </a:r>
            <a:r>
              <a:rPr lang="ko-KR" altLang="en-US" dirty="0" smtClean="0"/>
              <a:t>가 </a:t>
            </a:r>
            <a:r>
              <a:rPr lang="ko-KR" altLang="en-US" dirty="0"/>
              <a:t>아니라 </a:t>
            </a:r>
            <a:r>
              <a:rPr lang="en-US" altLang="ko-KR" dirty="0" err="1"/>
              <a:t>Application.Exit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smtClean="0"/>
              <a:t>사용하면 </a:t>
            </a:r>
            <a:r>
              <a:rPr lang="en-US" altLang="ko-KR" dirty="0" smtClean="0"/>
              <a:t>"(</a:t>
            </a:r>
            <a:r>
              <a:rPr lang="ko-KR" altLang="en-US" dirty="0"/>
              <a:t>애플리케이션</a:t>
            </a:r>
            <a:r>
              <a:rPr lang="en-US" altLang="ko-KR" dirty="0"/>
              <a:t>)</a:t>
            </a:r>
            <a:r>
              <a:rPr lang="ko-KR" altLang="en-US" dirty="0"/>
              <a:t>는 동작을 정지했습니다</a:t>
            </a:r>
            <a:r>
              <a:rPr lang="en-US" altLang="ko-KR" dirty="0" smtClean="0"/>
              <a:t>.“ </a:t>
            </a:r>
            <a:r>
              <a:rPr lang="ko-KR" altLang="en-US" dirty="0" smtClean="0"/>
              <a:t>라는 대화 </a:t>
            </a:r>
            <a:r>
              <a:rPr lang="ko-KR" altLang="en-US" dirty="0"/>
              <a:t>상자가 </a:t>
            </a:r>
            <a:r>
              <a:rPr lang="ko-KR" altLang="en-US" dirty="0" smtClean="0"/>
              <a:t>표시된다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1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30" y="728394"/>
            <a:ext cx="6522344" cy="5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1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잡지 못하는 예외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323556" y="1266706"/>
            <a:ext cx="114090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앞의 두 이벤트로도 </a:t>
            </a:r>
            <a:r>
              <a:rPr lang="ko-KR" altLang="en-US" dirty="0"/>
              <a:t>예외를 </a:t>
            </a:r>
            <a:r>
              <a:rPr lang="ko-KR" altLang="en-US" dirty="0" smtClean="0"/>
              <a:t>잡지지 </a:t>
            </a:r>
            <a:r>
              <a:rPr lang="ko-KR" altLang="en-US" dirty="0"/>
              <a:t>못하는 경우가 </a:t>
            </a:r>
            <a:r>
              <a:rPr lang="ko-KR" altLang="en-US" dirty="0" smtClean="0"/>
              <a:t>있다.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.NET </a:t>
            </a:r>
            <a:r>
              <a:rPr lang="ko-KR" altLang="en-US" dirty="0"/>
              <a:t>Framework 4.0에서는 기본적으로 파손 상태 예외(CSE</a:t>
            </a:r>
            <a:r>
              <a:rPr lang="ko-KR" altLang="en-US" dirty="0" smtClean="0"/>
              <a:t>)를 잡을 </a:t>
            </a:r>
            <a:r>
              <a:rPr lang="ko-KR" altLang="en-US" dirty="0"/>
              <a:t>수 </a:t>
            </a:r>
            <a:r>
              <a:rPr lang="ko-KR" altLang="en-US" dirty="0" smtClean="0"/>
              <a:t>없다</a:t>
            </a:r>
            <a:r>
              <a:rPr lang="ko-KR" altLang="en-US" dirty="0"/>
              <a:t>. 자세한 </a:t>
            </a:r>
            <a:r>
              <a:rPr lang="ko-KR" altLang="en-US" dirty="0" smtClean="0"/>
              <a:t>것은 "HandleProcessCorruptedStateExceptionsAttribute 클래스</a:t>
            </a:r>
            <a:r>
              <a:rPr lang="ko-KR" altLang="en-US" dirty="0"/>
              <a:t>"나 "파손 상태 예외를 </a:t>
            </a:r>
            <a:r>
              <a:rPr lang="ko-KR" altLang="en-US" dirty="0" smtClean="0"/>
              <a:t>처리", "</a:t>
            </a:r>
            <a:r>
              <a:rPr lang="ko-KR" altLang="en-US" dirty="0"/>
              <a:t>All about Corrupted State Exceptions in . </a:t>
            </a:r>
            <a:r>
              <a:rPr lang="ko-KR" altLang="en-US" dirty="0" smtClean="0"/>
              <a:t>NET4</a:t>
            </a:r>
            <a:r>
              <a:rPr lang="en-US" altLang="ko-KR" dirty="0"/>
              <a:t>”(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dotnetslackers.com/articles/net/All-about-Corrupted-State-Exceptions-in-NET4.aspx</a:t>
            </a:r>
            <a:r>
              <a:rPr lang="en-US" altLang="ko-KR" dirty="0" smtClean="0"/>
              <a:t> ) </a:t>
            </a:r>
            <a:r>
              <a:rPr lang="ko-KR" altLang="en-US" dirty="0" smtClean="0"/>
              <a:t>등을 참고해라.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r>
              <a:rPr lang="ko-KR" altLang="en-US" dirty="0"/>
              <a:t>64비트 환경에서는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의 Load 이벤트 </a:t>
            </a:r>
            <a:r>
              <a:rPr lang="ko-KR" altLang="en-US" dirty="0" err="1"/>
              <a:t>핸들러에서</a:t>
            </a:r>
            <a:r>
              <a:rPr lang="ko-KR" altLang="en-US" dirty="0"/>
              <a:t> </a:t>
            </a:r>
            <a:r>
              <a:rPr lang="en-US" altLang="ko-KR" dirty="0" smtClean="0"/>
              <a:t>throw</a:t>
            </a:r>
            <a:r>
              <a:rPr lang="ko-KR" altLang="en-US" dirty="0" smtClean="0"/>
              <a:t>된 </a:t>
            </a:r>
            <a:r>
              <a:rPr lang="ko-KR" altLang="en-US" dirty="0"/>
              <a:t>예외가 무시된다는 문제가 </a:t>
            </a:r>
            <a:r>
              <a:rPr lang="ko-KR" altLang="en-US" dirty="0" smtClean="0"/>
              <a:t>있다</a:t>
            </a:r>
            <a:r>
              <a:rPr lang="ko-KR" altLang="en-US" dirty="0"/>
              <a:t>. </a:t>
            </a:r>
            <a:r>
              <a:rPr lang="ko-KR" altLang="en-US" dirty="0" smtClean="0"/>
              <a:t>"</a:t>
            </a:r>
            <a:r>
              <a:rPr lang="ko-KR" altLang="en-US" dirty="0"/>
              <a:t>c#-VS2010 does not show unhandled exception message in a WinForms Application on a 64-bit version of </a:t>
            </a:r>
            <a:r>
              <a:rPr lang="ko-KR" altLang="en-US" dirty="0" smtClean="0"/>
              <a:t>Windows“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stackoverflow.com/questions/4933958/vs2010-does-not-show-unhandled-exception-message-in-a-winforms-application-on-a/4934010#4934010</a:t>
            </a:r>
            <a:r>
              <a:rPr lang="en-US" altLang="ko-KR" dirty="0" smtClean="0"/>
              <a:t> )</a:t>
            </a:r>
            <a:r>
              <a:rPr lang="ko-KR" altLang="en-US" smtClean="0"/>
              <a:t>등을 참고해라.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20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XXXX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61596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76</Words>
  <Application>Microsoft Office PowerPoint</Application>
  <PresentationFormat>와이드스크린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33</cp:revision>
  <dcterms:created xsi:type="dcterms:W3CDTF">2015-05-03T16:42:12Z</dcterms:created>
  <dcterms:modified xsi:type="dcterms:W3CDTF">2015-05-24T10:30:48Z</dcterms:modified>
</cp:coreProperties>
</file>