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1" r:id="rId3"/>
    <p:sldId id="297" r:id="rId4"/>
    <p:sldId id="29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D5A8-EE7C-419A-984C-8503E6765D9B}" type="datetimeFigureOut">
              <a:rPr lang="ko-KR" altLang="en-US" smtClean="0"/>
              <a:t>2015-05-24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evelopers.ba/8-ways-improve-asp-net-web-api-performa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1167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8 ways to improve ASP.NET Web API performance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7393" y="1847253"/>
            <a:ext cx="536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en-US" altLang="ko-KR" sz="2400" dirty="0"/>
              <a:t>) Use fastest JSON </a:t>
            </a:r>
            <a:r>
              <a:rPr lang="en-US" altLang="ko-KR" sz="2400" dirty="0" err="1"/>
              <a:t>serializer</a:t>
            </a:r>
            <a:endParaRPr lang="en-US" altLang="ko-KR" sz="2400" dirty="0" smtClean="0"/>
          </a:p>
        </p:txBody>
      </p:sp>
      <p:pic>
        <p:nvPicPr>
          <p:cNvPr id="2050" name="Picture 2" descr="SerializerPerformanceGr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3" y="2306738"/>
            <a:ext cx="8502607" cy="332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57" y="1168622"/>
            <a:ext cx="796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http://blog.developers.ba/8-ways-improve-asp-net-web-api-performance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39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194" y="1241740"/>
            <a:ext cx="9284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2) Manual JSON serialize from </a:t>
            </a:r>
            <a:r>
              <a:rPr lang="en-US" altLang="ko-KR" sz="2400" dirty="0" err="1" smtClean="0"/>
              <a:t>DataReader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/>
              <a:t>3) Use other formats if possible (protocol buffer, message pack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/>
              <a:t>4) Implement </a:t>
            </a:r>
            <a:r>
              <a:rPr lang="en-US" altLang="ko-KR" sz="2400" dirty="0" smtClean="0"/>
              <a:t>compression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/>
              <a:t>5) Use caching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858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284" y="1215982"/>
            <a:ext cx="928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6) Use classic ADO.NET if possible</a:t>
            </a:r>
            <a:endParaRPr lang="en-US" altLang="ko-KR" sz="2400" dirty="0" smtClean="0"/>
          </a:p>
        </p:txBody>
      </p:sp>
      <p:pic>
        <p:nvPicPr>
          <p:cNvPr id="3074" name="Picture 2" descr="ORMMa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87" y="1837274"/>
            <a:ext cx="7558313" cy="480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1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118" y="1293255"/>
            <a:ext cx="928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7) Implement 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 on methods of Web </a:t>
            </a:r>
            <a:r>
              <a:rPr lang="en-US" altLang="ko-KR" sz="2400" dirty="0" smtClean="0"/>
              <a:t>API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/>
              <a:t>8) Return Multiple </a:t>
            </a:r>
            <a:r>
              <a:rPr lang="en-US" altLang="ko-KR" sz="2400" dirty="0" err="1"/>
              <a:t>Resultsets</a:t>
            </a:r>
            <a:r>
              <a:rPr lang="en-US" altLang="ko-KR" sz="2400" dirty="0"/>
              <a:t> and combined results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6" y="2493584"/>
            <a:ext cx="4324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34</cp:revision>
  <dcterms:created xsi:type="dcterms:W3CDTF">2015-05-03T16:42:12Z</dcterms:created>
  <dcterms:modified xsi:type="dcterms:W3CDTF">2015-05-23T15:41:55Z</dcterms:modified>
</cp:coreProperties>
</file>