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0" r:id="rId8"/>
    <p:sldId id="269" r:id="rId9"/>
    <p:sldId id="26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2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1D9-F0EB-4D84-9172-42AD20A685BC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3A5D-ED78-49DD-9E9C-F7F29C77D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03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1D9-F0EB-4D84-9172-42AD20A685BC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3A5D-ED78-49DD-9E9C-F7F29C77D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51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1D9-F0EB-4D84-9172-42AD20A685BC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3A5D-ED78-49DD-9E9C-F7F29C77D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4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1D9-F0EB-4D84-9172-42AD20A685BC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3A5D-ED78-49DD-9E9C-F7F29C77D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2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1D9-F0EB-4D84-9172-42AD20A685BC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3A5D-ED78-49DD-9E9C-F7F29C77D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8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1D9-F0EB-4D84-9172-42AD20A685BC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3A5D-ED78-49DD-9E9C-F7F29C77D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7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1D9-F0EB-4D84-9172-42AD20A685BC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3A5D-ED78-49DD-9E9C-F7F29C77D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6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1D9-F0EB-4D84-9172-42AD20A685BC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3A5D-ED78-49DD-9E9C-F7F29C77D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8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1D9-F0EB-4D84-9172-42AD20A685BC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3A5D-ED78-49DD-9E9C-F7F29C77D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4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1D9-F0EB-4D84-9172-42AD20A685BC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3A5D-ED78-49DD-9E9C-F7F29C77D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13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D1D9-F0EB-4D84-9172-42AD20A685BC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3A5D-ED78-49DD-9E9C-F7F29C77D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79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2D1D9-F0EB-4D84-9172-42AD20A685BC}" type="datetimeFigureOut">
              <a:rPr lang="ko-KR" altLang="en-US" smtClean="0"/>
              <a:t>2014-02-17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D3A5D-ED78-49DD-9E9C-F7F29C77D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980728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mtClean="0"/>
              <a:t>ElastiCache for Redis</a:t>
            </a:r>
            <a:r>
              <a:rPr lang="ko-KR" altLang="en-US" sz="6000" b="1" smtClean="0"/>
              <a:t>를 본격적으로 도입해 보았다</a:t>
            </a:r>
            <a:endParaRPr lang="ko-KR" altLang="en-US" sz="6000" b="1"/>
          </a:p>
        </p:txBody>
      </p:sp>
      <p:sp>
        <p:nvSpPr>
          <p:cNvPr id="5" name="TextBox 4"/>
          <p:cNvSpPr txBox="1"/>
          <p:nvPr/>
        </p:nvSpPr>
        <p:spPr>
          <a:xfrm>
            <a:off x="4932040" y="530120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최흥배</a:t>
            </a:r>
            <a:endParaRPr lang="en-US" altLang="ko-KR" smtClean="0"/>
          </a:p>
          <a:p>
            <a:r>
              <a:rPr lang="en-US" altLang="ko-KR" smtClean="0"/>
              <a:t>twitter: @jacking75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24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933056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일본의 소셜 게임 개발사인 </a:t>
            </a:r>
            <a:r>
              <a:rPr lang="en-US" altLang="ko-KR" smtClean="0"/>
              <a:t>'gumi'</a:t>
            </a:r>
            <a:r>
              <a:rPr lang="ko-KR" altLang="en-US" smtClean="0"/>
              <a:t>에서 발표한 자료를 번역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(100% </a:t>
            </a:r>
            <a:r>
              <a:rPr lang="ko-KR" altLang="en-US" smtClean="0"/>
              <a:t>번역은 아님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gumi </a:t>
            </a:r>
            <a:r>
              <a:rPr lang="ko-KR" altLang="en-US" smtClean="0"/>
              <a:t>홈페이지</a:t>
            </a:r>
            <a:r>
              <a:rPr lang="en-US" altLang="ko-KR" smtClean="0"/>
              <a:t>: https://gu3.co.jp/</a:t>
            </a:r>
          </a:p>
          <a:p>
            <a:endParaRPr lang="en-US" altLang="ko-KR"/>
          </a:p>
          <a:p>
            <a:r>
              <a:rPr lang="ko-KR" altLang="en-US" smtClean="0"/>
              <a:t>원문</a:t>
            </a:r>
            <a:r>
              <a:rPr lang="en-US" altLang="ko-KR" smtClean="0"/>
              <a:t>: http://www.slideshare.net/hommatomonori/elasticache-for-redis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8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현재 운용 중인 서버 구성 예</a:t>
            </a:r>
            <a:endParaRPr lang="ko-KR" altLang="en-US" sz="36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743850" cy="442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68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ElastiCache for Redis</a:t>
            </a:r>
            <a:r>
              <a:rPr lang="ko-KR" altLang="en-US" sz="3600" b="1" smtClean="0"/>
              <a:t>를 이용한</a:t>
            </a:r>
            <a:r>
              <a:rPr lang="ko-KR" altLang="en-US" sz="3600" b="1" smtClean="0"/>
              <a:t> 서버 구성</a:t>
            </a:r>
            <a:endParaRPr lang="ko-KR" altLang="en-US" sz="3600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74" y="2060848"/>
            <a:ext cx="7815858" cy="390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68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앱에서 이용 예</a:t>
            </a:r>
            <a:endParaRPr lang="ko-KR" altLang="en-US" sz="3600" b="1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유저의 행동 결과를 즉각 반영하고 싶은 이벤트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사용 예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이벤트 랭킹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플레이어 매칭 처리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23448"/>
            <a:ext cx="263842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68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/>
              <a:t>운용에서 이용 예</a:t>
            </a:r>
            <a:endParaRPr lang="ko-KR" altLang="en-US" sz="3600" b="1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이벤트 수집 툴</a:t>
            </a:r>
            <a:r>
              <a:rPr lang="en-US" altLang="ko-KR" smtClean="0"/>
              <a:t>(Sentry)</a:t>
            </a:r>
            <a:r>
              <a:rPr lang="ko-KR" altLang="en-US" smtClean="0"/>
              <a:t>의 버퍼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최근 툴은 </a:t>
            </a:r>
            <a:r>
              <a:rPr lang="en-US" altLang="ko-KR" smtClean="0"/>
              <a:t>Redis</a:t>
            </a:r>
            <a:r>
              <a:rPr lang="ko-KR" altLang="en-US" smtClean="0"/>
              <a:t>를 이용한다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간단한 검증을 위해 </a:t>
            </a:r>
            <a:r>
              <a:rPr lang="en-US" altLang="ko-KR" smtClean="0"/>
              <a:t>EC2</a:t>
            </a:r>
            <a:r>
              <a:rPr lang="ko-KR" altLang="en-US" smtClean="0"/>
              <a:t>를 만드는 것은 비용이 크다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8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Redis </a:t>
            </a:r>
            <a:r>
              <a:rPr lang="ko-KR" altLang="en-US" sz="3600" b="1" smtClean="0"/>
              <a:t>서버 운용 현황</a:t>
            </a:r>
            <a:endParaRPr lang="ko-KR" altLang="en-US" sz="3600" b="1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master-slave </a:t>
            </a:r>
            <a:r>
              <a:rPr lang="ko-KR" altLang="en-US" smtClean="0"/>
              <a:t>구성이 메인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master</a:t>
            </a:r>
            <a:r>
              <a:rPr lang="ko-KR" altLang="en-US" smtClean="0"/>
              <a:t>는 </a:t>
            </a:r>
            <a:r>
              <a:rPr lang="en-US" altLang="ko-KR" smtClean="0"/>
              <a:t>RDB </a:t>
            </a:r>
            <a:r>
              <a:rPr lang="ko-KR" altLang="en-US" smtClean="0"/>
              <a:t>없이</a:t>
            </a:r>
            <a:r>
              <a:rPr lang="en-US" altLang="ko-KR" smtClean="0"/>
              <a:t>, slave </a:t>
            </a:r>
            <a:r>
              <a:rPr lang="ko-KR" altLang="en-US" smtClean="0"/>
              <a:t>측에서 스냅샷 생성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EC2(Xen)</a:t>
            </a:r>
            <a:r>
              <a:rPr lang="ko-KR" altLang="en-US" smtClean="0"/>
              <a:t>의 </a:t>
            </a:r>
            <a:r>
              <a:rPr lang="en-US" altLang="ko-KR" smtClean="0"/>
              <a:t>fork</a:t>
            </a:r>
            <a:r>
              <a:rPr lang="ko-KR" altLang="en-US" smtClean="0"/>
              <a:t>는 느리다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용도에 따라서 데이터 베이스를 복수 이용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최근은 </a:t>
            </a:r>
            <a:r>
              <a:rPr lang="en-US" altLang="ko-KR" smtClean="0"/>
              <a:t>memcached </a:t>
            </a:r>
            <a:r>
              <a:rPr lang="ko-KR" altLang="en-US" smtClean="0"/>
              <a:t>캐시를 </a:t>
            </a:r>
            <a:r>
              <a:rPr lang="en-US" altLang="ko-KR" smtClean="0"/>
              <a:t>redis</a:t>
            </a:r>
            <a:r>
              <a:rPr lang="ko-KR" altLang="en-US" smtClean="0"/>
              <a:t>로 이행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memcached</a:t>
            </a:r>
            <a:r>
              <a:rPr lang="ko-KR" altLang="en-US" smtClean="0"/>
              <a:t>의 </a:t>
            </a:r>
            <a:r>
              <a:rPr lang="en-US" altLang="ko-KR" smtClean="0"/>
              <a:t>eviction </a:t>
            </a:r>
            <a:r>
              <a:rPr lang="ko-KR" altLang="en-US" smtClean="0"/>
              <a:t>발생 타이밍은 개발자가 파악하기 힘들다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7544" y="6381328"/>
            <a:ext cx="60486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/>
              <a:t>Memcached</a:t>
            </a:r>
            <a:r>
              <a:rPr lang="ko-KR" altLang="en-US" sz="1200" smtClean="0"/>
              <a:t>의 확장성 개선 </a:t>
            </a:r>
            <a:r>
              <a:rPr lang="en-US" altLang="ko-KR" sz="1200" smtClean="0"/>
              <a:t>http://helloworld.naver.com/helloworld/151047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24068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ElastiCache for Redis</a:t>
            </a:r>
            <a:r>
              <a:rPr lang="ko-KR" altLang="en-US" sz="3600" b="1" smtClean="0"/>
              <a:t>에서 할 수 있는 것과 할 수 없는 것</a:t>
            </a:r>
            <a:endParaRPr lang="ko-KR" altLang="en-US" sz="3600" b="1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90753"/>
              </p:ext>
            </p:extLst>
          </p:nvPr>
        </p:nvGraphicFramePr>
        <p:xfrm>
          <a:off x="1043608" y="2204864"/>
          <a:ext cx="6912768" cy="33763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56384"/>
                <a:gridCol w="3456384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할 수 있는 것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할 수 없는 것</a:t>
                      </a:r>
                      <a:endParaRPr lang="ko-KR" altLang="en-US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EC2 </a:t>
                      </a:r>
                      <a:r>
                        <a:rPr lang="ko-KR" altLang="en-US" smtClean="0"/>
                        <a:t>운용에서 개방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자동 페일 오버</a:t>
                      </a:r>
                      <a:endParaRPr lang="ko-KR" altLang="en-US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S3</a:t>
                      </a:r>
                      <a:r>
                        <a:rPr lang="ko-KR" altLang="en-US" smtClean="0"/>
                        <a:t>에서 데이터 로드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RDB</a:t>
                      </a:r>
                      <a:r>
                        <a:rPr lang="ko-KR" altLang="en-US" smtClean="0"/>
                        <a:t>의 </a:t>
                      </a:r>
                      <a:r>
                        <a:rPr lang="en-US" altLang="ko-KR" smtClean="0"/>
                        <a:t>S3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백업</a:t>
                      </a:r>
                      <a:endParaRPr lang="ko-KR" altLang="en-US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AOF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파일 설정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인스턴스 타입 변경</a:t>
                      </a:r>
                      <a:endParaRPr lang="ko-KR" altLang="en-US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awscli</a:t>
                      </a:r>
                      <a:r>
                        <a:rPr lang="ko-KR" altLang="en-US" smtClean="0"/>
                        <a:t>에서도 다룰 수 있다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PITR(</a:t>
                      </a:r>
                      <a:r>
                        <a:rPr lang="ko-KR" altLang="en-US" smtClean="0"/>
                        <a:t>포인트 인 타임 리커버리</a:t>
                      </a:r>
                      <a:r>
                        <a:rPr lang="en-US" altLang="ko-KR" smtClean="0"/>
                        <a:t>) </a:t>
                      </a:r>
                      <a:r>
                        <a:rPr lang="ko-KR" altLang="en-US" smtClean="0"/>
                        <a:t>기능</a:t>
                      </a:r>
                      <a:endParaRPr lang="ko-KR" altLang="en-US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레플리카의 마스터 승격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68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32656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ElastiCache for Redis</a:t>
            </a:r>
            <a:r>
              <a:rPr lang="ko-KR" altLang="en-US" sz="3600" b="1" smtClean="0"/>
              <a:t>를 본격으로 도입해 보았다</a:t>
            </a:r>
            <a:endParaRPr lang="ko-KR" altLang="en-US" sz="3600" b="1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master</a:t>
            </a:r>
            <a:r>
              <a:rPr lang="ko-KR" altLang="en-US" smtClean="0"/>
              <a:t>의 가동 장소로서 성능적으로는 전혀 문제 없음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스냅샷을 이용하고 싶을 때는 </a:t>
            </a:r>
            <a:r>
              <a:rPr lang="en-US" altLang="ko-KR" smtClean="0"/>
              <a:t>EC2</a:t>
            </a:r>
            <a:r>
              <a:rPr lang="ko-KR" altLang="en-US" smtClean="0"/>
              <a:t>를 이용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FAQ</a:t>
            </a:r>
            <a:r>
              <a:rPr lang="ko-KR" altLang="en-US" smtClean="0"/>
              <a:t>나 공식 문서에도 추천하고 있다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mtClean="0"/>
              <a:t>cache.t1.micro</a:t>
            </a:r>
            <a:r>
              <a:rPr lang="ko-KR" altLang="en-US" smtClean="0"/>
              <a:t>는 </a:t>
            </a:r>
            <a:r>
              <a:rPr lang="en-US" altLang="ko-KR" smtClean="0"/>
              <a:t>appendonly</a:t>
            </a:r>
            <a:r>
              <a:rPr lang="ko-KR" altLang="en-US" smtClean="0"/>
              <a:t>를 지원하지 않는다</a:t>
            </a:r>
            <a:r>
              <a:rPr lang="en-US" altLang="ko-KR"/>
              <a:t/>
            </a:r>
            <a:br>
              <a:rPr lang="en-US" altLang="ko-KR"/>
            </a:b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mtClean="0"/>
              <a:t>장해 발생 시 행동은 아직 미 경험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AOF </a:t>
            </a:r>
            <a:r>
              <a:rPr lang="ko-KR" altLang="en-US" smtClean="0"/>
              <a:t>파일이 파괴 되거나</a:t>
            </a:r>
            <a:r>
              <a:rPr lang="en-US" altLang="ko-KR" smtClean="0"/>
              <a:t>, slave </a:t>
            </a:r>
            <a:r>
              <a:rPr lang="ko-KR" altLang="en-US" smtClean="0"/>
              <a:t>스냅 샷에서 복원 시킨 케이스는 있었다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8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160</Words>
  <Application>Microsoft Office PowerPoint</Application>
  <PresentationFormat>화면 슬라이드 쇼(4:3)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최흥배</cp:lastModifiedBy>
  <cp:revision>4</cp:revision>
  <dcterms:created xsi:type="dcterms:W3CDTF">2014-02-17T02:27:11Z</dcterms:created>
  <dcterms:modified xsi:type="dcterms:W3CDTF">2014-02-17T02:58:20Z</dcterms:modified>
</cp:coreProperties>
</file>