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1" r:id="rId9"/>
    <p:sldId id="264" r:id="rId10"/>
    <p:sldId id="267" r:id="rId11"/>
    <p:sldId id="271" r:id="rId12"/>
    <p:sldId id="272" r:id="rId13"/>
    <p:sldId id="270" r:id="rId14"/>
    <p:sldId id="273" r:id="rId15"/>
    <p:sldId id="268" r:id="rId16"/>
    <p:sldId id="262" r:id="rId17"/>
    <p:sldId id="266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5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6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2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5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B301-0643-48C0-9E82-21E5AFDCFA5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Tutorial#multiple-targe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Tutorial#logger-specific-rout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Configuration-API#exampl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nlog/nlog/wiki/Layout-render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log/nlog/wiki/Target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Examples#using-nlog-with-gmai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log.codeple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packages/NLo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s.smartnet.expressweb.jp/asp-net-mvc-logging%E3%81%AF%E3%80%81nlog%E3%81%8C%E3%83%99%E3%82%B9%E3%83%8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Too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1412776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mtClean="0"/>
              <a:t>NLog</a:t>
            </a:r>
            <a:endParaRPr lang="ko-KR" altLang="en-US" sz="6600" b="1"/>
          </a:p>
        </p:txBody>
      </p:sp>
      <p:sp>
        <p:nvSpPr>
          <p:cNvPr id="5" name="TextBox 4"/>
          <p:cNvSpPr txBox="1"/>
          <p:nvPr/>
        </p:nvSpPr>
        <p:spPr>
          <a:xfrm>
            <a:off x="6012160" y="544522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최흥배</a:t>
            </a:r>
            <a:endParaRPr lang="en-US" altLang="ko-KR" smtClean="0"/>
          </a:p>
          <a:p>
            <a:r>
              <a:rPr lang="en-US" altLang="ko-KR" smtClean="0"/>
              <a:t>twitter: @jacking75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1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9632" y="1268760"/>
            <a:ext cx="2542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Multiple targets</a:t>
            </a:r>
            <a:endParaRPr lang="ko-KR" altLang="en-US" sz="2400" b="1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559868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39752" y="524546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hlinkClick r:id="rId3"/>
              </a:rPr>
              <a:t>https://github.com/nlog/nlog/wiki/Tutorial#multiple-targets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1268760"/>
            <a:ext cx="3601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Logger-specific routing</a:t>
            </a:r>
            <a:endParaRPr lang="ko-KR" altLang="en-US" sz="2400" b="1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28838"/>
            <a:ext cx="67818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08548" y="473835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hlinkClick r:id="rId3"/>
              </a:rPr>
              <a:t>https://github.com/nlog/nlog/wiki/Tutorial#logger-specific-routing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5085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코드를 통한 설정</a:t>
            </a:r>
            <a:endParaRPr lang="ko-KR" altLang="en-US" sz="3200" b="1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39052"/>
            <a:ext cx="4032448" cy="566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27784" y="6525344"/>
            <a:ext cx="41044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hlinkClick r:id="rId3"/>
              </a:rPr>
              <a:t>https://github.com/nlog/NLog/wiki/Configuration-API#examples</a:t>
            </a:r>
            <a:r>
              <a:rPr lang="en-US" altLang="ko-KR" sz="1000" smtClean="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2451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로그 포맷</a:t>
            </a:r>
            <a:endParaRPr lang="ko-KR" altLang="en-US" sz="3200" b="1"/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Layouts </a:t>
            </a:r>
            <a:r>
              <a:rPr lang="ko-KR" altLang="en-US" smtClean="0"/>
              <a:t>로 로그 포맷을 지정한다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z="1400" smtClean="0"/>
              <a:t>&lt;target name="logfile" xsi:type="File" fileName="file.txt" layout="${date:format=yyyyMMddHHmmss} ${message}" /&gt;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Layout Randerers</a:t>
            </a:r>
            <a:br>
              <a:rPr lang="en-US" altLang="ko-KR" smtClean="0"/>
            </a:br>
            <a:r>
              <a:rPr lang="en-US" altLang="ko-KR" smtClean="0">
                <a:hlinkClick r:id="rId2"/>
              </a:rPr>
              <a:t>https://github.com/nlog/nlog/wiki/Layout-renderers</a:t>
            </a: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44" y="2780928"/>
            <a:ext cx="59245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50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0" y="330139"/>
            <a:ext cx="620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Targets</a:t>
            </a:r>
            <a:r>
              <a:rPr lang="ko-KR" altLang="en-US" sz="3200" b="1" smtClean="0"/>
              <a:t>과 </a:t>
            </a:r>
            <a:r>
              <a:rPr lang="en-US" altLang="ko-KR" sz="3200" b="1" smtClean="0"/>
              <a:t>WrapperTargets</a:t>
            </a:r>
            <a:endParaRPr lang="ko-KR" altLang="en-US" sz="3200" b="1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4553496" cy="56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00" y="1076126"/>
            <a:ext cx="4254674" cy="480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61000" y="6426828"/>
            <a:ext cx="3119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hlinkClick r:id="rId4"/>
              </a:rPr>
              <a:t>https://github.com/nlog/nlog/wiki/Targets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1409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0" y="330139"/>
            <a:ext cx="69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Targets</a:t>
            </a:r>
            <a:r>
              <a:rPr lang="ko-KR" altLang="en-US" sz="3200" b="1" smtClean="0"/>
              <a:t>과 </a:t>
            </a:r>
            <a:r>
              <a:rPr lang="en-US" altLang="ko-KR" sz="3200" b="1" smtClean="0"/>
              <a:t>WrapperTargets </a:t>
            </a:r>
            <a:r>
              <a:rPr lang="ko-KR" altLang="en-US" sz="3200" b="1" smtClean="0"/>
              <a:t>사용 예</a:t>
            </a:r>
            <a:endParaRPr lang="ko-KR" altLang="en-US" sz="3200" b="1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9105"/>
            <a:ext cx="7108616" cy="381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간단 예제 코드</a:t>
            </a:r>
            <a:endParaRPr lang="ko-KR" altLang="en-US" sz="3200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287004" cy="385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로그를 </a:t>
            </a:r>
            <a:r>
              <a:rPr lang="en-US" altLang="ko-KR" sz="3200" b="1" smtClean="0"/>
              <a:t>GMail</a:t>
            </a:r>
            <a:r>
              <a:rPr lang="ko-KR" altLang="en-US" sz="3200" b="1" smtClean="0"/>
              <a:t>로 보내기</a:t>
            </a:r>
            <a:endParaRPr lang="ko-KR" altLang="en-US" sz="3200" b="1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314450"/>
            <a:ext cx="51911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86000" y="5543550"/>
            <a:ext cx="41582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hlinkClick r:id="rId3"/>
              </a:rPr>
              <a:t>https://github.com/nlog/nlog/wiki/Examples#using-nlog-with-gmail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참고</a:t>
            </a:r>
            <a:endParaRPr lang="ko-KR" altLang="en-US" sz="3200" b="1"/>
          </a:p>
        </p:txBody>
      </p:sp>
      <p:sp>
        <p:nvSpPr>
          <p:cNvPr id="3" name="TextBox 2"/>
          <p:cNvSpPr txBox="1"/>
          <p:nvPr/>
        </p:nvSpPr>
        <p:spPr>
          <a:xfrm>
            <a:off x="531641" y="1196752"/>
            <a:ext cx="80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NLog </a:t>
            </a:r>
            <a:r>
              <a:rPr lang="ko-KR" altLang="en-US" smtClean="0"/>
              <a:t>관련 글 모음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https://github.com/nlog/nlog/wiki/Web-resources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0302"/>
            <a:ext cx="7943428" cy="568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15816" y="6381328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hlinkClick r:id="rId3"/>
              </a:rPr>
              <a:t>http://nlog.codeplex.com</a:t>
            </a:r>
            <a:r>
              <a:rPr lang="en-US" altLang="ko-KR" smtClean="0"/>
              <a:t>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특</a:t>
            </a:r>
            <a:r>
              <a:rPr lang="ko-KR" altLang="en-US" sz="3200" b="1"/>
              <a:t>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641" y="1196752"/>
            <a:ext cx="80007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오픈소스 닷넷 플랫폼 로그 라이브러리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.NET Compact, mono</a:t>
            </a:r>
            <a:r>
              <a:rPr lang="ko-KR" altLang="en-US" smtClean="0"/>
              <a:t>도 지원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사용이 쉽고</a:t>
            </a:r>
            <a:r>
              <a:rPr lang="en-US" altLang="ko-KR" smtClean="0"/>
              <a:t>, </a:t>
            </a:r>
            <a:r>
              <a:rPr lang="ko-KR" altLang="en-US" smtClean="0"/>
              <a:t>설정은 설정 파일과 소스 코드를 통한 </a:t>
            </a:r>
            <a:r>
              <a:rPr lang="en-US" altLang="ko-KR" smtClean="0"/>
              <a:t>2</a:t>
            </a:r>
            <a:r>
              <a:rPr lang="ko-KR" altLang="en-US" smtClean="0"/>
              <a:t>가지 방법 제공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옵션 지정으로 버퍼링</a:t>
            </a:r>
            <a:r>
              <a:rPr lang="en-US" altLang="ko-KR" smtClean="0"/>
              <a:t>, </a:t>
            </a:r>
            <a:r>
              <a:rPr lang="ko-KR" altLang="en-US" smtClean="0"/>
              <a:t>비동기</a:t>
            </a:r>
            <a:r>
              <a:rPr lang="en-US" altLang="ko-KR" smtClean="0"/>
              <a:t>, </a:t>
            </a:r>
            <a:r>
              <a:rPr lang="ko-KR" altLang="en-US" smtClean="0"/>
              <a:t>로드 밸런싱</a:t>
            </a:r>
            <a:r>
              <a:rPr lang="en-US" altLang="ko-KR" smtClean="0"/>
              <a:t>, </a:t>
            </a:r>
            <a:r>
              <a:rPr lang="ko-KR" altLang="en-US" smtClean="0"/>
              <a:t>장애대처 등을 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출력 옵션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Files - single file or multiple, with automatic file naming and archival</a:t>
            </a:r>
            <a:br>
              <a:rPr lang="en-US" altLang="ko-KR" smtClean="0"/>
            </a:br>
            <a:r>
              <a:rPr lang="en-US" altLang="ko-KR" smtClean="0"/>
              <a:t>Event Log - local or remote</a:t>
            </a:r>
            <a:br>
              <a:rPr lang="en-US" altLang="ko-KR" smtClean="0"/>
            </a:br>
            <a:r>
              <a:rPr lang="en-US" altLang="ko-KR" smtClean="0"/>
              <a:t>Database - store your logs in databases supported by .NET</a:t>
            </a:r>
            <a:br>
              <a:rPr lang="en-US" altLang="ko-KR" smtClean="0"/>
            </a:br>
            <a:r>
              <a:rPr lang="en-US" altLang="ko-KR" smtClean="0"/>
              <a:t>Network - using TCP, UDP, SOAP, MSMQ protocols</a:t>
            </a:r>
            <a:br>
              <a:rPr lang="en-US" altLang="ko-KR" smtClean="0"/>
            </a:br>
            <a:r>
              <a:rPr lang="en-US" altLang="ko-KR" smtClean="0"/>
              <a:t>Command-line console - including color coding of messages</a:t>
            </a:r>
            <a:br>
              <a:rPr lang="en-US" altLang="ko-KR" smtClean="0"/>
            </a:br>
            <a:r>
              <a:rPr lang="en-US" altLang="ko-KR" smtClean="0"/>
              <a:t>E-mail - you can receive emails whenever application errors occur</a:t>
            </a:r>
            <a:br>
              <a:rPr lang="en-US" altLang="ko-KR" smtClean="0"/>
            </a:br>
            <a:r>
              <a:rPr lang="en-US" altLang="ko-KR" smtClean="0"/>
              <a:t>ASP.NET trace</a:t>
            </a:r>
            <a:br>
              <a:rPr lang="en-US" altLang="ko-KR" smtClean="0"/>
            </a:br>
            <a:r>
              <a:rPr lang="ko-KR" altLang="en-US" smtClean="0"/>
              <a:t>등등</a:t>
            </a:r>
            <a:r>
              <a:rPr lang="en-US" altLang="ko-KR" smtClean="0"/>
              <a:t>…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NuGet </a:t>
            </a:r>
            <a:r>
              <a:rPr lang="ko-KR" altLang="en-US" smtClean="0"/>
              <a:t>지원</a:t>
            </a:r>
            <a:r>
              <a:rPr lang="en-US" altLang="ko-KR" smtClean="0"/>
              <a:t>. </a:t>
            </a:r>
            <a:r>
              <a:rPr lang="en-US" altLang="ko-KR" smtClean="0">
                <a:hlinkClick r:id="rId2"/>
              </a:rPr>
              <a:t>http://www.nuget.org/packages/NLog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99333"/>
            <a:ext cx="5373678" cy="285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4203" y="141277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성능 비교</a:t>
            </a:r>
            <a:r>
              <a:rPr lang="en-US" altLang="ko-KR" sz="2400" b="1" smtClean="0"/>
              <a:t>. 10000</a:t>
            </a:r>
            <a:r>
              <a:rPr lang="ko-KR" altLang="en-US" sz="2400" b="1" smtClean="0"/>
              <a:t>회 디버그 로그 출력</a:t>
            </a:r>
            <a:r>
              <a:rPr lang="en-US" altLang="ko-KR" sz="2400" b="1" smtClean="0"/>
              <a:t>(</a:t>
            </a:r>
            <a:r>
              <a:rPr lang="ko-KR" altLang="en-US" sz="2400" b="1" smtClean="0"/>
              <a:t>초</a:t>
            </a:r>
            <a:r>
              <a:rPr lang="en-US" altLang="ko-KR" sz="2400" b="1" smtClean="0"/>
              <a:t>)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1835696" y="5141223"/>
            <a:ext cx="5472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hlinkClick r:id="rId3"/>
              </a:rPr>
              <a:t>http://vs.smartnet.expressweb.jp/asp-net-mvc-logging%E3%81%AF%E3%80%81nlog%E3%81%8C%E3%83%99%E3%82%B9%E3%83%88/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115616" y="5746847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* </a:t>
            </a:r>
            <a:r>
              <a:rPr lang="ko-KR" altLang="en-US" sz="1200" smtClean="0"/>
              <a:t>로깅 성능 보다는 </a:t>
            </a:r>
            <a:r>
              <a:rPr lang="en-US" altLang="ko-KR" sz="1200" smtClean="0"/>
              <a:t>(</a:t>
            </a:r>
            <a:r>
              <a:rPr lang="ko-KR" altLang="en-US" sz="1200" smtClean="0"/>
              <a:t>로테이션에 의한</a:t>
            </a:r>
            <a:r>
              <a:rPr lang="en-US" altLang="ko-KR" sz="1200" smtClean="0"/>
              <a:t>)</a:t>
            </a:r>
            <a:r>
              <a:rPr lang="ko-KR" altLang="en-US" sz="1200" smtClean="0"/>
              <a:t>로그 파일 생성 방법에 따른 차이에 의해 발생한 것이 수도 있음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51111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로그 뷰어 지원</a:t>
            </a:r>
            <a:endParaRPr lang="ko-KR" altLang="en-US" sz="2400" b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896544" cy="38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8943" y="5670178"/>
            <a:ext cx="2984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hlinkClick r:id="rId3"/>
              </a:rPr>
              <a:t>https://github.com/nlog/nlog/wiki/Tools</a:t>
            </a:r>
            <a:endParaRPr lang="ko-KR" altLang="en-US" sz="12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24943"/>
            <a:ext cx="3792290" cy="22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62113"/>
            <a:ext cx="7753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설</a:t>
            </a:r>
            <a:r>
              <a:rPr lang="ko-KR" altLang="en-US" sz="3200" b="1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641" y="1196752"/>
            <a:ext cx="80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NuGet </a:t>
            </a:r>
            <a:r>
              <a:rPr lang="ko-KR" altLang="en-US" smtClean="0"/>
              <a:t>으로 설치하면 </a:t>
            </a:r>
            <a:r>
              <a:rPr lang="en-US" altLang="ko-KR" smtClean="0"/>
              <a:t>NLog.config </a:t>
            </a:r>
            <a:r>
              <a:rPr lang="ko-KR" altLang="en-US" smtClean="0"/>
              <a:t>라는 설정 파일이 생긴다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물론 소스 코드에 직접 설정도 가능하다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5036220" cy="462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Target</a:t>
            </a:r>
            <a:r>
              <a:rPr lang="ko-KR" altLang="en-US" smtClean="0"/>
              <a:t>을 복수 이용할 수 있으므로 메일용 타겟과 룰을 아래처럼 추가하면 치명적인 에러가 발생할 때 메일을 보내준다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3886170" cy="32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9872" y="2132856"/>
            <a:ext cx="13681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에러 발생</a:t>
            </a:r>
            <a:r>
              <a:rPr lang="en-US" altLang="ko-KR" sz="1400" smtClean="0"/>
              <a:t>"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419872" y="2924944"/>
            <a:ext cx="1800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에러가 발생했다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50" y="5733256"/>
            <a:ext cx="402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32327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48264" y="56703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Rule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65341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551723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독자적인 설정 파일이 아닌 기존의 설정 파일</a:t>
            </a:r>
            <a:r>
              <a:rPr lang="en-US" altLang="ko-KR" smtClean="0"/>
              <a:t>(app.config, web.config)</a:t>
            </a:r>
            <a:r>
              <a:rPr lang="ko-KR" altLang="en-US" smtClean="0"/>
              <a:t>을 사용할 수도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161</Words>
  <Application>Microsoft Office PowerPoint</Application>
  <PresentationFormat>화면 슬라이드 쇼(4:3)</PresentationFormat>
  <Paragraphs>41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15</cp:revision>
  <dcterms:created xsi:type="dcterms:W3CDTF">2014-03-31T01:22:21Z</dcterms:created>
  <dcterms:modified xsi:type="dcterms:W3CDTF">2014-03-31T04:35:21Z</dcterms:modified>
</cp:coreProperties>
</file>