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6" r:id="rId10"/>
    <p:sldId id="264" r:id="rId11"/>
    <p:sldId id="268" r:id="rId12"/>
    <p:sldId id="269" r:id="rId13"/>
    <p:sldId id="265" r:id="rId14"/>
    <p:sldId id="27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2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8BE4-44B7-443C-B6E4-F8C91556EA69}" type="datetimeFigureOut">
              <a:rPr lang="ko-KR" altLang="en-US" smtClean="0"/>
              <a:t>2014-05-30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6F3A-F8AD-426D-B3D5-706F89866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9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8BE4-44B7-443C-B6E4-F8C91556EA69}" type="datetimeFigureOut">
              <a:rPr lang="ko-KR" altLang="en-US" smtClean="0"/>
              <a:t>2014-05-30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6F3A-F8AD-426D-B3D5-706F89866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49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8BE4-44B7-443C-B6E4-F8C91556EA69}" type="datetimeFigureOut">
              <a:rPr lang="ko-KR" altLang="en-US" smtClean="0"/>
              <a:t>2014-05-30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6F3A-F8AD-426D-B3D5-706F89866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20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8BE4-44B7-443C-B6E4-F8C91556EA69}" type="datetimeFigureOut">
              <a:rPr lang="ko-KR" altLang="en-US" smtClean="0"/>
              <a:t>2014-05-30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6F3A-F8AD-426D-B3D5-706F89866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13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8BE4-44B7-443C-B6E4-F8C91556EA69}" type="datetimeFigureOut">
              <a:rPr lang="ko-KR" altLang="en-US" smtClean="0"/>
              <a:t>2014-05-30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6F3A-F8AD-426D-B3D5-706F89866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77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8BE4-44B7-443C-B6E4-F8C91556EA69}" type="datetimeFigureOut">
              <a:rPr lang="ko-KR" altLang="en-US" smtClean="0"/>
              <a:t>2014-05-30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6F3A-F8AD-426D-B3D5-706F89866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34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8BE4-44B7-443C-B6E4-F8C91556EA69}" type="datetimeFigureOut">
              <a:rPr lang="ko-KR" altLang="en-US" smtClean="0"/>
              <a:t>2014-05-30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6F3A-F8AD-426D-B3D5-706F89866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20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8BE4-44B7-443C-B6E4-F8C91556EA69}" type="datetimeFigureOut">
              <a:rPr lang="ko-KR" altLang="en-US" smtClean="0"/>
              <a:t>2014-05-30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6F3A-F8AD-426D-B3D5-706F89866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13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8BE4-44B7-443C-B6E4-F8C91556EA69}" type="datetimeFigureOut">
              <a:rPr lang="ko-KR" altLang="en-US" smtClean="0"/>
              <a:t>2014-05-30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6F3A-F8AD-426D-B3D5-706F89866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72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8BE4-44B7-443C-B6E4-F8C91556EA69}" type="datetimeFigureOut">
              <a:rPr lang="ko-KR" altLang="en-US" smtClean="0"/>
              <a:t>2014-05-30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6F3A-F8AD-426D-B3D5-706F89866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98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8BE4-44B7-443C-B6E4-F8C91556EA69}" type="datetimeFigureOut">
              <a:rPr lang="ko-KR" altLang="en-US" smtClean="0"/>
              <a:t>2014-05-30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6F3A-F8AD-426D-B3D5-706F89866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67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88BE4-44B7-443C-B6E4-F8C91556EA69}" type="datetimeFigureOut">
              <a:rPr lang="ko-KR" altLang="en-US" smtClean="0"/>
              <a:t>2014-05-30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F3A-F8AD-426D-B3D5-706F89866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smtClean="0"/>
              <a:t>GrowthForecast</a:t>
            </a:r>
            <a:endParaRPr lang="ko-KR" altLang="en-US" sz="6000" b="1"/>
          </a:p>
        </p:txBody>
      </p:sp>
      <p:sp>
        <p:nvSpPr>
          <p:cNvPr id="4" name="TextBox 3"/>
          <p:cNvSpPr txBox="1"/>
          <p:nvPr/>
        </p:nvSpPr>
        <p:spPr>
          <a:xfrm>
            <a:off x="5796136" y="5733256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</a:t>
            </a:r>
            <a:r>
              <a:rPr lang="ko-KR" altLang="en-US" smtClean="0"/>
              <a:t>최흥배</a:t>
            </a:r>
            <a:endParaRPr lang="en-US" altLang="ko-KR"/>
          </a:p>
          <a:p>
            <a:r>
              <a:rPr lang="en-US" altLang="ko-KR" smtClean="0"/>
              <a:t>twitter: @jacking75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3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growth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915" y="404664"/>
            <a:ext cx="5256584" cy="610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559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blog.nomadscafe.jp/2011/12/01/graph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80728"/>
            <a:ext cx="7750894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4725144"/>
            <a:ext cx="7750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2</a:t>
            </a:r>
            <a:r>
              <a:rPr lang="ko-KR" altLang="en-US" smtClean="0"/>
              <a:t>분마다 </a:t>
            </a:r>
            <a:r>
              <a:rPr lang="en-US" altLang="ko-KR" smtClean="0"/>
              <a:t>date +'%M"</a:t>
            </a:r>
            <a:r>
              <a:rPr lang="ko-KR" altLang="en-US" smtClean="0"/>
              <a:t>의 결과를 </a:t>
            </a:r>
            <a:r>
              <a:rPr lang="en-US" altLang="ko-KR" smtClean="0"/>
              <a:t>mode=count</a:t>
            </a:r>
            <a:r>
              <a:rPr lang="ko-KR" altLang="en-US" smtClean="0"/>
              <a:t>로 보낸어서 그린 그래프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위의 </a:t>
            </a:r>
            <a:r>
              <a:rPr lang="en-US" altLang="ko-KR" smtClean="0"/>
              <a:t>2</a:t>
            </a:r>
            <a:r>
              <a:rPr lang="ko-KR" altLang="en-US" smtClean="0"/>
              <a:t>개는 </a:t>
            </a:r>
            <a:r>
              <a:rPr lang="en-US" altLang="ko-KR" smtClean="0"/>
              <a:t>32</a:t>
            </a:r>
            <a:r>
              <a:rPr lang="ko-KR" altLang="en-US" smtClean="0"/>
              <a:t>시간과 </a:t>
            </a:r>
            <a:r>
              <a:rPr lang="en-US" altLang="ko-KR" smtClean="0"/>
              <a:t>1</a:t>
            </a:r>
            <a:r>
              <a:rPr lang="ko-KR" altLang="en-US" smtClean="0"/>
              <a:t>주일간</a:t>
            </a:r>
            <a:r>
              <a:rPr lang="en-US" altLang="ko-KR" smtClean="0"/>
              <a:t>. mode</a:t>
            </a:r>
            <a:r>
              <a:rPr lang="ko-KR" altLang="en-US" smtClean="0"/>
              <a:t>가 </a:t>
            </a:r>
            <a:r>
              <a:rPr lang="en-US" altLang="ko-KR" smtClean="0"/>
              <a:t>count </a:t>
            </a:r>
            <a:r>
              <a:rPr lang="ko-KR" altLang="en-US" smtClean="0"/>
              <a:t>이므로 일방향으로 증가한다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362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graph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48680"/>
            <a:ext cx="5256584" cy="475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5445224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차분 그래프 표시</a:t>
            </a:r>
            <a:r>
              <a:rPr lang="en-US" altLang="ko-KR" smtClean="0"/>
              <a:t>, </a:t>
            </a:r>
            <a:r>
              <a:rPr lang="ko-KR" altLang="en-US" smtClean="0"/>
              <a:t>비 표시 그래프 색</a:t>
            </a:r>
            <a:r>
              <a:rPr lang="en-US" altLang="ko-KR" smtClean="0"/>
              <a:t>, </a:t>
            </a:r>
            <a:r>
              <a:rPr lang="ko-KR" altLang="en-US" smtClean="0"/>
              <a:t>단위 등은  </a:t>
            </a:r>
            <a:r>
              <a:rPr lang="en-US" altLang="ko-KR" smtClean="0"/>
              <a:t>Web</a:t>
            </a:r>
            <a:r>
              <a:rPr lang="ko-KR" altLang="en-US" smtClean="0"/>
              <a:t> 상의</a:t>
            </a:r>
            <a:r>
              <a:rPr lang="en-US" altLang="ko-KR" smtClean="0"/>
              <a:t> UI</a:t>
            </a:r>
            <a:r>
              <a:rPr lang="ko-KR" altLang="en-US" smtClean="0"/>
              <a:t>에서 변경 가능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56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404664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/>
              <a:t>복합 그래프</a:t>
            </a:r>
            <a:endParaRPr lang="ko-KR" altLang="en-US" sz="2800" b="1"/>
          </a:p>
        </p:txBody>
      </p:sp>
      <p:sp>
        <p:nvSpPr>
          <p:cNvPr id="6" name="TextBox 5"/>
          <p:cNvSpPr txBox="1"/>
          <p:nvPr/>
        </p:nvSpPr>
        <p:spPr>
          <a:xfrm>
            <a:off x="467544" y="1268760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복수의 데이터를 하나의 그래프로 모아서 표시할 수 있는 기능도 있다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56" y="2204864"/>
            <a:ext cx="7563688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7424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404664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/>
              <a:t>참고</a:t>
            </a:r>
            <a:endParaRPr lang="ko-KR" altLang="en-US" sz="2800" b="1"/>
          </a:p>
        </p:txBody>
      </p:sp>
      <p:sp>
        <p:nvSpPr>
          <p:cNvPr id="6" name="TextBox 5"/>
          <p:cNvSpPr txBox="1"/>
          <p:nvPr/>
        </p:nvSpPr>
        <p:spPr>
          <a:xfrm>
            <a:off x="467544" y="1052736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altLang="ko-KR" sz="1400" smtClean="0"/>
              <a:t>GrowthForecast</a:t>
            </a:r>
            <a:br>
              <a:rPr lang="de-DE" altLang="ko-KR" sz="1400" smtClean="0"/>
            </a:br>
            <a:r>
              <a:rPr lang="de-DE" altLang="ko-KR" sz="1400" smtClean="0"/>
              <a:t>http://kazeburo.github.io/GrowthForecast/index.ja.html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altLang="ko-KR" sz="140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altLang="ko-KR" sz="1400" smtClean="0"/>
              <a:t>GrowthForecast</a:t>
            </a:r>
            <a:r>
              <a:rPr lang="ko-KR" altLang="de-DE" sz="1400" smtClean="0"/>
              <a:t>ことはじめ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de-DE" altLang="ko-KR" sz="1400" smtClean="0"/>
              <a:t>http://www.slideshare.net/makototaniwaki/growthforecast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altLang="ko-KR" sz="140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altLang="ko-KR" sz="1400" smtClean="0"/>
              <a:t>GrowthForecast</a:t>
            </a:r>
            <a:r>
              <a:rPr lang="ko-KR" altLang="de-DE" sz="1400" smtClean="0"/>
              <a:t>というグラフ表示ツールで捗る話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de-DE" altLang="ko-KR" sz="1400" smtClean="0"/>
              <a:t>http://blog.nomadscafe.jp/2011/12/growthforecast.html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altLang="ko-KR" sz="140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altLang="ko-KR" sz="1400" smtClean="0"/>
              <a:t>GrowthForecast</a:t>
            </a:r>
            <a:r>
              <a:rPr lang="ko-KR" altLang="de-DE" sz="1400" smtClean="0"/>
              <a:t>でパフォーマンス情報を可視化する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de-DE" altLang="ko-KR" sz="1400" smtClean="0"/>
              <a:t>http://pgsqldeepdive.blogspot.kr/2012/12/growthforecast.html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altLang="ko-KR" sz="140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altLang="ko-KR" sz="1400" smtClean="0"/>
              <a:t>GrowthForecast</a:t>
            </a:r>
            <a:r>
              <a:rPr lang="ko-KR" altLang="de-DE" sz="1400" smtClean="0"/>
              <a:t>の</a:t>
            </a:r>
            <a:r>
              <a:rPr lang="de-DE" altLang="ko-KR" sz="1400" smtClean="0"/>
              <a:t>JSON API</a:t>
            </a:r>
            <a:r>
              <a:rPr lang="ko-KR" altLang="de-DE" sz="1400" smtClean="0"/>
              <a:t>およびクライアントライブラリについて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de-DE" altLang="ko-KR" sz="1400" smtClean="0"/>
              <a:t>http://d.hatena.ne.jp/tagomoris/20130103/1357210812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altLang="ko-KR" sz="140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altLang="ko-KR" sz="1400" smtClean="0"/>
              <a:t>growthforecast-client (gem) </a:t>
            </a:r>
            <a:r>
              <a:rPr lang="ko-KR" altLang="de-DE" sz="1400" smtClean="0"/>
              <a:t>をリリースしました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de-DE" altLang="ko-KR" sz="1400" smtClean="0"/>
              <a:t>http://blog.livedoor.jp/sonots/archives/23795817.html</a:t>
            </a:r>
            <a:br>
              <a:rPr lang="de-DE" altLang="ko-KR" sz="1400" smtClean="0"/>
            </a:br>
            <a:r>
              <a:rPr lang="de-DE" altLang="ko-KR" sz="1400" smtClean="0"/>
              <a:t>http://yohoushi.github.io/yohoushi/jp/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altLang="ko-KR" sz="140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altLang="ko-KR" sz="1400" smtClean="0"/>
              <a:t>GrowthForecast</a:t>
            </a:r>
            <a:r>
              <a:rPr lang="ko-KR" altLang="de-DE" sz="1400" smtClean="0"/>
              <a:t>で</a:t>
            </a:r>
            <a:r>
              <a:rPr lang="de-DE" altLang="ko-KR" sz="1400" smtClean="0"/>
              <a:t>API</a:t>
            </a:r>
            <a:r>
              <a:rPr lang="ko-KR" altLang="de-DE" sz="1400" smtClean="0"/>
              <a:t>使って複合グラフ作ったり、グラフの色を変えたりしてみた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de-DE" altLang="ko-KR" sz="1400" smtClean="0"/>
              <a:t>http://mikeda.hatenablog.com/entry/20121230/1356835780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altLang="ko-KR" sz="140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altLang="ko-KR" sz="1400" smtClean="0"/>
              <a:t>fluentd</a:t>
            </a:r>
            <a:r>
              <a:rPr lang="ko-KR" altLang="de-DE" sz="1400" smtClean="0"/>
              <a:t>使って</a:t>
            </a:r>
            <a:r>
              <a:rPr lang="de-DE" altLang="ko-KR" sz="1400" smtClean="0"/>
              <a:t>dstat</a:t>
            </a:r>
            <a:r>
              <a:rPr lang="ko-KR" altLang="de-DE" sz="1400" smtClean="0"/>
              <a:t>の結果を</a:t>
            </a:r>
            <a:r>
              <a:rPr lang="de-DE" altLang="ko-KR" sz="1400" smtClean="0"/>
              <a:t>growthforecast</a:t>
            </a:r>
            <a:r>
              <a:rPr lang="ko-KR" altLang="de-DE" sz="1400" smtClean="0"/>
              <a:t>で表示する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de-DE" altLang="ko-KR" sz="1400" smtClean="0"/>
              <a:t>http://tjun.org/blog/2012/06/fluentd-dstat-growthforecast/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367178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404664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GrowthForecast ?</a:t>
            </a:r>
            <a:endParaRPr lang="ko-KR" altLang="en-US" sz="2800" b="1"/>
          </a:p>
        </p:txBody>
      </p:sp>
      <p:sp>
        <p:nvSpPr>
          <p:cNvPr id="6" name="TextBox 5"/>
          <p:cNvSpPr txBox="1"/>
          <p:nvPr/>
        </p:nvSpPr>
        <p:spPr>
          <a:xfrm>
            <a:off x="467544" y="1268760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숫자를 가시화하는 툴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en-US" altLang="ko-KR" smtClean="0"/>
              <a:t>CPU </a:t>
            </a:r>
            <a:r>
              <a:rPr lang="ko-KR" altLang="en-US" smtClean="0"/>
              <a:t>사용률</a:t>
            </a:r>
            <a:r>
              <a:rPr lang="en-US" altLang="ko-KR" smtClean="0"/>
              <a:t>, </a:t>
            </a:r>
            <a:r>
              <a:rPr lang="ko-KR" altLang="en-US" smtClean="0"/>
              <a:t>응답시간</a:t>
            </a:r>
            <a:r>
              <a:rPr lang="en-US" altLang="ko-KR" smtClean="0"/>
              <a:t>, </a:t>
            </a:r>
            <a:r>
              <a:rPr lang="ko-KR" altLang="en-US" smtClean="0"/>
              <a:t>디스크 사용률</a:t>
            </a:r>
            <a:r>
              <a:rPr lang="en-US" altLang="ko-KR" smtClean="0"/>
              <a:t>, </a:t>
            </a:r>
            <a:r>
              <a:rPr lang="ko-KR" altLang="en-US" smtClean="0"/>
              <a:t>접속자 수 등</a:t>
            </a:r>
            <a:r>
              <a:rPr lang="en-US" altLang="ko-KR" smtClean="0"/>
              <a:t>…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Perl</a:t>
            </a:r>
            <a:r>
              <a:rPr lang="ko-KR" altLang="en-US" smtClean="0"/>
              <a:t>로 만들어졌다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아주 간단하게 숫자를 입력할 수 있다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그래프를 그려주고</a:t>
            </a:r>
            <a:r>
              <a:rPr lang="en-US" altLang="ko-KR" smtClean="0"/>
              <a:t>, </a:t>
            </a:r>
            <a:r>
              <a:rPr lang="ko-KR" altLang="en-US" smtClean="0"/>
              <a:t>웹서버도 제공해주므로 쉽게 볼수 있다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공식 페이지</a:t>
            </a:r>
            <a:r>
              <a:rPr lang="en-US" altLang="ko-KR" smtClean="0"/>
              <a:t>. http://kazeburo.github.io/GrowthForecast/index.html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데이터 저장은 기본은 </a:t>
            </a:r>
            <a:r>
              <a:rPr lang="en-US" altLang="ko-KR" smtClean="0"/>
              <a:t>SQLite. </a:t>
            </a:r>
            <a:r>
              <a:rPr lang="ko-KR" altLang="en-US" smtClean="0"/>
              <a:t>선택으로 </a:t>
            </a:r>
            <a:r>
              <a:rPr lang="en-US" altLang="ko-KR" smtClean="0"/>
              <a:t>MySQL</a:t>
            </a:r>
            <a:r>
              <a:rPr lang="ko-KR" altLang="en-US" smtClean="0"/>
              <a:t>을 사용할 수 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54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404664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/>
              <a:t>설치</a:t>
            </a:r>
            <a:endParaRPr lang="ko-KR" altLang="en-US" sz="2800" b="1"/>
          </a:p>
        </p:txBody>
      </p:sp>
      <p:sp>
        <p:nvSpPr>
          <p:cNvPr id="6" name="TextBox 5"/>
          <p:cNvSpPr txBox="1"/>
          <p:nvPr/>
        </p:nvSpPr>
        <p:spPr>
          <a:xfrm>
            <a:off x="467544" y="1268760"/>
            <a:ext cx="82089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리눅스만 지원한다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en-US" altLang="ko-KR" smtClean="0"/>
              <a:t>yum, apt </a:t>
            </a:r>
            <a:r>
              <a:rPr lang="ko-KR" altLang="en-US" smtClean="0"/>
              <a:t>두 개의 패키지가 있다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Ubuntu</a:t>
            </a:r>
            <a:br>
              <a:rPr lang="en-US" altLang="ko-KR" smtClean="0"/>
            </a:br>
            <a:r>
              <a:rPr lang="ko-KR" altLang="en-US" smtClean="0"/>
              <a:t>설치할 때 </a:t>
            </a:r>
            <a:r>
              <a:rPr lang="en-US" altLang="ko-KR" smtClean="0"/>
              <a:t>sudo</a:t>
            </a:r>
            <a:r>
              <a:rPr lang="ko-KR" altLang="en-US" smtClean="0"/>
              <a:t>로 관리자 권한 주는게 편하다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en-US" altLang="ko-KR" smtClean="0"/>
              <a:t>sudo apt-get build-dep rrdtool</a:t>
            </a:r>
            <a:br>
              <a:rPr lang="en-US" altLang="ko-KR" smtClean="0"/>
            </a:br>
            <a:r>
              <a:rPr lang="en-US" altLang="ko-KR" smtClean="0"/>
              <a:t>sudo cpanm -n GrowthForecast</a:t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Perlbrew</a:t>
            </a:r>
            <a:br>
              <a:rPr lang="en-US" altLang="ko-KR" smtClean="0"/>
            </a:br>
            <a:r>
              <a:rPr lang="ko-KR" altLang="en-US" smtClean="0"/>
              <a:t>복수의 </a:t>
            </a:r>
            <a:r>
              <a:rPr lang="en-US" altLang="ko-KR" smtClean="0"/>
              <a:t>Perl </a:t>
            </a:r>
            <a:r>
              <a:rPr lang="ko-KR" altLang="en-US" smtClean="0"/>
              <a:t>버전을 사용해야 하는 경우는 </a:t>
            </a:r>
            <a:r>
              <a:rPr lang="en-US" altLang="ko-KR" smtClean="0"/>
              <a:t>Prerbrew</a:t>
            </a:r>
            <a:r>
              <a:rPr lang="ko-KR" altLang="en-US" smtClean="0"/>
              <a:t>를 설치해서 사용하는 것이 좋다</a:t>
            </a:r>
            <a:r>
              <a:rPr lang="en-US" altLang="ko-KR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mtClean="0"/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69247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404664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/>
              <a:t>실행</a:t>
            </a:r>
            <a:endParaRPr lang="ko-KR" altLang="en-US" sz="2800" b="1"/>
          </a:p>
        </p:txBody>
      </p:sp>
      <p:sp>
        <p:nvSpPr>
          <p:cNvPr id="6" name="TextBox 5"/>
          <p:cNvSpPr txBox="1"/>
          <p:nvPr/>
        </p:nvSpPr>
        <p:spPr>
          <a:xfrm>
            <a:off x="467544" y="1268760"/>
            <a:ext cx="8208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데이터를 저장할 폴더를 생성한다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ko-KR" altLang="en-US" smtClean="0"/>
              <a:t>예</a:t>
            </a:r>
            <a:r>
              <a:rPr lang="en-US" altLang="ko-KR" smtClean="0"/>
              <a:t>) /home/user/growthforecast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실행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growthforecast.pl --data-dir /home/user/growthforecast</a:t>
            </a:r>
            <a:br>
              <a:rPr lang="en-US" altLang="ko-KR" smtClean="0"/>
            </a:br>
            <a:r>
              <a:rPr lang="ko-KR" altLang="en-US" smtClean="0"/>
              <a:t>다양한 옵션을 줄 수 있다</a:t>
            </a:r>
            <a:r>
              <a:rPr lang="en-US" altLang="ko-KR" smtClean="0"/>
              <a:t>. </a:t>
            </a:r>
            <a:r>
              <a:rPr lang="ko-KR" altLang="en-US" smtClean="0"/>
              <a:t>기본 </a:t>
            </a:r>
            <a:r>
              <a:rPr lang="en-US" altLang="ko-KR" smtClean="0"/>
              <a:t>port</a:t>
            </a:r>
            <a:r>
              <a:rPr lang="ko-KR" altLang="en-US" smtClean="0"/>
              <a:t>는 </a:t>
            </a:r>
            <a:r>
              <a:rPr lang="en-US" altLang="ko-KR" smtClean="0"/>
              <a:t>5125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종료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pkill -u growthforecast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43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2" y="476672"/>
            <a:ext cx="68865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523" y="3484256"/>
            <a:ext cx="6605234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0538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404664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/>
              <a:t>사용 방법</a:t>
            </a:r>
            <a:endParaRPr lang="ko-KR" altLang="en-US" sz="2800" b="1"/>
          </a:p>
        </p:txBody>
      </p:sp>
      <p:sp>
        <p:nvSpPr>
          <p:cNvPr id="6" name="TextBox 5"/>
          <p:cNvSpPr txBox="1"/>
          <p:nvPr/>
        </p:nvSpPr>
        <p:spPr>
          <a:xfrm>
            <a:off x="467544" y="126876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숫자 등록은 모두 </a:t>
            </a:r>
            <a:r>
              <a:rPr lang="en-US" altLang="ko-KR" smtClean="0"/>
              <a:t>Rest API</a:t>
            </a:r>
            <a:r>
              <a:rPr lang="ko-KR" altLang="en-US" smtClean="0"/>
              <a:t>로 입력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curl -F number=10 http://localhost:5125/api/socialgame/member/register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설명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number=10: post</a:t>
            </a:r>
            <a:r>
              <a:rPr lang="ko-KR" altLang="en-US" smtClean="0"/>
              <a:t>로 보낸 숫자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socialgame: service_name </a:t>
            </a:r>
            <a:r>
              <a:rPr lang="ko-KR" altLang="en-US" smtClean="0"/>
              <a:t>서비스 이름이나 프로젝트 이름을 나타낸다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en-US" altLang="ko-KR" smtClean="0"/>
              <a:t>member: section_name   </a:t>
            </a:r>
            <a:r>
              <a:rPr lang="ko-KR" altLang="en-US" smtClean="0"/>
              <a:t>카테고리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register: graph_name      </a:t>
            </a:r>
            <a:r>
              <a:rPr lang="ko-KR" altLang="en-US" smtClean="0"/>
              <a:t>그래프 이름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http </a:t>
            </a:r>
            <a:r>
              <a:rPr lang="ko-KR" altLang="en-US" smtClean="0"/>
              <a:t>통신으로 데이터를 입력하기 때문에 별다른 라이브러리가 필요 없다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67544" y="5445224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curl -F </a:t>
            </a:r>
            <a:r>
              <a:rPr lang="ko-KR" altLang="en-US" sz="1400" smtClean="0"/>
              <a:t>옵션</a:t>
            </a:r>
            <a:endParaRPr lang="en-US" altLang="ko-KR" sz="1400" smtClean="0"/>
          </a:p>
          <a:p>
            <a:r>
              <a:rPr lang="en-US" altLang="ko-KR" sz="1400" smtClean="0"/>
              <a:t>: --form</a:t>
            </a:r>
            <a:r>
              <a:rPr lang="ko-KR" altLang="en-US" sz="1400" smtClean="0"/>
              <a:t>과 같은 것으로 유저가 폼 입력으로 전송 버튼을 눌렀을 때와 같음 행동을 하도록 하는 것</a:t>
            </a:r>
            <a:r>
              <a:rPr lang="en-US" altLang="ko-KR" sz="1400" smtClean="0"/>
              <a:t>.</a:t>
            </a:r>
            <a:br>
              <a:rPr lang="en-US" altLang="ko-KR" sz="1400" smtClean="0"/>
            </a:br>
            <a:endParaRPr lang="en-US" altLang="ko-KR" sz="1400" smtClean="0"/>
          </a:p>
          <a:p>
            <a:r>
              <a:rPr lang="en-US" altLang="ko-KR" sz="1400" smtClean="0"/>
              <a:t>Json </a:t>
            </a:r>
            <a:r>
              <a:rPr lang="ko-KR" altLang="en-US" sz="1400" smtClean="0"/>
              <a:t>포맷으로 그래프를 받을 수도 있다</a:t>
            </a:r>
            <a:r>
              <a:rPr lang="en-US" altLang="ko-KR" sz="1400" smtClean="0"/>
              <a:t>.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018435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49" y="3212976"/>
            <a:ext cx="8038805" cy="317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764704"/>
            <a:ext cx="618172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8326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404664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Internal</a:t>
            </a:r>
            <a:endParaRPr lang="ko-KR" altLang="en-US" sz="2800" b="1"/>
          </a:p>
        </p:txBody>
      </p:sp>
      <p:pic>
        <p:nvPicPr>
          <p:cNvPr id="7170" name="Picture 2" descr="http://kazeburo.github.io/GrowthForecast/img/gf_inter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2736"/>
            <a:ext cx="7488832" cy="345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0169" y="4659157"/>
            <a:ext cx="83279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Round Robbin Database </a:t>
            </a:r>
            <a:r>
              <a:rPr lang="ko-KR" altLang="en-US" smtClean="0"/>
              <a:t>및 그래프 툴로 </a:t>
            </a:r>
            <a:r>
              <a:rPr lang="en-US" altLang="ko-KR" smtClean="0"/>
              <a:t>RRDtool</a:t>
            </a:r>
            <a:r>
              <a:rPr lang="ko-KR" altLang="en-US" smtClean="0"/>
              <a:t>을 이용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API</a:t>
            </a:r>
            <a:r>
              <a:rPr lang="ko-KR" altLang="en-US" smtClean="0"/>
              <a:t>의 엔트리 포인트에 보낸 데이터는 </a:t>
            </a:r>
            <a:r>
              <a:rPr lang="en-US" altLang="ko-KR" smtClean="0"/>
              <a:t>RDBMS</a:t>
            </a:r>
            <a:r>
              <a:rPr lang="ko-KR" altLang="en-US" smtClean="0"/>
              <a:t>에 일단 저장</a:t>
            </a:r>
            <a:r>
              <a:rPr lang="en-US" altLang="ko-KR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Worker</a:t>
            </a:r>
            <a:r>
              <a:rPr lang="ko-KR" altLang="en-US" smtClean="0"/>
              <a:t>가 정기적으로 동작하고</a:t>
            </a:r>
            <a:r>
              <a:rPr lang="en-US" altLang="ko-KR" smtClean="0"/>
              <a:t>, RDBMS</a:t>
            </a:r>
            <a:r>
              <a:rPr lang="ko-KR" altLang="en-US" smtClean="0"/>
              <a:t>에서 데이터를 읽고</a:t>
            </a:r>
            <a:r>
              <a:rPr lang="en-US" altLang="ko-KR" smtClean="0"/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RRD </a:t>
            </a:r>
            <a:r>
              <a:rPr lang="ko-KR" altLang="en-US" smtClean="0"/>
              <a:t>파일을 갱신한다</a:t>
            </a:r>
            <a:r>
              <a:rPr lang="en-US" altLang="ko-KR" smtClean="0"/>
              <a:t>. </a:t>
            </a:r>
            <a:r>
              <a:rPr lang="ko-KR" altLang="en-US" smtClean="0"/>
              <a:t>이 때 </a:t>
            </a:r>
            <a:r>
              <a:rPr lang="en-US" altLang="ko-KR" smtClean="0"/>
              <a:t>GrowthForecast</a:t>
            </a:r>
            <a:r>
              <a:rPr lang="ko-KR" altLang="en-US" smtClean="0"/>
              <a:t>의 </a:t>
            </a:r>
            <a:r>
              <a:rPr lang="en-US" altLang="ko-KR" smtClean="0"/>
              <a:t>worker</a:t>
            </a:r>
            <a:r>
              <a:rPr lang="ko-KR" altLang="en-US" smtClean="0"/>
              <a:t>는 현재가 값에 더해서 하나 앞과의 차분을 </a:t>
            </a:r>
            <a:r>
              <a:rPr lang="en-US" altLang="ko-KR" smtClean="0"/>
              <a:t>substract </a:t>
            </a:r>
            <a:r>
              <a:rPr lang="ko-KR" altLang="en-US" smtClean="0"/>
              <a:t>데이터로 저장한다</a:t>
            </a:r>
            <a:r>
              <a:rPr lang="en-US" altLang="ko-KR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subtract </a:t>
            </a:r>
            <a:r>
              <a:rPr lang="ko-KR" altLang="en-US" smtClean="0"/>
              <a:t>데이터를 그래프의 소스로 이용하여 데이터 변화량을 가시화 한다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1180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404664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/>
              <a:t>사용 예</a:t>
            </a:r>
            <a:r>
              <a:rPr lang="en-US" altLang="ko-KR" sz="2800" b="1" smtClean="0"/>
              <a:t>)</a:t>
            </a:r>
            <a:endParaRPr lang="ko-KR" altLang="en-US" sz="2800" b="1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50" y="1124744"/>
            <a:ext cx="5327523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89040"/>
            <a:ext cx="564832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96738" y="1116879"/>
            <a:ext cx="88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DAU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4932040" y="379559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아이템 유통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47418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134</Words>
  <Application>Microsoft Office PowerPoint</Application>
  <PresentationFormat>화면 슬라이드 쇼(4:3)</PresentationFormat>
  <Paragraphs>55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GrowthForecast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GrowthForecast</dc:title>
  <dc:creator>최흥배</dc:creator>
  <cp:lastModifiedBy>최흥배</cp:lastModifiedBy>
  <cp:revision>15</cp:revision>
  <dcterms:created xsi:type="dcterms:W3CDTF">2014-05-30T00:53:38Z</dcterms:created>
  <dcterms:modified xsi:type="dcterms:W3CDTF">2014-05-30T04:50:41Z</dcterms:modified>
</cp:coreProperties>
</file>