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5" r:id="rId6"/>
    <p:sldId id="259" r:id="rId7"/>
    <p:sldId id="260" r:id="rId8"/>
    <p:sldId id="261" r:id="rId9"/>
    <p:sldId id="264" r:id="rId10"/>
    <p:sldId id="267" r:id="rId11"/>
    <p:sldId id="271" r:id="rId12"/>
    <p:sldId id="272" r:id="rId13"/>
    <p:sldId id="270" r:id="rId14"/>
    <p:sldId id="273" r:id="rId15"/>
    <p:sldId id="268" r:id="rId16"/>
    <p:sldId id="262" r:id="rId17"/>
    <p:sldId id="266" r:id="rId18"/>
    <p:sldId id="269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CB301-0643-48C0-9E82-21E5AFDCFA5F}" type="datetimeFigureOut">
              <a:rPr lang="ko-KR" altLang="en-US" smtClean="0"/>
              <a:t>2015-09-21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F790C-A738-4863-8F9F-4973DBAF86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123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CB301-0643-48C0-9E82-21E5AFDCFA5F}" type="datetimeFigureOut">
              <a:rPr lang="ko-KR" altLang="en-US" smtClean="0"/>
              <a:t>2015-09-21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F790C-A738-4863-8F9F-4973DBAF86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5945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CB301-0643-48C0-9E82-21E5AFDCFA5F}" type="datetimeFigureOut">
              <a:rPr lang="ko-KR" altLang="en-US" smtClean="0"/>
              <a:t>2015-09-21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F790C-A738-4863-8F9F-4973DBAF86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956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CB301-0643-48C0-9E82-21E5AFDCFA5F}" type="datetimeFigureOut">
              <a:rPr lang="ko-KR" altLang="en-US" smtClean="0"/>
              <a:t>2015-09-21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F790C-A738-4863-8F9F-4973DBAF86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261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CB301-0643-48C0-9E82-21E5AFDCFA5F}" type="datetimeFigureOut">
              <a:rPr lang="ko-KR" altLang="en-US" smtClean="0"/>
              <a:t>2015-09-21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F790C-A738-4863-8F9F-4973DBAF86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784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CB301-0643-48C0-9E82-21E5AFDCFA5F}" type="datetimeFigureOut">
              <a:rPr lang="ko-KR" altLang="en-US" smtClean="0"/>
              <a:t>2015-09-21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F790C-A738-4863-8F9F-4973DBAF86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828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CB301-0643-48C0-9E82-21E5AFDCFA5F}" type="datetimeFigureOut">
              <a:rPr lang="ko-KR" altLang="en-US" smtClean="0"/>
              <a:t>2015-09-21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F790C-A738-4863-8F9F-4973DBAF86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557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CB301-0643-48C0-9E82-21E5AFDCFA5F}" type="datetimeFigureOut">
              <a:rPr lang="ko-KR" altLang="en-US" smtClean="0"/>
              <a:t>2015-09-21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F790C-A738-4863-8F9F-4973DBAF86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204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CB301-0643-48C0-9E82-21E5AFDCFA5F}" type="datetimeFigureOut">
              <a:rPr lang="ko-KR" altLang="en-US" smtClean="0"/>
              <a:t>2015-09-21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F790C-A738-4863-8F9F-4973DBAF86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877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CB301-0643-48C0-9E82-21E5AFDCFA5F}" type="datetimeFigureOut">
              <a:rPr lang="ko-KR" altLang="en-US" smtClean="0"/>
              <a:t>2015-09-21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F790C-A738-4863-8F9F-4973DBAF86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9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CB301-0643-48C0-9E82-21E5AFDCFA5F}" type="datetimeFigureOut">
              <a:rPr lang="ko-KR" altLang="en-US" smtClean="0"/>
              <a:t>2015-09-21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F790C-A738-4863-8F9F-4973DBAF86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7145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CB301-0643-48C0-9E82-21E5AFDCFA5F}" type="datetimeFigureOut">
              <a:rPr lang="ko-KR" altLang="en-US" smtClean="0"/>
              <a:t>2015-09-21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F790C-A738-4863-8F9F-4973DBAF86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075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acking75/choiHeungba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log/nlog/wiki/Tutorial#multiple-targets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log/nlog/wiki/Tutorial#logger-specific-routing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log/NLog/wiki/Configuration-API#examples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github.com/nlog/nlog/wiki/Layout-renderers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nlog/nlog/wiki/Targets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log/nlog/wiki/Examples#using-nlog-with-gmail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nlog.codeplex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uget.org/packages/NLog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vs.smartnet.expressweb.jp/asp-net-mvc-logging%E3%81%AF%E3%80%81nlog%E3%81%8C%E3%83%99%E3%82%B9%E3%83%88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log/nlog/wiki/Tool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39752" y="1412776"/>
            <a:ext cx="496855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smtClean="0"/>
              <a:t>NLog</a:t>
            </a:r>
            <a:endParaRPr lang="ko-KR" altLang="en-US" sz="6600" b="1"/>
          </a:p>
        </p:txBody>
      </p:sp>
      <p:sp>
        <p:nvSpPr>
          <p:cNvPr id="2" name="직사각형 1"/>
          <p:cNvSpPr/>
          <p:nvPr/>
        </p:nvSpPr>
        <p:spPr>
          <a:xfrm>
            <a:off x="3671392" y="6211669"/>
            <a:ext cx="54726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/>
              <a:t>최흥배</a:t>
            </a:r>
          </a:p>
          <a:p>
            <a:r>
              <a:rPr lang="en-US" altLang="ko-KR" b="1" dirty="0">
                <a:hlinkClick r:id="rId2"/>
              </a:rPr>
              <a:t>https://</a:t>
            </a:r>
            <a:r>
              <a:rPr lang="en-US" altLang="ko-KR" b="1" dirty="0" smtClean="0">
                <a:hlinkClick r:id="rId2"/>
              </a:rPr>
              <a:t>github.com/jacking75/choiHeungbae</a:t>
            </a:r>
            <a:r>
              <a:rPr lang="en-US" altLang="ko-KR" b="1" dirty="0" smtClean="0"/>
              <a:t> 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326318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259632" y="1268760"/>
            <a:ext cx="25428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smtClean="0"/>
              <a:t>Multiple targets</a:t>
            </a:r>
            <a:endParaRPr lang="ko-KR" altLang="en-US" sz="2400" b="1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916832"/>
            <a:ext cx="5598683" cy="3312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2339752" y="5245461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100" smtClean="0">
                <a:hlinkClick r:id="rId3"/>
              </a:rPr>
              <a:t>https://github.com/nlog/nlog/wiki/Tutorial#multiple-targets</a:t>
            </a:r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1540602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43608" y="1268760"/>
            <a:ext cx="36013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smtClean="0"/>
              <a:t>Logger-specific routing</a:t>
            </a:r>
            <a:endParaRPr lang="ko-KR" altLang="en-US" sz="2400" b="1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128838"/>
            <a:ext cx="6781800" cy="260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2508548" y="4738355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100" smtClean="0">
                <a:hlinkClick r:id="rId3"/>
              </a:rPr>
              <a:t>https://github.com/nlog/nlog/wiki/Tutorial#logger-specific-routing</a:t>
            </a:r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508503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1641" y="330139"/>
            <a:ext cx="5040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smtClean="0"/>
              <a:t>코드를 통한 설정</a:t>
            </a:r>
            <a:endParaRPr lang="ko-KR" altLang="en-US" sz="3200" b="1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939052"/>
            <a:ext cx="4032448" cy="5660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2627784" y="6525344"/>
            <a:ext cx="410445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smtClean="0">
                <a:hlinkClick r:id="rId3"/>
              </a:rPr>
              <a:t>https://github.com/nlog/NLog/wiki/Configuration-API#examples</a:t>
            </a:r>
            <a:r>
              <a:rPr lang="en-US" altLang="ko-KR" sz="1000" smtClean="0"/>
              <a:t> 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2024517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1641" y="330139"/>
            <a:ext cx="5040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smtClean="0"/>
              <a:t>로그 포맷</a:t>
            </a:r>
            <a:endParaRPr lang="ko-KR" altLang="en-US" sz="3200" b="1"/>
          </a:p>
        </p:txBody>
      </p:sp>
      <p:sp>
        <p:nvSpPr>
          <p:cNvPr id="3" name="TextBox 2"/>
          <p:cNvSpPr txBox="1"/>
          <p:nvPr/>
        </p:nvSpPr>
        <p:spPr>
          <a:xfrm>
            <a:off x="611560" y="1052736"/>
            <a:ext cx="813690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mtClean="0"/>
              <a:t>Layouts </a:t>
            </a:r>
            <a:r>
              <a:rPr lang="ko-KR" altLang="en-US" smtClean="0"/>
              <a:t>로 로그 포맷을 지정한다</a:t>
            </a:r>
            <a:r>
              <a:rPr lang="en-US" altLang="ko-KR" smtClean="0"/>
              <a:t>.</a:t>
            </a:r>
            <a:br>
              <a:rPr lang="en-US" altLang="ko-KR" smtClean="0"/>
            </a:br>
            <a:r>
              <a:rPr lang="en-US" altLang="ko-KR" sz="1400" smtClean="0"/>
              <a:t>&lt;target name="logfile" xsi:type="File" fileName="file.txt" layout="${date:format=yyyyMMddHHmmss} ${message}" /&gt;</a:t>
            </a:r>
            <a:r>
              <a:rPr lang="en-US" altLang="ko-KR" smtClean="0"/>
              <a:t/>
            </a:r>
            <a:br>
              <a:rPr lang="en-US" altLang="ko-KR" smtClean="0"/>
            </a:br>
            <a:endParaRPr lang="en-US" altLang="ko-KR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mtClean="0"/>
              <a:t>Layout Randerers</a:t>
            </a:r>
            <a:br>
              <a:rPr lang="en-US" altLang="ko-KR" smtClean="0"/>
            </a:br>
            <a:r>
              <a:rPr lang="en-US" altLang="ko-KR" smtClean="0">
                <a:hlinkClick r:id="rId2"/>
              </a:rPr>
              <a:t>https://github.com/nlog/nlog/wiki/Layout-renderers</a:t>
            </a:r>
            <a:r>
              <a:rPr lang="en-US" altLang="ko-KR" smtClean="0"/>
              <a:t> </a:t>
            </a:r>
            <a:endParaRPr lang="ko-KR" altLang="en-US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2544" y="2780928"/>
            <a:ext cx="5924550" cy="392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8503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1640" y="330139"/>
            <a:ext cx="62005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mtClean="0"/>
              <a:t>Targets</a:t>
            </a:r>
            <a:r>
              <a:rPr lang="ko-KR" altLang="en-US" sz="3200" b="1" smtClean="0"/>
              <a:t>과 </a:t>
            </a:r>
            <a:r>
              <a:rPr lang="en-US" altLang="ko-KR" sz="3200" b="1" smtClean="0"/>
              <a:t>WrapperTargets</a:t>
            </a:r>
            <a:endParaRPr lang="ko-KR" altLang="en-US" sz="3200" b="1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052736"/>
            <a:ext cx="4553496" cy="56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1000" y="1076126"/>
            <a:ext cx="4254674" cy="4801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4661000" y="6426828"/>
            <a:ext cx="31192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smtClean="0">
                <a:hlinkClick r:id="rId4"/>
              </a:rPr>
              <a:t>https://github.com/nlog/nlog/wiki/Targets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3140955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1640" y="330139"/>
            <a:ext cx="69926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mtClean="0"/>
              <a:t>Targets</a:t>
            </a:r>
            <a:r>
              <a:rPr lang="ko-KR" altLang="en-US" sz="3200" b="1" smtClean="0"/>
              <a:t>과 </a:t>
            </a:r>
            <a:r>
              <a:rPr lang="en-US" altLang="ko-KR" sz="3200" b="1" smtClean="0"/>
              <a:t>WrapperTargets </a:t>
            </a:r>
            <a:r>
              <a:rPr lang="ko-KR" altLang="en-US" sz="3200" b="1" smtClean="0"/>
              <a:t>사용 예</a:t>
            </a:r>
            <a:endParaRPr lang="ko-KR" altLang="en-US" sz="3200" b="1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479105"/>
            <a:ext cx="7108616" cy="3817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06027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1641" y="330139"/>
            <a:ext cx="5040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smtClean="0"/>
              <a:t>간단 예제 코드</a:t>
            </a:r>
            <a:endParaRPr lang="ko-KR" altLang="en-US" sz="3200" b="1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412776"/>
            <a:ext cx="6287004" cy="3851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06027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1641" y="330139"/>
            <a:ext cx="5040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smtClean="0"/>
              <a:t>로그를 </a:t>
            </a:r>
            <a:r>
              <a:rPr lang="en-US" altLang="ko-KR" sz="3200" b="1" smtClean="0"/>
              <a:t>GMail</a:t>
            </a:r>
            <a:r>
              <a:rPr lang="ko-KR" altLang="en-US" sz="3200" b="1" smtClean="0"/>
              <a:t>로 보내기</a:t>
            </a:r>
            <a:endParaRPr lang="ko-KR" altLang="en-US" sz="3200" b="1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38" y="1314450"/>
            <a:ext cx="5191125" cy="422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2286000" y="5543550"/>
            <a:ext cx="415820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smtClean="0">
                <a:hlinkClick r:id="rId3"/>
              </a:rPr>
              <a:t>https://github.com/nlog/nlog/wiki/Examples#using-nlog-with-gmail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15406027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1641" y="330139"/>
            <a:ext cx="5040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smtClean="0"/>
              <a:t>참고</a:t>
            </a:r>
            <a:endParaRPr lang="ko-KR" altLang="en-US" sz="3200" b="1"/>
          </a:p>
        </p:txBody>
      </p:sp>
      <p:sp>
        <p:nvSpPr>
          <p:cNvPr id="3" name="TextBox 2"/>
          <p:cNvSpPr txBox="1"/>
          <p:nvPr/>
        </p:nvSpPr>
        <p:spPr>
          <a:xfrm>
            <a:off x="531641" y="1196752"/>
            <a:ext cx="8000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mtClean="0"/>
              <a:t>NLog </a:t>
            </a:r>
            <a:r>
              <a:rPr lang="ko-KR" altLang="en-US" smtClean="0"/>
              <a:t>관련 글 모음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https://github.com/nlog/nlog/wiki/Web-resources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602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550302"/>
            <a:ext cx="7943428" cy="5680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915816" y="6381328"/>
            <a:ext cx="30588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>
                <a:hlinkClick r:id="rId3"/>
              </a:rPr>
              <a:t>http://nlog.codeplex.com</a:t>
            </a:r>
            <a:r>
              <a:rPr lang="en-US" altLang="ko-KR" smtClean="0"/>
              <a:t>  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076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1641" y="330139"/>
            <a:ext cx="5040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smtClean="0"/>
              <a:t>특</a:t>
            </a:r>
            <a:r>
              <a:rPr lang="ko-KR" altLang="en-US" sz="3200" b="1"/>
              <a:t>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1641" y="1196752"/>
            <a:ext cx="800079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mtClean="0"/>
              <a:t>오픈소스 닷넷 플랫폼 로그 라이브러리</a:t>
            </a:r>
            <a:r>
              <a:rPr lang="en-US" altLang="ko-KR" smtClean="0"/>
              <a:t/>
            </a:r>
            <a:br>
              <a:rPr lang="en-US" altLang="ko-KR" smtClean="0"/>
            </a:br>
            <a:endParaRPr lang="en-US" altLang="ko-KR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mtClean="0"/>
              <a:t>.NET Compact, mono</a:t>
            </a:r>
            <a:r>
              <a:rPr lang="ko-KR" altLang="en-US" smtClean="0"/>
              <a:t>도 지원</a:t>
            </a:r>
            <a:r>
              <a:rPr lang="en-US" altLang="ko-KR" smtClean="0"/>
              <a:t/>
            </a:r>
            <a:br>
              <a:rPr lang="en-US" altLang="ko-KR" smtClean="0"/>
            </a:br>
            <a:endParaRPr lang="en-US" altLang="ko-KR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mtClean="0"/>
              <a:t>사용이 쉽고</a:t>
            </a:r>
            <a:r>
              <a:rPr lang="en-US" altLang="ko-KR" smtClean="0"/>
              <a:t>, </a:t>
            </a:r>
            <a:r>
              <a:rPr lang="ko-KR" altLang="en-US" smtClean="0"/>
              <a:t>설정은 설정 파일과 소스 코드를 통한 </a:t>
            </a:r>
            <a:r>
              <a:rPr lang="en-US" altLang="ko-KR" smtClean="0"/>
              <a:t>2</a:t>
            </a:r>
            <a:r>
              <a:rPr lang="ko-KR" altLang="en-US" smtClean="0"/>
              <a:t>가지 방법 제공</a:t>
            </a:r>
            <a:r>
              <a:rPr lang="en-US" altLang="ko-KR" smtClean="0"/>
              <a:t>.</a:t>
            </a:r>
            <a:br>
              <a:rPr lang="en-US" altLang="ko-KR" smtClean="0"/>
            </a:br>
            <a:endParaRPr lang="en-US" altLang="ko-KR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mtClean="0"/>
              <a:t>옵션 지정으로 버퍼링</a:t>
            </a:r>
            <a:r>
              <a:rPr lang="en-US" altLang="ko-KR" smtClean="0"/>
              <a:t>, </a:t>
            </a:r>
            <a:r>
              <a:rPr lang="ko-KR" altLang="en-US" smtClean="0"/>
              <a:t>비동기</a:t>
            </a:r>
            <a:r>
              <a:rPr lang="en-US" altLang="ko-KR" smtClean="0"/>
              <a:t>, </a:t>
            </a:r>
            <a:r>
              <a:rPr lang="ko-KR" altLang="en-US" smtClean="0"/>
              <a:t>로드 밸런싱</a:t>
            </a:r>
            <a:r>
              <a:rPr lang="en-US" altLang="ko-KR" smtClean="0"/>
              <a:t>, </a:t>
            </a:r>
            <a:r>
              <a:rPr lang="ko-KR" altLang="en-US" smtClean="0"/>
              <a:t>장애대처 등을 할 수 있다</a:t>
            </a:r>
            <a:r>
              <a:rPr lang="en-US" altLang="ko-KR" smtClean="0"/>
              <a:t>.</a:t>
            </a:r>
            <a:br>
              <a:rPr lang="en-US" altLang="ko-KR" smtClean="0"/>
            </a:br>
            <a:endParaRPr lang="en-US" altLang="ko-KR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mtClean="0"/>
              <a:t>출력 옵션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Files - single file or multiple, with automatic file naming and archival</a:t>
            </a:r>
            <a:br>
              <a:rPr lang="en-US" altLang="ko-KR" smtClean="0"/>
            </a:br>
            <a:r>
              <a:rPr lang="en-US" altLang="ko-KR" smtClean="0"/>
              <a:t>Event Log - local or remote</a:t>
            </a:r>
            <a:br>
              <a:rPr lang="en-US" altLang="ko-KR" smtClean="0"/>
            </a:br>
            <a:r>
              <a:rPr lang="en-US" altLang="ko-KR" smtClean="0"/>
              <a:t>Database - store your logs in databases supported by .NET</a:t>
            </a:r>
            <a:br>
              <a:rPr lang="en-US" altLang="ko-KR" smtClean="0"/>
            </a:br>
            <a:r>
              <a:rPr lang="en-US" altLang="ko-KR" smtClean="0"/>
              <a:t>Network - using TCP, UDP, SOAP, MSMQ protocols</a:t>
            </a:r>
            <a:br>
              <a:rPr lang="en-US" altLang="ko-KR" smtClean="0"/>
            </a:br>
            <a:r>
              <a:rPr lang="en-US" altLang="ko-KR" smtClean="0"/>
              <a:t>Command-line console - including color coding of messages</a:t>
            </a:r>
            <a:br>
              <a:rPr lang="en-US" altLang="ko-KR" smtClean="0"/>
            </a:br>
            <a:r>
              <a:rPr lang="en-US" altLang="ko-KR" smtClean="0"/>
              <a:t>E-mail - you can receive emails whenever application errors occur</a:t>
            </a:r>
            <a:br>
              <a:rPr lang="en-US" altLang="ko-KR" smtClean="0"/>
            </a:br>
            <a:r>
              <a:rPr lang="en-US" altLang="ko-KR" smtClean="0"/>
              <a:t>ASP.NET trace</a:t>
            </a:r>
            <a:br>
              <a:rPr lang="en-US" altLang="ko-KR" smtClean="0"/>
            </a:br>
            <a:r>
              <a:rPr lang="ko-KR" altLang="en-US" smtClean="0"/>
              <a:t>등등</a:t>
            </a:r>
            <a:r>
              <a:rPr lang="en-US" altLang="ko-KR" smtClean="0"/>
              <a:t>…</a:t>
            </a:r>
            <a:br>
              <a:rPr lang="en-US" altLang="ko-KR" smtClean="0"/>
            </a:br>
            <a:endParaRPr lang="en-US" altLang="ko-KR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mtClean="0"/>
              <a:t>NuGet </a:t>
            </a:r>
            <a:r>
              <a:rPr lang="ko-KR" altLang="en-US" smtClean="0"/>
              <a:t>지원</a:t>
            </a:r>
            <a:r>
              <a:rPr lang="en-US" altLang="ko-KR" smtClean="0"/>
              <a:t>. </a:t>
            </a:r>
            <a:r>
              <a:rPr lang="en-US" altLang="ko-KR" smtClean="0">
                <a:hlinkClick r:id="rId2"/>
              </a:rPr>
              <a:t>http://www.nuget.org/packages/NLog</a:t>
            </a:r>
            <a:r>
              <a:rPr lang="en-US" altLang="ko-KR" smtClean="0"/>
              <a:t>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076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199333"/>
            <a:ext cx="5373678" cy="2851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34203" y="1412776"/>
            <a:ext cx="5976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mtClean="0"/>
              <a:t>성능 비교</a:t>
            </a:r>
            <a:r>
              <a:rPr lang="en-US" altLang="ko-KR" sz="2400" b="1" smtClean="0"/>
              <a:t>. 10000</a:t>
            </a:r>
            <a:r>
              <a:rPr lang="ko-KR" altLang="en-US" sz="2400" b="1" smtClean="0"/>
              <a:t>회 디버그 로그 출력</a:t>
            </a:r>
            <a:r>
              <a:rPr lang="en-US" altLang="ko-KR" sz="2400" b="1" smtClean="0"/>
              <a:t>(</a:t>
            </a:r>
            <a:r>
              <a:rPr lang="ko-KR" altLang="en-US" sz="2400" b="1" smtClean="0"/>
              <a:t>초</a:t>
            </a:r>
            <a:r>
              <a:rPr lang="en-US" altLang="ko-KR" sz="2400" b="1" smtClean="0"/>
              <a:t>)</a:t>
            </a:r>
            <a:endParaRPr lang="ko-KR" altLang="en-US" sz="2400" b="1"/>
          </a:p>
        </p:txBody>
      </p:sp>
      <p:sp>
        <p:nvSpPr>
          <p:cNvPr id="2" name="직사각형 1"/>
          <p:cNvSpPr/>
          <p:nvPr/>
        </p:nvSpPr>
        <p:spPr>
          <a:xfrm>
            <a:off x="1835696" y="5141223"/>
            <a:ext cx="54726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smtClean="0">
                <a:hlinkClick r:id="rId3"/>
              </a:rPr>
              <a:t>http://vs.smartnet.expressweb.jp/asp-net-mvc-logging%E3%81%AF%E3%80%81nlog%E3%81%8C%E3%83%99%E3%82%B9%E3%83%88/</a:t>
            </a:r>
            <a:endParaRPr lang="ko-KR" altLang="en-US" sz="1000"/>
          </a:p>
        </p:txBody>
      </p:sp>
      <p:sp>
        <p:nvSpPr>
          <p:cNvPr id="3" name="TextBox 2"/>
          <p:cNvSpPr txBox="1"/>
          <p:nvPr/>
        </p:nvSpPr>
        <p:spPr>
          <a:xfrm>
            <a:off x="1115616" y="5746847"/>
            <a:ext cx="76328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* </a:t>
            </a:r>
            <a:r>
              <a:rPr lang="ko-KR" altLang="en-US" sz="1200" smtClean="0"/>
              <a:t>로깅 성능 보다는 </a:t>
            </a:r>
            <a:r>
              <a:rPr lang="en-US" altLang="ko-KR" sz="1200" smtClean="0"/>
              <a:t>(</a:t>
            </a:r>
            <a:r>
              <a:rPr lang="ko-KR" altLang="en-US" sz="1200" smtClean="0"/>
              <a:t>로테이션에 의한</a:t>
            </a:r>
            <a:r>
              <a:rPr lang="en-US" altLang="ko-KR" sz="1200" smtClean="0"/>
              <a:t>)</a:t>
            </a:r>
            <a:r>
              <a:rPr lang="ko-KR" altLang="en-US" sz="1200" smtClean="0"/>
              <a:t>로그 파일 생성 방법에 따른 차이에 의해 발생한 것이 수도 있음</a:t>
            </a:r>
            <a:r>
              <a:rPr lang="en-US" altLang="ko-KR" sz="1200" smtClean="0"/>
              <a:t>.</a:t>
            </a:r>
            <a:r>
              <a:rPr lang="ko-KR" altLang="en-US" sz="1200" smtClean="0"/>
              <a:t> 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1540602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951111"/>
            <a:ext cx="5976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mtClean="0"/>
              <a:t>로그 뷰어 지원</a:t>
            </a:r>
            <a:endParaRPr lang="ko-KR" altLang="en-US" sz="2400" b="1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72816"/>
            <a:ext cx="4896544" cy="389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538943" y="5670178"/>
            <a:ext cx="29840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smtClean="0">
                <a:hlinkClick r:id="rId3"/>
              </a:rPr>
              <a:t>https://github.com/nlog/nlog/wiki/Tools</a:t>
            </a:r>
            <a:endParaRPr lang="ko-KR" altLang="en-US" sz="120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924943"/>
            <a:ext cx="3792290" cy="2283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0602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1662113"/>
            <a:ext cx="7753350" cy="353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6076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1641" y="330139"/>
            <a:ext cx="5040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smtClean="0"/>
              <a:t>설</a:t>
            </a:r>
            <a:r>
              <a:rPr lang="ko-KR" altLang="en-US" sz="3200" b="1"/>
              <a:t>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1641" y="1196752"/>
            <a:ext cx="8000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mtClean="0"/>
              <a:t>NuGet </a:t>
            </a:r>
            <a:r>
              <a:rPr lang="ko-KR" altLang="en-US" smtClean="0"/>
              <a:t>으로 설치하면 </a:t>
            </a:r>
            <a:r>
              <a:rPr lang="en-US" altLang="ko-KR" smtClean="0"/>
              <a:t>NLog.config </a:t>
            </a:r>
            <a:r>
              <a:rPr lang="ko-KR" altLang="en-US" smtClean="0"/>
              <a:t>라는 설정 파일이 생긴다</a:t>
            </a:r>
            <a:r>
              <a:rPr lang="en-US" altLang="ko-KR" smtClean="0"/>
              <a:t>.</a:t>
            </a:r>
            <a:br>
              <a:rPr lang="en-US" altLang="ko-KR" smtClean="0"/>
            </a:br>
            <a:r>
              <a:rPr lang="en-US" altLang="ko-KR" smtClean="0"/>
              <a:t>(</a:t>
            </a:r>
            <a:r>
              <a:rPr lang="ko-KR" altLang="en-US" smtClean="0"/>
              <a:t>물론 소스 코드에 직접 설정도 가능하다</a:t>
            </a:r>
            <a:r>
              <a:rPr lang="en-US" altLang="ko-KR" smtClean="0"/>
              <a:t>)</a:t>
            </a:r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916832"/>
            <a:ext cx="5036220" cy="4621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6076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1052736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mtClean="0"/>
              <a:t>Target</a:t>
            </a:r>
            <a:r>
              <a:rPr lang="ko-KR" altLang="en-US" smtClean="0"/>
              <a:t>을 복수 이용할 수 있으므로 메일용 타겟과 룰을 아래처럼 추가하면 치명적인 에러가 발생할 때 메일을 보내준다</a:t>
            </a:r>
            <a:r>
              <a:rPr lang="en-US" altLang="ko-KR" smtClean="0"/>
              <a:t>.</a:t>
            </a:r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916832"/>
            <a:ext cx="3886170" cy="32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419872" y="2132856"/>
            <a:ext cx="1368152" cy="3077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"</a:t>
            </a:r>
            <a:r>
              <a:rPr lang="ko-KR" altLang="en-US" sz="1400" smtClean="0"/>
              <a:t>에러 발생</a:t>
            </a:r>
            <a:r>
              <a:rPr lang="en-US" altLang="ko-KR" sz="1400" smtClean="0"/>
              <a:t>"</a:t>
            </a:r>
            <a:endParaRPr lang="ko-KR" altLang="en-US" sz="1400"/>
          </a:p>
        </p:txBody>
      </p:sp>
      <p:sp>
        <p:nvSpPr>
          <p:cNvPr id="5" name="TextBox 4"/>
          <p:cNvSpPr txBox="1"/>
          <p:nvPr/>
        </p:nvSpPr>
        <p:spPr>
          <a:xfrm>
            <a:off x="3419872" y="2924944"/>
            <a:ext cx="180020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"</a:t>
            </a:r>
            <a:r>
              <a:rPr lang="ko-KR" altLang="en-US" sz="1400" smtClean="0"/>
              <a:t>에러가 발생했다</a:t>
            </a:r>
            <a:r>
              <a:rPr lang="en-US" altLang="ko-KR" sz="1400" smtClean="0"/>
              <a:t>.</a:t>
            </a:r>
            <a:endParaRPr lang="ko-KR" altLang="en-US" sz="140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650" y="5733256"/>
            <a:ext cx="40290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948264" y="3232721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Target</a:t>
            </a: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948264" y="5670363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Rule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076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620688"/>
            <a:ext cx="6534150" cy="446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27584" y="5517232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독자적인 설정 파일이 아닌 기존의 설정 파일</a:t>
            </a:r>
            <a:r>
              <a:rPr lang="en-US" altLang="ko-KR" smtClean="0"/>
              <a:t>(app.config, web.config)</a:t>
            </a:r>
            <a:r>
              <a:rPr lang="ko-KR" altLang="en-US" smtClean="0"/>
              <a:t>을 사용할 수도 있다</a:t>
            </a:r>
            <a:r>
              <a:rPr lang="en-US" altLang="ko-KR" smtClean="0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602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160</Words>
  <Application>Microsoft Office PowerPoint</Application>
  <PresentationFormat>화면 슬라이드 쇼(4:3)</PresentationFormat>
  <Paragraphs>41</Paragraphs>
  <Slides>18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최흥배</dc:creator>
  <cp:lastModifiedBy>최흥배</cp:lastModifiedBy>
  <cp:revision>16</cp:revision>
  <dcterms:created xsi:type="dcterms:W3CDTF">2014-03-31T01:22:21Z</dcterms:created>
  <dcterms:modified xsi:type="dcterms:W3CDTF">2015-09-21T14:36:28Z</dcterms:modified>
</cp:coreProperties>
</file>