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3" r:id="rId7"/>
    <p:sldId id="266" r:id="rId8"/>
    <p:sldId id="265" r:id="rId9"/>
    <p:sldId id="258" r:id="rId10"/>
    <p:sldId id="270" r:id="rId11"/>
    <p:sldId id="264" r:id="rId12"/>
    <p:sldId id="268" r:id="rId13"/>
    <p:sldId id="267" r:id="rId14"/>
    <p:sldId id="27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.mkexdev.net/270" TargetMode="External"/><Relationship Id="rId2" Type="http://schemas.openxmlformats.org/officeDocument/2006/relationships/hyperlink" Target="http://m.mkexdev.net/26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.mkexdev.net/1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26447"/>
            <a:ext cx="11275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dirty="0"/>
              <a:t>간단한 </a:t>
            </a:r>
            <a:r>
              <a:rPr lang="ko-KR" altLang="en-US" sz="9600" dirty="0" err="1"/>
              <a:t>모바일</a:t>
            </a:r>
            <a:r>
              <a:rPr lang="ko-KR" altLang="en-US" sz="9600" dirty="0"/>
              <a:t> 게임 서버 만들기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6453051" y="5917473"/>
            <a:ext cx="5738950" cy="92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https://github.com/jacking75/choiHeungbae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1993728"/>
            <a:ext cx="7489245" cy="24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04" y="20616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RESTfulAPILib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90" y="852492"/>
            <a:ext cx="4753240" cy="3117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604" y="981532"/>
            <a:ext cx="6947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WCF </a:t>
            </a:r>
            <a:r>
              <a:rPr lang="ko-KR" altLang="en-US" sz="2400" dirty="0" smtClean="0"/>
              <a:t>라이브러리를 구현한 프로젝트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클라이언트에서 호출할 </a:t>
            </a:r>
            <a:r>
              <a:rPr lang="ko-KR" altLang="en-US" sz="2400" dirty="0" err="1" smtClean="0"/>
              <a:t>핸들러만</a:t>
            </a:r>
            <a:r>
              <a:rPr lang="ko-KR" altLang="en-US" sz="2400" dirty="0" smtClean="0"/>
              <a:t> 구현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IAPIService.cs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클라이언트가 호출할 </a:t>
            </a:r>
            <a:r>
              <a:rPr lang="ko-KR" altLang="en-US" sz="2400" dirty="0" err="1" smtClean="0"/>
              <a:t>핸들러를</a:t>
            </a:r>
            <a:r>
              <a:rPr lang="ko-KR" altLang="en-US" sz="2400" dirty="0" smtClean="0"/>
              <a:t> 선언한다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APIService.cs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IAPIService.cs</a:t>
            </a:r>
            <a:r>
              <a:rPr lang="ko-KR" altLang="en-US" sz="2400" dirty="0" smtClean="0"/>
              <a:t>에 선언한 </a:t>
            </a:r>
            <a:r>
              <a:rPr lang="ko-KR" altLang="en-US" sz="2400" dirty="0" err="1" smtClean="0"/>
              <a:t>핸들러를</a:t>
            </a:r>
            <a:r>
              <a:rPr lang="ko-KR" altLang="en-US" sz="2400" dirty="0" smtClean="0"/>
              <a:t> 상속 받아서 구현한다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만약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APILogicLib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에 </a:t>
            </a:r>
            <a:r>
              <a:rPr lang="ko-KR" altLang="en-US" sz="2400" dirty="0" err="1" smtClean="0"/>
              <a:t>로직</a:t>
            </a:r>
            <a:r>
              <a:rPr lang="ko-KR" altLang="en-US" sz="2400" dirty="0" smtClean="0"/>
              <a:t> 구현을 하지 않는다면 여기에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구현한다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5734930" y="55157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WCF </a:t>
            </a:r>
            <a:r>
              <a:rPr lang="ko-KR" altLang="en-US" dirty="0"/>
              <a:t>라이브러리를 </a:t>
            </a:r>
            <a:r>
              <a:rPr lang="en-US" altLang="ko-KR" dirty="0"/>
              <a:t>IIS</a:t>
            </a:r>
            <a:r>
              <a:rPr lang="ko-KR" altLang="en-US" dirty="0"/>
              <a:t>에서 </a:t>
            </a:r>
            <a:r>
              <a:rPr lang="ko-KR" altLang="en-US" dirty="0" err="1"/>
              <a:t>호스팅</a:t>
            </a:r>
            <a:r>
              <a:rPr lang="ko-KR" altLang="en-US" dirty="0"/>
              <a:t> 할 때는 </a:t>
            </a:r>
            <a:r>
              <a:rPr lang="ko-KR" altLang="en-US" dirty="0" smtClean="0"/>
              <a:t>이 프로젝트에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App.config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파일을 추가하고 </a:t>
            </a:r>
            <a:r>
              <a:rPr lang="en-US" altLang="ko-KR" dirty="0"/>
              <a:t>WCF </a:t>
            </a:r>
            <a:r>
              <a:rPr lang="ko-KR" altLang="en-US" dirty="0"/>
              <a:t>관련 설정을 정의한다</a:t>
            </a:r>
            <a:r>
              <a:rPr lang="en-US" altLang="ko-KR" dirty="0"/>
              <a:t>. </a:t>
            </a:r>
            <a:r>
              <a:rPr lang="ko-KR" altLang="en-US" dirty="0"/>
              <a:t>그러나 지금처럼 </a:t>
            </a:r>
            <a:r>
              <a:rPr lang="en-US" altLang="ko-KR" dirty="0"/>
              <a:t>IIS</a:t>
            </a:r>
            <a:r>
              <a:rPr lang="ko-KR" altLang="en-US" dirty="0"/>
              <a:t>를 사용하지 않을 때는 </a:t>
            </a:r>
            <a:r>
              <a:rPr lang="ko-KR" altLang="en-US" dirty="0" smtClean="0"/>
              <a:t>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3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9" y="1424574"/>
            <a:ext cx="8966931" cy="38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15" y="1259058"/>
            <a:ext cx="9256999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8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DEMO</a:t>
            </a:r>
            <a:endParaRPr lang="ko-KR" altLang="en-US" sz="72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3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04" y="20616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 </a:t>
            </a:r>
            <a:r>
              <a:rPr lang="ko-KR" altLang="en-US" sz="3600" b="1" dirty="0" smtClean="0"/>
              <a:t>설정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409604" y="1022813"/>
            <a:ext cx="10197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[.NET] 클라이언트의 동시 연결 수(MAXCONNECTION</a:t>
            </a:r>
            <a:r>
              <a:rPr lang="ko-KR" altLang="en-US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m.mkexdev.net/264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[.</a:t>
            </a:r>
            <a:r>
              <a:rPr lang="ko-KR" altLang="en-US" dirty="0"/>
              <a:t>NET] MAXCONCURRENTSESSIONS IN </a:t>
            </a:r>
            <a:r>
              <a:rPr lang="ko-KR" altLang="en-US" dirty="0" smtClean="0"/>
              <a:t>WCF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</a:t>
            </a:r>
            <a:r>
              <a:rPr lang="ko-KR" altLang="en-US" dirty="0" smtClean="0">
                <a:hlinkClick r:id="rId3"/>
              </a:rPr>
              <a:t>m.mkexdev.net/270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[.</a:t>
            </a:r>
            <a:r>
              <a:rPr lang="ko-KR" altLang="en-US" dirty="0"/>
              <a:t>NET] SERVICETHROTTLING IN </a:t>
            </a:r>
            <a:r>
              <a:rPr lang="ko-KR" altLang="en-US" dirty="0" smtClean="0"/>
              <a:t>WCF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4"/>
              </a:rPr>
              <a:t>http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m.mkexdev.net/189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16" y="26243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준비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95680" y="1073482"/>
            <a:ext cx="11124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WCF + </a:t>
            </a:r>
            <a:r>
              <a:rPr lang="en-US" altLang="ko-KR" sz="2400" dirty="0" err="1" smtClean="0"/>
              <a:t>MongoDB</a:t>
            </a:r>
            <a:r>
              <a:rPr lang="en-US" altLang="ko-KR" sz="2400" dirty="0" smtClean="0"/>
              <a:t> + </a:t>
            </a:r>
            <a:r>
              <a:rPr lang="en-US" altLang="ko-KR" sz="2400" dirty="0" err="1" smtClean="0"/>
              <a:t>Redis</a:t>
            </a:r>
            <a:r>
              <a:rPr lang="ko-KR" altLang="en-US" sz="2400" dirty="0" smtClean="0"/>
              <a:t>를 사용하여 아주 기본 기능만을 가진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게임 서버를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여기에 게임 </a:t>
            </a:r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기능을 더 넣으면 실 서비스에 사용할 수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MongoDB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Redis</a:t>
            </a:r>
            <a:r>
              <a:rPr lang="ko-KR" altLang="en-US" sz="2400" dirty="0" smtClean="0"/>
              <a:t>는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Windows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Linux </a:t>
            </a:r>
            <a:r>
              <a:rPr lang="ko-KR" altLang="en-US" sz="2400" dirty="0" smtClean="0"/>
              <a:t>중 선택해서 설치한다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Linux</a:t>
            </a:r>
            <a:r>
              <a:rPr lang="ko-KR" altLang="en-US" sz="2400" dirty="0" smtClean="0"/>
              <a:t>에 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＇</a:t>
            </a:r>
            <a:r>
              <a:rPr lang="en-US" altLang="ko-KR" sz="2400" dirty="0" err="1" smtClean="0"/>
              <a:t>VirtualBox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에 가상화로 </a:t>
            </a:r>
            <a:r>
              <a:rPr lang="en-US" altLang="ko-KR" sz="2400" dirty="0" err="1" smtClean="0"/>
              <a:t>ubuntu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등의 </a:t>
            </a:r>
            <a:r>
              <a:rPr lang="en-US" altLang="ko-KR" sz="2400" dirty="0" smtClean="0"/>
              <a:t>Linux OS</a:t>
            </a:r>
            <a:r>
              <a:rPr lang="ko-KR" altLang="en-US" sz="2400" dirty="0" smtClean="0"/>
              <a:t>를 설치 후 여기에 </a:t>
            </a:r>
            <a:r>
              <a:rPr lang="en-US" altLang="ko-KR" sz="2400" dirty="0" err="1"/>
              <a:t>MongoDB</a:t>
            </a:r>
            <a:r>
              <a:rPr lang="ko-KR" altLang="en-US" sz="2400" dirty="0"/>
              <a:t>와 </a:t>
            </a:r>
            <a:r>
              <a:rPr lang="en-US" altLang="ko-KR" sz="2400" dirty="0" err="1" smtClean="0"/>
              <a:t>Redis</a:t>
            </a:r>
            <a:r>
              <a:rPr lang="ko-KR" altLang="en-US" sz="2400" dirty="0" smtClean="0"/>
              <a:t>를 설치한다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74" y="525312"/>
            <a:ext cx="7927993" cy="59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53295" y="6418333"/>
            <a:ext cx="2086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3"/>
              </a:rPr>
              <a:t>https://www.virtualbox.org/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1" y="1055076"/>
            <a:ext cx="2195403" cy="57044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16" y="262434"/>
            <a:ext cx="30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Project </a:t>
            </a:r>
            <a:r>
              <a:rPr lang="ko-KR" altLang="en-US" sz="3600" b="1" dirty="0" smtClean="0"/>
              <a:t>구성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6000" y="1055076"/>
            <a:ext cx="635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게임서버는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프로젝트로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586" y="5821770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게임 서버의 실행파일을 생성하는 프로젝트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콘솔 애플리케이션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56000" y="172526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게임 서버의 실질적인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구현하는 프로젝트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16586" y="4739569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WCF </a:t>
            </a:r>
            <a:r>
              <a:rPr lang="ko-KR" altLang="en-US" sz="1400" dirty="0" smtClean="0"/>
              <a:t>라이브러리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여기에서 클라이언트에서 호출할 </a:t>
            </a:r>
            <a:r>
              <a:rPr lang="en-US" altLang="ko-KR" sz="1400" dirty="0" smtClean="0"/>
              <a:t>Restful API</a:t>
            </a:r>
            <a:r>
              <a:rPr lang="ko-KR" altLang="en-US" sz="1400" dirty="0" smtClean="0"/>
              <a:t>를 정의한다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448972" y="1363509"/>
            <a:ext cx="1607028" cy="491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90743" y="4895557"/>
            <a:ext cx="1425843" cy="7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503665" y="5922321"/>
            <a:ext cx="712921" cy="14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75" y="1343889"/>
            <a:ext cx="11050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프로젝트를 나눈 이후는 서버의 테스트와 실행 방법의 간단함과 유연성을 위해서 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WinForms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Service Mode</a:t>
            </a:r>
            <a:r>
              <a:rPr lang="ko-KR" altLang="en-US" sz="2400" dirty="0" smtClean="0"/>
              <a:t>를 개발서버를 실행하고 싶을 때는 </a:t>
            </a:r>
            <a:r>
              <a:rPr lang="en-US" altLang="ko-KR" sz="2400" dirty="0" err="1" smtClean="0"/>
              <a:t>ServerAppConsole</a:t>
            </a:r>
            <a:r>
              <a:rPr lang="ko-KR" altLang="en-US" sz="2400" dirty="0" smtClean="0"/>
              <a:t>을 변경하면 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만약 </a:t>
            </a:r>
            <a:r>
              <a:rPr lang="en-US" altLang="ko-KR" sz="2400" dirty="0" smtClean="0"/>
              <a:t>IIS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호스팅하고</a:t>
            </a:r>
            <a:r>
              <a:rPr lang="ko-KR" altLang="en-US" sz="2400" dirty="0" smtClean="0"/>
              <a:t> 싶다면 </a:t>
            </a:r>
            <a:r>
              <a:rPr lang="en-US" altLang="ko-KR" sz="2400" dirty="0" err="1" smtClean="0"/>
              <a:t>WCFGameServerLib</a:t>
            </a:r>
            <a:r>
              <a:rPr lang="ko-KR" altLang="en-US" sz="2400" dirty="0" smtClean="0"/>
              <a:t>을 등록하면 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게임서버의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ServiceLogic</a:t>
            </a:r>
            <a:r>
              <a:rPr lang="ko-KR" altLang="en-US" sz="2400" dirty="0" smtClean="0"/>
              <a:t>에서 구현하고 있어서 기능 테스트는 </a:t>
            </a:r>
            <a:r>
              <a:rPr lang="en-US" altLang="ko-KR" sz="2400" dirty="0" err="1" smtClean="0"/>
              <a:t>ServiceLogic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부분만 하면 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04" y="20616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ServerConsole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6484" y="981531"/>
            <a:ext cx="8067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WCF </a:t>
            </a:r>
            <a:r>
              <a:rPr lang="ko-KR" altLang="en-US" sz="2400" dirty="0" smtClean="0"/>
              <a:t>라이브러리를 사용하기 위한 실행 프로그램이다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그래서 내용은 아주 아주 간단하다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WCFGameServerLib</a:t>
            </a:r>
            <a:r>
              <a:rPr lang="ko-KR" altLang="en-US" sz="2400" dirty="0" smtClean="0"/>
              <a:t>을 참조해야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App.config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WCF</a:t>
            </a:r>
            <a:r>
              <a:rPr lang="ko-KR" altLang="en-US" sz="2400" dirty="0" smtClean="0"/>
              <a:t>에 관한 설정을 정의한다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Program.cs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WCF </a:t>
            </a:r>
            <a:r>
              <a:rPr lang="ko-KR" altLang="en-US" sz="2400" dirty="0" smtClean="0"/>
              <a:t>라이브러리를 생성 후 프로그램을 실행한다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1" y="981531"/>
            <a:ext cx="2786136" cy="31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1" y="264694"/>
            <a:ext cx="8250702" cy="64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5" y="260679"/>
            <a:ext cx="7837023" cy="64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3" y="1161755"/>
            <a:ext cx="4391878" cy="28334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51" y="1161755"/>
            <a:ext cx="4918418" cy="52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137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15</cp:revision>
  <dcterms:created xsi:type="dcterms:W3CDTF">2015-02-21T05:04:34Z</dcterms:created>
  <dcterms:modified xsi:type="dcterms:W3CDTF">2015-09-21T14:31:35Z</dcterms:modified>
</cp:coreProperties>
</file>