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3" r:id="rId1"/>
  </p:sldMasterIdLst>
  <p:notesMasterIdLst>
    <p:notesMasterId r:id="rId65"/>
  </p:notesMasterIdLst>
  <p:sldIdLst>
    <p:sldId id="256" r:id="rId2"/>
    <p:sldId id="297" r:id="rId3"/>
    <p:sldId id="296" r:id="rId4"/>
    <p:sldId id="264" r:id="rId5"/>
    <p:sldId id="272" r:id="rId6"/>
    <p:sldId id="271" r:id="rId7"/>
    <p:sldId id="298" r:id="rId8"/>
    <p:sldId id="288" r:id="rId9"/>
    <p:sldId id="273" r:id="rId10"/>
    <p:sldId id="299" r:id="rId11"/>
    <p:sldId id="300" r:id="rId12"/>
    <p:sldId id="301" r:id="rId13"/>
    <p:sldId id="275" r:id="rId14"/>
    <p:sldId id="263" r:id="rId15"/>
    <p:sldId id="322" r:id="rId16"/>
    <p:sldId id="357" r:id="rId17"/>
    <p:sldId id="302" r:id="rId18"/>
    <p:sldId id="304" r:id="rId19"/>
    <p:sldId id="321" r:id="rId20"/>
    <p:sldId id="314" r:id="rId21"/>
    <p:sldId id="315" r:id="rId22"/>
    <p:sldId id="358" r:id="rId23"/>
    <p:sldId id="359" r:id="rId24"/>
    <p:sldId id="306" r:id="rId25"/>
    <p:sldId id="307" r:id="rId26"/>
    <p:sldId id="320" r:id="rId27"/>
    <p:sldId id="319" r:id="rId28"/>
    <p:sldId id="360" r:id="rId29"/>
    <p:sldId id="329" r:id="rId30"/>
    <p:sldId id="331" r:id="rId31"/>
    <p:sldId id="330" r:id="rId32"/>
    <p:sldId id="332" r:id="rId33"/>
    <p:sldId id="327" r:id="rId34"/>
    <p:sldId id="333" r:id="rId35"/>
    <p:sldId id="361" r:id="rId36"/>
    <p:sldId id="261" r:id="rId37"/>
    <p:sldId id="335" r:id="rId38"/>
    <p:sldId id="262" r:id="rId39"/>
    <p:sldId id="336" r:id="rId40"/>
    <p:sldId id="338" r:id="rId41"/>
    <p:sldId id="337" r:id="rId42"/>
    <p:sldId id="339" r:id="rId43"/>
    <p:sldId id="340" r:id="rId44"/>
    <p:sldId id="341" r:id="rId45"/>
    <p:sldId id="342" r:id="rId46"/>
    <p:sldId id="279" r:id="rId47"/>
    <p:sldId id="343" r:id="rId48"/>
    <p:sldId id="344" r:id="rId49"/>
    <p:sldId id="345" r:id="rId50"/>
    <p:sldId id="281" r:id="rId51"/>
    <p:sldId id="265" r:id="rId52"/>
    <p:sldId id="277" r:id="rId53"/>
    <p:sldId id="276" r:id="rId54"/>
    <p:sldId id="348" r:id="rId55"/>
    <p:sldId id="294" r:id="rId56"/>
    <p:sldId id="349" r:id="rId57"/>
    <p:sldId id="350" r:id="rId58"/>
    <p:sldId id="351" r:id="rId59"/>
    <p:sldId id="352" r:id="rId60"/>
    <p:sldId id="353" r:id="rId61"/>
    <p:sldId id="354" r:id="rId62"/>
    <p:sldId id="356" r:id="rId63"/>
    <p:sldId id="355" r:id="rId6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8F32248B-79F7-4098-9E8B-42540E143BC8}">
          <p14:sldIdLst>
            <p14:sldId id="256"/>
            <p14:sldId id="297"/>
            <p14:sldId id="296"/>
            <p14:sldId id="264"/>
          </p14:sldIdLst>
        </p14:section>
        <p14:section name="async/await" id="{70D9B18E-461C-474D-ACDE-C2AD1D775FE0}">
          <p14:sldIdLst>
            <p14:sldId id="272"/>
            <p14:sldId id="271"/>
            <p14:sldId id="298"/>
            <p14:sldId id="288"/>
            <p14:sldId id="273"/>
            <p14:sldId id="299"/>
            <p14:sldId id="300"/>
            <p14:sldId id="301"/>
            <p14:sldId id="275"/>
          </p14:sldIdLst>
        </p14:section>
        <p14:section name="スレッド プール" id="{D271AD90-6839-49AC-ACDD-92994D295FF9}">
          <p14:sldIdLst>
            <p14:sldId id="263"/>
            <p14:sldId id="322"/>
          </p14:sldIdLst>
        </p14:section>
        <p14:section name="スレッド" id="{90F1EEA6-2D6A-44D8-92B0-FAD85922B171}">
          <p14:sldIdLst>
            <p14:sldId id="357"/>
            <p14:sldId id="302"/>
            <p14:sldId id="304"/>
            <p14:sldId id="321"/>
            <p14:sldId id="314"/>
            <p14:sldId id="315"/>
            <p14:sldId id="358"/>
          </p14:sldIdLst>
        </p14:section>
        <p14:section name="スレッド プール" id="{870BB8D8-D669-4E3D-83AC-45964282CD72}">
          <p14:sldIdLst>
            <p14:sldId id="359"/>
            <p14:sldId id="306"/>
            <p14:sldId id="307"/>
            <p14:sldId id="320"/>
            <p14:sldId id="319"/>
          </p14:sldIdLst>
        </p14:section>
        <p14:section name="I/O完了ポート" id="{FC0810EA-BA92-4EFD-B534-D2735BBA0941}">
          <p14:sldIdLst>
            <p14:sldId id="360"/>
            <p14:sldId id="329"/>
            <p14:sldId id="331"/>
            <p14:sldId id="330"/>
            <p14:sldId id="332"/>
            <p14:sldId id="327"/>
            <p14:sldId id="333"/>
          </p14:sldIdLst>
        </p14:section>
        <p14:section name="同期コンテキスト" id="{D0EFF484-00FF-4277-9095-ED63923A717A}">
          <p14:sldIdLst>
            <p14:sldId id="361"/>
            <p14:sldId id="261"/>
            <p14:sldId id="335"/>
            <p14:sldId id="262"/>
            <p14:sldId id="336"/>
            <p14:sldId id="338"/>
            <p14:sldId id="337"/>
            <p14:sldId id="339"/>
            <p14:sldId id="340"/>
            <p14:sldId id="341"/>
            <p14:sldId id="342"/>
          </p14:sldIdLst>
        </p14:section>
        <p14:section name="いろいろな非同期" id="{787EE459-9A15-4C87-8DC8-42EE55231B8D}">
          <p14:sldIdLst>
            <p14:sldId id="279"/>
            <p14:sldId id="343"/>
            <p14:sldId id="344"/>
            <p14:sldId id="345"/>
            <p14:sldId id="281"/>
            <p14:sldId id="265"/>
            <p14:sldId id="277"/>
            <p14:sldId id="276"/>
            <p14:sldId id="348"/>
          </p14:sldIdLst>
        </p14:section>
        <p14:section name="awaitの中身" id="{2D2AE9DD-1261-473C-9538-6F4E653AD903}">
          <p14:sldIdLst>
            <p14:sldId id="294"/>
            <p14:sldId id="349"/>
            <p14:sldId id="350"/>
            <p14:sldId id="351"/>
            <p14:sldId id="352"/>
            <p14:sldId id="353"/>
            <p14:sldId id="354"/>
          </p14:sldIdLst>
        </p14:section>
        <p14:section name="まとめ" id="{EE1AF2E6-400E-47A9-94CD-E691BA589553}">
          <p14:sldIdLst>
            <p14:sldId id="356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60" autoAdjust="0"/>
  </p:normalViewPr>
  <p:slideViewPr>
    <p:cSldViewPr>
      <p:cViewPr varScale="1">
        <p:scale>
          <a:sx n="90" d="100"/>
          <a:sy n="90" d="100"/>
        </p:scale>
        <p:origin x="49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AF1466-D669-4F9D-9E91-053E9A5420BA}" type="doc">
      <dgm:prSet loTypeId="urn:microsoft.com/office/officeart/2005/8/layout/arrow2" loCatId="process" qsTypeId="urn:microsoft.com/office/officeart/2005/8/quickstyle/3d1" qsCatId="3D" csTypeId="urn:microsoft.com/office/officeart/2005/8/colors/colorful5" csCatId="colorful" phldr="1"/>
      <dgm:spPr/>
    </dgm:pt>
    <dgm:pt modelId="{65468C41-C6FD-416C-B335-CAD612BB0825}">
      <dgm:prSet phldrT="[テキスト]" custT="1"/>
      <dgm:spPr/>
      <dgm:t>
        <a:bodyPr/>
        <a:lstStyle/>
        <a:p>
          <a:r>
            <a:rPr kumimoji="1" lang="en-US" altLang="ja-JP" sz="2400" dirty="0" smtClean="0"/>
            <a:t>C#</a:t>
          </a:r>
          <a:r>
            <a:rPr kumimoji="1" lang="ja-JP" altLang="en-US" sz="2400" dirty="0" smtClean="0"/>
            <a:t> </a:t>
          </a:r>
          <a:r>
            <a:rPr kumimoji="1" lang="en-US" altLang="ja-JP" sz="2400" dirty="0" smtClean="0"/>
            <a:t>1.0</a:t>
          </a:r>
          <a:endParaRPr kumimoji="1" lang="ja-JP" altLang="en-US" sz="2400" dirty="0"/>
        </a:p>
      </dgm:t>
    </dgm:pt>
    <dgm:pt modelId="{F6DA4502-2D9D-41C8-8511-61D1D1D85EBF}" type="parTrans" cxnId="{7F3E4122-AFB5-47A4-9296-F1FF1C2858A8}">
      <dgm:prSet/>
      <dgm:spPr/>
      <dgm:t>
        <a:bodyPr/>
        <a:lstStyle/>
        <a:p>
          <a:endParaRPr kumimoji="1" lang="ja-JP" altLang="en-US" sz="2800"/>
        </a:p>
      </dgm:t>
    </dgm:pt>
    <dgm:pt modelId="{74359612-53BF-4ADB-9DD8-E8CAF8C15F5E}" type="sibTrans" cxnId="{7F3E4122-AFB5-47A4-9296-F1FF1C2858A8}">
      <dgm:prSet/>
      <dgm:spPr/>
      <dgm:t>
        <a:bodyPr/>
        <a:lstStyle/>
        <a:p>
          <a:endParaRPr kumimoji="1" lang="ja-JP" altLang="en-US" sz="2800"/>
        </a:p>
      </dgm:t>
    </dgm:pt>
    <dgm:pt modelId="{24FD95A3-80A9-4FA5-839A-96C20B842FED}">
      <dgm:prSet phldrT="[テキスト]" custT="1"/>
      <dgm:spPr/>
      <dgm:t>
        <a:bodyPr/>
        <a:lstStyle/>
        <a:p>
          <a:r>
            <a:rPr kumimoji="1" lang="en-US" altLang="ja-JP" sz="2400" dirty="0" smtClean="0"/>
            <a:t>C# 2.0</a:t>
          </a:r>
          <a:endParaRPr kumimoji="1" lang="ja-JP" altLang="en-US" sz="2400" dirty="0"/>
        </a:p>
      </dgm:t>
    </dgm:pt>
    <dgm:pt modelId="{CBB3EDD7-A966-4F71-BD5A-E1628484DA8F}" type="parTrans" cxnId="{F528FB4D-BD26-441A-AA20-B3AF67EEB17A}">
      <dgm:prSet/>
      <dgm:spPr/>
      <dgm:t>
        <a:bodyPr/>
        <a:lstStyle/>
        <a:p>
          <a:endParaRPr kumimoji="1" lang="ja-JP" altLang="en-US" sz="2800"/>
        </a:p>
      </dgm:t>
    </dgm:pt>
    <dgm:pt modelId="{803B9C9C-139D-4182-9AE9-247A2741C1BF}" type="sibTrans" cxnId="{F528FB4D-BD26-441A-AA20-B3AF67EEB17A}">
      <dgm:prSet/>
      <dgm:spPr/>
      <dgm:t>
        <a:bodyPr/>
        <a:lstStyle/>
        <a:p>
          <a:endParaRPr kumimoji="1" lang="ja-JP" altLang="en-US" sz="2800"/>
        </a:p>
      </dgm:t>
    </dgm:pt>
    <dgm:pt modelId="{1A083C2D-895A-4B8D-9F61-AB21D0351D3A}">
      <dgm:prSet phldrT="[テキスト]" custT="1"/>
      <dgm:spPr/>
      <dgm:t>
        <a:bodyPr/>
        <a:lstStyle/>
        <a:p>
          <a:r>
            <a:rPr kumimoji="1" lang="en-US" altLang="ja-JP" sz="2400" dirty="0" smtClean="0"/>
            <a:t>C# 3.0</a:t>
          </a:r>
          <a:endParaRPr kumimoji="1" lang="ja-JP" altLang="en-US" sz="2400" dirty="0"/>
        </a:p>
      </dgm:t>
    </dgm:pt>
    <dgm:pt modelId="{FC63574C-86A5-43FD-B8BF-B2134B2F22CB}" type="parTrans" cxnId="{85405E7B-79B0-4CAA-B11E-5FD45C25B666}">
      <dgm:prSet/>
      <dgm:spPr/>
      <dgm:t>
        <a:bodyPr/>
        <a:lstStyle/>
        <a:p>
          <a:endParaRPr kumimoji="1" lang="ja-JP" altLang="en-US" sz="2800"/>
        </a:p>
      </dgm:t>
    </dgm:pt>
    <dgm:pt modelId="{2417F9A1-67E2-4781-A632-589BE9CCACAD}" type="sibTrans" cxnId="{85405E7B-79B0-4CAA-B11E-5FD45C25B666}">
      <dgm:prSet/>
      <dgm:spPr/>
      <dgm:t>
        <a:bodyPr/>
        <a:lstStyle/>
        <a:p>
          <a:endParaRPr kumimoji="1" lang="ja-JP" altLang="en-US" sz="2800"/>
        </a:p>
      </dgm:t>
    </dgm:pt>
    <dgm:pt modelId="{36129715-FF32-4D42-8ECB-AD446FC37D3A}">
      <dgm:prSet phldrT="[テキスト]" custT="1"/>
      <dgm:spPr/>
      <dgm:t>
        <a:bodyPr/>
        <a:lstStyle/>
        <a:p>
          <a:r>
            <a:rPr kumimoji="1" lang="en-US" altLang="ja-JP" sz="1800" dirty="0" smtClean="0"/>
            <a:t>Managed</a:t>
          </a:r>
          <a:endParaRPr kumimoji="1" lang="ja-JP" altLang="en-US" sz="1800" dirty="0"/>
        </a:p>
      </dgm:t>
    </dgm:pt>
    <dgm:pt modelId="{9A635CB5-3718-4569-8870-4837101E2FC0}" type="parTrans" cxnId="{0BC5A034-11B0-4F3E-84D8-7B1260110720}">
      <dgm:prSet/>
      <dgm:spPr/>
      <dgm:t>
        <a:bodyPr/>
        <a:lstStyle/>
        <a:p>
          <a:endParaRPr kumimoji="1" lang="ja-JP" altLang="en-US" sz="2800"/>
        </a:p>
      </dgm:t>
    </dgm:pt>
    <dgm:pt modelId="{9F7E2E86-9647-4B48-81C7-A68C3A523453}" type="sibTrans" cxnId="{0BC5A034-11B0-4F3E-84D8-7B1260110720}">
      <dgm:prSet/>
      <dgm:spPr/>
      <dgm:t>
        <a:bodyPr/>
        <a:lstStyle/>
        <a:p>
          <a:endParaRPr kumimoji="1" lang="ja-JP" altLang="en-US" sz="2800"/>
        </a:p>
      </dgm:t>
    </dgm:pt>
    <dgm:pt modelId="{5D74F98B-0C96-426F-BB74-F2C3F3FB5E99}">
      <dgm:prSet phldrT="[テキスト]" custT="1"/>
      <dgm:spPr/>
      <dgm:t>
        <a:bodyPr/>
        <a:lstStyle/>
        <a:p>
          <a:r>
            <a:rPr kumimoji="1" lang="en-US" altLang="ja-JP" sz="1800" dirty="0" smtClean="0"/>
            <a:t>Generics</a:t>
          </a:r>
          <a:endParaRPr kumimoji="1" lang="ja-JP" altLang="en-US" sz="1800" dirty="0"/>
        </a:p>
      </dgm:t>
    </dgm:pt>
    <dgm:pt modelId="{6F1CC102-5E10-4ED1-9218-37C50B33F4E6}" type="parTrans" cxnId="{34702097-3869-4952-B338-5417F2800940}">
      <dgm:prSet/>
      <dgm:spPr/>
      <dgm:t>
        <a:bodyPr/>
        <a:lstStyle/>
        <a:p>
          <a:endParaRPr kumimoji="1" lang="ja-JP" altLang="en-US" sz="2800"/>
        </a:p>
      </dgm:t>
    </dgm:pt>
    <dgm:pt modelId="{5DD4A47A-B46A-4664-9695-0297F5682BAF}" type="sibTrans" cxnId="{34702097-3869-4952-B338-5417F2800940}">
      <dgm:prSet/>
      <dgm:spPr/>
      <dgm:t>
        <a:bodyPr/>
        <a:lstStyle/>
        <a:p>
          <a:endParaRPr kumimoji="1" lang="ja-JP" altLang="en-US" sz="2800"/>
        </a:p>
      </dgm:t>
    </dgm:pt>
    <dgm:pt modelId="{DB81085C-8CB8-434C-A240-DA0E503F83D4}">
      <dgm:prSet phldrT="[テキスト]" custT="1"/>
      <dgm:spPr/>
      <dgm:t>
        <a:bodyPr/>
        <a:lstStyle/>
        <a:p>
          <a:r>
            <a:rPr kumimoji="1" lang="en-US" altLang="ja-JP" sz="1800" dirty="0" smtClean="0"/>
            <a:t>LINQ</a:t>
          </a:r>
          <a:endParaRPr kumimoji="1" lang="ja-JP" altLang="en-US" sz="1800" dirty="0"/>
        </a:p>
      </dgm:t>
    </dgm:pt>
    <dgm:pt modelId="{7D90C49F-463E-420B-A4B9-873BE086AD42}" type="parTrans" cxnId="{4F16BFBC-E7B4-48B7-9BC4-2B6478B2EA98}">
      <dgm:prSet/>
      <dgm:spPr/>
      <dgm:t>
        <a:bodyPr/>
        <a:lstStyle/>
        <a:p>
          <a:endParaRPr kumimoji="1" lang="ja-JP" altLang="en-US" sz="2800"/>
        </a:p>
      </dgm:t>
    </dgm:pt>
    <dgm:pt modelId="{BE593DF6-5341-4B0A-89DD-694DE6354D8D}" type="sibTrans" cxnId="{4F16BFBC-E7B4-48B7-9BC4-2B6478B2EA98}">
      <dgm:prSet/>
      <dgm:spPr/>
      <dgm:t>
        <a:bodyPr/>
        <a:lstStyle/>
        <a:p>
          <a:endParaRPr kumimoji="1" lang="ja-JP" altLang="en-US" sz="2800"/>
        </a:p>
      </dgm:t>
    </dgm:pt>
    <dgm:pt modelId="{1A95E901-2E8D-4AA1-8B0F-8B975824F852}">
      <dgm:prSet phldrT="[テキスト]" custT="1"/>
      <dgm:spPr/>
      <dgm:t>
        <a:bodyPr/>
        <a:lstStyle/>
        <a:p>
          <a:r>
            <a:rPr kumimoji="1" lang="en-US" altLang="ja-JP" sz="2400" dirty="0" smtClean="0"/>
            <a:t>C# 4.0</a:t>
          </a:r>
          <a:endParaRPr kumimoji="1" lang="ja-JP" altLang="en-US" sz="2400" dirty="0"/>
        </a:p>
      </dgm:t>
    </dgm:pt>
    <dgm:pt modelId="{566EE756-A6A5-4668-A6D0-19647EFC4283}" type="parTrans" cxnId="{55DBF073-35D7-469A-A2B2-0772D6E30B81}">
      <dgm:prSet/>
      <dgm:spPr/>
      <dgm:t>
        <a:bodyPr/>
        <a:lstStyle/>
        <a:p>
          <a:endParaRPr kumimoji="1" lang="ja-JP" altLang="en-US" sz="2800"/>
        </a:p>
      </dgm:t>
    </dgm:pt>
    <dgm:pt modelId="{A9AEBEA9-1124-41BF-8C0D-DA754FB3201A}" type="sibTrans" cxnId="{55DBF073-35D7-469A-A2B2-0772D6E30B81}">
      <dgm:prSet/>
      <dgm:spPr/>
      <dgm:t>
        <a:bodyPr/>
        <a:lstStyle/>
        <a:p>
          <a:endParaRPr kumimoji="1" lang="ja-JP" altLang="en-US" sz="2800"/>
        </a:p>
      </dgm:t>
    </dgm:pt>
    <dgm:pt modelId="{2C506FEA-BC13-4FBE-84C1-2B3679080B8F}">
      <dgm:prSet phldrT="[テキスト]" custT="1"/>
      <dgm:spPr/>
      <dgm:t>
        <a:bodyPr/>
        <a:lstStyle/>
        <a:p>
          <a:r>
            <a:rPr kumimoji="1" lang="en-US" altLang="ja-JP" sz="1800" dirty="0" smtClean="0"/>
            <a:t>Dynamic</a:t>
          </a:r>
          <a:endParaRPr kumimoji="1" lang="ja-JP" altLang="en-US" sz="1800" dirty="0"/>
        </a:p>
      </dgm:t>
    </dgm:pt>
    <dgm:pt modelId="{288B3DE0-1566-4286-8DF0-B67DF1BADD90}" type="parTrans" cxnId="{37F3EF1C-0330-4793-9128-5B711CA5DC9E}">
      <dgm:prSet/>
      <dgm:spPr/>
      <dgm:t>
        <a:bodyPr/>
        <a:lstStyle/>
        <a:p>
          <a:endParaRPr kumimoji="1" lang="ja-JP" altLang="en-US" sz="2800"/>
        </a:p>
      </dgm:t>
    </dgm:pt>
    <dgm:pt modelId="{610CCA92-485E-4D40-8A7E-AFDBB2CB134D}" type="sibTrans" cxnId="{37F3EF1C-0330-4793-9128-5B711CA5DC9E}">
      <dgm:prSet/>
      <dgm:spPr/>
      <dgm:t>
        <a:bodyPr/>
        <a:lstStyle/>
        <a:p>
          <a:endParaRPr kumimoji="1" lang="ja-JP" altLang="en-US" sz="2800"/>
        </a:p>
      </dgm:t>
    </dgm:pt>
    <dgm:pt modelId="{50895C6E-D0E3-4CAC-9F9A-6B0C68F91AE6}">
      <dgm:prSet phldrT="[テキスト]" custT="1"/>
      <dgm:spPr/>
      <dgm:t>
        <a:bodyPr/>
        <a:lstStyle/>
        <a:p>
          <a:r>
            <a:rPr kumimoji="1" lang="en-US" altLang="ja-JP" sz="2400" dirty="0" smtClean="0"/>
            <a:t>C# 5.0</a:t>
          </a:r>
          <a:endParaRPr kumimoji="1" lang="ja-JP" altLang="en-US" sz="2400" dirty="0"/>
        </a:p>
      </dgm:t>
    </dgm:pt>
    <dgm:pt modelId="{CADCD8D2-A3BA-4955-AC6F-A47AF3CB60E9}" type="parTrans" cxnId="{1024CF88-A781-4CC3-91E8-EAF0A9AC882E}">
      <dgm:prSet/>
      <dgm:spPr/>
      <dgm:t>
        <a:bodyPr/>
        <a:lstStyle/>
        <a:p>
          <a:endParaRPr kumimoji="1" lang="ja-JP" altLang="en-US" sz="2800"/>
        </a:p>
      </dgm:t>
    </dgm:pt>
    <dgm:pt modelId="{9DC567FD-846E-4A10-8953-151FB45FAE24}" type="sibTrans" cxnId="{1024CF88-A781-4CC3-91E8-EAF0A9AC882E}">
      <dgm:prSet/>
      <dgm:spPr/>
      <dgm:t>
        <a:bodyPr/>
        <a:lstStyle/>
        <a:p>
          <a:endParaRPr kumimoji="1" lang="ja-JP" altLang="en-US" sz="2800"/>
        </a:p>
      </dgm:t>
    </dgm:pt>
    <dgm:pt modelId="{9FD14246-50EA-4213-BCEA-9EE2D017EE3C}">
      <dgm:prSet phldrT="[テキスト]" custT="1"/>
      <dgm:spPr/>
      <dgm:t>
        <a:bodyPr/>
        <a:lstStyle/>
        <a:p>
          <a:r>
            <a:rPr kumimoji="1" lang="en-US" altLang="ja-JP" sz="1800" dirty="0" smtClean="0"/>
            <a:t>Async</a:t>
          </a:r>
          <a:endParaRPr kumimoji="1" lang="ja-JP" altLang="en-US" sz="1800" dirty="0"/>
        </a:p>
      </dgm:t>
    </dgm:pt>
    <dgm:pt modelId="{19D5E5E8-CD86-49CC-8463-60AA9AF844CE}" type="parTrans" cxnId="{47ECFCA4-8D3D-4E0C-BD59-A1594640F8A6}">
      <dgm:prSet/>
      <dgm:spPr/>
      <dgm:t>
        <a:bodyPr/>
        <a:lstStyle/>
        <a:p>
          <a:endParaRPr kumimoji="1" lang="ja-JP" altLang="en-US" sz="2800"/>
        </a:p>
      </dgm:t>
    </dgm:pt>
    <dgm:pt modelId="{E29B2D6A-8C51-4275-B468-9AFD2A60C2E1}" type="sibTrans" cxnId="{47ECFCA4-8D3D-4E0C-BD59-A1594640F8A6}">
      <dgm:prSet/>
      <dgm:spPr/>
      <dgm:t>
        <a:bodyPr/>
        <a:lstStyle/>
        <a:p>
          <a:endParaRPr kumimoji="1" lang="ja-JP" altLang="en-US" sz="2800"/>
        </a:p>
      </dgm:t>
    </dgm:pt>
    <dgm:pt modelId="{8625AFBD-0EF0-4117-9E07-63EDF9715E49}" type="pres">
      <dgm:prSet presAssocID="{B1AF1466-D669-4F9D-9E91-053E9A5420BA}" presName="arrowDiagram" presStyleCnt="0">
        <dgm:presLayoutVars>
          <dgm:chMax val="5"/>
          <dgm:dir/>
          <dgm:resizeHandles val="exact"/>
        </dgm:presLayoutVars>
      </dgm:prSet>
      <dgm:spPr/>
    </dgm:pt>
    <dgm:pt modelId="{4CB6CF0D-4E46-41C8-9BA5-C4F7CD030C79}" type="pres">
      <dgm:prSet presAssocID="{B1AF1466-D669-4F9D-9E91-053E9A5420BA}" presName="arrow" presStyleLbl="bgShp" presStyleIdx="0" presStyleCnt="1" custScaleX="107813"/>
      <dgm:spPr/>
    </dgm:pt>
    <dgm:pt modelId="{0D0209FF-5C8F-4038-ADAD-A3BE81D3701F}" type="pres">
      <dgm:prSet presAssocID="{B1AF1466-D669-4F9D-9E91-053E9A5420BA}" presName="arrowDiagram5" presStyleCnt="0"/>
      <dgm:spPr/>
    </dgm:pt>
    <dgm:pt modelId="{C06ED372-7D31-42DE-8805-99C702C1EB76}" type="pres">
      <dgm:prSet presAssocID="{65468C41-C6FD-416C-B335-CAD612BB0825}" presName="bullet5a" presStyleLbl="node1" presStyleIdx="0" presStyleCnt="5"/>
      <dgm:spPr/>
    </dgm:pt>
    <dgm:pt modelId="{AC393D9A-A5ED-400C-8FDC-CAAC2BD33CD4}" type="pres">
      <dgm:prSet presAssocID="{65468C41-C6FD-416C-B335-CAD612BB0825}" presName="textBox5a" presStyleLbl="revTx" presStyleIdx="0" presStyleCnt="5" custScaleX="150876" custLinFactNeighborX="2407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CD54417-8EB3-4B6D-80CE-10CF8766C437}" type="pres">
      <dgm:prSet presAssocID="{24FD95A3-80A9-4FA5-839A-96C20B842FED}" presName="bullet5b" presStyleLbl="node1" presStyleIdx="1" presStyleCnt="5"/>
      <dgm:spPr/>
    </dgm:pt>
    <dgm:pt modelId="{42FBC3DB-D31F-4BE7-8E9E-6DFE5E609973}" type="pres">
      <dgm:prSet presAssocID="{24FD95A3-80A9-4FA5-839A-96C20B842FED}" presName="textBox5b" presStyleLbl="revTx" presStyleIdx="1" presStyleCnt="5" custScaleX="113598" custLinFactNeighborX="686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16DF07B-DF0C-4CA2-A000-11E2BEAFE395}" type="pres">
      <dgm:prSet presAssocID="{1A083C2D-895A-4B8D-9F61-AB21D0351D3A}" presName="bullet5c" presStyleLbl="node1" presStyleIdx="2" presStyleCnt="5"/>
      <dgm:spPr/>
    </dgm:pt>
    <dgm:pt modelId="{C60BEF98-E322-4D9D-B323-8D171D2ECDA9}" type="pres">
      <dgm:prSet presAssocID="{1A083C2D-895A-4B8D-9F61-AB21D0351D3A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F7C9D56-283F-40A6-AD01-655041204427}" type="pres">
      <dgm:prSet presAssocID="{1A95E901-2E8D-4AA1-8B0F-8B975824F852}" presName="bullet5d" presStyleLbl="node1" presStyleIdx="3" presStyleCnt="5"/>
      <dgm:spPr/>
    </dgm:pt>
    <dgm:pt modelId="{3DEBC877-7627-40A8-BB12-FDE5FA399877}" type="pres">
      <dgm:prSet presAssocID="{1A95E901-2E8D-4AA1-8B0F-8B975824F852}" presName="textBox5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BAD7A13-7A2A-45D3-B82E-4E1E314C4D56}" type="pres">
      <dgm:prSet presAssocID="{50895C6E-D0E3-4CAC-9F9A-6B0C68F91AE6}" presName="bullet5e" presStyleLbl="node1" presStyleIdx="4" presStyleCnt="5"/>
      <dgm:spPr/>
    </dgm:pt>
    <dgm:pt modelId="{D9494C26-0C55-4109-8898-D026887A0B80}" type="pres">
      <dgm:prSet presAssocID="{50895C6E-D0E3-4CAC-9F9A-6B0C68F91AE6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0BC5A034-11B0-4F3E-84D8-7B1260110720}" srcId="{65468C41-C6FD-416C-B335-CAD612BB0825}" destId="{36129715-FF32-4D42-8ECB-AD446FC37D3A}" srcOrd="0" destOrd="0" parTransId="{9A635CB5-3718-4569-8870-4837101E2FC0}" sibTransId="{9F7E2E86-9647-4B48-81C7-A68C3A523453}"/>
    <dgm:cxn modelId="{55DBF073-35D7-469A-A2B2-0772D6E30B81}" srcId="{B1AF1466-D669-4F9D-9E91-053E9A5420BA}" destId="{1A95E901-2E8D-4AA1-8B0F-8B975824F852}" srcOrd="3" destOrd="0" parTransId="{566EE756-A6A5-4668-A6D0-19647EFC4283}" sibTransId="{A9AEBEA9-1124-41BF-8C0D-DA754FB3201A}"/>
    <dgm:cxn modelId="{FBC27081-1132-4D70-A3D1-9727E5C16469}" type="presOf" srcId="{36129715-FF32-4D42-8ECB-AD446FC37D3A}" destId="{AC393D9A-A5ED-400C-8FDC-CAAC2BD33CD4}" srcOrd="0" destOrd="1" presId="urn:microsoft.com/office/officeart/2005/8/layout/arrow2"/>
    <dgm:cxn modelId="{190A4228-CC20-4AE1-9E06-ACA9F851910A}" type="presOf" srcId="{65468C41-C6FD-416C-B335-CAD612BB0825}" destId="{AC393D9A-A5ED-400C-8FDC-CAAC2BD33CD4}" srcOrd="0" destOrd="0" presId="urn:microsoft.com/office/officeart/2005/8/layout/arrow2"/>
    <dgm:cxn modelId="{88845D42-7492-4E5F-9542-B2DFD69393A6}" type="presOf" srcId="{1A083C2D-895A-4B8D-9F61-AB21D0351D3A}" destId="{C60BEF98-E322-4D9D-B323-8D171D2ECDA9}" srcOrd="0" destOrd="0" presId="urn:microsoft.com/office/officeart/2005/8/layout/arrow2"/>
    <dgm:cxn modelId="{F528FB4D-BD26-441A-AA20-B3AF67EEB17A}" srcId="{B1AF1466-D669-4F9D-9E91-053E9A5420BA}" destId="{24FD95A3-80A9-4FA5-839A-96C20B842FED}" srcOrd="1" destOrd="0" parTransId="{CBB3EDD7-A966-4F71-BD5A-E1628484DA8F}" sibTransId="{803B9C9C-139D-4182-9AE9-247A2741C1BF}"/>
    <dgm:cxn modelId="{25C97324-045C-42F3-9583-1A68A1E31639}" type="presOf" srcId="{5D74F98B-0C96-426F-BB74-F2C3F3FB5E99}" destId="{42FBC3DB-D31F-4BE7-8E9E-6DFE5E609973}" srcOrd="0" destOrd="1" presId="urn:microsoft.com/office/officeart/2005/8/layout/arrow2"/>
    <dgm:cxn modelId="{1FA74B01-C26B-47CF-81F3-E0A32CCCD49D}" type="presOf" srcId="{DB81085C-8CB8-434C-A240-DA0E503F83D4}" destId="{C60BEF98-E322-4D9D-B323-8D171D2ECDA9}" srcOrd="0" destOrd="1" presId="urn:microsoft.com/office/officeart/2005/8/layout/arrow2"/>
    <dgm:cxn modelId="{A2DC356E-F0AD-401A-BE50-2D222D576C4C}" type="presOf" srcId="{50895C6E-D0E3-4CAC-9F9A-6B0C68F91AE6}" destId="{D9494C26-0C55-4109-8898-D026887A0B80}" srcOrd="0" destOrd="0" presId="urn:microsoft.com/office/officeart/2005/8/layout/arrow2"/>
    <dgm:cxn modelId="{6906B6D3-AE7E-4E1E-974A-605B09B9620A}" type="presOf" srcId="{B1AF1466-D669-4F9D-9E91-053E9A5420BA}" destId="{8625AFBD-0EF0-4117-9E07-63EDF9715E49}" srcOrd="0" destOrd="0" presId="urn:microsoft.com/office/officeart/2005/8/layout/arrow2"/>
    <dgm:cxn modelId="{85405E7B-79B0-4CAA-B11E-5FD45C25B666}" srcId="{B1AF1466-D669-4F9D-9E91-053E9A5420BA}" destId="{1A083C2D-895A-4B8D-9F61-AB21D0351D3A}" srcOrd="2" destOrd="0" parTransId="{FC63574C-86A5-43FD-B8BF-B2134B2F22CB}" sibTransId="{2417F9A1-67E2-4781-A632-589BE9CCACAD}"/>
    <dgm:cxn modelId="{34702097-3869-4952-B338-5417F2800940}" srcId="{24FD95A3-80A9-4FA5-839A-96C20B842FED}" destId="{5D74F98B-0C96-426F-BB74-F2C3F3FB5E99}" srcOrd="0" destOrd="0" parTransId="{6F1CC102-5E10-4ED1-9218-37C50B33F4E6}" sibTransId="{5DD4A47A-B46A-4664-9695-0297F5682BAF}"/>
    <dgm:cxn modelId="{4F16BFBC-E7B4-48B7-9BC4-2B6478B2EA98}" srcId="{1A083C2D-895A-4B8D-9F61-AB21D0351D3A}" destId="{DB81085C-8CB8-434C-A240-DA0E503F83D4}" srcOrd="0" destOrd="0" parTransId="{7D90C49F-463E-420B-A4B9-873BE086AD42}" sibTransId="{BE593DF6-5341-4B0A-89DD-694DE6354D8D}"/>
    <dgm:cxn modelId="{47ECFCA4-8D3D-4E0C-BD59-A1594640F8A6}" srcId="{50895C6E-D0E3-4CAC-9F9A-6B0C68F91AE6}" destId="{9FD14246-50EA-4213-BCEA-9EE2D017EE3C}" srcOrd="0" destOrd="0" parTransId="{19D5E5E8-CD86-49CC-8463-60AA9AF844CE}" sibTransId="{E29B2D6A-8C51-4275-B468-9AFD2A60C2E1}"/>
    <dgm:cxn modelId="{C9B9D37A-D01E-434F-AA5F-A9BFFF7440E3}" type="presOf" srcId="{1A95E901-2E8D-4AA1-8B0F-8B975824F852}" destId="{3DEBC877-7627-40A8-BB12-FDE5FA399877}" srcOrd="0" destOrd="0" presId="urn:microsoft.com/office/officeart/2005/8/layout/arrow2"/>
    <dgm:cxn modelId="{FAE0B076-1C11-4F74-80C5-42A36CA25671}" type="presOf" srcId="{24FD95A3-80A9-4FA5-839A-96C20B842FED}" destId="{42FBC3DB-D31F-4BE7-8E9E-6DFE5E609973}" srcOrd="0" destOrd="0" presId="urn:microsoft.com/office/officeart/2005/8/layout/arrow2"/>
    <dgm:cxn modelId="{7F3E4122-AFB5-47A4-9296-F1FF1C2858A8}" srcId="{B1AF1466-D669-4F9D-9E91-053E9A5420BA}" destId="{65468C41-C6FD-416C-B335-CAD612BB0825}" srcOrd="0" destOrd="0" parTransId="{F6DA4502-2D9D-41C8-8511-61D1D1D85EBF}" sibTransId="{74359612-53BF-4ADB-9DD8-E8CAF8C15F5E}"/>
    <dgm:cxn modelId="{1024CF88-A781-4CC3-91E8-EAF0A9AC882E}" srcId="{B1AF1466-D669-4F9D-9E91-053E9A5420BA}" destId="{50895C6E-D0E3-4CAC-9F9A-6B0C68F91AE6}" srcOrd="4" destOrd="0" parTransId="{CADCD8D2-A3BA-4955-AC6F-A47AF3CB60E9}" sibTransId="{9DC567FD-846E-4A10-8953-151FB45FAE24}"/>
    <dgm:cxn modelId="{37F3EF1C-0330-4793-9128-5B711CA5DC9E}" srcId="{1A95E901-2E8D-4AA1-8B0F-8B975824F852}" destId="{2C506FEA-BC13-4FBE-84C1-2B3679080B8F}" srcOrd="0" destOrd="0" parTransId="{288B3DE0-1566-4286-8DF0-B67DF1BADD90}" sibTransId="{610CCA92-485E-4D40-8A7E-AFDBB2CB134D}"/>
    <dgm:cxn modelId="{B1DF0998-6F1D-48B5-AD38-7B54C067C58C}" type="presOf" srcId="{9FD14246-50EA-4213-BCEA-9EE2D017EE3C}" destId="{D9494C26-0C55-4109-8898-D026887A0B80}" srcOrd="0" destOrd="1" presId="urn:microsoft.com/office/officeart/2005/8/layout/arrow2"/>
    <dgm:cxn modelId="{3C3CCAD4-3A6D-4CEF-BAE1-8671CEF5EBA9}" type="presOf" srcId="{2C506FEA-BC13-4FBE-84C1-2B3679080B8F}" destId="{3DEBC877-7627-40A8-BB12-FDE5FA399877}" srcOrd="0" destOrd="1" presId="urn:microsoft.com/office/officeart/2005/8/layout/arrow2"/>
    <dgm:cxn modelId="{A8CCE78E-5182-47C9-BE3A-AC279E935CBF}" type="presParOf" srcId="{8625AFBD-0EF0-4117-9E07-63EDF9715E49}" destId="{4CB6CF0D-4E46-41C8-9BA5-C4F7CD030C79}" srcOrd="0" destOrd="0" presId="urn:microsoft.com/office/officeart/2005/8/layout/arrow2"/>
    <dgm:cxn modelId="{3EB5BF4F-5627-4CA8-86B7-F5A2013F7EEB}" type="presParOf" srcId="{8625AFBD-0EF0-4117-9E07-63EDF9715E49}" destId="{0D0209FF-5C8F-4038-ADAD-A3BE81D3701F}" srcOrd="1" destOrd="0" presId="urn:microsoft.com/office/officeart/2005/8/layout/arrow2"/>
    <dgm:cxn modelId="{D4B3792B-C3A6-46A6-A94C-ED97C13A3160}" type="presParOf" srcId="{0D0209FF-5C8F-4038-ADAD-A3BE81D3701F}" destId="{C06ED372-7D31-42DE-8805-99C702C1EB76}" srcOrd="0" destOrd="0" presId="urn:microsoft.com/office/officeart/2005/8/layout/arrow2"/>
    <dgm:cxn modelId="{DB273802-E759-4057-8BA4-ACF76C1B6ABE}" type="presParOf" srcId="{0D0209FF-5C8F-4038-ADAD-A3BE81D3701F}" destId="{AC393D9A-A5ED-400C-8FDC-CAAC2BD33CD4}" srcOrd="1" destOrd="0" presId="urn:microsoft.com/office/officeart/2005/8/layout/arrow2"/>
    <dgm:cxn modelId="{7737513C-3979-4E1E-82A8-819C352F0A8E}" type="presParOf" srcId="{0D0209FF-5C8F-4038-ADAD-A3BE81D3701F}" destId="{ACD54417-8EB3-4B6D-80CE-10CF8766C437}" srcOrd="2" destOrd="0" presId="urn:microsoft.com/office/officeart/2005/8/layout/arrow2"/>
    <dgm:cxn modelId="{FF1F4419-D5E1-43E7-B869-C24C223F94BF}" type="presParOf" srcId="{0D0209FF-5C8F-4038-ADAD-A3BE81D3701F}" destId="{42FBC3DB-D31F-4BE7-8E9E-6DFE5E609973}" srcOrd="3" destOrd="0" presId="urn:microsoft.com/office/officeart/2005/8/layout/arrow2"/>
    <dgm:cxn modelId="{3890E990-8024-4E6C-9FBD-DFAC795461AB}" type="presParOf" srcId="{0D0209FF-5C8F-4038-ADAD-A3BE81D3701F}" destId="{316DF07B-DF0C-4CA2-A000-11E2BEAFE395}" srcOrd="4" destOrd="0" presId="urn:microsoft.com/office/officeart/2005/8/layout/arrow2"/>
    <dgm:cxn modelId="{10DFE57A-FE11-4CC2-B297-179185E42BCD}" type="presParOf" srcId="{0D0209FF-5C8F-4038-ADAD-A3BE81D3701F}" destId="{C60BEF98-E322-4D9D-B323-8D171D2ECDA9}" srcOrd="5" destOrd="0" presId="urn:microsoft.com/office/officeart/2005/8/layout/arrow2"/>
    <dgm:cxn modelId="{9136BC82-ABBF-4E5A-8BD5-9DA32D29B7DD}" type="presParOf" srcId="{0D0209FF-5C8F-4038-ADAD-A3BE81D3701F}" destId="{EF7C9D56-283F-40A6-AD01-655041204427}" srcOrd="6" destOrd="0" presId="urn:microsoft.com/office/officeart/2005/8/layout/arrow2"/>
    <dgm:cxn modelId="{6A8B8B46-7BEB-4F7D-9DB5-284B9CB0758A}" type="presParOf" srcId="{0D0209FF-5C8F-4038-ADAD-A3BE81D3701F}" destId="{3DEBC877-7627-40A8-BB12-FDE5FA399877}" srcOrd="7" destOrd="0" presId="urn:microsoft.com/office/officeart/2005/8/layout/arrow2"/>
    <dgm:cxn modelId="{5920FA11-B5D1-41F3-899A-5A88CB28B15C}" type="presParOf" srcId="{0D0209FF-5C8F-4038-ADAD-A3BE81D3701F}" destId="{ABAD7A13-7A2A-45D3-B82E-4E1E314C4D56}" srcOrd="8" destOrd="0" presId="urn:microsoft.com/office/officeart/2005/8/layout/arrow2"/>
    <dgm:cxn modelId="{0931FFA2-BAA5-4FE7-ACE6-8E2314CD8531}" type="presParOf" srcId="{0D0209FF-5C8F-4038-ADAD-A3BE81D3701F}" destId="{D9494C26-0C55-4109-8898-D026887A0B80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AF1466-D669-4F9D-9E91-053E9A5420BA}" type="doc">
      <dgm:prSet loTypeId="urn:microsoft.com/office/officeart/2005/8/layout/arrow2" loCatId="process" qsTypeId="urn:microsoft.com/office/officeart/2005/8/quickstyle/3d1" qsCatId="3D" csTypeId="urn:microsoft.com/office/officeart/2005/8/colors/accent2_1" csCatId="accent2" phldr="1"/>
      <dgm:spPr/>
    </dgm:pt>
    <dgm:pt modelId="{65468C41-C6FD-416C-B335-CAD612BB0825}">
      <dgm:prSet phldrT="[テキスト]" custT="1"/>
      <dgm:spPr/>
      <dgm:t>
        <a:bodyPr/>
        <a:lstStyle/>
        <a:p>
          <a:endParaRPr kumimoji="1" lang="ja-JP" altLang="en-US" sz="2400" dirty="0"/>
        </a:p>
      </dgm:t>
    </dgm:pt>
    <dgm:pt modelId="{F6DA4502-2D9D-41C8-8511-61D1D1D85EBF}" type="parTrans" cxnId="{7F3E4122-AFB5-47A4-9296-F1FF1C2858A8}">
      <dgm:prSet/>
      <dgm:spPr/>
      <dgm:t>
        <a:bodyPr/>
        <a:lstStyle/>
        <a:p>
          <a:endParaRPr kumimoji="1" lang="ja-JP" altLang="en-US" sz="2800"/>
        </a:p>
      </dgm:t>
    </dgm:pt>
    <dgm:pt modelId="{74359612-53BF-4ADB-9DD8-E8CAF8C15F5E}" type="sibTrans" cxnId="{7F3E4122-AFB5-47A4-9296-F1FF1C2858A8}">
      <dgm:prSet/>
      <dgm:spPr/>
      <dgm:t>
        <a:bodyPr/>
        <a:lstStyle/>
        <a:p>
          <a:endParaRPr kumimoji="1" lang="ja-JP" altLang="en-US" sz="2800"/>
        </a:p>
      </dgm:t>
    </dgm:pt>
    <dgm:pt modelId="{24FD95A3-80A9-4FA5-839A-96C20B842FED}">
      <dgm:prSet phldrT="[テキスト]" custT="1"/>
      <dgm:spPr/>
      <dgm:t>
        <a:bodyPr/>
        <a:lstStyle/>
        <a:p>
          <a:endParaRPr kumimoji="1" lang="ja-JP" altLang="en-US" sz="2400" dirty="0"/>
        </a:p>
      </dgm:t>
    </dgm:pt>
    <dgm:pt modelId="{CBB3EDD7-A966-4F71-BD5A-E1628484DA8F}" type="parTrans" cxnId="{F528FB4D-BD26-441A-AA20-B3AF67EEB17A}">
      <dgm:prSet/>
      <dgm:spPr/>
      <dgm:t>
        <a:bodyPr/>
        <a:lstStyle/>
        <a:p>
          <a:endParaRPr kumimoji="1" lang="ja-JP" altLang="en-US" sz="2800"/>
        </a:p>
      </dgm:t>
    </dgm:pt>
    <dgm:pt modelId="{803B9C9C-139D-4182-9AE9-247A2741C1BF}" type="sibTrans" cxnId="{F528FB4D-BD26-441A-AA20-B3AF67EEB17A}">
      <dgm:prSet/>
      <dgm:spPr/>
      <dgm:t>
        <a:bodyPr/>
        <a:lstStyle/>
        <a:p>
          <a:endParaRPr kumimoji="1" lang="ja-JP" altLang="en-US" sz="2800"/>
        </a:p>
      </dgm:t>
    </dgm:pt>
    <dgm:pt modelId="{1A083C2D-895A-4B8D-9F61-AB21D0351D3A}">
      <dgm:prSet phldrT="[テキスト]" custT="1"/>
      <dgm:spPr/>
      <dgm:t>
        <a:bodyPr/>
        <a:lstStyle/>
        <a:p>
          <a:endParaRPr kumimoji="1" lang="ja-JP" altLang="en-US" sz="2400" dirty="0"/>
        </a:p>
      </dgm:t>
    </dgm:pt>
    <dgm:pt modelId="{FC63574C-86A5-43FD-B8BF-B2134B2F22CB}" type="parTrans" cxnId="{85405E7B-79B0-4CAA-B11E-5FD45C25B666}">
      <dgm:prSet/>
      <dgm:spPr/>
      <dgm:t>
        <a:bodyPr/>
        <a:lstStyle/>
        <a:p>
          <a:endParaRPr kumimoji="1" lang="ja-JP" altLang="en-US" sz="2800"/>
        </a:p>
      </dgm:t>
    </dgm:pt>
    <dgm:pt modelId="{2417F9A1-67E2-4781-A632-589BE9CCACAD}" type="sibTrans" cxnId="{85405E7B-79B0-4CAA-B11E-5FD45C25B666}">
      <dgm:prSet/>
      <dgm:spPr/>
      <dgm:t>
        <a:bodyPr/>
        <a:lstStyle/>
        <a:p>
          <a:endParaRPr kumimoji="1" lang="ja-JP" altLang="en-US" sz="2800"/>
        </a:p>
      </dgm:t>
    </dgm:pt>
    <dgm:pt modelId="{5D74F98B-0C96-426F-BB74-F2C3F3FB5E99}">
      <dgm:prSet phldrT="[テキスト]" custT="1"/>
      <dgm:spPr/>
      <dgm:t>
        <a:bodyPr/>
        <a:lstStyle/>
        <a:p>
          <a:endParaRPr kumimoji="1" lang="ja-JP" altLang="en-US" sz="1800" dirty="0"/>
        </a:p>
      </dgm:t>
    </dgm:pt>
    <dgm:pt modelId="{6F1CC102-5E10-4ED1-9218-37C50B33F4E6}" type="parTrans" cxnId="{34702097-3869-4952-B338-5417F2800940}">
      <dgm:prSet/>
      <dgm:spPr/>
      <dgm:t>
        <a:bodyPr/>
        <a:lstStyle/>
        <a:p>
          <a:endParaRPr kumimoji="1" lang="ja-JP" altLang="en-US" sz="2800"/>
        </a:p>
      </dgm:t>
    </dgm:pt>
    <dgm:pt modelId="{5DD4A47A-B46A-4664-9695-0297F5682BAF}" type="sibTrans" cxnId="{34702097-3869-4952-B338-5417F2800940}">
      <dgm:prSet/>
      <dgm:spPr/>
      <dgm:t>
        <a:bodyPr/>
        <a:lstStyle/>
        <a:p>
          <a:endParaRPr kumimoji="1" lang="ja-JP" altLang="en-US" sz="2800"/>
        </a:p>
      </dgm:t>
    </dgm:pt>
    <dgm:pt modelId="{DB81085C-8CB8-434C-A240-DA0E503F83D4}">
      <dgm:prSet phldrT="[テキスト]" custT="1"/>
      <dgm:spPr/>
      <dgm:t>
        <a:bodyPr/>
        <a:lstStyle/>
        <a:p>
          <a:endParaRPr kumimoji="1" lang="ja-JP" altLang="en-US" sz="1800" dirty="0"/>
        </a:p>
      </dgm:t>
    </dgm:pt>
    <dgm:pt modelId="{7D90C49F-463E-420B-A4B9-873BE086AD42}" type="parTrans" cxnId="{4F16BFBC-E7B4-48B7-9BC4-2B6478B2EA98}">
      <dgm:prSet/>
      <dgm:spPr/>
      <dgm:t>
        <a:bodyPr/>
        <a:lstStyle/>
        <a:p>
          <a:endParaRPr kumimoji="1" lang="ja-JP" altLang="en-US" sz="2800"/>
        </a:p>
      </dgm:t>
    </dgm:pt>
    <dgm:pt modelId="{BE593DF6-5341-4B0A-89DD-694DE6354D8D}" type="sibTrans" cxnId="{4F16BFBC-E7B4-48B7-9BC4-2B6478B2EA98}">
      <dgm:prSet/>
      <dgm:spPr/>
      <dgm:t>
        <a:bodyPr/>
        <a:lstStyle/>
        <a:p>
          <a:endParaRPr kumimoji="1" lang="ja-JP" altLang="en-US" sz="2800"/>
        </a:p>
      </dgm:t>
    </dgm:pt>
    <dgm:pt modelId="{1A95E901-2E8D-4AA1-8B0F-8B975824F852}">
      <dgm:prSet phldrT="[テキスト]" custT="1"/>
      <dgm:spPr/>
      <dgm:t>
        <a:bodyPr/>
        <a:lstStyle/>
        <a:p>
          <a:endParaRPr kumimoji="1" lang="ja-JP" altLang="en-US" sz="2400" dirty="0"/>
        </a:p>
      </dgm:t>
    </dgm:pt>
    <dgm:pt modelId="{566EE756-A6A5-4668-A6D0-19647EFC4283}" type="parTrans" cxnId="{55DBF073-35D7-469A-A2B2-0772D6E30B81}">
      <dgm:prSet/>
      <dgm:spPr/>
      <dgm:t>
        <a:bodyPr/>
        <a:lstStyle/>
        <a:p>
          <a:endParaRPr kumimoji="1" lang="ja-JP" altLang="en-US" sz="2800"/>
        </a:p>
      </dgm:t>
    </dgm:pt>
    <dgm:pt modelId="{A9AEBEA9-1124-41BF-8C0D-DA754FB3201A}" type="sibTrans" cxnId="{55DBF073-35D7-469A-A2B2-0772D6E30B81}">
      <dgm:prSet/>
      <dgm:spPr/>
      <dgm:t>
        <a:bodyPr/>
        <a:lstStyle/>
        <a:p>
          <a:endParaRPr kumimoji="1" lang="ja-JP" altLang="en-US" sz="2800"/>
        </a:p>
      </dgm:t>
    </dgm:pt>
    <dgm:pt modelId="{2C506FEA-BC13-4FBE-84C1-2B3679080B8F}">
      <dgm:prSet phldrT="[テキスト]" custT="1"/>
      <dgm:spPr/>
      <dgm:t>
        <a:bodyPr/>
        <a:lstStyle/>
        <a:p>
          <a:endParaRPr kumimoji="1" lang="ja-JP" altLang="en-US" sz="1800" dirty="0"/>
        </a:p>
      </dgm:t>
    </dgm:pt>
    <dgm:pt modelId="{288B3DE0-1566-4286-8DF0-B67DF1BADD90}" type="parTrans" cxnId="{37F3EF1C-0330-4793-9128-5B711CA5DC9E}">
      <dgm:prSet/>
      <dgm:spPr/>
      <dgm:t>
        <a:bodyPr/>
        <a:lstStyle/>
        <a:p>
          <a:endParaRPr kumimoji="1" lang="ja-JP" altLang="en-US" sz="2800"/>
        </a:p>
      </dgm:t>
    </dgm:pt>
    <dgm:pt modelId="{610CCA92-485E-4D40-8A7E-AFDBB2CB134D}" type="sibTrans" cxnId="{37F3EF1C-0330-4793-9128-5B711CA5DC9E}">
      <dgm:prSet/>
      <dgm:spPr/>
      <dgm:t>
        <a:bodyPr/>
        <a:lstStyle/>
        <a:p>
          <a:endParaRPr kumimoji="1" lang="ja-JP" altLang="en-US" sz="2800"/>
        </a:p>
      </dgm:t>
    </dgm:pt>
    <dgm:pt modelId="{50895C6E-D0E3-4CAC-9F9A-6B0C68F91AE6}">
      <dgm:prSet phldrT="[テキスト]" custT="1"/>
      <dgm:spPr/>
      <dgm:t>
        <a:bodyPr/>
        <a:lstStyle/>
        <a:p>
          <a:r>
            <a:rPr kumimoji="1" lang="en-US" altLang="ja-JP" sz="2400" dirty="0" smtClean="0"/>
            <a:t>C# 5.0</a:t>
          </a:r>
          <a:endParaRPr kumimoji="1" lang="ja-JP" altLang="en-US" sz="2400" dirty="0"/>
        </a:p>
      </dgm:t>
    </dgm:pt>
    <dgm:pt modelId="{CADCD8D2-A3BA-4955-AC6F-A47AF3CB60E9}" type="parTrans" cxnId="{1024CF88-A781-4CC3-91E8-EAF0A9AC882E}">
      <dgm:prSet/>
      <dgm:spPr/>
      <dgm:t>
        <a:bodyPr/>
        <a:lstStyle/>
        <a:p>
          <a:endParaRPr kumimoji="1" lang="ja-JP" altLang="en-US" sz="2800"/>
        </a:p>
      </dgm:t>
    </dgm:pt>
    <dgm:pt modelId="{9DC567FD-846E-4A10-8953-151FB45FAE24}" type="sibTrans" cxnId="{1024CF88-A781-4CC3-91E8-EAF0A9AC882E}">
      <dgm:prSet/>
      <dgm:spPr/>
      <dgm:t>
        <a:bodyPr/>
        <a:lstStyle/>
        <a:p>
          <a:endParaRPr kumimoji="1" lang="ja-JP" altLang="en-US" sz="2800"/>
        </a:p>
      </dgm:t>
    </dgm:pt>
    <dgm:pt modelId="{9FD14246-50EA-4213-BCEA-9EE2D017EE3C}">
      <dgm:prSet phldrT="[テキスト]" custT="1"/>
      <dgm:spPr/>
      <dgm:t>
        <a:bodyPr/>
        <a:lstStyle/>
        <a:p>
          <a:r>
            <a:rPr kumimoji="1" lang="en-US" altLang="ja-JP" sz="1800" dirty="0" smtClean="0">
              <a:solidFill>
                <a:schemeClr val="accent5"/>
              </a:solidFill>
            </a:rPr>
            <a:t>Async</a:t>
          </a:r>
          <a:endParaRPr kumimoji="1" lang="ja-JP" altLang="en-US" sz="1800" dirty="0">
            <a:solidFill>
              <a:schemeClr val="accent5"/>
            </a:solidFill>
          </a:endParaRPr>
        </a:p>
      </dgm:t>
    </dgm:pt>
    <dgm:pt modelId="{19D5E5E8-CD86-49CC-8463-60AA9AF844CE}" type="parTrans" cxnId="{47ECFCA4-8D3D-4E0C-BD59-A1594640F8A6}">
      <dgm:prSet/>
      <dgm:spPr/>
      <dgm:t>
        <a:bodyPr/>
        <a:lstStyle/>
        <a:p>
          <a:endParaRPr kumimoji="1" lang="ja-JP" altLang="en-US" sz="2800"/>
        </a:p>
      </dgm:t>
    </dgm:pt>
    <dgm:pt modelId="{E29B2D6A-8C51-4275-B468-9AFD2A60C2E1}" type="sibTrans" cxnId="{47ECFCA4-8D3D-4E0C-BD59-A1594640F8A6}">
      <dgm:prSet/>
      <dgm:spPr/>
      <dgm:t>
        <a:bodyPr/>
        <a:lstStyle/>
        <a:p>
          <a:endParaRPr kumimoji="1" lang="ja-JP" altLang="en-US" sz="2800"/>
        </a:p>
      </dgm:t>
    </dgm:pt>
    <dgm:pt modelId="{36129715-FF32-4D42-8ECB-AD446FC37D3A}">
      <dgm:prSet phldrT="[テキスト]" custT="1"/>
      <dgm:spPr/>
      <dgm:t>
        <a:bodyPr/>
        <a:lstStyle/>
        <a:p>
          <a:endParaRPr kumimoji="1" lang="ja-JP" altLang="en-US" sz="1800" dirty="0"/>
        </a:p>
      </dgm:t>
    </dgm:pt>
    <dgm:pt modelId="{9F7E2E86-9647-4B48-81C7-A68C3A523453}" type="sibTrans" cxnId="{0BC5A034-11B0-4F3E-84D8-7B1260110720}">
      <dgm:prSet/>
      <dgm:spPr/>
      <dgm:t>
        <a:bodyPr/>
        <a:lstStyle/>
        <a:p>
          <a:endParaRPr kumimoji="1" lang="ja-JP" altLang="en-US" sz="2800"/>
        </a:p>
      </dgm:t>
    </dgm:pt>
    <dgm:pt modelId="{9A635CB5-3718-4569-8870-4837101E2FC0}" type="parTrans" cxnId="{0BC5A034-11B0-4F3E-84D8-7B1260110720}">
      <dgm:prSet/>
      <dgm:spPr/>
      <dgm:t>
        <a:bodyPr/>
        <a:lstStyle/>
        <a:p>
          <a:endParaRPr kumimoji="1" lang="ja-JP" altLang="en-US" sz="2800"/>
        </a:p>
      </dgm:t>
    </dgm:pt>
    <dgm:pt modelId="{8625AFBD-0EF0-4117-9E07-63EDF9715E49}" type="pres">
      <dgm:prSet presAssocID="{B1AF1466-D669-4F9D-9E91-053E9A5420BA}" presName="arrowDiagram" presStyleCnt="0">
        <dgm:presLayoutVars>
          <dgm:chMax val="5"/>
          <dgm:dir/>
          <dgm:resizeHandles val="exact"/>
        </dgm:presLayoutVars>
      </dgm:prSet>
      <dgm:spPr/>
    </dgm:pt>
    <dgm:pt modelId="{4CB6CF0D-4E46-41C8-9BA5-C4F7CD030C79}" type="pres">
      <dgm:prSet presAssocID="{B1AF1466-D669-4F9D-9E91-053E9A5420BA}" presName="arrow" presStyleLbl="bgShp" presStyleIdx="0" presStyleCnt="1" custScaleX="107813"/>
      <dgm:spPr/>
    </dgm:pt>
    <dgm:pt modelId="{0D0209FF-5C8F-4038-ADAD-A3BE81D3701F}" type="pres">
      <dgm:prSet presAssocID="{B1AF1466-D669-4F9D-9E91-053E9A5420BA}" presName="arrowDiagram5" presStyleCnt="0"/>
      <dgm:spPr/>
    </dgm:pt>
    <dgm:pt modelId="{C06ED372-7D31-42DE-8805-99C702C1EB76}" type="pres">
      <dgm:prSet presAssocID="{65468C41-C6FD-416C-B335-CAD612BB0825}" presName="bullet5a" presStyleLbl="node1" presStyleIdx="0" presStyleCnt="5"/>
      <dgm:spPr/>
    </dgm:pt>
    <dgm:pt modelId="{AC393D9A-A5ED-400C-8FDC-CAAC2BD33CD4}" type="pres">
      <dgm:prSet presAssocID="{65468C41-C6FD-416C-B335-CAD612BB0825}" presName="textBox5a" presStyleLbl="revTx" presStyleIdx="0" presStyleCnt="5" custScaleX="150876" custLinFactNeighborX="2407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CD54417-8EB3-4B6D-80CE-10CF8766C437}" type="pres">
      <dgm:prSet presAssocID="{24FD95A3-80A9-4FA5-839A-96C20B842FED}" presName="bullet5b" presStyleLbl="node1" presStyleIdx="1" presStyleCnt="5"/>
      <dgm:spPr/>
    </dgm:pt>
    <dgm:pt modelId="{42FBC3DB-D31F-4BE7-8E9E-6DFE5E609973}" type="pres">
      <dgm:prSet presAssocID="{24FD95A3-80A9-4FA5-839A-96C20B842FED}" presName="textBox5b" presStyleLbl="revTx" presStyleIdx="1" presStyleCnt="5" custScaleX="113598" custLinFactNeighborX="686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16DF07B-DF0C-4CA2-A000-11E2BEAFE395}" type="pres">
      <dgm:prSet presAssocID="{1A083C2D-895A-4B8D-9F61-AB21D0351D3A}" presName="bullet5c" presStyleLbl="node1" presStyleIdx="2" presStyleCnt="5"/>
      <dgm:spPr/>
    </dgm:pt>
    <dgm:pt modelId="{C60BEF98-E322-4D9D-B323-8D171D2ECDA9}" type="pres">
      <dgm:prSet presAssocID="{1A083C2D-895A-4B8D-9F61-AB21D0351D3A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F7C9D56-283F-40A6-AD01-655041204427}" type="pres">
      <dgm:prSet presAssocID="{1A95E901-2E8D-4AA1-8B0F-8B975824F852}" presName="bullet5d" presStyleLbl="node1" presStyleIdx="3" presStyleCnt="5"/>
      <dgm:spPr/>
    </dgm:pt>
    <dgm:pt modelId="{3DEBC877-7627-40A8-BB12-FDE5FA399877}" type="pres">
      <dgm:prSet presAssocID="{1A95E901-2E8D-4AA1-8B0F-8B975824F852}" presName="textBox5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BAD7A13-7A2A-45D3-B82E-4E1E314C4D56}" type="pres">
      <dgm:prSet presAssocID="{50895C6E-D0E3-4CAC-9F9A-6B0C68F91AE6}" presName="bullet5e" presStyleLbl="node1" presStyleIdx="4" presStyleCnt="5"/>
      <dgm:spPr>
        <a:solidFill>
          <a:schemeClr val="accent6"/>
        </a:solidFill>
      </dgm:spPr>
    </dgm:pt>
    <dgm:pt modelId="{D9494C26-0C55-4109-8898-D026887A0B80}" type="pres">
      <dgm:prSet presAssocID="{50895C6E-D0E3-4CAC-9F9A-6B0C68F91AE6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F528FB4D-BD26-441A-AA20-B3AF67EEB17A}" srcId="{B1AF1466-D669-4F9D-9E91-053E9A5420BA}" destId="{24FD95A3-80A9-4FA5-839A-96C20B842FED}" srcOrd="1" destOrd="0" parTransId="{CBB3EDD7-A966-4F71-BD5A-E1628484DA8F}" sibTransId="{803B9C9C-139D-4182-9AE9-247A2741C1BF}"/>
    <dgm:cxn modelId="{A105B3B1-1DB3-45B6-BF11-61BC2B37729C}" type="presOf" srcId="{9FD14246-50EA-4213-BCEA-9EE2D017EE3C}" destId="{D9494C26-0C55-4109-8898-D026887A0B80}" srcOrd="0" destOrd="1" presId="urn:microsoft.com/office/officeart/2005/8/layout/arrow2"/>
    <dgm:cxn modelId="{4F16BFBC-E7B4-48B7-9BC4-2B6478B2EA98}" srcId="{1A083C2D-895A-4B8D-9F61-AB21D0351D3A}" destId="{DB81085C-8CB8-434C-A240-DA0E503F83D4}" srcOrd="0" destOrd="0" parTransId="{7D90C49F-463E-420B-A4B9-873BE086AD42}" sibTransId="{BE593DF6-5341-4B0A-89DD-694DE6354D8D}"/>
    <dgm:cxn modelId="{8A2F9600-721D-47D4-B423-534770DF1DCE}" type="presOf" srcId="{DB81085C-8CB8-434C-A240-DA0E503F83D4}" destId="{C60BEF98-E322-4D9D-B323-8D171D2ECDA9}" srcOrd="0" destOrd="1" presId="urn:microsoft.com/office/officeart/2005/8/layout/arrow2"/>
    <dgm:cxn modelId="{8D11EC91-CB05-4930-AE1A-CB131070A8B3}" type="presOf" srcId="{24FD95A3-80A9-4FA5-839A-96C20B842FED}" destId="{42FBC3DB-D31F-4BE7-8E9E-6DFE5E609973}" srcOrd="0" destOrd="0" presId="urn:microsoft.com/office/officeart/2005/8/layout/arrow2"/>
    <dgm:cxn modelId="{34702097-3869-4952-B338-5417F2800940}" srcId="{24FD95A3-80A9-4FA5-839A-96C20B842FED}" destId="{5D74F98B-0C96-426F-BB74-F2C3F3FB5E99}" srcOrd="0" destOrd="0" parTransId="{6F1CC102-5E10-4ED1-9218-37C50B33F4E6}" sibTransId="{5DD4A47A-B46A-4664-9695-0297F5682BAF}"/>
    <dgm:cxn modelId="{1024CF88-A781-4CC3-91E8-EAF0A9AC882E}" srcId="{B1AF1466-D669-4F9D-9E91-053E9A5420BA}" destId="{50895C6E-D0E3-4CAC-9F9A-6B0C68F91AE6}" srcOrd="4" destOrd="0" parTransId="{CADCD8D2-A3BA-4955-AC6F-A47AF3CB60E9}" sibTransId="{9DC567FD-846E-4A10-8953-151FB45FAE24}"/>
    <dgm:cxn modelId="{16DCEB57-95ED-4B67-9A48-0B97682342DC}" type="presOf" srcId="{50895C6E-D0E3-4CAC-9F9A-6B0C68F91AE6}" destId="{D9494C26-0C55-4109-8898-D026887A0B80}" srcOrd="0" destOrd="0" presId="urn:microsoft.com/office/officeart/2005/8/layout/arrow2"/>
    <dgm:cxn modelId="{47ECFCA4-8D3D-4E0C-BD59-A1594640F8A6}" srcId="{50895C6E-D0E3-4CAC-9F9A-6B0C68F91AE6}" destId="{9FD14246-50EA-4213-BCEA-9EE2D017EE3C}" srcOrd="0" destOrd="0" parTransId="{19D5E5E8-CD86-49CC-8463-60AA9AF844CE}" sibTransId="{E29B2D6A-8C51-4275-B468-9AFD2A60C2E1}"/>
    <dgm:cxn modelId="{B1C67D5A-DCA8-4AFA-BD0C-9B32F703E38C}" type="presOf" srcId="{B1AF1466-D669-4F9D-9E91-053E9A5420BA}" destId="{8625AFBD-0EF0-4117-9E07-63EDF9715E49}" srcOrd="0" destOrd="0" presId="urn:microsoft.com/office/officeart/2005/8/layout/arrow2"/>
    <dgm:cxn modelId="{2FE99223-2536-4638-B4E8-3B76AC27AB6D}" type="presOf" srcId="{1A95E901-2E8D-4AA1-8B0F-8B975824F852}" destId="{3DEBC877-7627-40A8-BB12-FDE5FA399877}" srcOrd="0" destOrd="0" presId="urn:microsoft.com/office/officeart/2005/8/layout/arrow2"/>
    <dgm:cxn modelId="{7F3E4122-AFB5-47A4-9296-F1FF1C2858A8}" srcId="{B1AF1466-D669-4F9D-9E91-053E9A5420BA}" destId="{65468C41-C6FD-416C-B335-CAD612BB0825}" srcOrd="0" destOrd="0" parTransId="{F6DA4502-2D9D-41C8-8511-61D1D1D85EBF}" sibTransId="{74359612-53BF-4ADB-9DD8-E8CAF8C15F5E}"/>
    <dgm:cxn modelId="{16F71751-AE70-498C-BC9E-5C14DC2FD493}" type="presOf" srcId="{5D74F98B-0C96-426F-BB74-F2C3F3FB5E99}" destId="{42FBC3DB-D31F-4BE7-8E9E-6DFE5E609973}" srcOrd="0" destOrd="1" presId="urn:microsoft.com/office/officeart/2005/8/layout/arrow2"/>
    <dgm:cxn modelId="{0BC5A034-11B0-4F3E-84D8-7B1260110720}" srcId="{65468C41-C6FD-416C-B335-CAD612BB0825}" destId="{36129715-FF32-4D42-8ECB-AD446FC37D3A}" srcOrd="0" destOrd="0" parTransId="{9A635CB5-3718-4569-8870-4837101E2FC0}" sibTransId="{9F7E2E86-9647-4B48-81C7-A68C3A523453}"/>
    <dgm:cxn modelId="{2F602DA1-0A22-4F86-AF5A-5709D72B8BC4}" type="presOf" srcId="{1A083C2D-895A-4B8D-9F61-AB21D0351D3A}" destId="{C60BEF98-E322-4D9D-B323-8D171D2ECDA9}" srcOrd="0" destOrd="0" presId="urn:microsoft.com/office/officeart/2005/8/layout/arrow2"/>
    <dgm:cxn modelId="{0CE968B1-4805-4E11-85CB-12E1A29FE3B9}" type="presOf" srcId="{65468C41-C6FD-416C-B335-CAD612BB0825}" destId="{AC393D9A-A5ED-400C-8FDC-CAAC2BD33CD4}" srcOrd="0" destOrd="0" presId="urn:microsoft.com/office/officeart/2005/8/layout/arrow2"/>
    <dgm:cxn modelId="{2F0B8C72-B6AB-42D0-8678-20D3EE5B8C3E}" type="presOf" srcId="{2C506FEA-BC13-4FBE-84C1-2B3679080B8F}" destId="{3DEBC877-7627-40A8-BB12-FDE5FA399877}" srcOrd="0" destOrd="1" presId="urn:microsoft.com/office/officeart/2005/8/layout/arrow2"/>
    <dgm:cxn modelId="{82CB1890-FE78-4EF6-85B2-D2D2A802D557}" type="presOf" srcId="{36129715-FF32-4D42-8ECB-AD446FC37D3A}" destId="{AC393D9A-A5ED-400C-8FDC-CAAC2BD33CD4}" srcOrd="0" destOrd="1" presId="urn:microsoft.com/office/officeart/2005/8/layout/arrow2"/>
    <dgm:cxn modelId="{85405E7B-79B0-4CAA-B11E-5FD45C25B666}" srcId="{B1AF1466-D669-4F9D-9E91-053E9A5420BA}" destId="{1A083C2D-895A-4B8D-9F61-AB21D0351D3A}" srcOrd="2" destOrd="0" parTransId="{FC63574C-86A5-43FD-B8BF-B2134B2F22CB}" sibTransId="{2417F9A1-67E2-4781-A632-589BE9CCACAD}"/>
    <dgm:cxn modelId="{37F3EF1C-0330-4793-9128-5B711CA5DC9E}" srcId="{1A95E901-2E8D-4AA1-8B0F-8B975824F852}" destId="{2C506FEA-BC13-4FBE-84C1-2B3679080B8F}" srcOrd="0" destOrd="0" parTransId="{288B3DE0-1566-4286-8DF0-B67DF1BADD90}" sibTransId="{610CCA92-485E-4D40-8A7E-AFDBB2CB134D}"/>
    <dgm:cxn modelId="{55DBF073-35D7-469A-A2B2-0772D6E30B81}" srcId="{B1AF1466-D669-4F9D-9E91-053E9A5420BA}" destId="{1A95E901-2E8D-4AA1-8B0F-8B975824F852}" srcOrd="3" destOrd="0" parTransId="{566EE756-A6A5-4668-A6D0-19647EFC4283}" sibTransId="{A9AEBEA9-1124-41BF-8C0D-DA754FB3201A}"/>
    <dgm:cxn modelId="{37DF22F9-C281-47D3-87F7-CBED3FC49A40}" type="presParOf" srcId="{8625AFBD-0EF0-4117-9E07-63EDF9715E49}" destId="{4CB6CF0D-4E46-41C8-9BA5-C4F7CD030C79}" srcOrd="0" destOrd="0" presId="urn:microsoft.com/office/officeart/2005/8/layout/arrow2"/>
    <dgm:cxn modelId="{F47FF728-2005-468D-B545-135B2CCD390F}" type="presParOf" srcId="{8625AFBD-0EF0-4117-9E07-63EDF9715E49}" destId="{0D0209FF-5C8F-4038-ADAD-A3BE81D3701F}" srcOrd="1" destOrd="0" presId="urn:microsoft.com/office/officeart/2005/8/layout/arrow2"/>
    <dgm:cxn modelId="{84E5384B-CF94-405D-B7F6-310F2E9BD97B}" type="presParOf" srcId="{0D0209FF-5C8F-4038-ADAD-A3BE81D3701F}" destId="{C06ED372-7D31-42DE-8805-99C702C1EB76}" srcOrd="0" destOrd="0" presId="urn:microsoft.com/office/officeart/2005/8/layout/arrow2"/>
    <dgm:cxn modelId="{58182EFC-D071-44A3-A979-DC2ECC459C9F}" type="presParOf" srcId="{0D0209FF-5C8F-4038-ADAD-A3BE81D3701F}" destId="{AC393D9A-A5ED-400C-8FDC-CAAC2BD33CD4}" srcOrd="1" destOrd="0" presId="urn:microsoft.com/office/officeart/2005/8/layout/arrow2"/>
    <dgm:cxn modelId="{2381CF40-4C88-4C60-8C28-A3A2F2C18D0E}" type="presParOf" srcId="{0D0209FF-5C8F-4038-ADAD-A3BE81D3701F}" destId="{ACD54417-8EB3-4B6D-80CE-10CF8766C437}" srcOrd="2" destOrd="0" presId="urn:microsoft.com/office/officeart/2005/8/layout/arrow2"/>
    <dgm:cxn modelId="{F4729474-7854-470A-B71D-92510C5098E7}" type="presParOf" srcId="{0D0209FF-5C8F-4038-ADAD-A3BE81D3701F}" destId="{42FBC3DB-D31F-4BE7-8E9E-6DFE5E609973}" srcOrd="3" destOrd="0" presId="urn:microsoft.com/office/officeart/2005/8/layout/arrow2"/>
    <dgm:cxn modelId="{B8C4E847-4DC9-4622-96CC-C8F7620596FC}" type="presParOf" srcId="{0D0209FF-5C8F-4038-ADAD-A3BE81D3701F}" destId="{316DF07B-DF0C-4CA2-A000-11E2BEAFE395}" srcOrd="4" destOrd="0" presId="urn:microsoft.com/office/officeart/2005/8/layout/arrow2"/>
    <dgm:cxn modelId="{ACC27F56-AEB0-4678-A2EC-2C7B104DCF70}" type="presParOf" srcId="{0D0209FF-5C8F-4038-ADAD-A3BE81D3701F}" destId="{C60BEF98-E322-4D9D-B323-8D171D2ECDA9}" srcOrd="5" destOrd="0" presId="urn:microsoft.com/office/officeart/2005/8/layout/arrow2"/>
    <dgm:cxn modelId="{DCD15E74-4775-4EA0-9FE7-B45032D46E8F}" type="presParOf" srcId="{0D0209FF-5C8F-4038-ADAD-A3BE81D3701F}" destId="{EF7C9D56-283F-40A6-AD01-655041204427}" srcOrd="6" destOrd="0" presId="urn:microsoft.com/office/officeart/2005/8/layout/arrow2"/>
    <dgm:cxn modelId="{F8AF8F16-0AE5-4FE1-8E62-B1E1DC93A8B2}" type="presParOf" srcId="{0D0209FF-5C8F-4038-ADAD-A3BE81D3701F}" destId="{3DEBC877-7627-40A8-BB12-FDE5FA399877}" srcOrd="7" destOrd="0" presId="urn:microsoft.com/office/officeart/2005/8/layout/arrow2"/>
    <dgm:cxn modelId="{D3426162-7D00-4F2E-AF43-ABF36F6B9B9F}" type="presParOf" srcId="{0D0209FF-5C8F-4038-ADAD-A3BE81D3701F}" destId="{ABAD7A13-7A2A-45D3-B82E-4E1E314C4D56}" srcOrd="8" destOrd="0" presId="urn:microsoft.com/office/officeart/2005/8/layout/arrow2"/>
    <dgm:cxn modelId="{2E802FA4-36C9-4F85-A71D-E95FE179B317}" type="presParOf" srcId="{0D0209FF-5C8F-4038-ADAD-A3BE81D3701F}" destId="{D9494C26-0C55-4109-8898-D026887A0B80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E4906C-26AF-47BC-AB3B-A24A5F6D4FE5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0F65518A-9CC0-4510-AF89-246EB972709F}">
      <dgm:prSet phldrT="[テキスト]"/>
      <dgm:spPr/>
      <dgm:t>
        <a:bodyPr/>
        <a:lstStyle/>
        <a:p>
          <a:r>
            <a:rPr kumimoji="1" lang="en-US" altLang="ja-JP" dirty="0" err="1" smtClean="0">
              <a:latin typeface="Consolas" panose="020B0609020204030204" pitchFamily="49" charset="0"/>
              <a:cs typeface="Consolas" panose="020B0609020204030204" pitchFamily="49" charset="0"/>
            </a:rPr>
            <a:t>t.Wait</a:t>
          </a:r>
          <a:r>
            <a:rPr kumimoji="1" lang="en-US" altLang="ja-JP" dirty="0" smtClean="0">
              <a:latin typeface="Consolas" panose="020B0609020204030204" pitchFamily="49" charset="0"/>
              <a:cs typeface="Consolas" panose="020B0609020204030204" pitchFamily="49" charset="0"/>
            </a:rPr>
            <a:t>();</a:t>
          </a:r>
          <a:endParaRPr kumimoji="1" lang="ja-JP" alt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0E0A66AA-0B4F-4170-84BC-79D5EEDF0A08}" type="parTrans" cxnId="{8078CFE0-B1A7-4567-821E-20E3A0ECCA22}">
      <dgm:prSet/>
      <dgm:spPr/>
      <dgm:t>
        <a:bodyPr/>
        <a:lstStyle/>
        <a:p>
          <a:endParaRPr kumimoji="1" lang="ja-JP" altLang="en-US"/>
        </a:p>
      </dgm:t>
    </dgm:pt>
    <dgm:pt modelId="{AA8ABA8E-ECF4-4917-B199-C335C6E3F649}" type="sibTrans" cxnId="{8078CFE0-B1A7-4567-821E-20E3A0ECCA22}">
      <dgm:prSet/>
      <dgm:spPr/>
      <dgm:t>
        <a:bodyPr/>
        <a:lstStyle/>
        <a:p>
          <a:endParaRPr kumimoji="1" lang="ja-JP" altLang="en-US"/>
        </a:p>
      </dgm:t>
    </dgm:pt>
    <dgm:pt modelId="{96304348-2583-4066-BCCF-981D86B0F8E7}">
      <dgm:prSet phldrT="[テキスト]"/>
      <dgm:spPr/>
      <dgm:t>
        <a:bodyPr/>
        <a:lstStyle/>
        <a:p>
          <a:r>
            <a:rPr kumimoji="1" lang="en-US" altLang="ja-JP" dirty="0" smtClean="0">
              <a:latin typeface="Consolas" panose="020B0609020204030204" pitchFamily="49" charset="0"/>
              <a:cs typeface="Consolas" panose="020B0609020204030204" pitchFamily="49" charset="0"/>
            </a:rPr>
            <a:t>await t;</a:t>
          </a:r>
          <a:endParaRPr kumimoji="1" lang="ja-JP" alt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FF98B6C-6A37-4981-8C5D-4055DDA954AA}" type="parTrans" cxnId="{30E9EE00-D688-449A-9905-42EA53A3F416}">
      <dgm:prSet/>
      <dgm:spPr/>
      <dgm:t>
        <a:bodyPr/>
        <a:lstStyle/>
        <a:p>
          <a:endParaRPr kumimoji="1" lang="ja-JP" altLang="en-US"/>
        </a:p>
      </dgm:t>
    </dgm:pt>
    <dgm:pt modelId="{8E6CACA8-D28F-4CEC-A15B-55D47579E303}" type="sibTrans" cxnId="{30E9EE00-D688-449A-9905-42EA53A3F416}">
      <dgm:prSet/>
      <dgm:spPr/>
      <dgm:t>
        <a:bodyPr/>
        <a:lstStyle/>
        <a:p>
          <a:endParaRPr kumimoji="1" lang="ja-JP" altLang="en-US"/>
        </a:p>
      </dgm:t>
    </dgm:pt>
    <dgm:pt modelId="{35B2F99F-A5FE-477A-BB06-D5F0018807C4}">
      <dgm:prSet phldrT="[テキスト]"/>
      <dgm:spPr/>
      <dgm:t>
        <a:bodyPr/>
        <a:lstStyle/>
        <a:p>
          <a:r>
            <a:rPr lang="en-US" altLang="ja-JP" dirty="0" smtClean="0"/>
            <a:t>wait for t</a:t>
          </a:r>
          <a:r>
            <a:rPr lang="en-US" altLang="ja-JP" smtClean="0"/>
            <a:t>: </a:t>
          </a:r>
          <a:r>
            <a:rPr lang="ko-KR" altLang="en-US" smtClean="0"/>
            <a:t>유의어는 </a:t>
          </a:r>
          <a:r>
            <a:rPr lang="en-US" altLang="ja-JP" smtClean="0"/>
            <a:t>stay</a:t>
          </a:r>
          <a:r>
            <a:rPr lang="ja-JP" altLang="en-US" smtClean="0"/>
            <a:t>（</a:t>
          </a:r>
          <a:r>
            <a:rPr lang="ko-KR" altLang="en-US" smtClean="0"/>
            <a:t>멈추다</a:t>
          </a:r>
          <a:r>
            <a:rPr lang="ja-JP" altLang="en-US" smtClean="0"/>
            <a:t>）</a:t>
          </a:r>
          <a:endParaRPr kumimoji="1" lang="ja-JP" altLang="en-US" dirty="0"/>
        </a:p>
      </dgm:t>
    </dgm:pt>
    <dgm:pt modelId="{68EC601D-C992-456E-8469-DFE1994239FE}" type="parTrans" cxnId="{1596AE5E-EF6A-42CB-A82E-DD87F1578CAC}">
      <dgm:prSet/>
      <dgm:spPr/>
      <dgm:t>
        <a:bodyPr/>
        <a:lstStyle/>
        <a:p>
          <a:endParaRPr kumimoji="1" lang="ja-JP" altLang="en-US"/>
        </a:p>
      </dgm:t>
    </dgm:pt>
    <dgm:pt modelId="{89E2C1C4-C2ED-48F4-AB90-27DF8319DC71}" type="sibTrans" cxnId="{1596AE5E-EF6A-42CB-A82E-DD87F1578CAC}">
      <dgm:prSet/>
      <dgm:spPr/>
      <dgm:t>
        <a:bodyPr/>
        <a:lstStyle/>
        <a:p>
          <a:endParaRPr kumimoji="1" lang="ja-JP" altLang="en-US"/>
        </a:p>
      </dgm:t>
    </dgm:pt>
    <dgm:pt modelId="{ED09DFB9-67EF-43AF-80BD-EF0FAD74771B}">
      <dgm:prSet phldrT="[テキスト]"/>
      <dgm:spPr/>
      <dgm:t>
        <a:bodyPr/>
        <a:lstStyle/>
        <a:p>
          <a:r>
            <a:rPr lang="en-US" altLang="ja-JP" dirty="0" smtClean="0"/>
            <a:t>await t</a:t>
          </a:r>
          <a:r>
            <a:rPr lang="en-US" altLang="ja-JP" smtClean="0"/>
            <a:t>: </a:t>
          </a:r>
          <a:r>
            <a:rPr lang="ko-KR" altLang="en-US" smtClean="0"/>
            <a:t>유의어는 </a:t>
          </a:r>
          <a:r>
            <a:rPr lang="en-US" altLang="ja-JP" smtClean="0"/>
            <a:t>extpect</a:t>
          </a:r>
          <a:r>
            <a:rPr lang="ja-JP" altLang="en-US" smtClean="0"/>
            <a:t>（</a:t>
          </a:r>
          <a:r>
            <a:rPr lang="ko-KR" altLang="en-US" smtClean="0"/>
            <a:t>기대한다</a:t>
          </a:r>
          <a:r>
            <a:rPr lang="ja-JP" altLang="en-US" smtClean="0"/>
            <a:t>）</a:t>
          </a:r>
          <a:endParaRPr kumimoji="1" lang="ja-JP" altLang="en-US" dirty="0"/>
        </a:p>
      </dgm:t>
    </dgm:pt>
    <dgm:pt modelId="{A70317FA-2216-418E-A9A1-C48A71163C4A}" type="parTrans" cxnId="{21FDC487-22DB-46F9-9F21-7C8010107823}">
      <dgm:prSet/>
      <dgm:spPr/>
      <dgm:t>
        <a:bodyPr/>
        <a:lstStyle/>
        <a:p>
          <a:endParaRPr kumimoji="1" lang="ja-JP" altLang="en-US"/>
        </a:p>
      </dgm:t>
    </dgm:pt>
    <dgm:pt modelId="{F1CD899E-1C05-446A-AA00-C3C28B4254D4}" type="sibTrans" cxnId="{21FDC487-22DB-46F9-9F21-7C8010107823}">
      <dgm:prSet/>
      <dgm:spPr/>
      <dgm:t>
        <a:bodyPr/>
        <a:lstStyle/>
        <a:p>
          <a:endParaRPr kumimoji="1" lang="ja-JP" altLang="en-US"/>
        </a:p>
      </dgm:t>
    </dgm:pt>
    <dgm:pt modelId="{DD01A690-A956-4499-8710-AA00339605C7}">
      <dgm:prSet phldrT="[テキスト]"/>
      <dgm:spPr/>
      <dgm:t>
        <a:bodyPr/>
        <a:lstStyle/>
        <a:p>
          <a:r>
            <a:rPr kumimoji="1" lang="ko-KR" altLang="en-US" smtClean="0"/>
            <a:t>스레드를 멈추고 기다린다</a:t>
          </a:r>
          <a:endParaRPr kumimoji="1" lang="ja-JP" altLang="en-US" dirty="0"/>
        </a:p>
      </dgm:t>
    </dgm:pt>
    <dgm:pt modelId="{0A41D33E-6443-42A2-BDE6-984DCD410345}" type="parTrans" cxnId="{4A106365-C80E-40F3-BDF0-D0F97DD7ED3B}">
      <dgm:prSet/>
      <dgm:spPr/>
      <dgm:t>
        <a:bodyPr/>
        <a:lstStyle/>
        <a:p>
          <a:endParaRPr kumimoji="1" lang="ja-JP" altLang="en-US"/>
        </a:p>
      </dgm:t>
    </dgm:pt>
    <dgm:pt modelId="{7F90CEAC-1121-4A79-B965-29A8CA5285EE}" type="sibTrans" cxnId="{4A106365-C80E-40F3-BDF0-D0F97DD7ED3B}">
      <dgm:prSet/>
      <dgm:spPr/>
      <dgm:t>
        <a:bodyPr/>
        <a:lstStyle/>
        <a:p>
          <a:endParaRPr kumimoji="1" lang="ja-JP" altLang="en-US"/>
        </a:p>
      </dgm:t>
    </dgm:pt>
    <dgm:pt modelId="{76D413CC-E292-491D-A93A-210BDE94D0E6}">
      <dgm:prSet phldrT="[テキスト]"/>
      <dgm:spPr/>
      <dgm:t>
        <a:bodyPr/>
        <a:lstStyle/>
        <a:p>
          <a:r>
            <a:rPr kumimoji="1" lang="ko-KR" altLang="en-US" smtClean="0">
              <a:solidFill>
                <a:srgbClr val="FF0000"/>
              </a:solidFill>
            </a:rPr>
            <a:t>스레드를 멈추지 않고</a:t>
          </a:r>
          <a:r>
            <a:rPr kumimoji="1" lang="ja-JP" altLang="en-US" smtClean="0">
              <a:solidFill>
                <a:srgbClr val="FF0000"/>
              </a:solidFill>
            </a:rPr>
            <a:t> </a:t>
          </a:r>
          <a:r>
            <a:rPr kumimoji="1" lang="ko-KR" altLang="en-US" smtClean="0"/>
            <a:t>콜백을 가진다</a:t>
          </a:r>
          <a:r>
            <a:rPr kumimoji="1" lang="en-US" altLang="ko-KR" smtClean="0"/>
            <a:t>.</a:t>
          </a:r>
          <a:endParaRPr kumimoji="1" lang="ja-JP" altLang="en-US" dirty="0"/>
        </a:p>
      </dgm:t>
    </dgm:pt>
    <dgm:pt modelId="{6D932DD9-BDD7-478D-8A92-69028F5F687A}" type="parTrans" cxnId="{7D7C3CD4-4860-4DBE-BE68-8A821D6D625B}">
      <dgm:prSet/>
      <dgm:spPr/>
      <dgm:t>
        <a:bodyPr/>
        <a:lstStyle/>
        <a:p>
          <a:endParaRPr kumimoji="1" lang="ja-JP" altLang="en-US"/>
        </a:p>
      </dgm:t>
    </dgm:pt>
    <dgm:pt modelId="{414AAF6F-043C-4408-B085-03EA7B61B59A}" type="sibTrans" cxnId="{7D7C3CD4-4860-4DBE-BE68-8A821D6D625B}">
      <dgm:prSet/>
      <dgm:spPr/>
      <dgm:t>
        <a:bodyPr/>
        <a:lstStyle/>
        <a:p>
          <a:endParaRPr kumimoji="1" lang="ja-JP" altLang="en-US"/>
        </a:p>
      </dgm:t>
    </dgm:pt>
    <dgm:pt modelId="{DE985962-2F6E-4A67-A66A-7487B5D489B9}" type="pres">
      <dgm:prSet presAssocID="{BBE4906C-26AF-47BC-AB3B-A24A5F6D4FE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1269195-5A7C-46AC-B08A-9AE02D757C25}" type="pres">
      <dgm:prSet presAssocID="{0F65518A-9CC0-4510-AF89-246EB972709F}" presName="parentLin" presStyleCnt="0"/>
      <dgm:spPr/>
    </dgm:pt>
    <dgm:pt modelId="{E6C192AD-B842-47B5-9FBD-12803CAF217D}" type="pres">
      <dgm:prSet presAssocID="{0F65518A-9CC0-4510-AF89-246EB972709F}" presName="parentLeftMargin" presStyleLbl="node1" presStyleIdx="0" presStyleCnt="2"/>
      <dgm:spPr/>
      <dgm:t>
        <a:bodyPr/>
        <a:lstStyle/>
        <a:p>
          <a:endParaRPr kumimoji="1" lang="ja-JP" altLang="en-US"/>
        </a:p>
      </dgm:t>
    </dgm:pt>
    <dgm:pt modelId="{1C008F08-0593-4C23-969E-5C7B6C051956}" type="pres">
      <dgm:prSet presAssocID="{0F65518A-9CC0-4510-AF89-246EB972709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0017A4D-6587-4BF2-B3F5-283D3806351D}" type="pres">
      <dgm:prSet presAssocID="{0F65518A-9CC0-4510-AF89-246EB972709F}" presName="negativeSpace" presStyleCnt="0"/>
      <dgm:spPr/>
    </dgm:pt>
    <dgm:pt modelId="{EB34B2C3-73AD-4413-B7B1-010AC535FF2B}" type="pres">
      <dgm:prSet presAssocID="{0F65518A-9CC0-4510-AF89-246EB972709F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E4A6F52-0B5D-4D5C-A7D9-E52C6E627ABE}" type="pres">
      <dgm:prSet presAssocID="{AA8ABA8E-ECF4-4917-B199-C335C6E3F649}" presName="spaceBetweenRectangles" presStyleCnt="0"/>
      <dgm:spPr/>
    </dgm:pt>
    <dgm:pt modelId="{F6FCEDFD-55EE-439B-9607-79514072910B}" type="pres">
      <dgm:prSet presAssocID="{96304348-2583-4066-BCCF-981D86B0F8E7}" presName="parentLin" presStyleCnt="0"/>
      <dgm:spPr/>
    </dgm:pt>
    <dgm:pt modelId="{7E67F809-6495-4908-92E6-F027AEF74AFC}" type="pres">
      <dgm:prSet presAssocID="{96304348-2583-4066-BCCF-981D86B0F8E7}" presName="parentLeftMargin" presStyleLbl="node1" presStyleIdx="0" presStyleCnt="2"/>
      <dgm:spPr/>
      <dgm:t>
        <a:bodyPr/>
        <a:lstStyle/>
        <a:p>
          <a:endParaRPr kumimoji="1" lang="ja-JP" altLang="en-US"/>
        </a:p>
      </dgm:t>
    </dgm:pt>
    <dgm:pt modelId="{4DB47CBE-A445-45D4-8F7A-E6771CB6871E}" type="pres">
      <dgm:prSet presAssocID="{96304348-2583-4066-BCCF-981D86B0F8E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7880510-BCBC-4EA0-82C2-19075E6A8077}" type="pres">
      <dgm:prSet presAssocID="{96304348-2583-4066-BCCF-981D86B0F8E7}" presName="negativeSpace" presStyleCnt="0"/>
      <dgm:spPr/>
    </dgm:pt>
    <dgm:pt modelId="{E1F20D91-ADE3-4EC7-8F4E-17ACE9EF5F51}" type="pres">
      <dgm:prSet presAssocID="{96304348-2583-4066-BCCF-981D86B0F8E7}" presName="childText" presStyleLbl="conFgAcc1" presStyleIdx="1" presStyleCnt="2" custLinFactNeighborX="-360" custLinFactNeighborY="-71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1596AE5E-EF6A-42CB-A82E-DD87F1578CAC}" srcId="{0F65518A-9CC0-4510-AF89-246EB972709F}" destId="{35B2F99F-A5FE-477A-BB06-D5F0018807C4}" srcOrd="0" destOrd="0" parTransId="{68EC601D-C992-456E-8469-DFE1994239FE}" sibTransId="{89E2C1C4-C2ED-48F4-AB90-27DF8319DC71}"/>
    <dgm:cxn modelId="{64356A28-755C-436C-A639-A54BF172B4C7}" type="presOf" srcId="{ED09DFB9-67EF-43AF-80BD-EF0FAD74771B}" destId="{E1F20D91-ADE3-4EC7-8F4E-17ACE9EF5F51}" srcOrd="0" destOrd="0" presId="urn:microsoft.com/office/officeart/2005/8/layout/list1"/>
    <dgm:cxn modelId="{F66B682D-22D5-4605-84EC-1818987E68BC}" type="presOf" srcId="{BBE4906C-26AF-47BC-AB3B-A24A5F6D4FE5}" destId="{DE985962-2F6E-4A67-A66A-7487B5D489B9}" srcOrd="0" destOrd="0" presId="urn:microsoft.com/office/officeart/2005/8/layout/list1"/>
    <dgm:cxn modelId="{7D7C3CD4-4860-4DBE-BE68-8A821D6D625B}" srcId="{96304348-2583-4066-BCCF-981D86B0F8E7}" destId="{76D413CC-E292-491D-A93A-210BDE94D0E6}" srcOrd="1" destOrd="0" parTransId="{6D932DD9-BDD7-478D-8A92-69028F5F687A}" sibTransId="{414AAF6F-043C-4408-B085-03EA7B61B59A}"/>
    <dgm:cxn modelId="{21FDC487-22DB-46F9-9F21-7C8010107823}" srcId="{96304348-2583-4066-BCCF-981D86B0F8E7}" destId="{ED09DFB9-67EF-43AF-80BD-EF0FAD74771B}" srcOrd="0" destOrd="0" parTransId="{A70317FA-2216-418E-A9A1-C48A71163C4A}" sibTransId="{F1CD899E-1C05-446A-AA00-C3C28B4254D4}"/>
    <dgm:cxn modelId="{7ED5FDA4-2921-49E0-A658-7338D04F3D87}" type="presOf" srcId="{DD01A690-A956-4499-8710-AA00339605C7}" destId="{EB34B2C3-73AD-4413-B7B1-010AC535FF2B}" srcOrd="0" destOrd="1" presId="urn:microsoft.com/office/officeart/2005/8/layout/list1"/>
    <dgm:cxn modelId="{4A106365-C80E-40F3-BDF0-D0F97DD7ED3B}" srcId="{0F65518A-9CC0-4510-AF89-246EB972709F}" destId="{DD01A690-A956-4499-8710-AA00339605C7}" srcOrd="1" destOrd="0" parTransId="{0A41D33E-6443-42A2-BDE6-984DCD410345}" sibTransId="{7F90CEAC-1121-4A79-B965-29A8CA5285EE}"/>
    <dgm:cxn modelId="{C460A1C1-136D-4F97-846D-091E5EA3D436}" type="presOf" srcId="{96304348-2583-4066-BCCF-981D86B0F8E7}" destId="{4DB47CBE-A445-45D4-8F7A-E6771CB6871E}" srcOrd="1" destOrd="0" presId="urn:microsoft.com/office/officeart/2005/8/layout/list1"/>
    <dgm:cxn modelId="{8838067D-FE89-4E92-B534-1AC26D31140C}" type="presOf" srcId="{0F65518A-9CC0-4510-AF89-246EB972709F}" destId="{1C008F08-0593-4C23-969E-5C7B6C051956}" srcOrd="1" destOrd="0" presId="urn:microsoft.com/office/officeart/2005/8/layout/list1"/>
    <dgm:cxn modelId="{30E9EE00-D688-449A-9905-42EA53A3F416}" srcId="{BBE4906C-26AF-47BC-AB3B-A24A5F6D4FE5}" destId="{96304348-2583-4066-BCCF-981D86B0F8E7}" srcOrd="1" destOrd="0" parTransId="{BFF98B6C-6A37-4981-8C5D-4055DDA954AA}" sibTransId="{8E6CACA8-D28F-4CEC-A15B-55D47579E303}"/>
    <dgm:cxn modelId="{F5A0B09D-2CE3-4439-9789-D16D913E0CDB}" type="presOf" srcId="{76D413CC-E292-491D-A93A-210BDE94D0E6}" destId="{E1F20D91-ADE3-4EC7-8F4E-17ACE9EF5F51}" srcOrd="0" destOrd="1" presId="urn:microsoft.com/office/officeart/2005/8/layout/list1"/>
    <dgm:cxn modelId="{151E78C2-42DF-4219-8C5C-6A9E1981841B}" type="presOf" srcId="{35B2F99F-A5FE-477A-BB06-D5F0018807C4}" destId="{EB34B2C3-73AD-4413-B7B1-010AC535FF2B}" srcOrd="0" destOrd="0" presId="urn:microsoft.com/office/officeart/2005/8/layout/list1"/>
    <dgm:cxn modelId="{8078CFE0-B1A7-4567-821E-20E3A0ECCA22}" srcId="{BBE4906C-26AF-47BC-AB3B-A24A5F6D4FE5}" destId="{0F65518A-9CC0-4510-AF89-246EB972709F}" srcOrd="0" destOrd="0" parTransId="{0E0A66AA-0B4F-4170-84BC-79D5EEDF0A08}" sibTransId="{AA8ABA8E-ECF4-4917-B199-C335C6E3F649}"/>
    <dgm:cxn modelId="{CB11211D-75A2-475C-9489-0FF8D90CDAFF}" type="presOf" srcId="{96304348-2583-4066-BCCF-981D86B0F8E7}" destId="{7E67F809-6495-4908-92E6-F027AEF74AFC}" srcOrd="0" destOrd="0" presId="urn:microsoft.com/office/officeart/2005/8/layout/list1"/>
    <dgm:cxn modelId="{B27A174E-F756-4F0F-B26D-080A2EA20709}" type="presOf" srcId="{0F65518A-9CC0-4510-AF89-246EB972709F}" destId="{E6C192AD-B842-47B5-9FBD-12803CAF217D}" srcOrd="0" destOrd="0" presId="urn:microsoft.com/office/officeart/2005/8/layout/list1"/>
    <dgm:cxn modelId="{6A346FF8-53BB-49A9-8349-EB981F350B70}" type="presParOf" srcId="{DE985962-2F6E-4A67-A66A-7487B5D489B9}" destId="{11269195-5A7C-46AC-B08A-9AE02D757C25}" srcOrd="0" destOrd="0" presId="urn:microsoft.com/office/officeart/2005/8/layout/list1"/>
    <dgm:cxn modelId="{C1B4A4FC-ADF0-4047-8F55-8948DDF601BD}" type="presParOf" srcId="{11269195-5A7C-46AC-B08A-9AE02D757C25}" destId="{E6C192AD-B842-47B5-9FBD-12803CAF217D}" srcOrd="0" destOrd="0" presId="urn:microsoft.com/office/officeart/2005/8/layout/list1"/>
    <dgm:cxn modelId="{37C515FC-36EA-45A9-B6BB-9E15B7BC9BF9}" type="presParOf" srcId="{11269195-5A7C-46AC-B08A-9AE02D757C25}" destId="{1C008F08-0593-4C23-969E-5C7B6C051956}" srcOrd="1" destOrd="0" presId="urn:microsoft.com/office/officeart/2005/8/layout/list1"/>
    <dgm:cxn modelId="{3C7705C7-83E6-4D09-B95E-8D4DFE53019F}" type="presParOf" srcId="{DE985962-2F6E-4A67-A66A-7487B5D489B9}" destId="{D0017A4D-6587-4BF2-B3F5-283D3806351D}" srcOrd="1" destOrd="0" presId="urn:microsoft.com/office/officeart/2005/8/layout/list1"/>
    <dgm:cxn modelId="{6E0C65D6-1ED7-421F-9DBC-71596C442B37}" type="presParOf" srcId="{DE985962-2F6E-4A67-A66A-7487B5D489B9}" destId="{EB34B2C3-73AD-4413-B7B1-010AC535FF2B}" srcOrd="2" destOrd="0" presId="urn:microsoft.com/office/officeart/2005/8/layout/list1"/>
    <dgm:cxn modelId="{6CA01931-8732-4D7A-A735-1BC612C300F1}" type="presParOf" srcId="{DE985962-2F6E-4A67-A66A-7487B5D489B9}" destId="{EE4A6F52-0B5D-4D5C-A7D9-E52C6E627ABE}" srcOrd="3" destOrd="0" presId="urn:microsoft.com/office/officeart/2005/8/layout/list1"/>
    <dgm:cxn modelId="{CBADBEBF-D7B6-4549-90D6-CB71A806D5B0}" type="presParOf" srcId="{DE985962-2F6E-4A67-A66A-7487B5D489B9}" destId="{F6FCEDFD-55EE-439B-9607-79514072910B}" srcOrd="4" destOrd="0" presId="urn:microsoft.com/office/officeart/2005/8/layout/list1"/>
    <dgm:cxn modelId="{6F860CB8-1995-44CF-904C-0861D7830097}" type="presParOf" srcId="{F6FCEDFD-55EE-439B-9607-79514072910B}" destId="{7E67F809-6495-4908-92E6-F027AEF74AFC}" srcOrd="0" destOrd="0" presId="urn:microsoft.com/office/officeart/2005/8/layout/list1"/>
    <dgm:cxn modelId="{AA5BCC30-7A98-42C6-B424-BAE75B68867A}" type="presParOf" srcId="{F6FCEDFD-55EE-439B-9607-79514072910B}" destId="{4DB47CBE-A445-45D4-8F7A-E6771CB6871E}" srcOrd="1" destOrd="0" presId="urn:microsoft.com/office/officeart/2005/8/layout/list1"/>
    <dgm:cxn modelId="{AB55C112-63D2-4EB2-8524-2B0A477E70AA}" type="presParOf" srcId="{DE985962-2F6E-4A67-A66A-7487B5D489B9}" destId="{37880510-BCBC-4EA0-82C2-19075E6A8077}" srcOrd="5" destOrd="0" presId="urn:microsoft.com/office/officeart/2005/8/layout/list1"/>
    <dgm:cxn modelId="{7C8DEED3-4BCD-4F5F-8C25-483BA01DBED8}" type="presParOf" srcId="{DE985962-2F6E-4A67-A66A-7487B5D489B9}" destId="{E1F20D91-ADE3-4EC7-8F4E-17ACE9EF5F5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0EA33C-F32F-466A-A323-66052098DAD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D1343EBD-EA98-420F-B4BF-21DDA2E8D87B}">
      <dgm:prSet phldrT="[テキスト]" custT="1"/>
      <dgm:spPr/>
      <dgm:t>
        <a:bodyPr/>
        <a:lstStyle/>
        <a:p>
          <a:r>
            <a:rPr kumimoji="1" lang="ko-KR" altLang="en-US" sz="1600" smtClean="0"/>
            <a:t>프리엔티브</a:t>
          </a:r>
          <a:endParaRPr kumimoji="1" lang="ja-JP" altLang="en-US" sz="1600" dirty="0"/>
        </a:p>
      </dgm:t>
    </dgm:pt>
    <dgm:pt modelId="{61426F6F-5EE9-4A09-BAAB-0CDD491FDA2E}" type="parTrans" cxnId="{7580F13C-1F0F-45B6-82C8-BF200168263E}">
      <dgm:prSet/>
      <dgm:spPr/>
      <dgm:t>
        <a:bodyPr/>
        <a:lstStyle/>
        <a:p>
          <a:endParaRPr kumimoji="1" lang="ja-JP" altLang="en-US" sz="2400"/>
        </a:p>
      </dgm:t>
    </dgm:pt>
    <dgm:pt modelId="{504BA063-7E87-40B0-9795-68C16761373E}" type="sibTrans" cxnId="{7580F13C-1F0F-45B6-82C8-BF200168263E}">
      <dgm:prSet/>
      <dgm:spPr/>
      <dgm:t>
        <a:bodyPr/>
        <a:lstStyle/>
        <a:p>
          <a:endParaRPr kumimoji="1" lang="ja-JP" altLang="en-US" sz="2400"/>
        </a:p>
      </dgm:t>
    </dgm:pt>
    <dgm:pt modelId="{F533A0A4-927F-459B-A399-F620BC11F617}">
      <dgm:prSet phldrT="[テキスト]" custT="1"/>
      <dgm:spPr/>
      <dgm:t>
        <a:bodyPr/>
        <a:lstStyle/>
        <a:p>
          <a:r>
            <a:rPr lang="ko-KR" altLang="en-US" sz="1600" smtClean="0"/>
            <a:t>하드웨어 타이머를 사용하여 강제적으로 할당</a:t>
          </a:r>
          <a:endParaRPr kumimoji="1" lang="ja-JP" altLang="en-US" sz="1600" dirty="0"/>
        </a:p>
      </dgm:t>
    </dgm:pt>
    <dgm:pt modelId="{96C2C88B-7F05-45A4-9918-99DDA31F4E69}" type="parTrans" cxnId="{887F20F8-99A2-404A-87DB-C7817C57CAC0}">
      <dgm:prSet/>
      <dgm:spPr/>
      <dgm:t>
        <a:bodyPr/>
        <a:lstStyle/>
        <a:p>
          <a:endParaRPr kumimoji="1" lang="ja-JP" altLang="en-US" sz="2400"/>
        </a:p>
      </dgm:t>
    </dgm:pt>
    <dgm:pt modelId="{0278829D-6FA0-412E-82D1-AAE67C4BBA48}" type="sibTrans" cxnId="{887F20F8-99A2-404A-87DB-C7817C57CAC0}">
      <dgm:prSet/>
      <dgm:spPr/>
      <dgm:t>
        <a:bodyPr/>
        <a:lstStyle/>
        <a:p>
          <a:endParaRPr kumimoji="1" lang="ja-JP" altLang="en-US" sz="2400"/>
        </a:p>
      </dgm:t>
    </dgm:pt>
    <dgm:pt modelId="{63536079-84CC-46AB-BD96-1E8E1A792D47}">
      <dgm:prSet phldrT="[テキスト]" custT="1"/>
      <dgm:spPr/>
      <dgm:t>
        <a:bodyPr/>
        <a:lstStyle/>
        <a:p>
          <a:r>
            <a:rPr kumimoji="1" lang="ko-KR" altLang="en-US" sz="1600" smtClean="0"/>
            <a:t>협조적</a:t>
          </a:r>
          <a:r>
            <a:rPr kumimoji="1" lang="en-US" altLang="ja-JP" sz="1600" baseline="30000" smtClean="0"/>
            <a:t>※</a:t>
          </a:r>
          <a:endParaRPr kumimoji="1" lang="ja-JP" altLang="en-US" sz="1600" baseline="30000" dirty="0"/>
        </a:p>
      </dgm:t>
    </dgm:pt>
    <dgm:pt modelId="{091068A8-8D09-4345-9542-E62ED52183C4}" type="parTrans" cxnId="{61DC1866-AF2A-492D-8005-7C3C36413335}">
      <dgm:prSet/>
      <dgm:spPr/>
      <dgm:t>
        <a:bodyPr/>
        <a:lstStyle/>
        <a:p>
          <a:endParaRPr kumimoji="1" lang="ja-JP" altLang="en-US" sz="2400"/>
        </a:p>
      </dgm:t>
    </dgm:pt>
    <dgm:pt modelId="{07C0A9A5-6B5A-4565-98D6-BFCC1BF6E638}" type="sibTrans" cxnId="{61DC1866-AF2A-492D-8005-7C3C36413335}">
      <dgm:prSet/>
      <dgm:spPr/>
      <dgm:t>
        <a:bodyPr/>
        <a:lstStyle/>
        <a:p>
          <a:endParaRPr kumimoji="1" lang="ja-JP" altLang="en-US" sz="2400"/>
        </a:p>
      </dgm:t>
    </dgm:pt>
    <dgm:pt modelId="{0DD77215-7372-41B1-8710-60A61166D1B1}">
      <dgm:prSet phldrT="[テキスト]" custT="1"/>
      <dgm:spPr/>
      <dgm:t>
        <a:bodyPr/>
        <a:lstStyle/>
        <a:p>
          <a:r>
            <a:rPr kumimoji="1" lang="ko-KR" altLang="en-US" sz="1600" smtClean="0"/>
            <a:t>각 태스크가 책임을 가지고 종료한다</a:t>
          </a:r>
          <a:endParaRPr kumimoji="1" lang="ja-JP" altLang="en-US" sz="1600" dirty="0"/>
        </a:p>
      </dgm:t>
    </dgm:pt>
    <dgm:pt modelId="{43E61A5F-116C-46A4-BE94-71690EA6B3C6}" type="parTrans" cxnId="{B4CA50EE-E6A6-4206-B0CB-A14625EBB53A}">
      <dgm:prSet/>
      <dgm:spPr/>
      <dgm:t>
        <a:bodyPr/>
        <a:lstStyle/>
        <a:p>
          <a:endParaRPr kumimoji="1" lang="ja-JP" altLang="en-US" sz="2400"/>
        </a:p>
      </dgm:t>
    </dgm:pt>
    <dgm:pt modelId="{D999C32A-E5BE-497E-A309-6228CCF83867}" type="sibTrans" cxnId="{B4CA50EE-E6A6-4206-B0CB-A14625EBB53A}">
      <dgm:prSet/>
      <dgm:spPr/>
      <dgm:t>
        <a:bodyPr/>
        <a:lstStyle/>
        <a:p>
          <a:endParaRPr kumimoji="1" lang="ja-JP" altLang="en-US" sz="2400"/>
        </a:p>
      </dgm:t>
    </dgm:pt>
    <dgm:pt modelId="{AFDA7804-E552-4DDC-BCE3-92BF4DB21436}">
      <dgm:prSet phldrT="[テキスト]" custT="1"/>
      <dgm:spPr/>
      <dgm:t>
        <a:bodyPr/>
        <a:lstStyle/>
        <a:p>
          <a:r>
            <a:rPr kumimoji="1" lang="ko-KR" altLang="en-US" sz="1600" smtClean="0"/>
            <a:t>하나의 태스크가 끝날 때까지 다음 태스크는 시작하지 않는다</a:t>
          </a:r>
          <a:endParaRPr kumimoji="1" lang="ja-JP" altLang="en-US" sz="1600" dirty="0"/>
        </a:p>
      </dgm:t>
    </dgm:pt>
    <dgm:pt modelId="{70C53AA4-F7BB-4308-8E18-841F3611F636}" type="parTrans" cxnId="{EB15A277-34D9-4EB9-B971-7B5E49CF39A5}">
      <dgm:prSet/>
      <dgm:spPr/>
      <dgm:t>
        <a:bodyPr/>
        <a:lstStyle/>
        <a:p>
          <a:endParaRPr kumimoji="1" lang="ja-JP" altLang="en-US" sz="2400"/>
        </a:p>
      </dgm:t>
    </dgm:pt>
    <dgm:pt modelId="{C18911E9-B1A8-45DF-86FF-FF9E02B10DC8}" type="sibTrans" cxnId="{EB15A277-34D9-4EB9-B971-7B5E49CF39A5}">
      <dgm:prSet/>
      <dgm:spPr/>
      <dgm:t>
        <a:bodyPr/>
        <a:lstStyle/>
        <a:p>
          <a:endParaRPr kumimoji="1" lang="ja-JP" altLang="en-US" sz="2400"/>
        </a:p>
      </dgm:t>
    </dgm:pt>
    <dgm:pt modelId="{902D8D8C-F3D2-4BD9-A8D4-0A8DECD80365}">
      <dgm:prSet phldrT="[テキスト]" custT="1"/>
      <dgm:spPr/>
      <dgm:t>
        <a:bodyPr/>
        <a:lstStyle/>
        <a:p>
          <a:r>
            <a:rPr kumimoji="1" lang="ko-KR" altLang="en-US" sz="1600" smtClean="0"/>
            <a:t>이점</a:t>
          </a:r>
          <a:r>
            <a:rPr kumimoji="1" lang="en-US" altLang="ja-JP" sz="1600" smtClean="0"/>
            <a:t>:</a:t>
          </a:r>
          <a:r>
            <a:rPr kumimoji="1" lang="ja-JP" altLang="en-US" sz="1600" smtClean="0"/>
            <a:t> </a:t>
          </a:r>
          <a:r>
            <a:rPr kumimoji="1" lang="ko-KR" altLang="en-US" sz="1600" smtClean="0">
              <a:solidFill>
                <a:schemeClr val="accent2">
                  <a:lumMod val="75000"/>
                </a:schemeClr>
              </a:solidFill>
            </a:rPr>
            <a:t>저부하</a:t>
          </a:r>
          <a:endParaRPr kumimoji="1" lang="ja-JP" altLang="en-US" sz="1600" dirty="0">
            <a:solidFill>
              <a:schemeClr val="accent2">
                <a:lumMod val="75000"/>
              </a:schemeClr>
            </a:solidFill>
          </a:endParaRPr>
        </a:p>
      </dgm:t>
    </dgm:pt>
    <dgm:pt modelId="{D06F7E9B-2287-4037-8653-ABD6563F5D6A}" type="parTrans" cxnId="{BBA6299A-2931-4F43-90CC-5EDE31526851}">
      <dgm:prSet/>
      <dgm:spPr/>
      <dgm:t>
        <a:bodyPr/>
        <a:lstStyle/>
        <a:p>
          <a:endParaRPr kumimoji="1" lang="ja-JP" altLang="en-US" sz="2400"/>
        </a:p>
      </dgm:t>
    </dgm:pt>
    <dgm:pt modelId="{074906A7-BB19-4244-9442-A970E53351C7}" type="sibTrans" cxnId="{BBA6299A-2931-4F43-90CC-5EDE31526851}">
      <dgm:prSet/>
      <dgm:spPr/>
      <dgm:t>
        <a:bodyPr/>
        <a:lstStyle/>
        <a:p>
          <a:endParaRPr kumimoji="1" lang="ja-JP" altLang="en-US" sz="2400"/>
        </a:p>
      </dgm:t>
    </dgm:pt>
    <dgm:pt modelId="{E954DA70-C9F4-4C86-88A3-AC676AC63220}">
      <dgm:prSet custT="1"/>
      <dgm:spPr/>
      <dgm:t>
        <a:bodyPr/>
        <a:lstStyle/>
        <a:p>
          <a:r>
            <a:rPr lang="en-US" altLang="ja-JP" sz="1600" smtClean="0"/>
            <a:t>OS</a:t>
          </a:r>
          <a:r>
            <a:rPr lang="ko-KR" altLang="en-US" sz="1600" smtClean="0"/>
            <a:t>가 특권적으로 스레드 교체</a:t>
          </a:r>
          <a:endParaRPr lang="ja-JP" altLang="en-US" sz="1600" dirty="0"/>
        </a:p>
      </dgm:t>
    </dgm:pt>
    <dgm:pt modelId="{118BABCF-EA01-4C4E-A9CD-E4F813DCD19F}" type="parTrans" cxnId="{578D4329-A1BC-4186-8AA1-E91C6C2BD102}">
      <dgm:prSet/>
      <dgm:spPr/>
      <dgm:t>
        <a:bodyPr/>
        <a:lstStyle/>
        <a:p>
          <a:endParaRPr kumimoji="1" lang="ja-JP" altLang="en-US" sz="2400"/>
        </a:p>
      </dgm:t>
    </dgm:pt>
    <dgm:pt modelId="{2D0B9A08-1159-44D2-BD21-5ECADE0174F3}" type="sibTrans" cxnId="{578D4329-A1BC-4186-8AA1-E91C6C2BD102}">
      <dgm:prSet/>
      <dgm:spPr/>
      <dgm:t>
        <a:bodyPr/>
        <a:lstStyle/>
        <a:p>
          <a:endParaRPr kumimoji="1" lang="ja-JP" altLang="en-US" sz="2400"/>
        </a:p>
      </dgm:t>
    </dgm:pt>
    <dgm:pt modelId="{D16622C4-DA66-42AE-BC7B-5BF0BB4A4538}">
      <dgm:prSet custT="1"/>
      <dgm:spPr/>
      <dgm:t>
        <a:bodyPr/>
        <a:lstStyle/>
        <a:p>
          <a:r>
            <a:rPr kumimoji="1" lang="ko-KR" altLang="en-US" sz="1600" smtClean="0"/>
            <a:t>이점</a:t>
          </a:r>
          <a:r>
            <a:rPr kumimoji="1" lang="en-US" altLang="ja-JP" sz="1600" smtClean="0"/>
            <a:t>:</a:t>
          </a:r>
          <a:r>
            <a:rPr kumimoji="1" lang="ja-JP" altLang="en-US" sz="1600" smtClean="0"/>
            <a:t> </a:t>
          </a:r>
          <a:r>
            <a:rPr kumimoji="1" lang="ko-KR" altLang="en-US" sz="1600" smtClean="0"/>
            <a:t>공평</a:t>
          </a:r>
          <a:r>
            <a:rPr kumimoji="1" lang="ja-JP" altLang="en-US" sz="1600" smtClean="0"/>
            <a:t>（</a:t>
          </a:r>
          <a:r>
            <a:rPr kumimoji="1" lang="ko-KR" altLang="en-US" sz="1600" smtClean="0"/>
            <a:t>어떤 태스크라도 평등하게 </a:t>
          </a:r>
          <a:r>
            <a:rPr kumimoji="1" lang="en-US" altLang="ja-JP" sz="1600" smtClean="0"/>
            <a:t>OS</a:t>
          </a:r>
          <a:r>
            <a:rPr kumimoji="1" lang="ko-KR" altLang="en-US" sz="1600" smtClean="0"/>
            <a:t>에 제어를 넘긴다</a:t>
          </a:r>
          <a:r>
            <a:rPr kumimoji="1" lang="ja-JP" altLang="en-US" sz="1600" smtClean="0"/>
            <a:t>）</a:t>
          </a:r>
          <a:endParaRPr kumimoji="1" lang="en-US" altLang="ja-JP" sz="1600" dirty="0" smtClean="0"/>
        </a:p>
      </dgm:t>
    </dgm:pt>
    <dgm:pt modelId="{1F1A745B-00E6-455F-AFE6-A5865F0350BC}" type="parTrans" cxnId="{8BB877DC-3BA4-4A44-BA84-7B01A225E6DE}">
      <dgm:prSet/>
      <dgm:spPr/>
      <dgm:t>
        <a:bodyPr/>
        <a:lstStyle/>
        <a:p>
          <a:endParaRPr kumimoji="1" lang="ja-JP" altLang="en-US" sz="2400"/>
        </a:p>
      </dgm:t>
    </dgm:pt>
    <dgm:pt modelId="{D4470096-4BC3-4007-A45D-9A766140A162}" type="sibTrans" cxnId="{8BB877DC-3BA4-4A44-BA84-7B01A225E6DE}">
      <dgm:prSet/>
      <dgm:spPr/>
      <dgm:t>
        <a:bodyPr/>
        <a:lstStyle/>
        <a:p>
          <a:endParaRPr kumimoji="1" lang="ja-JP" altLang="en-US" sz="2400"/>
        </a:p>
      </dgm:t>
    </dgm:pt>
    <dgm:pt modelId="{CB35FC7B-20BF-4093-BE27-CCCA42A8F50A}">
      <dgm:prSet custT="1"/>
      <dgm:spPr/>
      <dgm:t>
        <a:bodyPr/>
        <a:lstStyle/>
        <a:p>
          <a:r>
            <a:rPr kumimoji="1" lang="ko-KR" altLang="en-US" sz="1600" smtClean="0"/>
            <a:t>결점</a:t>
          </a:r>
          <a:r>
            <a:rPr kumimoji="1" lang="en-US" altLang="ja-JP" sz="1600" smtClean="0"/>
            <a:t>:</a:t>
          </a:r>
          <a:r>
            <a:rPr kumimoji="1" lang="ja-JP" altLang="en-US" sz="1600" smtClean="0"/>
            <a:t> </a:t>
          </a:r>
          <a:r>
            <a:rPr kumimoji="1" lang="ko-KR" altLang="en-US" sz="1600" b="1" smtClean="0">
              <a:solidFill>
                <a:schemeClr val="accent5"/>
              </a:solidFill>
            </a:rPr>
            <a:t>고부하</a:t>
          </a:r>
          <a:r>
            <a:rPr kumimoji="1" lang="ja-JP" altLang="en-US" sz="1600" smtClean="0"/>
            <a:t>（</a:t>
          </a:r>
          <a:r>
            <a:rPr kumimoji="1" lang="ko-KR" altLang="en-US" sz="1600" smtClean="0"/>
            <a:t>교체 코스트와 사용 리소스 량</a:t>
          </a:r>
          <a:r>
            <a:rPr kumimoji="1" lang="ja-JP" altLang="en-US" sz="1600" smtClean="0"/>
            <a:t>）</a:t>
          </a:r>
          <a:endParaRPr kumimoji="1" lang="ja-JP" altLang="en-US" sz="1600" dirty="0"/>
        </a:p>
      </dgm:t>
    </dgm:pt>
    <dgm:pt modelId="{0180650B-FD32-4D7F-9218-87E3C9CC1655}" type="parTrans" cxnId="{0136FC2E-5927-44DC-A11B-5CBF3CA1F2AD}">
      <dgm:prSet/>
      <dgm:spPr/>
      <dgm:t>
        <a:bodyPr/>
        <a:lstStyle/>
        <a:p>
          <a:endParaRPr kumimoji="1" lang="ja-JP" altLang="en-US" sz="2400"/>
        </a:p>
      </dgm:t>
    </dgm:pt>
    <dgm:pt modelId="{22B4FCB5-B853-445A-8E7F-140C71383C84}" type="sibTrans" cxnId="{0136FC2E-5927-44DC-A11B-5CBF3CA1F2AD}">
      <dgm:prSet/>
      <dgm:spPr/>
      <dgm:t>
        <a:bodyPr/>
        <a:lstStyle/>
        <a:p>
          <a:endParaRPr kumimoji="1" lang="ja-JP" altLang="en-US" sz="2400"/>
        </a:p>
      </dgm:t>
    </dgm:pt>
    <dgm:pt modelId="{C595DA90-1AFA-409E-B5B9-43859369C6B6}">
      <dgm:prSet custT="1"/>
      <dgm:spPr/>
      <dgm:t>
        <a:bodyPr/>
        <a:lstStyle/>
        <a:p>
          <a:r>
            <a:rPr kumimoji="1" lang="ko-KR" altLang="en-US" sz="1600" smtClean="0"/>
            <a:t>결점</a:t>
          </a:r>
          <a:r>
            <a:rPr kumimoji="1" lang="en-US" altLang="ja-JP" sz="1600" smtClean="0"/>
            <a:t>:</a:t>
          </a:r>
          <a:r>
            <a:rPr kumimoji="1" lang="ja-JP" altLang="en-US" sz="1600" smtClean="0"/>
            <a:t> </a:t>
          </a:r>
          <a:r>
            <a:rPr kumimoji="1" lang="ko-KR" altLang="en-US" sz="1600" smtClean="0">
              <a:solidFill>
                <a:schemeClr val="accent5"/>
              </a:solidFill>
            </a:rPr>
            <a:t>불평등</a:t>
          </a:r>
          <a:r>
            <a:rPr kumimoji="1" lang="ja-JP" altLang="en-US" sz="1600" smtClean="0"/>
            <a:t>（</a:t>
          </a:r>
          <a:r>
            <a:rPr kumimoji="1" lang="ko-KR" altLang="en-US" sz="1600" smtClean="0"/>
            <a:t>하나의 태스크가 병목으로 모두가 병목이 된다</a:t>
          </a:r>
          <a:r>
            <a:rPr kumimoji="1" lang="ja-JP" altLang="en-US" sz="1600" smtClean="0"/>
            <a:t>）</a:t>
          </a:r>
          <a:endParaRPr kumimoji="1" lang="ja-JP" altLang="en-US" sz="1600" dirty="0"/>
        </a:p>
      </dgm:t>
    </dgm:pt>
    <dgm:pt modelId="{81419FFE-472F-475E-9675-FF16B4A130BA}" type="parTrans" cxnId="{1258E3A2-2FA1-481E-AA5F-BF986A3F0220}">
      <dgm:prSet/>
      <dgm:spPr/>
      <dgm:t>
        <a:bodyPr/>
        <a:lstStyle/>
        <a:p>
          <a:endParaRPr kumimoji="1" lang="ja-JP" altLang="en-US" sz="2400"/>
        </a:p>
      </dgm:t>
    </dgm:pt>
    <dgm:pt modelId="{D439B810-23CD-4653-954A-DDC7D2652199}" type="sibTrans" cxnId="{1258E3A2-2FA1-481E-AA5F-BF986A3F0220}">
      <dgm:prSet/>
      <dgm:spPr/>
      <dgm:t>
        <a:bodyPr/>
        <a:lstStyle/>
        <a:p>
          <a:endParaRPr kumimoji="1" lang="ja-JP" altLang="en-US" sz="2400"/>
        </a:p>
      </dgm:t>
    </dgm:pt>
    <dgm:pt modelId="{B02780FE-CC23-453B-82BD-29492D501172}" type="pres">
      <dgm:prSet presAssocID="{5E0EA33C-F32F-466A-A323-66052098DA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E13E6C0-C1BE-4AAE-B379-371AF1412BAB}" type="pres">
      <dgm:prSet presAssocID="{D1343EBD-EA98-420F-B4BF-21DDA2E8D87B}" presName="parentLin" presStyleCnt="0"/>
      <dgm:spPr/>
    </dgm:pt>
    <dgm:pt modelId="{D8A69451-2DC5-4AB1-B1F2-15726CB504B6}" type="pres">
      <dgm:prSet presAssocID="{D1343EBD-EA98-420F-B4BF-21DDA2E8D87B}" presName="parentLeftMargin" presStyleLbl="node1" presStyleIdx="0" presStyleCnt="2"/>
      <dgm:spPr/>
      <dgm:t>
        <a:bodyPr/>
        <a:lstStyle/>
        <a:p>
          <a:endParaRPr kumimoji="1" lang="ja-JP" altLang="en-US"/>
        </a:p>
      </dgm:t>
    </dgm:pt>
    <dgm:pt modelId="{18D8E4F4-4075-40DF-AF64-D00CB2841DBB}" type="pres">
      <dgm:prSet presAssocID="{D1343EBD-EA98-420F-B4BF-21DDA2E8D87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25B2BE0-3DF9-4383-A867-63C26774DB1B}" type="pres">
      <dgm:prSet presAssocID="{D1343EBD-EA98-420F-B4BF-21DDA2E8D87B}" presName="negativeSpace" presStyleCnt="0"/>
      <dgm:spPr/>
    </dgm:pt>
    <dgm:pt modelId="{5A5CF797-EF39-4096-BA07-1A1C2E443A58}" type="pres">
      <dgm:prSet presAssocID="{D1343EBD-EA98-420F-B4BF-21DDA2E8D87B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93F8CBB-AC50-4A82-8E8B-14CCDEA9043D}" type="pres">
      <dgm:prSet presAssocID="{504BA063-7E87-40B0-9795-68C16761373E}" presName="spaceBetweenRectangles" presStyleCnt="0"/>
      <dgm:spPr/>
    </dgm:pt>
    <dgm:pt modelId="{9C3A5FCC-AA0A-4377-9A69-8A77AD2CD0A0}" type="pres">
      <dgm:prSet presAssocID="{63536079-84CC-46AB-BD96-1E8E1A792D47}" presName="parentLin" presStyleCnt="0"/>
      <dgm:spPr/>
    </dgm:pt>
    <dgm:pt modelId="{910594BF-490E-4EB6-9883-578DF706B626}" type="pres">
      <dgm:prSet presAssocID="{63536079-84CC-46AB-BD96-1E8E1A792D47}" presName="parentLeftMargin" presStyleLbl="node1" presStyleIdx="0" presStyleCnt="2"/>
      <dgm:spPr/>
      <dgm:t>
        <a:bodyPr/>
        <a:lstStyle/>
        <a:p>
          <a:endParaRPr kumimoji="1" lang="ja-JP" altLang="en-US"/>
        </a:p>
      </dgm:t>
    </dgm:pt>
    <dgm:pt modelId="{1425D731-6E1D-433B-B4FD-8C6571742CAC}" type="pres">
      <dgm:prSet presAssocID="{63536079-84CC-46AB-BD96-1E8E1A792D4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1991EE4-129E-4230-8BFA-98BD6CA7C5AD}" type="pres">
      <dgm:prSet presAssocID="{63536079-84CC-46AB-BD96-1E8E1A792D47}" presName="negativeSpace" presStyleCnt="0"/>
      <dgm:spPr/>
    </dgm:pt>
    <dgm:pt modelId="{A03C81F9-85CD-4B3E-A508-9111C7D4954E}" type="pres">
      <dgm:prSet presAssocID="{63536079-84CC-46AB-BD96-1E8E1A792D47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DA9265BF-3C5B-4809-AC3F-73241C015759}" type="presOf" srcId="{63536079-84CC-46AB-BD96-1E8E1A792D47}" destId="{910594BF-490E-4EB6-9883-578DF706B626}" srcOrd="0" destOrd="0" presId="urn:microsoft.com/office/officeart/2005/8/layout/list1"/>
    <dgm:cxn modelId="{810C5798-1DF4-43A7-BA97-DFE93680163F}" type="presOf" srcId="{D16622C4-DA66-42AE-BC7B-5BF0BB4A4538}" destId="{5A5CF797-EF39-4096-BA07-1A1C2E443A58}" srcOrd="0" destOrd="2" presId="urn:microsoft.com/office/officeart/2005/8/layout/list1"/>
    <dgm:cxn modelId="{5BEF6879-E45C-450E-985B-039AAAA05CBF}" type="presOf" srcId="{C595DA90-1AFA-409E-B5B9-43859369C6B6}" destId="{A03C81F9-85CD-4B3E-A508-9111C7D4954E}" srcOrd="0" destOrd="3" presId="urn:microsoft.com/office/officeart/2005/8/layout/list1"/>
    <dgm:cxn modelId="{578D4329-A1BC-4186-8AA1-E91C6C2BD102}" srcId="{D1343EBD-EA98-420F-B4BF-21DDA2E8D87B}" destId="{E954DA70-C9F4-4C86-88A3-AC676AC63220}" srcOrd="1" destOrd="0" parTransId="{118BABCF-EA01-4C4E-A9CD-E4F813DCD19F}" sibTransId="{2D0B9A08-1159-44D2-BD21-5ECADE0174F3}"/>
    <dgm:cxn modelId="{8BB877DC-3BA4-4A44-BA84-7B01A225E6DE}" srcId="{D1343EBD-EA98-420F-B4BF-21DDA2E8D87B}" destId="{D16622C4-DA66-42AE-BC7B-5BF0BB4A4538}" srcOrd="2" destOrd="0" parTransId="{1F1A745B-00E6-455F-AFE6-A5865F0350BC}" sibTransId="{D4470096-4BC3-4007-A45D-9A766140A162}"/>
    <dgm:cxn modelId="{8E5C1B16-CE95-4E25-A827-1D99A861E757}" type="presOf" srcId="{F533A0A4-927F-459B-A399-F620BC11F617}" destId="{5A5CF797-EF39-4096-BA07-1A1C2E443A58}" srcOrd="0" destOrd="0" presId="urn:microsoft.com/office/officeart/2005/8/layout/list1"/>
    <dgm:cxn modelId="{1A4AAE18-E433-4A58-9EB8-8C4D51352CA8}" type="presOf" srcId="{E954DA70-C9F4-4C86-88A3-AC676AC63220}" destId="{5A5CF797-EF39-4096-BA07-1A1C2E443A58}" srcOrd="0" destOrd="1" presId="urn:microsoft.com/office/officeart/2005/8/layout/list1"/>
    <dgm:cxn modelId="{1258E3A2-2FA1-481E-AA5F-BF986A3F0220}" srcId="{63536079-84CC-46AB-BD96-1E8E1A792D47}" destId="{C595DA90-1AFA-409E-B5B9-43859369C6B6}" srcOrd="3" destOrd="0" parTransId="{81419FFE-472F-475E-9675-FF16B4A130BA}" sibTransId="{D439B810-23CD-4653-954A-DDC7D2652199}"/>
    <dgm:cxn modelId="{EB15A277-34D9-4EB9-B971-7B5E49CF39A5}" srcId="{63536079-84CC-46AB-BD96-1E8E1A792D47}" destId="{AFDA7804-E552-4DDC-BCE3-92BF4DB21436}" srcOrd="1" destOrd="0" parTransId="{70C53AA4-F7BB-4308-8E18-841F3611F636}" sibTransId="{C18911E9-B1A8-45DF-86FF-FF9E02B10DC8}"/>
    <dgm:cxn modelId="{BBA6299A-2931-4F43-90CC-5EDE31526851}" srcId="{63536079-84CC-46AB-BD96-1E8E1A792D47}" destId="{902D8D8C-F3D2-4BD9-A8D4-0A8DECD80365}" srcOrd="2" destOrd="0" parTransId="{D06F7E9B-2287-4037-8653-ABD6563F5D6A}" sibTransId="{074906A7-BB19-4244-9442-A970E53351C7}"/>
    <dgm:cxn modelId="{D86A7A77-FFC8-4597-B09F-AF4AD39D4B87}" type="presOf" srcId="{902D8D8C-F3D2-4BD9-A8D4-0A8DECD80365}" destId="{A03C81F9-85CD-4B3E-A508-9111C7D4954E}" srcOrd="0" destOrd="2" presId="urn:microsoft.com/office/officeart/2005/8/layout/list1"/>
    <dgm:cxn modelId="{D0C41CC4-1049-4103-BCA0-0AC5590C3228}" type="presOf" srcId="{D1343EBD-EA98-420F-B4BF-21DDA2E8D87B}" destId="{D8A69451-2DC5-4AB1-B1F2-15726CB504B6}" srcOrd="0" destOrd="0" presId="urn:microsoft.com/office/officeart/2005/8/layout/list1"/>
    <dgm:cxn modelId="{806DC500-AF93-40EB-96C8-4C7EBC9CC5AC}" type="presOf" srcId="{D1343EBD-EA98-420F-B4BF-21DDA2E8D87B}" destId="{18D8E4F4-4075-40DF-AF64-D00CB2841DBB}" srcOrd="1" destOrd="0" presId="urn:microsoft.com/office/officeart/2005/8/layout/list1"/>
    <dgm:cxn modelId="{7580F13C-1F0F-45B6-82C8-BF200168263E}" srcId="{5E0EA33C-F32F-466A-A323-66052098DAD9}" destId="{D1343EBD-EA98-420F-B4BF-21DDA2E8D87B}" srcOrd="0" destOrd="0" parTransId="{61426F6F-5EE9-4A09-BAAB-0CDD491FDA2E}" sibTransId="{504BA063-7E87-40B0-9795-68C16761373E}"/>
    <dgm:cxn modelId="{A8C3AD91-85E6-4CD1-9F37-1E104182007E}" type="presOf" srcId="{AFDA7804-E552-4DDC-BCE3-92BF4DB21436}" destId="{A03C81F9-85CD-4B3E-A508-9111C7D4954E}" srcOrd="0" destOrd="1" presId="urn:microsoft.com/office/officeart/2005/8/layout/list1"/>
    <dgm:cxn modelId="{1CD6F681-152E-466C-8A7E-2178AB31050E}" type="presOf" srcId="{0DD77215-7372-41B1-8710-60A61166D1B1}" destId="{A03C81F9-85CD-4B3E-A508-9111C7D4954E}" srcOrd="0" destOrd="0" presId="urn:microsoft.com/office/officeart/2005/8/layout/list1"/>
    <dgm:cxn modelId="{1A891F73-C5F7-4F10-A760-CE5A8832DF0D}" type="presOf" srcId="{5E0EA33C-F32F-466A-A323-66052098DAD9}" destId="{B02780FE-CC23-453B-82BD-29492D501172}" srcOrd="0" destOrd="0" presId="urn:microsoft.com/office/officeart/2005/8/layout/list1"/>
    <dgm:cxn modelId="{40E1D619-1464-4BF6-BC1A-8392DF45B521}" type="presOf" srcId="{CB35FC7B-20BF-4093-BE27-CCCA42A8F50A}" destId="{5A5CF797-EF39-4096-BA07-1A1C2E443A58}" srcOrd="0" destOrd="3" presId="urn:microsoft.com/office/officeart/2005/8/layout/list1"/>
    <dgm:cxn modelId="{887F20F8-99A2-404A-87DB-C7817C57CAC0}" srcId="{D1343EBD-EA98-420F-B4BF-21DDA2E8D87B}" destId="{F533A0A4-927F-459B-A399-F620BC11F617}" srcOrd="0" destOrd="0" parTransId="{96C2C88B-7F05-45A4-9918-99DDA31F4E69}" sibTransId="{0278829D-6FA0-412E-82D1-AAE67C4BBA48}"/>
    <dgm:cxn modelId="{B4CA50EE-E6A6-4206-B0CB-A14625EBB53A}" srcId="{63536079-84CC-46AB-BD96-1E8E1A792D47}" destId="{0DD77215-7372-41B1-8710-60A61166D1B1}" srcOrd="0" destOrd="0" parTransId="{43E61A5F-116C-46A4-BE94-71690EA6B3C6}" sibTransId="{D999C32A-E5BE-497E-A309-6228CCF83867}"/>
    <dgm:cxn modelId="{0136FC2E-5927-44DC-A11B-5CBF3CA1F2AD}" srcId="{D1343EBD-EA98-420F-B4BF-21DDA2E8D87B}" destId="{CB35FC7B-20BF-4093-BE27-CCCA42A8F50A}" srcOrd="3" destOrd="0" parTransId="{0180650B-FD32-4D7F-9218-87E3C9CC1655}" sibTransId="{22B4FCB5-B853-445A-8E7F-140C71383C84}"/>
    <dgm:cxn modelId="{61DC1866-AF2A-492D-8005-7C3C36413335}" srcId="{5E0EA33C-F32F-466A-A323-66052098DAD9}" destId="{63536079-84CC-46AB-BD96-1E8E1A792D47}" srcOrd="1" destOrd="0" parTransId="{091068A8-8D09-4345-9542-E62ED52183C4}" sibTransId="{07C0A9A5-6B5A-4565-98D6-BFCC1BF6E638}"/>
    <dgm:cxn modelId="{79620405-3D7C-4F30-95CD-B8D04CE5B2E0}" type="presOf" srcId="{63536079-84CC-46AB-BD96-1E8E1A792D47}" destId="{1425D731-6E1D-433B-B4FD-8C6571742CAC}" srcOrd="1" destOrd="0" presId="urn:microsoft.com/office/officeart/2005/8/layout/list1"/>
    <dgm:cxn modelId="{4CEBE120-DD75-47F9-8AB5-02B93D7AC07A}" type="presParOf" srcId="{B02780FE-CC23-453B-82BD-29492D501172}" destId="{6E13E6C0-C1BE-4AAE-B379-371AF1412BAB}" srcOrd="0" destOrd="0" presId="urn:microsoft.com/office/officeart/2005/8/layout/list1"/>
    <dgm:cxn modelId="{F3BD0D1B-0F17-493A-9707-1773B6E8AF6B}" type="presParOf" srcId="{6E13E6C0-C1BE-4AAE-B379-371AF1412BAB}" destId="{D8A69451-2DC5-4AB1-B1F2-15726CB504B6}" srcOrd="0" destOrd="0" presId="urn:microsoft.com/office/officeart/2005/8/layout/list1"/>
    <dgm:cxn modelId="{4C878EE5-F615-47EE-86A0-242CA874839E}" type="presParOf" srcId="{6E13E6C0-C1BE-4AAE-B379-371AF1412BAB}" destId="{18D8E4F4-4075-40DF-AF64-D00CB2841DBB}" srcOrd="1" destOrd="0" presId="urn:microsoft.com/office/officeart/2005/8/layout/list1"/>
    <dgm:cxn modelId="{36AAF740-4602-46C0-962E-03D67939D194}" type="presParOf" srcId="{B02780FE-CC23-453B-82BD-29492D501172}" destId="{525B2BE0-3DF9-4383-A867-63C26774DB1B}" srcOrd="1" destOrd="0" presId="urn:microsoft.com/office/officeart/2005/8/layout/list1"/>
    <dgm:cxn modelId="{FEA5606A-922B-43AD-AEAE-FAD58EE315CC}" type="presParOf" srcId="{B02780FE-CC23-453B-82BD-29492D501172}" destId="{5A5CF797-EF39-4096-BA07-1A1C2E443A58}" srcOrd="2" destOrd="0" presId="urn:microsoft.com/office/officeart/2005/8/layout/list1"/>
    <dgm:cxn modelId="{5C73F6D7-C0C4-4C1D-BB6D-C850A0549ED1}" type="presParOf" srcId="{B02780FE-CC23-453B-82BD-29492D501172}" destId="{A93F8CBB-AC50-4A82-8E8B-14CCDEA9043D}" srcOrd="3" destOrd="0" presId="urn:microsoft.com/office/officeart/2005/8/layout/list1"/>
    <dgm:cxn modelId="{A63627AF-E9C7-4BBB-B4CC-4E81257540B7}" type="presParOf" srcId="{B02780FE-CC23-453B-82BD-29492D501172}" destId="{9C3A5FCC-AA0A-4377-9A69-8A77AD2CD0A0}" srcOrd="4" destOrd="0" presId="urn:microsoft.com/office/officeart/2005/8/layout/list1"/>
    <dgm:cxn modelId="{CA461C4D-2BA4-472B-9C87-01AD600CEDF0}" type="presParOf" srcId="{9C3A5FCC-AA0A-4377-9A69-8A77AD2CD0A0}" destId="{910594BF-490E-4EB6-9883-578DF706B626}" srcOrd="0" destOrd="0" presId="urn:microsoft.com/office/officeart/2005/8/layout/list1"/>
    <dgm:cxn modelId="{15088480-0900-47B1-8A88-89B21F547544}" type="presParOf" srcId="{9C3A5FCC-AA0A-4377-9A69-8A77AD2CD0A0}" destId="{1425D731-6E1D-433B-B4FD-8C6571742CAC}" srcOrd="1" destOrd="0" presId="urn:microsoft.com/office/officeart/2005/8/layout/list1"/>
    <dgm:cxn modelId="{956A9F7E-23DD-498C-9078-A4DD23EFE303}" type="presParOf" srcId="{B02780FE-CC23-453B-82BD-29492D501172}" destId="{81991EE4-129E-4230-8BFA-98BD6CA7C5AD}" srcOrd="5" destOrd="0" presId="urn:microsoft.com/office/officeart/2005/8/layout/list1"/>
    <dgm:cxn modelId="{C64B33F3-CF37-4A2F-8F19-A6BB129B0385}" type="presParOf" srcId="{B02780FE-CC23-453B-82BD-29492D501172}" destId="{A03C81F9-85CD-4B3E-A508-9111C7D4954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BE4906C-26AF-47BC-AB3B-A24A5F6D4FE5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FC6C9A18-1359-4A9A-8411-48F9383BE2C3}">
      <dgm:prSet/>
      <dgm:spPr/>
      <dgm:t>
        <a:bodyPr/>
        <a:lstStyle/>
        <a:p>
          <a:r>
            <a:rPr kumimoji="1" lang="en-US" altLang="en-US" dirty="0" err="1" smtClean="0">
              <a:latin typeface="Consolas" panose="020B0609020204030204" pitchFamily="49" charset="0"/>
              <a:cs typeface="Consolas" panose="020B0609020204030204" pitchFamily="49" charset="0"/>
            </a:rPr>
            <a:t>Task.Run</a:t>
          </a:r>
          <a:r>
            <a:rPr kumimoji="1" lang="en-US" altLang="en-US" dirty="0" smtClean="0">
              <a:latin typeface="Consolas" panose="020B0609020204030204" pitchFamily="49" charset="0"/>
              <a:cs typeface="Consolas" panose="020B0609020204030204" pitchFamily="49" charset="0"/>
            </a:rPr>
            <a:t>(() =&gt; </a:t>
          </a:r>
          <a:r>
            <a:rPr kumimoji="1" lang="en-US" altLang="en-US" dirty="0" err="1" smtClean="0">
              <a:latin typeface="Consolas" panose="020B0609020204030204" pitchFamily="49" charset="0"/>
              <a:cs typeface="Consolas" panose="020B0609020204030204" pitchFamily="49" charset="0"/>
            </a:rPr>
            <a:t>req.GetResponse</a:t>
          </a:r>
          <a:r>
            <a:rPr kumimoji="1" lang="en-US" altLang="en-US" dirty="0" smtClean="0">
              <a:latin typeface="Consolas" panose="020B0609020204030204" pitchFamily="49" charset="0"/>
              <a:cs typeface="Consolas" panose="020B0609020204030204" pitchFamily="49" charset="0"/>
            </a:rPr>
            <a:t>());</a:t>
          </a:r>
          <a:endParaRPr kumimoji="1" lang="ja-JP" alt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41BC8240-3F3B-4EC5-B4AB-E48914689850}" type="parTrans" cxnId="{CC2AF626-AF46-4112-9BD9-FDC13BEF8CA6}">
      <dgm:prSet/>
      <dgm:spPr/>
      <dgm:t>
        <a:bodyPr/>
        <a:lstStyle/>
        <a:p>
          <a:endParaRPr kumimoji="1" lang="ja-JP" altLang="en-US"/>
        </a:p>
      </dgm:t>
    </dgm:pt>
    <dgm:pt modelId="{FDA60B4A-50C7-4DD7-A346-E9B9DFB5F764}" type="sibTrans" cxnId="{CC2AF626-AF46-4112-9BD9-FDC13BEF8CA6}">
      <dgm:prSet/>
      <dgm:spPr/>
      <dgm:t>
        <a:bodyPr/>
        <a:lstStyle/>
        <a:p>
          <a:endParaRPr kumimoji="1" lang="ja-JP" altLang="en-US"/>
        </a:p>
      </dgm:t>
    </dgm:pt>
    <dgm:pt modelId="{CA3C1050-F28E-44EF-827E-13FE59A296A0}">
      <dgm:prSet/>
      <dgm:spPr/>
      <dgm:t>
        <a:bodyPr/>
        <a:lstStyle/>
        <a:p>
          <a:r>
            <a:rPr kumimoji="1" lang="ko-KR" altLang="en-US" smtClean="0"/>
            <a:t>콜백 등록 후</a:t>
          </a:r>
          <a:r>
            <a:rPr kumimoji="1" lang="en-US" altLang="ko-KR" smtClean="0"/>
            <a:t>, </a:t>
          </a:r>
          <a:r>
            <a:rPr kumimoji="1" lang="ko-KR" altLang="en-US" smtClean="0"/>
            <a:t>스레드를 해방</a:t>
          </a:r>
          <a:endParaRPr kumimoji="1" lang="ja-JP" altLang="en-US" dirty="0"/>
        </a:p>
      </dgm:t>
    </dgm:pt>
    <dgm:pt modelId="{DC886937-8D72-45A0-8CF9-6B2486D5818E}" type="parTrans" cxnId="{A52B129C-73A8-41F3-B3F6-9FA2271EB5DA}">
      <dgm:prSet/>
      <dgm:spPr/>
      <dgm:t>
        <a:bodyPr/>
        <a:lstStyle/>
        <a:p>
          <a:endParaRPr kumimoji="1" lang="ja-JP" altLang="en-US"/>
        </a:p>
      </dgm:t>
    </dgm:pt>
    <dgm:pt modelId="{9B5D009C-6285-4329-B143-D9D5D8BAD2AF}" type="sibTrans" cxnId="{A52B129C-73A8-41F3-B3F6-9FA2271EB5DA}">
      <dgm:prSet/>
      <dgm:spPr/>
      <dgm:t>
        <a:bodyPr/>
        <a:lstStyle/>
        <a:p>
          <a:endParaRPr kumimoji="1" lang="ja-JP" altLang="en-US"/>
        </a:p>
      </dgm:t>
    </dgm:pt>
    <dgm:pt modelId="{FBF8853B-8B24-4F3F-B25A-9807B9D7F560}">
      <dgm:prSet/>
      <dgm:spPr/>
      <dgm:t>
        <a:bodyPr/>
        <a:lstStyle/>
        <a:p>
          <a:r>
            <a:rPr kumimoji="1" lang="ko-KR" altLang="en-US" smtClean="0"/>
            <a:t>스레드 내에서 동기</a:t>
          </a:r>
          <a:r>
            <a:rPr kumimoji="1" lang="en-US" altLang="ja-JP" smtClean="0"/>
            <a:t>I/O</a:t>
          </a:r>
          <a:endParaRPr kumimoji="1" lang="ja-JP" altLang="en-US" dirty="0"/>
        </a:p>
      </dgm:t>
    </dgm:pt>
    <dgm:pt modelId="{C235114F-3738-4F66-84AE-C3A5832C5BDD}" type="parTrans" cxnId="{F5A81D27-21B0-4D94-8D56-1607A31C94AF}">
      <dgm:prSet/>
      <dgm:spPr/>
      <dgm:t>
        <a:bodyPr/>
        <a:lstStyle/>
        <a:p>
          <a:endParaRPr kumimoji="1" lang="ja-JP" altLang="en-US"/>
        </a:p>
      </dgm:t>
    </dgm:pt>
    <dgm:pt modelId="{2874405F-CD7A-4B00-AFF1-D93B4DC8041F}" type="sibTrans" cxnId="{F5A81D27-21B0-4D94-8D56-1607A31C94AF}">
      <dgm:prSet/>
      <dgm:spPr/>
      <dgm:t>
        <a:bodyPr/>
        <a:lstStyle/>
        <a:p>
          <a:endParaRPr kumimoji="1" lang="ja-JP" altLang="en-US"/>
        </a:p>
      </dgm:t>
    </dgm:pt>
    <dgm:pt modelId="{58159846-20B9-4245-8C11-C2E2E221B5A1}">
      <dgm:prSet/>
      <dgm:spPr/>
      <dgm:t>
        <a:bodyPr/>
        <a:lstStyle/>
        <a:p>
          <a:r>
            <a:rPr kumimoji="1" lang="ko-KR" altLang="en-US" smtClean="0"/>
            <a:t>스레드 실행</a:t>
          </a:r>
          <a:endParaRPr kumimoji="1" lang="ja-JP" altLang="en-US" dirty="0"/>
        </a:p>
      </dgm:t>
    </dgm:pt>
    <dgm:pt modelId="{6956DD01-A332-448A-82C7-E31352088762}" type="parTrans" cxnId="{772CD4AE-D20F-43B1-BA8D-A8E4EAF6BCDB}">
      <dgm:prSet/>
      <dgm:spPr/>
      <dgm:t>
        <a:bodyPr/>
        <a:lstStyle/>
        <a:p>
          <a:endParaRPr kumimoji="1" lang="ja-JP" altLang="en-US"/>
        </a:p>
      </dgm:t>
    </dgm:pt>
    <dgm:pt modelId="{0753BC69-A8A8-410A-832F-771FB388E46B}" type="sibTrans" cxnId="{772CD4AE-D20F-43B1-BA8D-A8E4EAF6BCDB}">
      <dgm:prSet/>
      <dgm:spPr/>
      <dgm:t>
        <a:bodyPr/>
        <a:lstStyle/>
        <a:p>
          <a:endParaRPr kumimoji="1" lang="ja-JP" altLang="en-US"/>
        </a:p>
      </dgm:t>
    </dgm:pt>
    <dgm:pt modelId="{02823ED3-C28B-4316-B6D3-365FA44B70B6}">
      <dgm:prSet/>
      <dgm:spPr/>
      <dgm:t>
        <a:bodyPr/>
        <a:lstStyle/>
        <a:p>
          <a:r>
            <a:rPr kumimoji="1" lang="en-US" altLang="en-US" dirty="0" err="1" smtClean="0">
              <a:latin typeface="Consolas" panose="020B0609020204030204" pitchFamily="49" charset="0"/>
              <a:cs typeface="Consolas" panose="020B0609020204030204" pitchFamily="49" charset="0"/>
            </a:rPr>
            <a:t>req.GetResponseAsync</a:t>
          </a:r>
          <a:r>
            <a:rPr kumimoji="1" lang="en-US" altLang="en-US" dirty="0" smtClean="0">
              <a:latin typeface="Consolas" panose="020B0609020204030204" pitchFamily="49" charset="0"/>
              <a:cs typeface="Consolas" panose="020B0609020204030204" pitchFamily="49" charset="0"/>
            </a:rPr>
            <a:t>();</a:t>
          </a:r>
          <a:endParaRPr kumimoji="1" lang="ja-JP" alt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D2B6A7B-CC46-47F2-8781-10473A161868}" type="parTrans" cxnId="{54245A0C-0959-4913-874C-314BFF7489B5}">
      <dgm:prSet/>
      <dgm:spPr/>
      <dgm:t>
        <a:bodyPr/>
        <a:lstStyle/>
        <a:p>
          <a:endParaRPr kumimoji="1" lang="ja-JP" altLang="en-US"/>
        </a:p>
      </dgm:t>
    </dgm:pt>
    <dgm:pt modelId="{6F2F7E81-E911-4D15-84D0-770435785C71}" type="sibTrans" cxnId="{54245A0C-0959-4913-874C-314BFF7489B5}">
      <dgm:prSet/>
      <dgm:spPr/>
      <dgm:t>
        <a:bodyPr/>
        <a:lstStyle/>
        <a:p>
          <a:endParaRPr kumimoji="1" lang="ja-JP" altLang="en-US"/>
        </a:p>
      </dgm:t>
    </dgm:pt>
    <dgm:pt modelId="{43B58A84-594C-4A6C-910D-B4E4A6E364EE}">
      <dgm:prSet/>
      <dgm:spPr/>
      <dgm:t>
        <a:bodyPr/>
        <a:lstStyle/>
        <a:p>
          <a:r>
            <a:rPr kumimoji="1" lang="en-US" altLang="ja-JP" smtClean="0"/>
            <a:t>I/O </a:t>
          </a:r>
          <a:r>
            <a:rPr kumimoji="1" lang="ko-KR" altLang="en-US" smtClean="0"/>
            <a:t>완료 포트를 사용하여 비동기 </a:t>
          </a:r>
          <a:r>
            <a:rPr kumimoji="1" lang="en-US" altLang="ja-JP" smtClean="0"/>
            <a:t>I/O</a:t>
          </a:r>
          <a:endParaRPr kumimoji="1" lang="ja-JP" altLang="en-US" dirty="0"/>
        </a:p>
      </dgm:t>
    </dgm:pt>
    <dgm:pt modelId="{910160F6-5429-4D4D-B524-14A3885539C3}" type="parTrans" cxnId="{13FD5550-79A6-4696-9639-A69ADA925CD2}">
      <dgm:prSet/>
      <dgm:spPr/>
      <dgm:t>
        <a:bodyPr/>
        <a:lstStyle/>
        <a:p>
          <a:endParaRPr kumimoji="1" lang="ja-JP" altLang="en-US"/>
        </a:p>
      </dgm:t>
    </dgm:pt>
    <dgm:pt modelId="{F9604AF0-0EF9-4407-A38E-2EE5A52253CB}" type="sibTrans" cxnId="{13FD5550-79A6-4696-9639-A69ADA925CD2}">
      <dgm:prSet/>
      <dgm:spPr/>
      <dgm:t>
        <a:bodyPr/>
        <a:lstStyle/>
        <a:p>
          <a:endParaRPr kumimoji="1" lang="ja-JP" altLang="en-US"/>
        </a:p>
      </dgm:t>
    </dgm:pt>
    <dgm:pt modelId="{DE985962-2F6E-4A67-A66A-7487B5D489B9}" type="pres">
      <dgm:prSet presAssocID="{BBE4906C-26AF-47BC-AB3B-A24A5F6D4FE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063F6DB-58C9-43DC-9E2C-C7D40D105658}" type="pres">
      <dgm:prSet presAssocID="{FC6C9A18-1359-4A9A-8411-48F9383BE2C3}" presName="parentLin" presStyleCnt="0"/>
      <dgm:spPr/>
    </dgm:pt>
    <dgm:pt modelId="{48808AEA-CF38-416B-A21F-BA4A441040A7}" type="pres">
      <dgm:prSet presAssocID="{FC6C9A18-1359-4A9A-8411-48F9383BE2C3}" presName="parentLeftMargin" presStyleLbl="node1" presStyleIdx="0" presStyleCnt="2"/>
      <dgm:spPr/>
      <dgm:t>
        <a:bodyPr/>
        <a:lstStyle/>
        <a:p>
          <a:endParaRPr kumimoji="1" lang="ja-JP" altLang="en-US"/>
        </a:p>
      </dgm:t>
    </dgm:pt>
    <dgm:pt modelId="{2C8170C2-FCC7-4072-87D2-F172FD594B2C}" type="pres">
      <dgm:prSet presAssocID="{FC6C9A18-1359-4A9A-8411-48F9383BE2C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438C95A-F0BE-4095-BB18-EEC111D0264A}" type="pres">
      <dgm:prSet presAssocID="{FC6C9A18-1359-4A9A-8411-48F9383BE2C3}" presName="negativeSpace" presStyleCnt="0"/>
      <dgm:spPr/>
    </dgm:pt>
    <dgm:pt modelId="{8B944F2B-8941-4D18-A68A-003B6A5C3086}" type="pres">
      <dgm:prSet presAssocID="{FC6C9A18-1359-4A9A-8411-48F9383BE2C3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0ED3DE1-43F3-4379-89A9-7544F2347E26}" type="pres">
      <dgm:prSet presAssocID="{FDA60B4A-50C7-4DD7-A346-E9B9DFB5F764}" presName="spaceBetweenRectangles" presStyleCnt="0"/>
      <dgm:spPr/>
    </dgm:pt>
    <dgm:pt modelId="{B60986E4-1913-44DA-9603-187F94C45F81}" type="pres">
      <dgm:prSet presAssocID="{02823ED3-C28B-4316-B6D3-365FA44B70B6}" presName="parentLin" presStyleCnt="0"/>
      <dgm:spPr/>
    </dgm:pt>
    <dgm:pt modelId="{A387F20C-1EE3-4FC4-B0DD-3D609831B63F}" type="pres">
      <dgm:prSet presAssocID="{02823ED3-C28B-4316-B6D3-365FA44B70B6}" presName="parentLeftMargin" presStyleLbl="node1" presStyleIdx="0" presStyleCnt="2"/>
      <dgm:spPr/>
      <dgm:t>
        <a:bodyPr/>
        <a:lstStyle/>
        <a:p>
          <a:endParaRPr kumimoji="1" lang="ja-JP" altLang="en-US"/>
        </a:p>
      </dgm:t>
    </dgm:pt>
    <dgm:pt modelId="{CE33536C-1FB5-42B2-8384-4D0537B2E4CE}" type="pres">
      <dgm:prSet presAssocID="{02823ED3-C28B-4316-B6D3-365FA44B70B6}" presName="parentText" presStyleLbl="node1" presStyleIdx="1" presStyleCnt="2" custLinFactNeighborX="1835" custLinFactNeighborY="11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297F54C-FE56-43F3-9F8E-7727D0A6EFBD}" type="pres">
      <dgm:prSet presAssocID="{02823ED3-C28B-4316-B6D3-365FA44B70B6}" presName="negativeSpace" presStyleCnt="0"/>
      <dgm:spPr/>
    </dgm:pt>
    <dgm:pt modelId="{FDD2BBED-44C3-4999-A925-76D8E00D283B}" type="pres">
      <dgm:prSet presAssocID="{02823ED3-C28B-4316-B6D3-365FA44B70B6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52B129C-73A8-41F3-B3F6-9FA2271EB5DA}" srcId="{02823ED3-C28B-4316-B6D3-365FA44B70B6}" destId="{CA3C1050-F28E-44EF-827E-13FE59A296A0}" srcOrd="1" destOrd="0" parTransId="{DC886937-8D72-45A0-8CF9-6B2486D5818E}" sibTransId="{9B5D009C-6285-4329-B143-D9D5D8BAD2AF}"/>
    <dgm:cxn modelId="{772CD4AE-D20F-43B1-BA8D-A8E4EAF6BCDB}" srcId="{FC6C9A18-1359-4A9A-8411-48F9383BE2C3}" destId="{58159846-20B9-4245-8C11-C2E2E221B5A1}" srcOrd="1" destOrd="0" parTransId="{6956DD01-A332-448A-82C7-E31352088762}" sibTransId="{0753BC69-A8A8-410A-832F-771FB388E46B}"/>
    <dgm:cxn modelId="{DCE66669-137B-4500-B1A5-C3907A2E1A08}" type="presOf" srcId="{FC6C9A18-1359-4A9A-8411-48F9383BE2C3}" destId="{2C8170C2-FCC7-4072-87D2-F172FD594B2C}" srcOrd="1" destOrd="0" presId="urn:microsoft.com/office/officeart/2005/8/layout/list1"/>
    <dgm:cxn modelId="{CB735762-F6A0-4EBE-AD07-C663F6DAE085}" type="presOf" srcId="{02823ED3-C28B-4316-B6D3-365FA44B70B6}" destId="{CE33536C-1FB5-42B2-8384-4D0537B2E4CE}" srcOrd="1" destOrd="0" presId="urn:microsoft.com/office/officeart/2005/8/layout/list1"/>
    <dgm:cxn modelId="{9B614B48-AA45-44DC-9BBD-E8DDA54AD4DD}" type="presOf" srcId="{43B58A84-594C-4A6C-910D-B4E4A6E364EE}" destId="{FDD2BBED-44C3-4999-A925-76D8E00D283B}" srcOrd="0" destOrd="0" presId="urn:microsoft.com/office/officeart/2005/8/layout/list1"/>
    <dgm:cxn modelId="{250929E6-4DE7-4784-A841-2A5466DEDD05}" type="presOf" srcId="{CA3C1050-F28E-44EF-827E-13FE59A296A0}" destId="{FDD2BBED-44C3-4999-A925-76D8E00D283B}" srcOrd="0" destOrd="1" presId="urn:microsoft.com/office/officeart/2005/8/layout/list1"/>
    <dgm:cxn modelId="{CC2AF626-AF46-4112-9BD9-FDC13BEF8CA6}" srcId="{BBE4906C-26AF-47BC-AB3B-A24A5F6D4FE5}" destId="{FC6C9A18-1359-4A9A-8411-48F9383BE2C3}" srcOrd="0" destOrd="0" parTransId="{41BC8240-3F3B-4EC5-B4AB-E48914689850}" sibTransId="{FDA60B4A-50C7-4DD7-A346-E9B9DFB5F764}"/>
    <dgm:cxn modelId="{8C134C35-945B-41AB-9AB7-0FFD43E0E7D9}" type="presOf" srcId="{58159846-20B9-4245-8C11-C2E2E221B5A1}" destId="{8B944F2B-8941-4D18-A68A-003B6A5C3086}" srcOrd="0" destOrd="1" presId="urn:microsoft.com/office/officeart/2005/8/layout/list1"/>
    <dgm:cxn modelId="{3BCDB54C-41C4-4667-98F4-65B407A3BB10}" type="presOf" srcId="{BBE4906C-26AF-47BC-AB3B-A24A5F6D4FE5}" destId="{DE985962-2F6E-4A67-A66A-7487B5D489B9}" srcOrd="0" destOrd="0" presId="urn:microsoft.com/office/officeart/2005/8/layout/list1"/>
    <dgm:cxn modelId="{E89E8709-F228-402A-9C10-2D634DF8B1FF}" type="presOf" srcId="{FC6C9A18-1359-4A9A-8411-48F9383BE2C3}" destId="{48808AEA-CF38-416B-A21F-BA4A441040A7}" srcOrd="0" destOrd="0" presId="urn:microsoft.com/office/officeart/2005/8/layout/list1"/>
    <dgm:cxn modelId="{1C8304A2-78A3-4ACA-B277-CEBC1C7C6189}" type="presOf" srcId="{02823ED3-C28B-4316-B6D3-365FA44B70B6}" destId="{A387F20C-1EE3-4FC4-B0DD-3D609831B63F}" srcOrd="0" destOrd="0" presId="urn:microsoft.com/office/officeart/2005/8/layout/list1"/>
    <dgm:cxn modelId="{F5A81D27-21B0-4D94-8D56-1607A31C94AF}" srcId="{FC6C9A18-1359-4A9A-8411-48F9383BE2C3}" destId="{FBF8853B-8B24-4F3F-B25A-9807B9D7F560}" srcOrd="0" destOrd="0" parTransId="{C235114F-3738-4F66-84AE-C3A5832C5BDD}" sibTransId="{2874405F-CD7A-4B00-AFF1-D93B4DC8041F}"/>
    <dgm:cxn modelId="{54245A0C-0959-4913-874C-314BFF7489B5}" srcId="{BBE4906C-26AF-47BC-AB3B-A24A5F6D4FE5}" destId="{02823ED3-C28B-4316-B6D3-365FA44B70B6}" srcOrd="1" destOrd="0" parTransId="{BD2B6A7B-CC46-47F2-8781-10473A161868}" sibTransId="{6F2F7E81-E911-4D15-84D0-770435785C71}"/>
    <dgm:cxn modelId="{13FD5550-79A6-4696-9639-A69ADA925CD2}" srcId="{02823ED3-C28B-4316-B6D3-365FA44B70B6}" destId="{43B58A84-594C-4A6C-910D-B4E4A6E364EE}" srcOrd="0" destOrd="0" parTransId="{910160F6-5429-4D4D-B524-14A3885539C3}" sibTransId="{F9604AF0-0EF9-4407-A38E-2EE5A52253CB}"/>
    <dgm:cxn modelId="{FB885E3B-B2A2-446B-8253-F35A6D2B7634}" type="presOf" srcId="{FBF8853B-8B24-4F3F-B25A-9807B9D7F560}" destId="{8B944F2B-8941-4D18-A68A-003B6A5C3086}" srcOrd="0" destOrd="0" presId="urn:microsoft.com/office/officeart/2005/8/layout/list1"/>
    <dgm:cxn modelId="{9A7D976B-29F1-477E-B86A-5087C3159763}" type="presParOf" srcId="{DE985962-2F6E-4A67-A66A-7487B5D489B9}" destId="{7063F6DB-58C9-43DC-9E2C-C7D40D105658}" srcOrd="0" destOrd="0" presId="urn:microsoft.com/office/officeart/2005/8/layout/list1"/>
    <dgm:cxn modelId="{65A30E08-B326-4CA4-B996-D36A8C85AB07}" type="presParOf" srcId="{7063F6DB-58C9-43DC-9E2C-C7D40D105658}" destId="{48808AEA-CF38-416B-A21F-BA4A441040A7}" srcOrd="0" destOrd="0" presId="urn:microsoft.com/office/officeart/2005/8/layout/list1"/>
    <dgm:cxn modelId="{5C8D12C4-2B6B-446C-98DA-A556B0AB11EF}" type="presParOf" srcId="{7063F6DB-58C9-43DC-9E2C-C7D40D105658}" destId="{2C8170C2-FCC7-4072-87D2-F172FD594B2C}" srcOrd="1" destOrd="0" presId="urn:microsoft.com/office/officeart/2005/8/layout/list1"/>
    <dgm:cxn modelId="{95DDBBF4-F405-43A9-8E47-70C8E50F26AC}" type="presParOf" srcId="{DE985962-2F6E-4A67-A66A-7487B5D489B9}" destId="{2438C95A-F0BE-4095-BB18-EEC111D0264A}" srcOrd="1" destOrd="0" presId="urn:microsoft.com/office/officeart/2005/8/layout/list1"/>
    <dgm:cxn modelId="{46D0540F-FBBE-40F8-A30E-2792F724489C}" type="presParOf" srcId="{DE985962-2F6E-4A67-A66A-7487B5D489B9}" destId="{8B944F2B-8941-4D18-A68A-003B6A5C3086}" srcOrd="2" destOrd="0" presId="urn:microsoft.com/office/officeart/2005/8/layout/list1"/>
    <dgm:cxn modelId="{39333A53-9F38-40B0-A272-2B7675F1D49B}" type="presParOf" srcId="{DE985962-2F6E-4A67-A66A-7487B5D489B9}" destId="{C0ED3DE1-43F3-4379-89A9-7544F2347E26}" srcOrd="3" destOrd="0" presId="urn:microsoft.com/office/officeart/2005/8/layout/list1"/>
    <dgm:cxn modelId="{498C880E-7524-45C2-A69C-02138887BA19}" type="presParOf" srcId="{DE985962-2F6E-4A67-A66A-7487B5D489B9}" destId="{B60986E4-1913-44DA-9603-187F94C45F81}" srcOrd="4" destOrd="0" presId="urn:microsoft.com/office/officeart/2005/8/layout/list1"/>
    <dgm:cxn modelId="{CD021F9B-9355-414E-BD72-85161F467935}" type="presParOf" srcId="{B60986E4-1913-44DA-9603-187F94C45F81}" destId="{A387F20C-1EE3-4FC4-B0DD-3D609831B63F}" srcOrd="0" destOrd="0" presId="urn:microsoft.com/office/officeart/2005/8/layout/list1"/>
    <dgm:cxn modelId="{6F2DBE56-791C-43E4-868B-3A7266F0F2F9}" type="presParOf" srcId="{B60986E4-1913-44DA-9603-187F94C45F81}" destId="{CE33536C-1FB5-42B2-8384-4D0537B2E4CE}" srcOrd="1" destOrd="0" presId="urn:microsoft.com/office/officeart/2005/8/layout/list1"/>
    <dgm:cxn modelId="{8EEC8B43-8AC9-41E6-897B-FAB551E2ACF8}" type="presParOf" srcId="{DE985962-2F6E-4A67-A66A-7487B5D489B9}" destId="{5297F54C-FE56-43F3-9F8E-7727D0A6EFBD}" srcOrd="5" destOrd="0" presId="urn:microsoft.com/office/officeart/2005/8/layout/list1"/>
    <dgm:cxn modelId="{7957AA2C-9C31-44BE-816A-67FF3785B97F}" type="presParOf" srcId="{DE985962-2F6E-4A67-A66A-7487B5D489B9}" destId="{FDD2BBED-44C3-4999-A925-76D8E00D283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AD5F2E0-F83D-4484-8857-CFDF93A2D97A}" type="doc">
      <dgm:prSet loTypeId="urn:microsoft.com/office/officeart/2005/8/layout/arrow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B6F21003-9EED-4FCD-8E8C-62BDD638E4C0}">
      <dgm:prSet phldrT="[テキスト]" custT="1"/>
      <dgm:spPr/>
      <dgm:t>
        <a:bodyPr/>
        <a:lstStyle/>
        <a:p>
          <a:r>
            <a:rPr kumimoji="1" lang="ko-KR" altLang="en-US" sz="2400" smtClean="0"/>
            <a:t>단일 스레드에서만 </a:t>
          </a:r>
          <a:r>
            <a:rPr kumimoji="1" lang="en-US" altLang="ja-JP" sz="2400" smtClean="0"/>
            <a:t>UI</a:t>
          </a:r>
          <a:r>
            <a:rPr kumimoji="1" lang="ja-JP" altLang="en-US" sz="2400" smtClean="0"/>
            <a:t> </a:t>
          </a:r>
          <a:r>
            <a:rPr kumimoji="1" lang="ko-KR" altLang="en-US" sz="2400" smtClean="0"/>
            <a:t>갱신할 수 있다</a:t>
          </a:r>
          <a:endParaRPr kumimoji="1" lang="ja-JP" altLang="en-US" sz="2400" dirty="0"/>
        </a:p>
      </dgm:t>
    </dgm:pt>
    <dgm:pt modelId="{DBD08EA8-6534-4645-90D4-24CE5A3C77B2}" type="parTrans" cxnId="{BB210F34-4B50-4833-AA5C-412B7F5A47C1}">
      <dgm:prSet/>
      <dgm:spPr/>
      <dgm:t>
        <a:bodyPr/>
        <a:lstStyle/>
        <a:p>
          <a:endParaRPr kumimoji="1" lang="ja-JP" altLang="en-US" sz="2800"/>
        </a:p>
      </dgm:t>
    </dgm:pt>
    <dgm:pt modelId="{AE87314F-DDD8-442E-A34B-A84D30E8A84E}" type="sibTrans" cxnId="{BB210F34-4B50-4833-AA5C-412B7F5A47C1}">
      <dgm:prSet/>
      <dgm:spPr/>
      <dgm:t>
        <a:bodyPr/>
        <a:lstStyle/>
        <a:p>
          <a:endParaRPr kumimoji="1" lang="ja-JP" altLang="en-US" sz="2800"/>
        </a:p>
      </dgm:t>
    </dgm:pt>
    <dgm:pt modelId="{0FF89A69-9402-4FE9-B594-8B04058A5315}">
      <dgm:prSet phldrT="[テキスト]" custT="1"/>
      <dgm:spPr/>
      <dgm:t>
        <a:bodyPr/>
        <a:lstStyle/>
        <a:p>
          <a:r>
            <a:rPr kumimoji="1" lang="ko-KR" altLang="en-US" sz="2400" smtClean="0"/>
            <a:t>이 스레드를 멈추면 </a:t>
          </a:r>
          <a:r>
            <a:rPr kumimoji="1" lang="en-US" altLang="ja-JP" sz="2400" smtClean="0"/>
            <a:t>UI</a:t>
          </a:r>
          <a:r>
            <a:rPr kumimoji="1" lang="ja-JP" altLang="en-US" sz="2400" smtClean="0"/>
            <a:t> </a:t>
          </a:r>
          <a:r>
            <a:rPr kumimoji="1" lang="ko-KR" altLang="en-US" sz="2400" smtClean="0"/>
            <a:t>프리즈</a:t>
          </a:r>
          <a:endParaRPr kumimoji="1" lang="ja-JP" altLang="en-US" sz="2400" dirty="0"/>
        </a:p>
      </dgm:t>
    </dgm:pt>
    <dgm:pt modelId="{961C8360-DD7C-484E-B0C1-30695A2DF86E}" type="parTrans" cxnId="{F5D6B4B8-5CCC-4F2D-9D83-889CA7429435}">
      <dgm:prSet/>
      <dgm:spPr/>
      <dgm:t>
        <a:bodyPr/>
        <a:lstStyle/>
        <a:p>
          <a:endParaRPr kumimoji="1" lang="ja-JP" altLang="en-US" sz="2800"/>
        </a:p>
      </dgm:t>
    </dgm:pt>
    <dgm:pt modelId="{DCB137DB-9B88-4153-B056-8EE9B687E14C}" type="sibTrans" cxnId="{F5D6B4B8-5CCC-4F2D-9D83-889CA7429435}">
      <dgm:prSet/>
      <dgm:spPr/>
      <dgm:t>
        <a:bodyPr/>
        <a:lstStyle/>
        <a:p>
          <a:endParaRPr kumimoji="1" lang="ja-JP" altLang="en-US" sz="2800"/>
        </a:p>
      </dgm:t>
    </dgm:pt>
    <dgm:pt modelId="{510BCDDC-F625-4F22-A537-449347E57CBC}" type="pres">
      <dgm:prSet presAssocID="{9AD5F2E0-F83D-4484-8857-CFDF93A2D97A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9505EB8-BCAB-431C-AB41-845D09820BD6}" type="pres">
      <dgm:prSet presAssocID="{9AD5F2E0-F83D-4484-8857-CFDF93A2D97A}" presName="divider" presStyleLbl="fgShp" presStyleIdx="0" presStyleCnt="1"/>
      <dgm:spPr/>
      <dgm:t>
        <a:bodyPr/>
        <a:lstStyle/>
        <a:p>
          <a:endParaRPr kumimoji="1" lang="ja-JP" altLang="en-US"/>
        </a:p>
      </dgm:t>
    </dgm:pt>
    <dgm:pt modelId="{D5494C0E-E311-43A3-B9FA-A7D08F64219D}" type="pres">
      <dgm:prSet presAssocID="{B6F21003-9EED-4FCD-8E8C-62BDD638E4C0}" presName="downArrow" presStyleLbl="node1" presStyleIdx="0" presStyleCnt="2"/>
      <dgm:spPr/>
    </dgm:pt>
    <dgm:pt modelId="{848A33D1-3090-4FAA-9D73-777751557092}" type="pres">
      <dgm:prSet presAssocID="{B6F21003-9EED-4FCD-8E8C-62BDD638E4C0}" presName="downArrowText" presStyleLbl="revTx" presStyleIdx="0" presStyleCnt="2" custScaleX="18519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2EFB0A9-B42F-421A-A521-6E2533B3F665}" type="pres">
      <dgm:prSet presAssocID="{0FF89A69-9402-4FE9-B594-8B04058A5315}" presName="upArrow" presStyleLbl="node1" presStyleIdx="1" presStyleCnt="2"/>
      <dgm:spPr/>
    </dgm:pt>
    <dgm:pt modelId="{37253296-E047-4343-B90A-9C7A4A98255C}" type="pres">
      <dgm:prSet presAssocID="{0FF89A69-9402-4FE9-B594-8B04058A5315}" presName="upArrowText" presStyleLbl="revTx" presStyleIdx="1" presStyleCnt="2" custScaleX="18519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98AC7026-24EA-4AED-B1B0-ECB1A5E878A6}" type="presOf" srcId="{0FF89A69-9402-4FE9-B594-8B04058A5315}" destId="{37253296-E047-4343-B90A-9C7A4A98255C}" srcOrd="0" destOrd="0" presId="urn:microsoft.com/office/officeart/2005/8/layout/arrow3"/>
    <dgm:cxn modelId="{9D6AFD7C-9E12-46FA-BD5C-E8E5AA0CB2A1}" type="presOf" srcId="{B6F21003-9EED-4FCD-8E8C-62BDD638E4C0}" destId="{848A33D1-3090-4FAA-9D73-777751557092}" srcOrd="0" destOrd="0" presId="urn:microsoft.com/office/officeart/2005/8/layout/arrow3"/>
    <dgm:cxn modelId="{028DF192-6E82-46BB-A69D-2E92F7289B41}" type="presOf" srcId="{9AD5F2E0-F83D-4484-8857-CFDF93A2D97A}" destId="{510BCDDC-F625-4F22-A537-449347E57CBC}" srcOrd="0" destOrd="0" presId="urn:microsoft.com/office/officeart/2005/8/layout/arrow3"/>
    <dgm:cxn modelId="{BB210F34-4B50-4833-AA5C-412B7F5A47C1}" srcId="{9AD5F2E0-F83D-4484-8857-CFDF93A2D97A}" destId="{B6F21003-9EED-4FCD-8E8C-62BDD638E4C0}" srcOrd="0" destOrd="0" parTransId="{DBD08EA8-6534-4645-90D4-24CE5A3C77B2}" sibTransId="{AE87314F-DDD8-442E-A34B-A84D30E8A84E}"/>
    <dgm:cxn modelId="{F5D6B4B8-5CCC-4F2D-9D83-889CA7429435}" srcId="{9AD5F2E0-F83D-4484-8857-CFDF93A2D97A}" destId="{0FF89A69-9402-4FE9-B594-8B04058A5315}" srcOrd="1" destOrd="0" parTransId="{961C8360-DD7C-484E-B0C1-30695A2DF86E}" sibTransId="{DCB137DB-9B88-4153-B056-8EE9B687E14C}"/>
    <dgm:cxn modelId="{E710502F-1D21-4A13-B313-375A9CECD06C}" type="presParOf" srcId="{510BCDDC-F625-4F22-A537-449347E57CBC}" destId="{79505EB8-BCAB-431C-AB41-845D09820BD6}" srcOrd="0" destOrd="0" presId="urn:microsoft.com/office/officeart/2005/8/layout/arrow3"/>
    <dgm:cxn modelId="{D1FABE65-FA54-47BD-B1A1-D21F3BEE7391}" type="presParOf" srcId="{510BCDDC-F625-4F22-A537-449347E57CBC}" destId="{D5494C0E-E311-43A3-B9FA-A7D08F64219D}" srcOrd="1" destOrd="0" presId="urn:microsoft.com/office/officeart/2005/8/layout/arrow3"/>
    <dgm:cxn modelId="{74C1AB66-6371-4BBF-B997-5BF153FC3693}" type="presParOf" srcId="{510BCDDC-F625-4F22-A537-449347E57CBC}" destId="{848A33D1-3090-4FAA-9D73-777751557092}" srcOrd="2" destOrd="0" presId="urn:microsoft.com/office/officeart/2005/8/layout/arrow3"/>
    <dgm:cxn modelId="{78E33DF7-6CCF-4DB6-A4B6-B25C4BCF9B47}" type="presParOf" srcId="{510BCDDC-F625-4F22-A537-449347E57CBC}" destId="{72EFB0A9-B42F-421A-A521-6E2533B3F665}" srcOrd="3" destOrd="0" presId="urn:microsoft.com/office/officeart/2005/8/layout/arrow3"/>
    <dgm:cxn modelId="{82164D0A-516C-4446-8408-500B7B993385}" type="presParOf" srcId="{510BCDDC-F625-4F22-A537-449347E57CBC}" destId="{37253296-E047-4343-B90A-9C7A4A98255C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B6CF0D-4E46-41C8-9BA5-C4F7CD030C79}">
      <dsp:nvSpPr>
        <dsp:cNvPr id="0" name=""/>
        <dsp:cNvSpPr/>
      </dsp:nvSpPr>
      <dsp:spPr>
        <a:xfrm>
          <a:off x="213880" y="0"/>
          <a:ext cx="7010432" cy="4064000"/>
        </a:xfrm>
        <a:prstGeom prst="swooshArrow">
          <a:avLst>
            <a:gd name="adj1" fmla="val 25000"/>
            <a:gd name="adj2" fmla="val 2500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C06ED372-7D31-42DE-8805-99C702C1EB76}">
      <dsp:nvSpPr>
        <dsp:cNvPr id="0" name=""/>
        <dsp:cNvSpPr/>
      </dsp:nvSpPr>
      <dsp:spPr>
        <a:xfrm>
          <a:off x="1108383" y="3021990"/>
          <a:ext cx="149555" cy="14955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393D9A-A5ED-400C-8FDC-CAAC2BD33CD4}">
      <dsp:nvSpPr>
        <dsp:cNvPr id="0" name=""/>
        <dsp:cNvSpPr/>
      </dsp:nvSpPr>
      <dsp:spPr>
        <a:xfrm>
          <a:off x="1171533" y="3096768"/>
          <a:ext cx="1285183" cy="967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46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400" kern="1200" dirty="0" smtClean="0"/>
            <a:t>C#</a:t>
          </a:r>
          <a:r>
            <a:rPr kumimoji="1" lang="ja-JP" altLang="en-US" sz="2400" kern="1200" dirty="0" smtClean="0"/>
            <a:t> </a:t>
          </a:r>
          <a:r>
            <a:rPr kumimoji="1" lang="en-US" altLang="ja-JP" sz="2400" kern="1200" dirty="0" smtClean="0"/>
            <a:t>1.0</a:t>
          </a:r>
          <a:endParaRPr kumimoji="1" lang="ja-JP" altLang="en-US" sz="2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800" kern="1200" dirty="0" smtClean="0"/>
            <a:t>Managed</a:t>
          </a:r>
          <a:endParaRPr kumimoji="1" lang="ja-JP" altLang="en-US" sz="1800" kern="1200" dirty="0"/>
        </a:p>
      </dsp:txBody>
      <dsp:txXfrm>
        <a:off x="1171533" y="3096768"/>
        <a:ext cx="1285183" cy="967232"/>
      </dsp:txXfrm>
    </dsp:sp>
    <dsp:sp modelId="{ACD54417-8EB3-4B6D-80CE-10CF8766C437}">
      <dsp:nvSpPr>
        <dsp:cNvPr id="0" name=""/>
        <dsp:cNvSpPr/>
      </dsp:nvSpPr>
      <dsp:spPr>
        <a:xfrm>
          <a:off x="1917932" y="2244140"/>
          <a:ext cx="234086" cy="234086"/>
        </a:xfrm>
        <a:prstGeom prst="ellipse">
          <a:avLst/>
        </a:prstGeom>
        <a:gradFill rotWithShape="0">
          <a:gsLst>
            <a:gs pos="0">
              <a:schemeClr val="accent5">
                <a:hueOff val="426541"/>
                <a:satOff val="-444"/>
                <a:lumOff val="539"/>
                <a:alphaOff val="0"/>
                <a:tint val="96000"/>
                <a:lumMod val="104000"/>
              </a:schemeClr>
            </a:gs>
            <a:gs pos="100000">
              <a:schemeClr val="accent5">
                <a:hueOff val="426541"/>
                <a:satOff val="-444"/>
                <a:lumOff val="539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FBC3DB-D31F-4BE7-8E9E-6DFE5E609973}">
      <dsp:nvSpPr>
        <dsp:cNvPr id="0" name=""/>
        <dsp:cNvSpPr/>
      </dsp:nvSpPr>
      <dsp:spPr>
        <a:xfrm>
          <a:off x="2035633" y="2361183"/>
          <a:ext cx="1226174" cy="170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38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400" kern="1200" dirty="0" smtClean="0"/>
            <a:t>C# 2.0</a:t>
          </a:r>
          <a:endParaRPr kumimoji="1" lang="ja-JP" altLang="en-US" sz="2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800" kern="1200" dirty="0" smtClean="0"/>
            <a:t>Generics</a:t>
          </a:r>
          <a:endParaRPr kumimoji="1" lang="ja-JP" altLang="en-US" sz="1800" kern="1200" dirty="0"/>
        </a:p>
      </dsp:txBody>
      <dsp:txXfrm>
        <a:off x="2035633" y="2361183"/>
        <a:ext cx="1226174" cy="1702816"/>
      </dsp:txXfrm>
    </dsp:sp>
    <dsp:sp modelId="{316DF07B-DF0C-4CA2-A000-11E2BEAFE395}">
      <dsp:nvSpPr>
        <dsp:cNvPr id="0" name=""/>
        <dsp:cNvSpPr/>
      </dsp:nvSpPr>
      <dsp:spPr>
        <a:xfrm>
          <a:off x="2958316" y="1623974"/>
          <a:ext cx="312115" cy="312115"/>
        </a:xfrm>
        <a:prstGeom prst="ellipse">
          <a:avLst/>
        </a:prstGeom>
        <a:gradFill rotWithShape="0">
          <a:gsLst>
            <a:gs pos="0">
              <a:schemeClr val="accent5">
                <a:hueOff val="853083"/>
                <a:satOff val="-888"/>
                <a:lumOff val="1077"/>
                <a:alphaOff val="0"/>
                <a:tint val="96000"/>
                <a:lumMod val="104000"/>
              </a:schemeClr>
            </a:gs>
            <a:gs pos="100000">
              <a:schemeClr val="accent5">
                <a:hueOff val="853083"/>
                <a:satOff val="-888"/>
                <a:lumOff val="1077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0BEF98-E322-4D9D-B323-8D171D2ECDA9}">
      <dsp:nvSpPr>
        <dsp:cNvPr id="0" name=""/>
        <dsp:cNvSpPr/>
      </dsp:nvSpPr>
      <dsp:spPr>
        <a:xfrm>
          <a:off x="3114373" y="1780031"/>
          <a:ext cx="1254963" cy="228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83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400" kern="1200" dirty="0" smtClean="0"/>
            <a:t>C# 3.0</a:t>
          </a:r>
          <a:endParaRPr kumimoji="1" lang="ja-JP" altLang="en-US" sz="2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800" kern="1200" dirty="0" smtClean="0"/>
            <a:t>LINQ</a:t>
          </a:r>
          <a:endParaRPr kumimoji="1" lang="ja-JP" altLang="en-US" sz="1800" kern="1200" dirty="0"/>
        </a:p>
      </dsp:txBody>
      <dsp:txXfrm>
        <a:off x="3114373" y="1780031"/>
        <a:ext cx="1254963" cy="2283968"/>
      </dsp:txXfrm>
    </dsp:sp>
    <dsp:sp modelId="{EF7C9D56-283F-40A6-AD01-655041204427}">
      <dsp:nvSpPr>
        <dsp:cNvPr id="0" name=""/>
        <dsp:cNvSpPr/>
      </dsp:nvSpPr>
      <dsp:spPr>
        <a:xfrm>
          <a:off x="4167762" y="1139545"/>
          <a:ext cx="403148" cy="403148"/>
        </a:xfrm>
        <a:prstGeom prst="ellipse">
          <a:avLst/>
        </a:prstGeom>
        <a:gradFill rotWithShape="0">
          <a:gsLst>
            <a:gs pos="0">
              <a:schemeClr val="accent5">
                <a:hueOff val="1279624"/>
                <a:satOff val="-1333"/>
                <a:lumOff val="1616"/>
                <a:alphaOff val="0"/>
                <a:tint val="96000"/>
                <a:lumMod val="104000"/>
              </a:schemeClr>
            </a:gs>
            <a:gs pos="100000">
              <a:schemeClr val="accent5">
                <a:hueOff val="1279624"/>
                <a:satOff val="-1333"/>
                <a:lumOff val="161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EBC877-7627-40A8-BB12-FDE5FA399877}">
      <dsp:nvSpPr>
        <dsp:cNvPr id="0" name=""/>
        <dsp:cNvSpPr/>
      </dsp:nvSpPr>
      <dsp:spPr>
        <a:xfrm>
          <a:off x="4369337" y="1341119"/>
          <a:ext cx="1300480" cy="272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620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400" kern="1200" dirty="0" smtClean="0"/>
            <a:t>C# 4.0</a:t>
          </a:r>
          <a:endParaRPr kumimoji="1" lang="ja-JP" altLang="en-US" sz="2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800" kern="1200" dirty="0" smtClean="0"/>
            <a:t>Dynamic</a:t>
          </a:r>
          <a:endParaRPr kumimoji="1" lang="ja-JP" altLang="en-US" sz="1800" kern="1200" dirty="0"/>
        </a:p>
      </dsp:txBody>
      <dsp:txXfrm>
        <a:off x="4369337" y="1341119"/>
        <a:ext cx="1300480" cy="2722880"/>
      </dsp:txXfrm>
    </dsp:sp>
    <dsp:sp modelId="{ABAD7A13-7A2A-45D3-B82E-4E1E314C4D56}">
      <dsp:nvSpPr>
        <dsp:cNvPr id="0" name=""/>
        <dsp:cNvSpPr/>
      </dsp:nvSpPr>
      <dsp:spPr>
        <a:xfrm>
          <a:off x="5412972" y="816051"/>
          <a:ext cx="513689" cy="513689"/>
        </a:xfrm>
        <a:prstGeom prst="ellipse">
          <a:avLst/>
        </a:prstGeom>
        <a:gradFill rotWithShape="0">
          <a:gsLst>
            <a:gs pos="0">
              <a:schemeClr val="accent5">
                <a:hueOff val="1706166"/>
                <a:satOff val="-1777"/>
                <a:lumOff val="2155"/>
                <a:alphaOff val="0"/>
                <a:tint val="96000"/>
                <a:lumMod val="104000"/>
              </a:schemeClr>
            </a:gs>
            <a:gs pos="100000">
              <a:schemeClr val="accent5">
                <a:hueOff val="1706166"/>
                <a:satOff val="-1777"/>
                <a:lumOff val="215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494C26-0C55-4109-8898-D026887A0B80}">
      <dsp:nvSpPr>
        <dsp:cNvPr id="0" name=""/>
        <dsp:cNvSpPr/>
      </dsp:nvSpPr>
      <dsp:spPr>
        <a:xfrm>
          <a:off x="5669817" y="1072895"/>
          <a:ext cx="1300480" cy="2991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193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400" kern="1200" dirty="0" smtClean="0"/>
            <a:t>C# 5.0</a:t>
          </a:r>
          <a:endParaRPr kumimoji="1" lang="ja-JP" altLang="en-US" sz="2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800" kern="1200" dirty="0" smtClean="0"/>
            <a:t>Async</a:t>
          </a:r>
          <a:endParaRPr kumimoji="1" lang="ja-JP" altLang="en-US" sz="1800" kern="1200" dirty="0"/>
        </a:p>
      </dsp:txBody>
      <dsp:txXfrm>
        <a:off x="5669817" y="1072895"/>
        <a:ext cx="1300480" cy="29911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B6CF0D-4E46-41C8-9BA5-C4F7CD030C79}">
      <dsp:nvSpPr>
        <dsp:cNvPr id="0" name=""/>
        <dsp:cNvSpPr/>
      </dsp:nvSpPr>
      <dsp:spPr>
        <a:xfrm>
          <a:off x="213880" y="0"/>
          <a:ext cx="7010432" cy="4064000"/>
        </a:xfrm>
        <a:prstGeom prst="swooshArrow">
          <a:avLst>
            <a:gd name="adj1" fmla="val 25000"/>
            <a:gd name="adj2" fmla="val 2500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C06ED372-7D31-42DE-8805-99C702C1EB76}">
      <dsp:nvSpPr>
        <dsp:cNvPr id="0" name=""/>
        <dsp:cNvSpPr/>
      </dsp:nvSpPr>
      <dsp:spPr>
        <a:xfrm>
          <a:off x="1108383" y="3021990"/>
          <a:ext cx="149555" cy="14955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393D9A-A5ED-400C-8FDC-CAAC2BD33CD4}">
      <dsp:nvSpPr>
        <dsp:cNvPr id="0" name=""/>
        <dsp:cNvSpPr/>
      </dsp:nvSpPr>
      <dsp:spPr>
        <a:xfrm>
          <a:off x="1171533" y="3096768"/>
          <a:ext cx="1285183" cy="967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46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1800" kern="1200" dirty="0"/>
        </a:p>
      </dsp:txBody>
      <dsp:txXfrm>
        <a:off x="1171533" y="3096768"/>
        <a:ext cx="1285183" cy="967232"/>
      </dsp:txXfrm>
    </dsp:sp>
    <dsp:sp modelId="{ACD54417-8EB3-4B6D-80CE-10CF8766C437}">
      <dsp:nvSpPr>
        <dsp:cNvPr id="0" name=""/>
        <dsp:cNvSpPr/>
      </dsp:nvSpPr>
      <dsp:spPr>
        <a:xfrm>
          <a:off x="1917932" y="2244140"/>
          <a:ext cx="234086" cy="23408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FBC3DB-D31F-4BE7-8E9E-6DFE5E609973}">
      <dsp:nvSpPr>
        <dsp:cNvPr id="0" name=""/>
        <dsp:cNvSpPr/>
      </dsp:nvSpPr>
      <dsp:spPr>
        <a:xfrm>
          <a:off x="2035633" y="2361183"/>
          <a:ext cx="1226174" cy="170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38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1800" kern="1200" dirty="0"/>
        </a:p>
      </dsp:txBody>
      <dsp:txXfrm>
        <a:off x="2035633" y="2361183"/>
        <a:ext cx="1226174" cy="1702816"/>
      </dsp:txXfrm>
    </dsp:sp>
    <dsp:sp modelId="{316DF07B-DF0C-4CA2-A000-11E2BEAFE395}">
      <dsp:nvSpPr>
        <dsp:cNvPr id="0" name=""/>
        <dsp:cNvSpPr/>
      </dsp:nvSpPr>
      <dsp:spPr>
        <a:xfrm>
          <a:off x="2958316" y="1623974"/>
          <a:ext cx="312115" cy="31211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0BEF98-E322-4D9D-B323-8D171D2ECDA9}">
      <dsp:nvSpPr>
        <dsp:cNvPr id="0" name=""/>
        <dsp:cNvSpPr/>
      </dsp:nvSpPr>
      <dsp:spPr>
        <a:xfrm>
          <a:off x="3114373" y="1780031"/>
          <a:ext cx="1254963" cy="228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83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1800" kern="1200" dirty="0"/>
        </a:p>
      </dsp:txBody>
      <dsp:txXfrm>
        <a:off x="3114373" y="1780031"/>
        <a:ext cx="1254963" cy="2283968"/>
      </dsp:txXfrm>
    </dsp:sp>
    <dsp:sp modelId="{EF7C9D56-283F-40A6-AD01-655041204427}">
      <dsp:nvSpPr>
        <dsp:cNvPr id="0" name=""/>
        <dsp:cNvSpPr/>
      </dsp:nvSpPr>
      <dsp:spPr>
        <a:xfrm>
          <a:off x="4167762" y="1139545"/>
          <a:ext cx="403148" cy="40314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EBC877-7627-40A8-BB12-FDE5FA399877}">
      <dsp:nvSpPr>
        <dsp:cNvPr id="0" name=""/>
        <dsp:cNvSpPr/>
      </dsp:nvSpPr>
      <dsp:spPr>
        <a:xfrm>
          <a:off x="4369337" y="1341119"/>
          <a:ext cx="1300480" cy="272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620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1800" kern="1200" dirty="0"/>
        </a:p>
      </dsp:txBody>
      <dsp:txXfrm>
        <a:off x="4369337" y="1341119"/>
        <a:ext cx="1300480" cy="2722880"/>
      </dsp:txXfrm>
    </dsp:sp>
    <dsp:sp modelId="{ABAD7A13-7A2A-45D3-B82E-4E1E314C4D56}">
      <dsp:nvSpPr>
        <dsp:cNvPr id="0" name=""/>
        <dsp:cNvSpPr/>
      </dsp:nvSpPr>
      <dsp:spPr>
        <a:xfrm>
          <a:off x="5412972" y="816051"/>
          <a:ext cx="513689" cy="513689"/>
        </a:xfrm>
        <a:prstGeom prst="ellipse">
          <a:avLst/>
        </a:prstGeom>
        <a:solidFill>
          <a:schemeClr val="accent6"/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494C26-0C55-4109-8898-D026887A0B80}">
      <dsp:nvSpPr>
        <dsp:cNvPr id="0" name=""/>
        <dsp:cNvSpPr/>
      </dsp:nvSpPr>
      <dsp:spPr>
        <a:xfrm>
          <a:off x="5669817" y="1072895"/>
          <a:ext cx="1300480" cy="2991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193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400" kern="1200" dirty="0" smtClean="0"/>
            <a:t>C# 5.0</a:t>
          </a:r>
          <a:endParaRPr kumimoji="1" lang="ja-JP" altLang="en-US" sz="2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800" kern="1200" dirty="0" smtClean="0">
              <a:solidFill>
                <a:schemeClr val="accent5"/>
              </a:solidFill>
            </a:rPr>
            <a:t>Async</a:t>
          </a:r>
          <a:endParaRPr kumimoji="1" lang="ja-JP" altLang="en-US" sz="1800" kern="1200" dirty="0">
            <a:solidFill>
              <a:schemeClr val="accent5"/>
            </a:solidFill>
          </a:endParaRPr>
        </a:p>
      </dsp:txBody>
      <dsp:txXfrm>
        <a:off x="5669817" y="1072895"/>
        <a:ext cx="1300480" cy="29911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4B2C3-73AD-4413-B7B1-010AC535FF2B}">
      <dsp:nvSpPr>
        <dsp:cNvPr id="0" name=""/>
        <dsp:cNvSpPr/>
      </dsp:nvSpPr>
      <dsp:spPr>
        <a:xfrm>
          <a:off x="0" y="408087"/>
          <a:ext cx="7437437" cy="1776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228" tIns="499872" rIns="57722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2400" kern="1200" dirty="0" smtClean="0"/>
            <a:t>wait for t</a:t>
          </a:r>
          <a:r>
            <a:rPr lang="en-US" altLang="ja-JP" sz="2400" kern="1200" smtClean="0"/>
            <a:t>: </a:t>
          </a:r>
          <a:r>
            <a:rPr lang="ko-KR" altLang="en-US" sz="2400" kern="1200" smtClean="0"/>
            <a:t>유의어는 </a:t>
          </a:r>
          <a:r>
            <a:rPr lang="en-US" altLang="ja-JP" sz="2400" kern="1200" smtClean="0"/>
            <a:t>stay</a:t>
          </a:r>
          <a:r>
            <a:rPr lang="ja-JP" altLang="en-US" sz="2400" kern="1200" smtClean="0"/>
            <a:t>（</a:t>
          </a:r>
          <a:r>
            <a:rPr lang="ko-KR" altLang="en-US" sz="2400" kern="1200" smtClean="0"/>
            <a:t>멈추다</a:t>
          </a:r>
          <a:r>
            <a:rPr lang="ja-JP" altLang="en-US" sz="2400" kern="1200" smtClean="0"/>
            <a:t>）</a:t>
          </a:r>
          <a:endParaRPr kumimoji="1" lang="ja-JP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ko-KR" altLang="en-US" sz="2400" kern="1200" smtClean="0"/>
            <a:t>스레드를 멈추고 기다린다</a:t>
          </a:r>
          <a:endParaRPr kumimoji="1" lang="ja-JP" altLang="en-US" sz="2400" kern="1200" dirty="0"/>
        </a:p>
      </dsp:txBody>
      <dsp:txXfrm>
        <a:off x="0" y="408087"/>
        <a:ext cx="7437437" cy="1776600"/>
      </dsp:txXfrm>
    </dsp:sp>
    <dsp:sp modelId="{1C008F08-0593-4C23-969E-5C7B6C051956}">
      <dsp:nvSpPr>
        <dsp:cNvPr id="0" name=""/>
        <dsp:cNvSpPr/>
      </dsp:nvSpPr>
      <dsp:spPr>
        <a:xfrm>
          <a:off x="371871" y="53847"/>
          <a:ext cx="5206205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782" tIns="0" rIns="19678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400" kern="1200" dirty="0" err="1" smtClean="0">
              <a:latin typeface="Consolas" panose="020B0609020204030204" pitchFamily="49" charset="0"/>
              <a:cs typeface="Consolas" panose="020B0609020204030204" pitchFamily="49" charset="0"/>
            </a:rPr>
            <a:t>t.Wait</a:t>
          </a:r>
          <a:r>
            <a:rPr kumimoji="1" lang="en-US" altLang="ja-JP" sz="2400" kern="1200" dirty="0" smtClean="0">
              <a:latin typeface="Consolas" panose="020B0609020204030204" pitchFamily="49" charset="0"/>
              <a:cs typeface="Consolas" panose="020B0609020204030204" pitchFamily="49" charset="0"/>
            </a:rPr>
            <a:t>();</a:t>
          </a:r>
          <a:endParaRPr kumimoji="1" lang="ja-JP" altLang="en-US" sz="24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406456" y="88432"/>
        <a:ext cx="5137035" cy="639310"/>
      </dsp:txXfrm>
    </dsp:sp>
    <dsp:sp modelId="{E1F20D91-ADE3-4EC7-8F4E-17ACE9EF5F51}">
      <dsp:nvSpPr>
        <dsp:cNvPr id="0" name=""/>
        <dsp:cNvSpPr/>
      </dsp:nvSpPr>
      <dsp:spPr>
        <a:xfrm>
          <a:off x="0" y="2665991"/>
          <a:ext cx="7437437" cy="1776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228" tIns="499872" rIns="57722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2400" kern="1200" dirty="0" smtClean="0"/>
            <a:t>await t</a:t>
          </a:r>
          <a:r>
            <a:rPr lang="en-US" altLang="ja-JP" sz="2400" kern="1200" smtClean="0"/>
            <a:t>: </a:t>
          </a:r>
          <a:r>
            <a:rPr lang="ko-KR" altLang="en-US" sz="2400" kern="1200" smtClean="0"/>
            <a:t>유의어는 </a:t>
          </a:r>
          <a:r>
            <a:rPr lang="en-US" altLang="ja-JP" sz="2400" kern="1200" smtClean="0"/>
            <a:t>extpect</a:t>
          </a:r>
          <a:r>
            <a:rPr lang="ja-JP" altLang="en-US" sz="2400" kern="1200" smtClean="0"/>
            <a:t>（</a:t>
          </a:r>
          <a:r>
            <a:rPr lang="ko-KR" altLang="en-US" sz="2400" kern="1200" smtClean="0"/>
            <a:t>기대한다</a:t>
          </a:r>
          <a:r>
            <a:rPr lang="ja-JP" altLang="en-US" sz="2400" kern="1200" smtClean="0"/>
            <a:t>）</a:t>
          </a:r>
          <a:endParaRPr kumimoji="1" lang="ja-JP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ko-KR" altLang="en-US" sz="2400" kern="1200" smtClean="0">
              <a:solidFill>
                <a:srgbClr val="FF0000"/>
              </a:solidFill>
            </a:rPr>
            <a:t>스레드를 멈추지 않고</a:t>
          </a:r>
          <a:r>
            <a:rPr kumimoji="1" lang="ja-JP" altLang="en-US" sz="2400" kern="1200" smtClean="0">
              <a:solidFill>
                <a:srgbClr val="FF0000"/>
              </a:solidFill>
            </a:rPr>
            <a:t> </a:t>
          </a:r>
          <a:r>
            <a:rPr kumimoji="1" lang="ko-KR" altLang="en-US" sz="2400" kern="1200" smtClean="0"/>
            <a:t>콜백을 가진다</a:t>
          </a:r>
          <a:r>
            <a:rPr kumimoji="1" lang="en-US" altLang="ko-KR" sz="2400" kern="1200" smtClean="0"/>
            <a:t>.</a:t>
          </a:r>
          <a:endParaRPr kumimoji="1" lang="ja-JP" altLang="en-US" sz="2400" kern="1200" dirty="0"/>
        </a:p>
      </dsp:txBody>
      <dsp:txXfrm>
        <a:off x="0" y="2665991"/>
        <a:ext cx="7437437" cy="1776600"/>
      </dsp:txXfrm>
    </dsp:sp>
    <dsp:sp modelId="{4DB47CBE-A445-45D4-8F7A-E6771CB6871E}">
      <dsp:nvSpPr>
        <dsp:cNvPr id="0" name=""/>
        <dsp:cNvSpPr/>
      </dsp:nvSpPr>
      <dsp:spPr>
        <a:xfrm>
          <a:off x="371871" y="2314287"/>
          <a:ext cx="5206205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782" tIns="0" rIns="19678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400" kern="1200" dirty="0" smtClean="0">
              <a:latin typeface="Consolas" panose="020B0609020204030204" pitchFamily="49" charset="0"/>
              <a:cs typeface="Consolas" panose="020B0609020204030204" pitchFamily="49" charset="0"/>
            </a:rPr>
            <a:t>await t;</a:t>
          </a:r>
          <a:endParaRPr kumimoji="1" lang="ja-JP" altLang="en-US" sz="24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406456" y="2348872"/>
        <a:ext cx="5137035" cy="63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CF797-EF39-4096-BA07-1A1C2E443A58}">
      <dsp:nvSpPr>
        <dsp:cNvPr id="0" name=""/>
        <dsp:cNvSpPr/>
      </dsp:nvSpPr>
      <dsp:spPr>
        <a:xfrm>
          <a:off x="0" y="310767"/>
          <a:ext cx="6983627" cy="207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2007" tIns="416560" rIns="54200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smtClean="0"/>
            <a:t>하드웨어 타이머를 사용하여 강제적으로 할당</a:t>
          </a:r>
          <a:endParaRPr kumimoji="1" lang="ja-JP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600" kern="1200" smtClean="0"/>
            <a:t>OS</a:t>
          </a:r>
          <a:r>
            <a:rPr lang="ko-KR" altLang="en-US" sz="1600" kern="1200" smtClean="0"/>
            <a:t>가 특권적으로 스레드 교체</a:t>
          </a:r>
          <a:endParaRPr lang="ja-JP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ko-KR" altLang="en-US" sz="1600" kern="1200" smtClean="0"/>
            <a:t>이점</a:t>
          </a:r>
          <a:r>
            <a:rPr kumimoji="1" lang="en-US" altLang="ja-JP" sz="1600" kern="1200" smtClean="0"/>
            <a:t>:</a:t>
          </a:r>
          <a:r>
            <a:rPr kumimoji="1" lang="ja-JP" altLang="en-US" sz="1600" kern="1200" smtClean="0"/>
            <a:t> </a:t>
          </a:r>
          <a:r>
            <a:rPr kumimoji="1" lang="ko-KR" altLang="en-US" sz="1600" kern="1200" smtClean="0"/>
            <a:t>공평</a:t>
          </a:r>
          <a:r>
            <a:rPr kumimoji="1" lang="ja-JP" altLang="en-US" sz="1600" kern="1200" smtClean="0"/>
            <a:t>（</a:t>
          </a:r>
          <a:r>
            <a:rPr kumimoji="1" lang="ko-KR" altLang="en-US" sz="1600" kern="1200" smtClean="0"/>
            <a:t>어떤 태스크라도 평등하게 </a:t>
          </a:r>
          <a:r>
            <a:rPr kumimoji="1" lang="en-US" altLang="ja-JP" sz="1600" kern="1200" smtClean="0"/>
            <a:t>OS</a:t>
          </a:r>
          <a:r>
            <a:rPr kumimoji="1" lang="ko-KR" altLang="en-US" sz="1600" kern="1200" smtClean="0"/>
            <a:t>에 제어를 넘긴다</a:t>
          </a:r>
          <a:r>
            <a:rPr kumimoji="1" lang="ja-JP" altLang="en-US" sz="1600" kern="1200" smtClean="0"/>
            <a:t>）</a:t>
          </a:r>
          <a:endParaRPr kumimoji="1" lang="en-US" altLang="ja-JP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ko-KR" altLang="en-US" sz="1600" kern="1200" smtClean="0"/>
            <a:t>결점</a:t>
          </a:r>
          <a:r>
            <a:rPr kumimoji="1" lang="en-US" altLang="ja-JP" sz="1600" kern="1200" smtClean="0"/>
            <a:t>:</a:t>
          </a:r>
          <a:r>
            <a:rPr kumimoji="1" lang="ja-JP" altLang="en-US" sz="1600" kern="1200" smtClean="0"/>
            <a:t> </a:t>
          </a:r>
          <a:r>
            <a:rPr kumimoji="1" lang="ko-KR" altLang="en-US" sz="1600" b="1" kern="1200" smtClean="0">
              <a:solidFill>
                <a:schemeClr val="accent5"/>
              </a:solidFill>
            </a:rPr>
            <a:t>고부하</a:t>
          </a:r>
          <a:r>
            <a:rPr kumimoji="1" lang="ja-JP" altLang="en-US" sz="1600" kern="1200" smtClean="0"/>
            <a:t>（</a:t>
          </a:r>
          <a:r>
            <a:rPr kumimoji="1" lang="ko-KR" altLang="en-US" sz="1600" kern="1200" smtClean="0"/>
            <a:t>교체 코스트와 사용 리소스 량</a:t>
          </a:r>
          <a:r>
            <a:rPr kumimoji="1" lang="ja-JP" altLang="en-US" sz="1600" kern="1200" smtClean="0"/>
            <a:t>）</a:t>
          </a:r>
          <a:endParaRPr kumimoji="1" lang="ja-JP" altLang="en-US" sz="1600" kern="1200" dirty="0"/>
        </a:p>
      </dsp:txBody>
      <dsp:txXfrm>
        <a:off x="0" y="310767"/>
        <a:ext cx="6983627" cy="2079000"/>
      </dsp:txXfrm>
    </dsp:sp>
    <dsp:sp modelId="{18D8E4F4-4075-40DF-AF64-D00CB2841DBB}">
      <dsp:nvSpPr>
        <dsp:cNvPr id="0" name=""/>
        <dsp:cNvSpPr/>
      </dsp:nvSpPr>
      <dsp:spPr>
        <a:xfrm>
          <a:off x="349181" y="15567"/>
          <a:ext cx="4888538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775" tIns="0" rIns="18477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ko-KR" altLang="en-US" sz="1600" kern="1200" smtClean="0"/>
            <a:t>프리엔티브</a:t>
          </a:r>
          <a:endParaRPr kumimoji="1" lang="ja-JP" altLang="en-US" sz="1600" kern="1200" dirty="0"/>
        </a:p>
      </dsp:txBody>
      <dsp:txXfrm>
        <a:off x="378002" y="44388"/>
        <a:ext cx="4830896" cy="532758"/>
      </dsp:txXfrm>
    </dsp:sp>
    <dsp:sp modelId="{A03C81F9-85CD-4B3E-A508-9111C7D4954E}">
      <dsp:nvSpPr>
        <dsp:cNvPr id="0" name=""/>
        <dsp:cNvSpPr/>
      </dsp:nvSpPr>
      <dsp:spPr>
        <a:xfrm>
          <a:off x="0" y="2792968"/>
          <a:ext cx="6983627" cy="201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2007" tIns="416560" rIns="54200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ko-KR" altLang="en-US" sz="1600" kern="1200" smtClean="0"/>
            <a:t>각 태스크가 책임을 가지고 종료한다</a:t>
          </a:r>
          <a:endParaRPr kumimoji="1" lang="ja-JP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ko-KR" altLang="en-US" sz="1600" kern="1200" smtClean="0"/>
            <a:t>하나의 태스크가 끝날 때까지 다음 태스크는 시작하지 않는다</a:t>
          </a:r>
          <a:endParaRPr kumimoji="1" lang="ja-JP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ko-KR" altLang="en-US" sz="1600" kern="1200" smtClean="0"/>
            <a:t>이점</a:t>
          </a:r>
          <a:r>
            <a:rPr kumimoji="1" lang="en-US" altLang="ja-JP" sz="1600" kern="1200" smtClean="0"/>
            <a:t>:</a:t>
          </a:r>
          <a:r>
            <a:rPr kumimoji="1" lang="ja-JP" altLang="en-US" sz="1600" kern="1200" smtClean="0"/>
            <a:t> </a:t>
          </a:r>
          <a:r>
            <a:rPr kumimoji="1" lang="ko-KR" altLang="en-US" sz="1600" kern="1200" smtClean="0">
              <a:solidFill>
                <a:schemeClr val="accent2">
                  <a:lumMod val="75000"/>
                </a:schemeClr>
              </a:solidFill>
            </a:rPr>
            <a:t>저부하</a:t>
          </a:r>
          <a:endParaRPr kumimoji="1" lang="ja-JP" altLang="en-US" sz="16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ko-KR" altLang="en-US" sz="1600" kern="1200" smtClean="0"/>
            <a:t>결점</a:t>
          </a:r>
          <a:r>
            <a:rPr kumimoji="1" lang="en-US" altLang="ja-JP" sz="1600" kern="1200" smtClean="0"/>
            <a:t>:</a:t>
          </a:r>
          <a:r>
            <a:rPr kumimoji="1" lang="ja-JP" altLang="en-US" sz="1600" kern="1200" smtClean="0"/>
            <a:t> </a:t>
          </a:r>
          <a:r>
            <a:rPr kumimoji="1" lang="ko-KR" altLang="en-US" sz="1600" kern="1200" smtClean="0">
              <a:solidFill>
                <a:schemeClr val="accent5"/>
              </a:solidFill>
            </a:rPr>
            <a:t>불평등</a:t>
          </a:r>
          <a:r>
            <a:rPr kumimoji="1" lang="ja-JP" altLang="en-US" sz="1600" kern="1200" smtClean="0"/>
            <a:t>（</a:t>
          </a:r>
          <a:r>
            <a:rPr kumimoji="1" lang="ko-KR" altLang="en-US" sz="1600" kern="1200" smtClean="0"/>
            <a:t>하나의 태스크가 병목으로 모두가 병목이 된다</a:t>
          </a:r>
          <a:r>
            <a:rPr kumimoji="1" lang="ja-JP" altLang="en-US" sz="1600" kern="1200" smtClean="0"/>
            <a:t>）</a:t>
          </a:r>
          <a:endParaRPr kumimoji="1" lang="ja-JP" altLang="en-US" sz="1600" kern="1200" dirty="0"/>
        </a:p>
      </dsp:txBody>
      <dsp:txXfrm>
        <a:off x="0" y="2792968"/>
        <a:ext cx="6983627" cy="2016000"/>
      </dsp:txXfrm>
    </dsp:sp>
    <dsp:sp modelId="{1425D731-6E1D-433B-B4FD-8C6571742CAC}">
      <dsp:nvSpPr>
        <dsp:cNvPr id="0" name=""/>
        <dsp:cNvSpPr/>
      </dsp:nvSpPr>
      <dsp:spPr>
        <a:xfrm>
          <a:off x="349181" y="2497768"/>
          <a:ext cx="4888538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775" tIns="0" rIns="18477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ko-KR" altLang="en-US" sz="1600" kern="1200" smtClean="0"/>
            <a:t>협조적</a:t>
          </a:r>
          <a:r>
            <a:rPr kumimoji="1" lang="en-US" altLang="ja-JP" sz="1600" kern="1200" baseline="30000" smtClean="0"/>
            <a:t>※</a:t>
          </a:r>
          <a:endParaRPr kumimoji="1" lang="ja-JP" altLang="en-US" sz="1600" kern="1200" baseline="30000" dirty="0"/>
        </a:p>
      </dsp:txBody>
      <dsp:txXfrm>
        <a:off x="378002" y="2526589"/>
        <a:ext cx="4830896" cy="532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944F2B-8941-4D18-A68A-003B6A5C3086}">
      <dsp:nvSpPr>
        <dsp:cNvPr id="0" name=""/>
        <dsp:cNvSpPr/>
      </dsp:nvSpPr>
      <dsp:spPr>
        <a:xfrm>
          <a:off x="0" y="777987"/>
          <a:ext cx="7437437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228" tIns="416560" rIns="57722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ko-KR" altLang="en-US" sz="2000" kern="1200" smtClean="0"/>
            <a:t>스레드 내에서 동기</a:t>
          </a:r>
          <a:r>
            <a:rPr kumimoji="1" lang="en-US" altLang="ja-JP" sz="2000" kern="1200" smtClean="0"/>
            <a:t>I/O</a:t>
          </a:r>
          <a:endParaRPr kumimoji="1" lang="ja-JP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ko-KR" altLang="en-US" sz="2000" kern="1200" smtClean="0"/>
            <a:t>스레드 실행</a:t>
          </a:r>
          <a:endParaRPr kumimoji="1" lang="ja-JP" altLang="en-US" sz="2000" kern="1200" dirty="0"/>
        </a:p>
      </dsp:txBody>
      <dsp:txXfrm>
        <a:off x="0" y="777987"/>
        <a:ext cx="7437437" cy="1417500"/>
      </dsp:txXfrm>
    </dsp:sp>
    <dsp:sp modelId="{2C8170C2-FCC7-4072-87D2-F172FD594B2C}">
      <dsp:nvSpPr>
        <dsp:cNvPr id="0" name=""/>
        <dsp:cNvSpPr/>
      </dsp:nvSpPr>
      <dsp:spPr>
        <a:xfrm>
          <a:off x="371871" y="482787"/>
          <a:ext cx="5206205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782" tIns="0" rIns="19678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en-US" sz="2000" kern="1200" dirty="0" err="1" smtClean="0">
              <a:latin typeface="Consolas" panose="020B0609020204030204" pitchFamily="49" charset="0"/>
              <a:cs typeface="Consolas" panose="020B0609020204030204" pitchFamily="49" charset="0"/>
            </a:rPr>
            <a:t>Task.Run</a:t>
          </a:r>
          <a:r>
            <a:rPr kumimoji="1" lang="en-US" altLang="en-US" sz="2000" kern="1200" dirty="0" smtClean="0">
              <a:latin typeface="Consolas" panose="020B0609020204030204" pitchFamily="49" charset="0"/>
              <a:cs typeface="Consolas" panose="020B0609020204030204" pitchFamily="49" charset="0"/>
            </a:rPr>
            <a:t>(() =&gt; </a:t>
          </a:r>
          <a:r>
            <a:rPr kumimoji="1" lang="en-US" altLang="en-US" sz="2000" kern="1200" dirty="0" err="1" smtClean="0">
              <a:latin typeface="Consolas" panose="020B0609020204030204" pitchFamily="49" charset="0"/>
              <a:cs typeface="Consolas" panose="020B0609020204030204" pitchFamily="49" charset="0"/>
            </a:rPr>
            <a:t>req.GetResponse</a:t>
          </a:r>
          <a:r>
            <a:rPr kumimoji="1" lang="en-US" altLang="en-US" sz="2000" kern="1200" dirty="0" smtClean="0">
              <a:latin typeface="Consolas" panose="020B0609020204030204" pitchFamily="49" charset="0"/>
              <a:cs typeface="Consolas" panose="020B0609020204030204" pitchFamily="49" charset="0"/>
            </a:rPr>
            <a:t>());</a:t>
          </a:r>
          <a:endParaRPr kumimoji="1" lang="ja-JP" altLang="en-US" sz="20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400692" y="511608"/>
        <a:ext cx="5148563" cy="532758"/>
      </dsp:txXfrm>
    </dsp:sp>
    <dsp:sp modelId="{FDD2BBED-44C3-4999-A925-76D8E00D283B}">
      <dsp:nvSpPr>
        <dsp:cNvPr id="0" name=""/>
        <dsp:cNvSpPr/>
      </dsp:nvSpPr>
      <dsp:spPr>
        <a:xfrm>
          <a:off x="0" y="2598687"/>
          <a:ext cx="7437437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228" tIns="416560" rIns="57722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000" kern="1200" smtClean="0"/>
            <a:t>I/O </a:t>
          </a:r>
          <a:r>
            <a:rPr kumimoji="1" lang="ko-KR" altLang="en-US" sz="2000" kern="1200" smtClean="0"/>
            <a:t>완료 포트를 사용하여 비동기 </a:t>
          </a:r>
          <a:r>
            <a:rPr kumimoji="1" lang="en-US" altLang="ja-JP" sz="2000" kern="1200" smtClean="0"/>
            <a:t>I/O</a:t>
          </a:r>
          <a:endParaRPr kumimoji="1" lang="ja-JP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ko-KR" altLang="en-US" sz="2000" kern="1200" smtClean="0"/>
            <a:t>콜백 등록 후</a:t>
          </a:r>
          <a:r>
            <a:rPr kumimoji="1" lang="en-US" altLang="ko-KR" sz="2000" kern="1200" smtClean="0"/>
            <a:t>, </a:t>
          </a:r>
          <a:r>
            <a:rPr kumimoji="1" lang="ko-KR" altLang="en-US" sz="2000" kern="1200" smtClean="0"/>
            <a:t>스레드를 해방</a:t>
          </a:r>
          <a:endParaRPr kumimoji="1" lang="ja-JP" altLang="en-US" sz="2000" kern="1200" dirty="0"/>
        </a:p>
      </dsp:txBody>
      <dsp:txXfrm>
        <a:off x="0" y="2598687"/>
        <a:ext cx="7437437" cy="1417500"/>
      </dsp:txXfrm>
    </dsp:sp>
    <dsp:sp modelId="{CE33536C-1FB5-42B2-8384-4D0537B2E4CE}">
      <dsp:nvSpPr>
        <dsp:cNvPr id="0" name=""/>
        <dsp:cNvSpPr/>
      </dsp:nvSpPr>
      <dsp:spPr>
        <a:xfrm>
          <a:off x="378695" y="2304154"/>
          <a:ext cx="5206205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782" tIns="0" rIns="19678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en-US" sz="2000" kern="1200" dirty="0" err="1" smtClean="0">
              <a:latin typeface="Consolas" panose="020B0609020204030204" pitchFamily="49" charset="0"/>
              <a:cs typeface="Consolas" panose="020B0609020204030204" pitchFamily="49" charset="0"/>
            </a:rPr>
            <a:t>req.GetResponseAsync</a:t>
          </a:r>
          <a:r>
            <a:rPr kumimoji="1" lang="en-US" altLang="en-US" sz="2000" kern="1200" dirty="0" smtClean="0">
              <a:latin typeface="Consolas" panose="020B0609020204030204" pitchFamily="49" charset="0"/>
              <a:cs typeface="Consolas" panose="020B0609020204030204" pitchFamily="49" charset="0"/>
            </a:rPr>
            <a:t>();</a:t>
          </a:r>
          <a:endParaRPr kumimoji="1" lang="ja-JP" altLang="en-US" sz="20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407516" y="2332975"/>
        <a:ext cx="5148563" cy="532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05EB8-BCAB-431C-AB41-845D09820BD6}">
      <dsp:nvSpPr>
        <dsp:cNvPr id="0" name=""/>
        <dsp:cNvSpPr/>
      </dsp:nvSpPr>
      <dsp:spPr>
        <a:xfrm rot="21300000">
          <a:off x="13189" y="1084312"/>
          <a:ext cx="6069620" cy="567679"/>
        </a:xfrm>
        <a:prstGeom prst="mathMinus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494C0E-E311-43A3-B9FA-A7D08F64219D}">
      <dsp:nvSpPr>
        <dsp:cNvPr id="0" name=""/>
        <dsp:cNvSpPr/>
      </dsp:nvSpPr>
      <dsp:spPr>
        <a:xfrm>
          <a:off x="731520" y="136815"/>
          <a:ext cx="1828800" cy="1094521"/>
        </a:xfrm>
        <a:prstGeom prst="down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A33D1-3090-4FAA-9D73-777751557092}">
      <dsp:nvSpPr>
        <dsp:cNvPr id="0" name=""/>
        <dsp:cNvSpPr/>
      </dsp:nvSpPr>
      <dsp:spPr>
        <a:xfrm>
          <a:off x="2399931" y="0"/>
          <a:ext cx="3612616" cy="1149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ko-KR" altLang="en-US" sz="2400" kern="1200" smtClean="0"/>
            <a:t>단일 스레드에서만 </a:t>
          </a:r>
          <a:r>
            <a:rPr kumimoji="1" lang="en-US" altLang="ja-JP" sz="2400" kern="1200" smtClean="0"/>
            <a:t>UI</a:t>
          </a:r>
          <a:r>
            <a:rPr kumimoji="1" lang="ja-JP" altLang="en-US" sz="2400" kern="1200" smtClean="0"/>
            <a:t> </a:t>
          </a:r>
          <a:r>
            <a:rPr kumimoji="1" lang="ko-KR" altLang="en-US" sz="2400" kern="1200" smtClean="0"/>
            <a:t>갱신할 수 있다</a:t>
          </a:r>
          <a:endParaRPr kumimoji="1" lang="ja-JP" altLang="en-US" sz="2400" kern="1200" dirty="0"/>
        </a:p>
      </dsp:txBody>
      <dsp:txXfrm>
        <a:off x="2399931" y="0"/>
        <a:ext cx="3612616" cy="1149247"/>
      </dsp:txXfrm>
    </dsp:sp>
    <dsp:sp modelId="{72EFB0A9-B42F-421A-A521-6E2533B3F665}">
      <dsp:nvSpPr>
        <dsp:cNvPr id="0" name=""/>
        <dsp:cNvSpPr/>
      </dsp:nvSpPr>
      <dsp:spPr>
        <a:xfrm>
          <a:off x="3535680" y="1504967"/>
          <a:ext cx="1828800" cy="1094521"/>
        </a:xfrm>
        <a:prstGeom prst="upArrow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53296-E047-4343-B90A-9C7A4A98255C}">
      <dsp:nvSpPr>
        <dsp:cNvPr id="0" name=""/>
        <dsp:cNvSpPr/>
      </dsp:nvSpPr>
      <dsp:spPr>
        <a:xfrm>
          <a:off x="83451" y="1587056"/>
          <a:ext cx="3612616" cy="1149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ko-KR" altLang="en-US" sz="2400" kern="1200" smtClean="0"/>
            <a:t>이 스레드를 멈추면 </a:t>
          </a:r>
          <a:r>
            <a:rPr kumimoji="1" lang="en-US" altLang="ja-JP" sz="2400" kern="1200" smtClean="0"/>
            <a:t>UI</a:t>
          </a:r>
          <a:r>
            <a:rPr kumimoji="1" lang="ja-JP" altLang="en-US" sz="2400" kern="1200" smtClean="0"/>
            <a:t> </a:t>
          </a:r>
          <a:r>
            <a:rPr kumimoji="1" lang="ko-KR" altLang="en-US" sz="2400" kern="1200" smtClean="0"/>
            <a:t>프리즈</a:t>
          </a:r>
          <a:endParaRPr kumimoji="1" lang="ja-JP" altLang="en-US" sz="2400" kern="1200" dirty="0"/>
        </a:p>
      </dsp:txBody>
      <dsp:txXfrm>
        <a:off x="83451" y="1587056"/>
        <a:ext cx="3612616" cy="1149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E1D3F-4FED-4DBB-AB34-266A25D041C8}" type="datetimeFigureOut">
              <a:rPr kumimoji="1" lang="ja-JP" altLang="en-US" smtClean="0"/>
              <a:t>2015/5/24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9C386-1FFA-4794-92AD-AE8F53992D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31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9C386-1FFA-4794-92AD-AE8F53992D7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009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9C386-1FFA-4794-92AD-AE8F53992D77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259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9C386-1FFA-4794-92AD-AE8F53992D77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599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9C386-1FFA-4794-92AD-AE8F53992D77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898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9C386-1FFA-4794-92AD-AE8F53992D77}" type="slidenum">
              <a:rPr kumimoji="1" lang="ja-JP" altLang="en-US" smtClean="0"/>
              <a:t>60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713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31719" y="4321158"/>
            <a:ext cx="1395473" cy="781781"/>
          </a:xfrm>
          <a:custGeom>
            <a:avLst/>
            <a:gdLst>
              <a:gd name="T0" fmla="*/ 287 w 372"/>
              <a:gd name="T1" fmla="*/ 166 h 166"/>
              <a:gd name="T2" fmla="*/ 293 w 372"/>
              <a:gd name="T3" fmla="*/ 164 h 166"/>
              <a:gd name="T4" fmla="*/ 294 w 372"/>
              <a:gd name="T5" fmla="*/ 163 h 166"/>
              <a:gd name="T6" fmla="*/ 370 w 372"/>
              <a:gd name="T7" fmla="*/ 87 h 166"/>
              <a:gd name="T8" fmla="*/ 370 w 372"/>
              <a:gd name="T9" fmla="*/ 78 h 166"/>
              <a:gd name="T10" fmla="*/ 294 w 372"/>
              <a:gd name="T11" fmla="*/ 3 h 166"/>
              <a:gd name="T12" fmla="*/ 293 w 372"/>
              <a:gd name="T13" fmla="*/ 2 h 166"/>
              <a:gd name="T14" fmla="*/ 287 w 372"/>
              <a:gd name="T15" fmla="*/ 0 h 166"/>
              <a:gd name="T16" fmla="*/ 0 w 372"/>
              <a:gd name="T17" fmla="*/ 0 h 166"/>
              <a:gd name="T18" fmla="*/ 0 w 372"/>
              <a:gd name="T19" fmla="*/ 166 h 166"/>
              <a:gd name="T20" fmla="*/ 287 w 372"/>
              <a:gd name="T21" fmla="*/ 166 h 166"/>
              <a:gd name="connsiteX0" fmla="*/ 7715 w 9946"/>
              <a:gd name="connsiteY0" fmla="*/ 10041 h 10041"/>
              <a:gd name="connsiteX1" fmla="*/ 7876 w 9946"/>
              <a:gd name="connsiteY1" fmla="*/ 9921 h 10041"/>
              <a:gd name="connsiteX2" fmla="*/ 7903 w 9946"/>
              <a:gd name="connsiteY2" fmla="*/ 9860 h 10041"/>
              <a:gd name="connsiteX3" fmla="*/ 9946 w 9946"/>
              <a:gd name="connsiteY3" fmla="*/ 5282 h 10041"/>
              <a:gd name="connsiteX4" fmla="*/ 9946 w 9946"/>
              <a:gd name="connsiteY4" fmla="*/ 4740 h 10041"/>
              <a:gd name="connsiteX5" fmla="*/ 7903 w 9946"/>
              <a:gd name="connsiteY5" fmla="*/ 222 h 10041"/>
              <a:gd name="connsiteX6" fmla="*/ 7876 w 9946"/>
              <a:gd name="connsiteY6" fmla="*/ 161 h 10041"/>
              <a:gd name="connsiteX7" fmla="*/ 7715 w 9946"/>
              <a:gd name="connsiteY7" fmla="*/ 41 h 10041"/>
              <a:gd name="connsiteX8" fmla="*/ 1965 w 9946"/>
              <a:gd name="connsiteY8" fmla="*/ 0 h 10041"/>
              <a:gd name="connsiteX9" fmla="*/ 0 w 9946"/>
              <a:gd name="connsiteY9" fmla="*/ 41 h 10041"/>
              <a:gd name="connsiteX10" fmla="*/ 0 w 9946"/>
              <a:gd name="connsiteY10" fmla="*/ 10041 h 10041"/>
              <a:gd name="connsiteX11" fmla="*/ 7715 w 9946"/>
              <a:gd name="connsiteY11" fmla="*/ 10041 h 10041"/>
              <a:gd name="connsiteX0" fmla="*/ 7757 w 10000"/>
              <a:gd name="connsiteY0" fmla="*/ 10000 h 10000"/>
              <a:gd name="connsiteX1" fmla="*/ 7919 w 10000"/>
              <a:gd name="connsiteY1" fmla="*/ 9880 h 10000"/>
              <a:gd name="connsiteX2" fmla="*/ 7946 w 10000"/>
              <a:gd name="connsiteY2" fmla="*/ 9820 h 10000"/>
              <a:gd name="connsiteX3" fmla="*/ 10000 w 10000"/>
              <a:gd name="connsiteY3" fmla="*/ 5260 h 10000"/>
              <a:gd name="connsiteX4" fmla="*/ 10000 w 10000"/>
              <a:gd name="connsiteY4" fmla="*/ 4721 h 10000"/>
              <a:gd name="connsiteX5" fmla="*/ 7946 w 10000"/>
              <a:gd name="connsiteY5" fmla="*/ 221 h 10000"/>
              <a:gd name="connsiteX6" fmla="*/ 7919 w 10000"/>
              <a:gd name="connsiteY6" fmla="*/ 160 h 10000"/>
              <a:gd name="connsiteX7" fmla="*/ 7757 w 10000"/>
              <a:gd name="connsiteY7" fmla="*/ 41 h 10000"/>
              <a:gd name="connsiteX8" fmla="*/ 1976 w 10000"/>
              <a:gd name="connsiteY8" fmla="*/ 0 h 10000"/>
              <a:gd name="connsiteX9" fmla="*/ 0 w 10000"/>
              <a:gd name="connsiteY9" fmla="*/ 41 h 10000"/>
              <a:gd name="connsiteX10" fmla="*/ 0 w 10000"/>
              <a:gd name="connsiteY10" fmla="*/ 10000 h 10000"/>
              <a:gd name="connsiteX11" fmla="*/ 1958 w 10000"/>
              <a:gd name="connsiteY11" fmla="*/ 9991 h 10000"/>
              <a:gd name="connsiteX12" fmla="*/ 7757 w 10000"/>
              <a:gd name="connsiteY12" fmla="*/ 10000 h 10000"/>
              <a:gd name="connsiteX0" fmla="*/ 7757 w 10000"/>
              <a:gd name="connsiteY0" fmla="*/ 10000 h 10000"/>
              <a:gd name="connsiteX1" fmla="*/ 7919 w 10000"/>
              <a:gd name="connsiteY1" fmla="*/ 9880 h 10000"/>
              <a:gd name="connsiteX2" fmla="*/ 7946 w 10000"/>
              <a:gd name="connsiteY2" fmla="*/ 9820 h 10000"/>
              <a:gd name="connsiteX3" fmla="*/ 10000 w 10000"/>
              <a:gd name="connsiteY3" fmla="*/ 5260 h 10000"/>
              <a:gd name="connsiteX4" fmla="*/ 10000 w 10000"/>
              <a:gd name="connsiteY4" fmla="*/ 4721 h 10000"/>
              <a:gd name="connsiteX5" fmla="*/ 7946 w 10000"/>
              <a:gd name="connsiteY5" fmla="*/ 221 h 10000"/>
              <a:gd name="connsiteX6" fmla="*/ 7919 w 10000"/>
              <a:gd name="connsiteY6" fmla="*/ 160 h 10000"/>
              <a:gd name="connsiteX7" fmla="*/ 7757 w 10000"/>
              <a:gd name="connsiteY7" fmla="*/ 41 h 10000"/>
              <a:gd name="connsiteX8" fmla="*/ 1976 w 10000"/>
              <a:gd name="connsiteY8" fmla="*/ 0 h 10000"/>
              <a:gd name="connsiteX9" fmla="*/ 0 w 10000"/>
              <a:gd name="connsiteY9" fmla="*/ 41 h 10000"/>
              <a:gd name="connsiteX10" fmla="*/ 1958 w 10000"/>
              <a:gd name="connsiteY10" fmla="*/ 9991 h 10000"/>
              <a:gd name="connsiteX11" fmla="*/ 7757 w 10000"/>
              <a:gd name="connsiteY11" fmla="*/ 10000 h 10000"/>
              <a:gd name="connsiteX0" fmla="*/ 5799 w 8042"/>
              <a:gd name="connsiteY0" fmla="*/ 10000 h 10000"/>
              <a:gd name="connsiteX1" fmla="*/ 5961 w 8042"/>
              <a:gd name="connsiteY1" fmla="*/ 9880 h 10000"/>
              <a:gd name="connsiteX2" fmla="*/ 5988 w 8042"/>
              <a:gd name="connsiteY2" fmla="*/ 9820 h 10000"/>
              <a:gd name="connsiteX3" fmla="*/ 8042 w 8042"/>
              <a:gd name="connsiteY3" fmla="*/ 5260 h 10000"/>
              <a:gd name="connsiteX4" fmla="*/ 8042 w 8042"/>
              <a:gd name="connsiteY4" fmla="*/ 4721 h 10000"/>
              <a:gd name="connsiteX5" fmla="*/ 5988 w 8042"/>
              <a:gd name="connsiteY5" fmla="*/ 221 h 10000"/>
              <a:gd name="connsiteX6" fmla="*/ 5961 w 8042"/>
              <a:gd name="connsiteY6" fmla="*/ 160 h 10000"/>
              <a:gd name="connsiteX7" fmla="*/ 5799 w 8042"/>
              <a:gd name="connsiteY7" fmla="*/ 41 h 10000"/>
              <a:gd name="connsiteX8" fmla="*/ 18 w 8042"/>
              <a:gd name="connsiteY8" fmla="*/ 0 h 10000"/>
              <a:gd name="connsiteX9" fmla="*/ 0 w 8042"/>
              <a:gd name="connsiteY9" fmla="*/ 9991 h 10000"/>
              <a:gd name="connsiteX10" fmla="*/ 5799 w 8042"/>
              <a:gd name="connsiteY10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81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タイトルと説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 flipV="1">
            <a:off x="58" y="3166527"/>
            <a:ext cx="1358356" cy="508005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48"/>
              <a:gd name="connsiteX1" fmla="*/ 8638 w 9946"/>
              <a:gd name="connsiteY1" fmla="*/ 189 h 10048"/>
              <a:gd name="connsiteX2" fmla="*/ 8610 w 9946"/>
              <a:gd name="connsiteY2" fmla="*/ 94 h 10048"/>
              <a:gd name="connsiteX3" fmla="*/ 8529 w 9946"/>
              <a:gd name="connsiteY3" fmla="*/ 0 h 10048"/>
              <a:gd name="connsiteX4" fmla="*/ 8011 w 9946"/>
              <a:gd name="connsiteY4" fmla="*/ 0 h 10048"/>
              <a:gd name="connsiteX5" fmla="*/ 136 w 9946"/>
              <a:gd name="connsiteY5" fmla="*/ 0 h 10048"/>
              <a:gd name="connsiteX6" fmla="*/ 0 w 9946"/>
              <a:gd name="connsiteY6" fmla="*/ 0 h 10048"/>
              <a:gd name="connsiteX7" fmla="*/ 0 w 9946"/>
              <a:gd name="connsiteY7" fmla="*/ 472 h 10048"/>
              <a:gd name="connsiteX8" fmla="*/ 0 w 9946"/>
              <a:gd name="connsiteY8" fmla="*/ 9434 h 10048"/>
              <a:gd name="connsiteX9" fmla="*/ 0 w 9946"/>
              <a:gd name="connsiteY9" fmla="*/ 10000 h 10048"/>
              <a:gd name="connsiteX10" fmla="*/ 136 w 9946"/>
              <a:gd name="connsiteY10" fmla="*/ 10000 h 10048"/>
              <a:gd name="connsiteX11" fmla="*/ 2188 w 9946"/>
              <a:gd name="connsiteY11" fmla="*/ 10048 h 10048"/>
              <a:gd name="connsiteX12" fmla="*/ 8011 w 9946"/>
              <a:gd name="connsiteY12" fmla="*/ 10000 h 10048"/>
              <a:gd name="connsiteX13" fmla="*/ 8529 w 9946"/>
              <a:gd name="connsiteY13" fmla="*/ 10000 h 10048"/>
              <a:gd name="connsiteX14" fmla="*/ 8610 w 9946"/>
              <a:gd name="connsiteY14" fmla="*/ 9906 h 10048"/>
              <a:gd name="connsiteX15" fmla="*/ 8638 w 9946"/>
              <a:gd name="connsiteY15" fmla="*/ 9811 h 10048"/>
              <a:gd name="connsiteX16" fmla="*/ 9946 w 9946"/>
              <a:gd name="connsiteY16" fmla="*/ 5283 h 10048"/>
              <a:gd name="connsiteX17" fmla="*/ 9946 w 9946"/>
              <a:gd name="connsiteY17" fmla="*/ 4717 h 10048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137 w 10000"/>
              <a:gd name="connsiteY6" fmla="*/ 0 h 10000"/>
              <a:gd name="connsiteX7" fmla="*/ 0 w 10000"/>
              <a:gd name="connsiteY7" fmla="*/ 0 h 10000"/>
              <a:gd name="connsiteX8" fmla="*/ 0 w 10000"/>
              <a:gd name="connsiteY8" fmla="*/ 470 h 10000"/>
              <a:gd name="connsiteX9" fmla="*/ 0 w 10000"/>
              <a:gd name="connsiteY9" fmla="*/ 9389 h 10000"/>
              <a:gd name="connsiteX10" fmla="*/ 0 w 10000"/>
              <a:gd name="connsiteY10" fmla="*/ 9952 h 10000"/>
              <a:gd name="connsiteX11" fmla="*/ 137 w 10000"/>
              <a:gd name="connsiteY11" fmla="*/ 9952 h 10000"/>
              <a:gd name="connsiteX12" fmla="*/ 2200 w 10000"/>
              <a:gd name="connsiteY12" fmla="*/ 10000 h 10000"/>
              <a:gd name="connsiteX13" fmla="*/ 8054 w 10000"/>
              <a:gd name="connsiteY13" fmla="*/ 9952 h 10000"/>
              <a:gd name="connsiteX14" fmla="*/ 8575 w 10000"/>
              <a:gd name="connsiteY14" fmla="*/ 9952 h 10000"/>
              <a:gd name="connsiteX15" fmla="*/ 8657 w 10000"/>
              <a:gd name="connsiteY15" fmla="*/ 9859 h 10000"/>
              <a:gd name="connsiteX16" fmla="*/ 8685 w 10000"/>
              <a:gd name="connsiteY16" fmla="*/ 9764 h 10000"/>
              <a:gd name="connsiteX17" fmla="*/ 10000 w 10000"/>
              <a:gd name="connsiteY17" fmla="*/ 5258 h 10000"/>
              <a:gd name="connsiteX18" fmla="*/ 10000 w 10000"/>
              <a:gd name="connsiteY18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0 h 10000"/>
              <a:gd name="connsiteX7" fmla="*/ 0 w 10000"/>
              <a:gd name="connsiteY7" fmla="*/ 470 h 10000"/>
              <a:gd name="connsiteX8" fmla="*/ 0 w 10000"/>
              <a:gd name="connsiteY8" fmla="*/ 9389 h 10000"/>
              <a:gd name="connsiteX9" fmla="*/ 0 w 10000"/>
              <a:gd name="connsiteY9" fmla="*/ 9952 h 10000"/>
              <a:gd name="connsiteX10" fmla="*/ 137 w 10000"/>
              <a:gd name="connsiteY10" fmla="*/ 9952 h 10000"/>
              <a:gd name="connsiteX11" fmla="*/ 2200 w 10000"/>
              <a:gd name="connsiteY11" fmla="*/ 10000 h 10000"/>
              <a:gd name="connsiteX12" fmla="*/ 8054 w 10000"/>
              <a:gd name="connsiteY12" fmla="*/ 9952 h 10000"/>
              <a:gd name="connsiteX13" fmla="*/ 8575 w 10000"/>
              <a:gd name="connsiteY13" fmla="*/ 9952 h 10000"/>
              <a:gd name="connsiteX14" fmla="*/ 8657 w 10000"/>
              <a:gd name="connsiteY14" fmla="*/ 9859 h 10000"/>
              <a:gd name="connsiteX15" fmla="*/ 8685 w 10000"/>
              <a:gd name="connsiteY15" fmla="*/ 9764 h 10000"/>
              <a:gd name="connsiteX16" fmla="*/ 10000 w 10000"/>
              <a:gd name="connsiteY16" fmla="*/ 5258 h 10000"/>
              <a:gd name="connsiteX17" fmla="*/ 10000 w 10000"/>
              <a:gd name="connsiteY17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470 h 10000"/>
              <a:gd name="connsiteX7" fmla="*/ 0 w 10000"/>
              <a:gd name="connsiteY7" fmla="*/ 9389 h 10000"/>
              <a:gd name="connsiteX8" fmla="*/ 0 w 10000"/>
              <a:gd name="connsiteY8" fmla="*/ 9952 h 10000"/>
              <a:gd name="connsiteX9" fmla="*/ 137 w 10000"/>
              <a:gd name="connsiteY9" fmla="*/ 9952 h 10000"/>
              <a:gd name="connsiteX10" fmla="*/ 2200 w 10000"/>
              <a:gd name="connsiteY10" fmla="*/ 10000 h 10000"/>
              <a:gd name="connsiteX11" fmla="*/ 8054 w 10000"/>
              <a:gd name="connsiteY11" fmla="*/ 9952 h 10000"/>
              <a:gd name="connsiteX12" fmla="*/ 8575 w 10000"/>
              <a:gd name="connsiteY12" fmla="*/ 9952 h 10000"/>
              <a:gd name="connsiteX13" fmla="*/ 8657 w 10000"/>
              <a:gd name="connsiteY13" fmla="*/ 9859 h 10000"/>
              <a:gd name="connsiteX14" fmla="*/ 8685 w 10000"/>
              <a:gd name="connsiteY14" fmla="*/ 9764 h 10000"/>
              <a:gd name="connsiteX15" fmla="*/ 10000 w 10000"/>
              <a:gd name="connsiteY15" fmla="*/ 5258 h 10000"/>
              <a:gd name="connsiteX16" fmla="*/ 10000 w 10000"/>
              <a:gd name="connsiteY16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9389 h 10000"/>
              <a:gd name="connsiteX7" fmla="*/ 0 w 10000"/>
              <a:gd name="connsiteY7" fmla="*/ 9952 h 10000"/>
              <a:gd name="connsiteX8" fmla="*/ 137 w 10000"/>
              <a:gd name="connsiteY8" fmla="*/ 9952 h 10000"/>
              <a:gd name="connsiteX9" fmla="*/ 2200 w 10000"/>
              <a:gd name="connsiteY9" fmla="*/ 10000 h 10000"/>
              <a:gd name="connsiteX10" fmla="*/ 8054 w 10000"/>
              <a:gd name="connsiteY10" fmla="*/ 9952 h 10000"/>
              <a:gd name="connsiteX11" fmla="*/ 8575 w 10000"/>
              <a:gd name="connsiteY11" fmla="*/ 9952 h 10000"/>
              <a:gd name="connsiteX12" fmla="*/ 8657 w 10000"/>
              <a:gd name="connsiteY12" fmla="*/ 9859 h 10000"/>
              <a:gd name="connsiteX13" fmla="*/ 8685 w 10000"/>
              <a:gd name="connsiteY13" fmla="*/ 9764 h 10000"/>
              <a:gd name="connsiteX14" fmla="*/ 10000 w 10000"/>
              <a:gd name="connsiteY14" fmla="*/ 5258 h 10000"/>
              <a:gd name="connsiteX15" fmla="*/ 10000 w 10000"/>
              <a:gd name="connsiteY15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9952 h 10000"/>
              <a:gd name="connsiteX7" fmla="*/ 137 w 10000"/>
              <a:gd name="connsiteY7" fmla="*/ 9952 h 10000"/>
              <a:gd name="connsiteX8" fmla="*/ 2200 w 10000"/>
              <a:gd name="connsiteY8" fmla="*/ 10000 h 10000"/>
              <a:gd name="connsiteX9" fmla="*/ 8054 w 10000"/>
              <a:gd name="connsiteY9" fmla="*/ 9952 h 10000"/>
              <a:gd name="connsiteX10" fmla="*/ 8575 w 10000"/>
              <a:gd name="connsiteY10" fmla="*/ 9952 h 10000"/>
              <a:gd name="connsiteX11" fmla="*/ 8657 w 10000"/>
              <a:gd name="connsiteY11" fmla="*/ 9859 h 10000"/>
              <a:gd name="connsiteX12" fmla="*/ 8685 w 10000"/>
              <a:gd name="connsiteY12" fmla="*/ 9764 h 10000"/>
              <a:gd name="connsiteX13" fmla="*/ 10000 w 10000"/>
              <a:gd name="connsiteY13" fmla="*/ 5258 h 10000"/>
              <a:gd name="connsiteX14" fmla="*/ 10000 w 10000"/>
              <a:gd name="connsiteY14" fmla="*/ 4694 h 10000"/>
              <a:gd name="connsiteX0" fmla="*/ 9863 w 9863"/>
              <a:gd name="connsiteY0" fmla="*/ 4694 h 10000"/>
              <a:gd name="connsiteX1" fmla="*/ 8548 w 9863"/>
              <a:gd name="connsiteY1" fmla="*/ 188 h 10000"/>
              <a:gd name="connsiteX2" fmla="*/ 8520 w 9863"/>
              <a:gd name="connsiteY2" fmla="*/ 94 h 10000"/>
              <a:gd name="connsiteX3" fmla="*/ 8438 w 9863"/>
              <a:gd name="connsiteY3" fmla="*/ 0 h 10000"/>
              <a:gd name="connsiteX4" fmla="*/ 7917 w 9863"/>
              <a:gd name="connsiteY4" fmla="*/ 0 h 10000"/>
              <a:gd name="connsiteX5" fmla="*/ 2063 w 9863"/>
              <a:gd name="connsiteY5" fmla="*/ 62 h 10000"/>
              <a:gd name="connsiteX6" fmla="*/ 0 w 9863"/>
              <a:gd name="connsiteY6" fmla="*/ 9952 h 10000"/>
              <a:gd name="connsiteX7" fmla="*/ 2063 w 9863"/>
              <a:gd name="connsiteY7" fmla="*/ 10000 h 10000"/>
              <a:gd name="connsiteX8" fmla="*/ 7917 w 9863"/>
              <a:gd name="connsiteY8" fmla="*/ 9952 h 10000"/>
              <a:gd name="connsiteX9" fmla="*/ 8438 w 9863"/>
              <a:gd name="connsiteY9" fmla="*/ 9952 h 10000"/>
              <a:gd name="connsiteX10" fmla="*/ 8520 w 9863"/>
              <a:gd name="connsiteY10" fmla="*/ 9859 h 10000"/>
              <a:gd name="connsiteX11" fmla="*/ 8548 w 9863"/>
              <a:gd name="connsiteY11" fmla="*/ 9764 h 10000"/>
              <a:gd name="connsiteX12" fmla="*/ 9863 w 9863"/>
              <a:gd name="connsiteY12" fmla="*/ 5258 h 10000"/>
              <a:gd name="connsiteX13" fmla="*/ 9863 w 9863"/>
              <a:gd name="connsiteY13" fmla="*/ 4694 h 10000"/>
              <a:gd name="connsiteX0" fmla="*/ 7908 w 7908"/>
              <a:gd name="connsiteY0" fmla="*/ 4694 h 10000"/>
              <a:gd name="connsiteX1" fmla="*/ 6575 w 7908"/>
              <a:gd name="connsiteY1" fmla="*/ 188 h 10000"/>
              <a:gd name="connsiteX2" fmla="*/ 6546 w 7908"/>
              <a:gd name="connsiteY2" fmla="*/ 94 h 10000"/>
              <a:gd name="connsiteX3" fmla="*/ 6463 w 7908"/>
              <a:gd name="connsiteY3" fmla="*/ 0 h 10000"/>
              <a:gd name="connsiteX4" fmla="*/ 5935 w 7908"/>
              <a:gd name="connsiteY4" fmla="*/ 0 h 10000"/>
              <a:gd name="connsiteX5" fmla="*/ 0 w 7908"/>
              <a:gd name="connsiteY5" fmla="*/ 62 h 10000"/>
              <a:gd name="connsiteX6" fmla="*/ 0 w 7908"/>
              <a:gd name="connsiteY6" fmla="*/ 10000 h 10000"/>
              <a:gd name="connsiteX7" fmla="*/ 5935 w 7908"/>
              <a:gd name="connsiteY7" fmla="*/ 9952 h 10000"/>
              <a:gd name="connsiteX8" fmla="*/ 6463 w 7908"/>
              <a:gd name="connsiteY8" fmla="*/ 9952 h 10000"/>
              <a:gd name="connsiteX9" fmla="*/ 6546 w 7908"/>
              <a:gd name="connsiteY9" fmla="*/ 9859 h 10000"/>
              <a:gd name="connsiteX10" fmla="*/ 6575 w 7908"/>
              <a:gd name="connsiteY10" fmla="*/ 9764 h 10000"/>
              <a:gd name="connsiteX11" fmla="*/ 7908 w 7908"/>
              <a:gd name="connsiteY11" fmla="*/ 5258 h 10000"/>
              <a:gd name="connsiteX12" fmla="*/ 7908 w 7908"/>
              <a:gd name="connsiteY12" fmla="*/ 469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0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文と説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9" name="Freeform 11"/>
          <p:cNvSpPr>
            <a:spLocks/>
          </p:cNvSpPr>
          <p:nvPr/>
        </p:nvSpPr>
        <p:spPr bwMode="auto">
          <a:xfrm flipV="1">
            <a:off x="58" y="3166527"/>
            <a:ext cx="1358356" cy="508005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48"/>
              <a:gd name="connsiteX1" fmla="*/ 8638 w 9946"/>
              <a:gd name="connsiteY1" fmla="*/ 189 h 10048"/>
              <a:gd name="connsiteX2" fmla="*/ 8610 w 9946"/>
              <a:gd name="connsiteY2" fmla="*/ 94 h 10048"/>
              <a:gd name="connsiteX3" fmla="*/ 8529 w 9946"/>
              <a:gd name="connsiteY3" fmla="*/ 0 h 10048"/>
              <a:gd name="connsiteX4" fmla="*/ 8011 w 9946"/>
              <a:gd name="connsiteY4" fmla="*/ 0 h 10048"/>
              <a:gd name="connsiteX5" fmla="*/ 136 w 9946"/>
              <a:gd name="connsiteY5" fmla="*/ 0 h 10048"/>
              <a:gd name="connsiteX6" fmla="*/ 0 w 9946"/>
              <a:gd name="connsiteY6" fmla="*/ 0 h 10048"/>
              <a:gd name="connsiteX7" fmla="*/ 0 w 9946"/>
              <a:gd name="connsiteY7" fmla="*/ 472 h 10048"/>
              <a:gd name="connsiteX8" fmla="*/ 0 w 9946"/>
              <a:gd name="connsiteY8" fmla="*/ 9434 h 10048"/>
              <a:gd name="connsiteX9" fmla="*/ 0 w 9946"/>
              <a:gd name="connsiteY9" fmla="*/ 10000 h 10048"/>
              <a:gd name="connsiteX10" fmla="*/ 136 w 9946"/>
              <a:gd name="connsiteY10" fmla="*/ 10000 h 10048"/>
              <a:gd name="connsiteX11" fmla="*/ 2188 w 9946"/>
              <a:gd name="connsiteY11" fmla="*/ 10048 h 10048"/>
              <a:gd name="connsiteX12" fmla="*/ 8011 w 9946"/>
              <a:gd name="connsiteY12" fmla="*/ 10000 h 10048"/>
              <a:gd name="connsiteX13" fmla="*/ 8529 w 9946"/>
              <a:gd name="connsiteY13" fmla="*/ 10000 h 10048"/>
              <a:gd name="connsiteX14" fmla="*/ 8610 w 9946"/>
              <a:gd name="connsiteY14" fmla="*/ 9906 h 10048"/>
              <a:gd name="connsiteX15" fmla="*/ 8638 w 9946"/>
              <a:gd name="connsiteY15" fmla="*/ 9811 h 10048"/>
              <a:gd name="connsiteX16" fmla="*/ 9946 w 9946"/>
              <a:gd name="connsiteY16" fmla="*/ 5283 h 10048"/>
              <a:gd name="connsiteX17" fmla="*/ 9946 w 9946"/>
              <a:gd name="connsiteY17" fmla="*/ 4717 h 10048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137 w 10000"/>
              <a:gd name="connsiteY6" fmla="*/ 0 h 10000"/>
              <a:gd name="connsiteX7" fmla="*/ 0 w 10000"/>
              <a:gd name="connsiteY7" fmla="*/ 0 h 10000"/>
              <a:gd name="connsiteX8" fmla="*/ 0 w 10000"/>
              <a:gd name="connsiteY8" fmla="*/ 470 h 10000"/>
              <a:gd name="connsiteX9" fmla="*/ 0 w 10000"/>
              <a:gd name="connsiteY9" fmla="*/ 9389 h 10000"/>
              <a:gd name="connsiteX10" fmla="*/ 0 w 10000"/>
              <a:gd name="connsiteY10" fmla="*/ 9952 h 10000"/>
              <a:gd name="connsiteX11" fmla="*/ 137 w 10000"/>
              <a:gd name="connsiteY11" fmla="*/ 9952 h 10000"/>
              <a:gd name="connsiteX12" fmla="*/ 2200 w 10000"/>
              <a:gd name="connsiteY12" fmla="*/ 10000 h 10000"/>
              <a:gd name="connsiteX13" fmla="*/ 8054 w 10000"/>
              <a:gd name="connsiteY13" fmla="*/ 9952 h 10000"/>
              <a:gd name="connsiteX14" fmla="*/ 8575 w 10000"/>
              <a:gd name="connsiteY14" fmla="*/ 9952 h 10000"/>
              <a:gd name="connsiteX15" fmla="*/ 8657 w 10000"/>
              <a:gd name="connsiteY15" fmla="*/ 9859 h 10000"/>
              <a:gd name="connsiteX16" fmla="*/ 8685 w 10000"/>
              <a:gd name="connsiteY16" fmla="*/ 9764 h 10000"/>
              <a:gd name="connsiteX17" fmla="*/ 10000 w 10000"/>
              <a:gd name="connsiteY17" fmla="*/ 5258 h 10000"/>
              <a:gd name="connsiteX18" fmla="*/ 10000 w 10000"/>
              <a:gd name="connsiteY18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0 h 10000"/>
              <a:gd name="connsiteX7" fmla="*/ 0 w 10000"/>
              <a:gd name="connsiteY7" fmla="*/ 470 h 10000"/>
              <a:gd name="connsiteX8" fmla="*/ 0 w 10000"/>
              <a:gd name="connsiteY8" fmla="*/ 9389 h 10000"/>
              <a:gd name="connsiteX9" fmla="*/ 0 w 10000"/>
              <a:gd name="connsiteY9" fmla="*/ 9952 h 10000"/>
              <a:gd name="connsiteX10" fmla="*/ 137 w 10000"/>
              <a:gd name="connsiteY10" fmla="*/ 9952 h 10000"/>
              <a:gd name="connsiteX11" fmla="*/ 2200 w 10000"/>
              <a:gd name="connsiteY11" fmla="*/ 10000 h 10000"/>
              <a:gd name="connsiteX12" fmla="*/ 8054 w 10000"/>
              <a:gd name="connsiteY12" fmla="*/ 9952 h 10000"/>
              <a:gd name="connsiteX13" fmla="*/ 8575 w 10000"/>
              <a:gd name="connsiteY13" fmla="*/ 9952 h 10000"/>
              <a:gd name="connsiteX14" fmla="*/ 8657 w 10000"/>
              <a:gd name="connsiteY14" fmla="*/ 9859 h 10000"/>
              <a:gd name="connsiteX15" fmla="*/ 8685 w 10000"/>
              <a:gd name="connsiteY15" fmla="*/ 9764 h 10000"/>
              <a:gd name="connsiteX16" fmla="*/ 10000 w 10000"/>
              <a:gd name="connsiteY16" fmla="*/ 5258 h 10000"/>
              <a:gd name="connsiteX17" fmla="*/ 10000 w 10000"/>
              <a:gd name="connsiteY17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470 h 10000"/>
              <a:gd name="connsiteX7" fmla="*/ 0 w 10000"/>
              <a:gd name="connsiteY7" fmla="*/ 9389 h 10000"/>
              <a:gd name="connsiteX8" fmla="*/ 0 w 10000"/>
              <a:gd name="connsiteY8" fmla="*/ 9952 h 10000"/>
              <a:gd name="connsiteX9" fmla="*/ 137 w 10000"/>
              <a:gd name="connsiteY9" fmla="*/ 9952 h 10000"/>
              <a:gd name="connsiteX10" fmla="*/ 2200 w 10000"/>
              <a:gd name="connsiteY10" fmla="*/ 10000 h 10000"/>
              <a:gd name="connsiteX11" fmla="*/ 8054 w 10000"/>
              <a:gd name="connsiteY11" fmla="*/ 9952 h 10000"/>
              <a:gd name="connsiteX12" fmla="*/ 8575 w 10000"/>
              <a:gd name="connsiteY12" fmla="*/ 9952 h 10000"/>
              <a:gd name="connsiteX13" fmla="*/ 8657 w 10000"/>
              <a:gd name="connsiteY13" fmla="*/ 9859 h 10000"/>
              <a:gd name="connsiteX14" fmla="*/ 8685 w 10000"/>
              <a:gd name="connsiteY14" fmla="*/ 9764 h 10000"/>
              <a:gd name="connsiteX15" fmla="*/ 10000 w 10000"/>
              <a:gd name="connsiteY15" fmla="*/ 5258 h 10000"/>
              <a:gd name="connsiteX16" fmla="*/ 10000 w 10000"/>
              <a:gd name="connsiteY16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9389 h 10000"/>
              <a:gd name="connsiteX7" fmla="*/ 0 w 10000"/>
              <a:gd name="connsiteY7" fmla="*/ 9952 h 10000"/>
              <a:gd name="connsiteX8" fmla="*/ 137 w 10000"/>
              <a:gd name="connsiteY8" fmla="*/ 9952 h 10000"/>
              <a:gd name="connsiteX9" fmla="*/ 2200 w 10000"/>
              <a:gd name="connsiteY9" fmla="*/ 10000 h 10000"/>
              <a:gd name="connsiteX10" fmla="*/ 8054 w 10000"/>
              <a:gd name="connsiteY10" fmla="*/ 9952 h 10000"/>
              <a:gd name="connsiteX11" fmla="*/ 8575 w 10000"/>
              <a:gd name="connsiteY11" fmla="*/ 9952 h 10000"/>
              <a:gd name="connsiteX12" fmla="*/ 8657 w 10000"/>
              <a:gd name="connsiteY12" fmla="*/ 9859 h 10000"/>
              <a:gd name="connsiteX13" fmla="*/ 8685 w 10000"/>
              <a:gd name="connsiteY13" fmla="*/ 9764 h 10000"/>
              <a:gd name="connsiteX14" fmla="*/ 10000 w 10000"/>
              <a:gd name="connsiteY14" fmla="*/ 5258 h 10000"/>
              <a:gd name="connsiteX15" fmla="*/ 10000 w 10000"/>
              <a:gd name="connsiteY15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9952 h 10000"/>
              <a:gd name="connsiteX7" fmla="*/ 137 w 10000"/>
              <a:gd name="connsiteY7" fmla="*/ 9952 h 10000"/>
              <a:gd name="connsiteX8" fmla="*/ 2200 w 10000"/>
              <a:gd name="connsiteY8" fmla="*/ 10000 h 10000"/>
              <a:gd name="connsiteX9" fmla="*/ 8054 w 10000"/>
              <a:gd name="connsiteY9" fmla="*/ 9952 h 10000"/>
              <a:gd name="connsiteX10" fmla="*/ 8575 w 10000"/>
              <a:gd name="connsiteY10" fmla="*/ 9952 h 10000"/>
              <a:gd name="connsiteX11" fmla="*/ 8657 w 10000"/>
              <a:gd name="connsiteY11" fmla="*/ 9859 h 10000"/>
              <a:gd name="connsiteX12" fmla="*/ 8685 w 10000"/>
              <a:gd name="connsiteY12" fmla="*/ 9764 h 10000"/>
              <a:gd name="connsiteX13" fmla="*/ 10000 w 10000"/>
              <a:gd name="connsiteY13" fmla="*/ 5258 h 10000"/>
              <a:gd name="connsiteX14" fmla="*/ 10000 w 10000"/>
              <a:gd name="connsiteY14" fmla="*/ 4694 h 10000"/>
              <a:gd name="connsiteX0" fmla="*/ 9863 w 9863"/>
              <a:gd name="connsiteY0" fmla="*/ 4694 h 10000"/>
              <a:gd name="connsiteX1" fmla="*/ 8548 w 9863"/>
              <a:gd name="connsiteY1" fmla="*/ 188 h 10000"/>
              <a:gd name="connsiteX2" fmla="*/ 8520 w 9863"/>
              <a:gd name="connsiteY2" fmla="*/ 94 h 10000"/>
              <a:gd name="connsiteX3" fmla="*/ 8438 w 9863"/>
              <a:gd name="connsiteY3" fmla="*/ 0 h 10000"/>
              <a:gd name="connsiteX4" fmla="*/ 7917 w 9863"/>
              <a:gd name="connsiteY4" fmla="*/ 0 h 10000"/>
              <a:gd name="connsiteX5" fmla="*/ 2063 w 9863"/>
              <a:gd name="connsiteY5" fmla="*/ 62 h 10000"/>
              <a:gd name="connsiteX6" fmla="*/ 0 w 9863"/>
              <a:gd name="connsiteY6" fmla="*/ 9952 h 10000"/>
              <a:gd name="connsiteX7" fmla="*/ 2063 w 9863"/>
              <a:gd name="connsiteY7" fmla="*/ 10000 h 10000"/>
              <a:gd name="connsiteX8" fmla="*/ 7917 w 9863"/>
              <a:gd name="connsiteY8" fmla="*/ 9952 h 10000"/>
              <a:gd name="connsiteX9" fmla="*/ 8438 w 9863"/>
              <a:gd name="connsiteY9" fmla="*/ 9952 h 10000"/>
              <a:gd name="connsiteX10" fmla="*/ 8520 w 9863"/>
              <a:gd name="connsiteY10" fmla="*/ 9859 h 10000"/>
              <a:gd name="connsiteX11" fmla="*/ 8548 w 9863"/>
              <a:gd name="connsiteY11" fmla="*/ 9764 h 10000"/>
              <a:gd name="connsiteX12" fmla="*/ 9863 w 9863"/>
              <a:gd name="connsiteY12" fmla="*/ 5258 h 10000"/>
              <a:gd name="connsiteX13" fmla="*/ 9863 w 9863"/>
              <a:gd name="connsiteY13" fmla="*/ 4694 h 10000"/>
              <a:gd name="connsiteX0" fmla="*/ 7908 w 7908"/>
              <a:gd name="connsiteY0" fmla="*/ 4694 h 10000"/>
              <a:gd name="connsiteX1" fmla="*/ 6575 w 7908"/>
              <a:gd name="connsiteY1" fmla="*/ 188 h 10000"/>
              <a:gd name="connsiteX2" fmla="*/ 6546 w 7908"/>
              <a:gd name="connsiteY2" fmla="*/ 94 h 10000"/>
              <a:gd name="connsiteX3" fmla="*/ 6463 w 7908"/>
              <a:gd name="connsiteY3" fmla="*/ 0 h 10000"/>
              <a:gd name="connsiteX4" fmla="*/ 5935 w 7908"/>
              <a:gd name="connsiteY4" fmla="*/ 0 h 10000"/>
              <a:gd name="connsiteX5" fmla="*/ 0 w 7908"/>
              <a:gd name="connsiteY5" fmla="*/ 62 h 10000"/>
              <a:gd name="connsiteX6" fmla="*/ 0 w 7908"/>
              <a:gd name="connsiteY6" fmla="*/ 10000 h 10000"/>
              <a:gd name="connsiteX7" fmla="*/ 5935 w 7908"/>
              <a:gd name="connsiteY7" fmla="*/ 9952 h 10000"/>
              <a:gd name="connsiteX8" fmla="*/ 6463 w 7908"/>
              <a:gd name="connsiteY8" fmla="*/ 9952 h 10000"/>
              <a:gd name="connsiteX9" fmla="*/ 6546 w 7908"/>
              <a:gd name="connsiteY9" fmla="*/ 9859 h 10000"/>
              <a:gd name="connsiteX10" fmla="*/ 6575 w 7908"/>
              <a:gd name="connsiteY10" fmla="*/ 9764 h 10000"/>
              <a:gd name="connsiteX11" fmla="*/ 7908 w 7908"/>
              <a:gd name="connsiteY11" fmla="*/ 5258 h 10000"/>
              <a:gd name="connsiteX12" fmla="*/ 7908 w 7908"/>
              <a:gd name="connsiteY12" fmla="*/ 469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812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文付き名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58" y="4910660"/>
            <a:ext cx="1358356" cy="508005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48"/>
              <a:gd name="connsiteX1" fmla="*/ 8638 w 9946"/>
              <a:gd name="connsiteY1" fmla="*/ 189 h 10048"/>
              <a:gd name="connsiteX2" fmla="*/ 8610 w 9946"/>
              <a:gd name="connsiteY2" fmla="*/ 94 h 10048"/>
              <a:gd name="connsiteX3" fmla="*/ 8529 w 9946"/>
              <a:gd name="connsiteY3" fmla="*/ 0 h 10048"/>
              <a:gd name="connsiteX4" fmla="*/ 8011 w 9946"/>
              <a:gd name="connsiteY4" fmla="*/ 0 h 10048"/>
              <a:gd name="connsiteX5" fmla="*/ 136 w 9946"/>
              <a:gd name="connsiteY5" fmla="*/ 0 h 10048"/>
              <a:gd name="connsiteX6" fmla="*/ 0 w 9946"/>
              <a:gd name="connsiteY6" fmla="*/ 0 h 10048"/>
              <a:gd name="connsiteX7" fmla="*/ 0 w 9946"/>
              <a:gd name="connsiteY7" fmla="*/ 472 h 10048"/>
              <a:gd name="connsiteX8" fmla="*/ 0 w 9946"/>
              <a:gd name="connsiteY8" fmla="*/ 9434 h 10048"/>
              <a:gd name="connsiteX9" fmla="*/ 0 w 9946"/>
              <a:gd name="connsiteY9" fmla="*/ 10000 h 10048"/>
              <a:gd name="connsiteX10" fmla="*/ 136 w 9946"/>
              <a:gd name="connsiteY10" fmla="*/ 10000 h 10048"/>
              <a:gd name="connsiteX11" fmla="*/ 2188 w 9946"/>
              <a:gd name="connsiteY11" fmla="*/ 10048 h 10048"/>
              <a:gd name="connsiteX12" fmla="*/ 8011 w 9946"/>
              <a:gd name="connsiteY12" fmla="*/ 10000 h 10048"/>
              <a:gd name="connsiteX13" fmla="*/ 8529 w 9946"/>
              <a:gd name="connsiteY13" fmla="*/ 10000 h 10048"/>
              <a:gd name="connsiteX14" fmla="*/ 8610 w 9946"/>
              <a:gd name="connsiteY14" fmla="*/ 9906 h 10048"/>
              <a:gd name="connsiteX15" fmla="*/ 8638 w 9946"/>
              <a:gd name="connsiteY15" fmla="*/ 9811 h 10048"/>
              <a:gd name="connsiteX16" fmla="*/ 9946 w 9946"/>
              <a:gd name="connsiteY16" fmla="*/ 5283 h 10048"/>
              <a:gd name="connsiteX17" fmla="*/ 9946 w 9946"/>
              <a:gd name="connsiteY17" fmla="*/ 4717 h 10048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137 w 10000"/>
              <a:gd name="connsiteY6" fmla="*/ 0 h 10000"/>
              <a:gd name="connsiteX7" fmla="*/ 0 w 10000"/>
              <a:gd name="connsiteY7" fmla="*/ 0 h 10000"/>
              <a:gd name="connsiteX8" fmla="*/ 0 w 10000"/>
              <a:gd name="connsiteY8" fmla="*/ 470 h 10000"/>
              <a:gd name="connsiteX9" fmla="*/ 0 w 10000"/>
              <a:gd name="connsiteY9" fmla="*/ 9389 h 10000"/>
              <a:gd name="connsiteX10" fmla="*/ 0 w 10000"/>
              <a:gd name="connsiteY10" fmla="*/ 9952 h 10000"/>
              <a:gd name="connsiteX11" fmla="*/ 137 w 10000"/>
              <a:gd name="connsiteY11" fmla="*/ 9952 h 10000"/>
              <a:gd name="connsiteX12" fmla="*/ 2200 w 10000"/>
              <a:gd name="connsiteY12" fmla="*/ 10000 h 10000"/>
              <a:gd name="connsiteX13" fmla="*/ 8054 w 10000"/>
              <a:gd name="connsiteY13" fmla="*/ 9952 h 10000"/>
              <a:gd name="connsiteX14" fmla="*/ 8575 w 10000"/>
              <a:gd name="connsiteY14" fmla="*/ 9952 h 10000"/>
              <a:gd name="connsiteX15" fmla="*/ 8657 w 10000"/>
              <a:gd name="connsiteY15" fmla="*/ 9859 h 10000"/>
              <a:gd name="connsiteX16" fmla="*/ 8685 w 10000"/>
              <a:gd name="connsiteY16" fmla="*/ 9764 h 10000"/>
              <a:gd name="connsiteX17" fmla="*/ 10000 w 10000"/>
              <a:gd name="connsiteY17" fmla="*/ 5258 h 10000"/>
              <a:gd name="connsiteX18" fmla="*/ 10000 w 10000"/>
              <a:gd name="connsiteY18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0 h 10000"/>
              <a:gd name="connsiteX7" fmla="*/ 0 w 10000"/>
              <a:gd name="connsiteY7" fmla="*/ 470 h 10000"/>
              <a:gd name="connsiteX8" fmla="*/ 0 w 10000"/>
              <a:gd name="connsiteY8" fmla="*/ 9389 h 10000"/>
              <a:gd name="connsiteX9" fmla="*/ 0 w 10000"/>
              <a:gd name="connsiteY9" fmla="*/ 9952 h 10000"/>
              <a:gd name="connsiteX10" fmla="*/ 137 w 10000"/>
              <a:gd name="connsiteY10" fmla="*/ 9952 h 10000"/>
              <a:gd name="connsiteX11" fmla="*/ 2200 w 10000"/>
              <a:gd name="connsiteY11" fmla="*/ 10000 h 10000"/>
              <a:gd name="connsiteX12" fmla="*/ 8054 w 10000"/>
              <a:gd name="connsiteY12" fmla="*/ 9952 h 10000"/>
              <a:gd name="connsiteX13" fmla="*/ 8575 w 10000"/>
              <a:gd name="connsiteY13" fmla="*/ 9952 h 10000"/>
              <a:gd name="connsiteX14" fmla="*/ 8657 w 10000"/>
              <a:gd name="connsiteY14" fmla="*/ 9859 h 10000"/>
              <a:gd name="connsiteX15" fmla="*/ 8685 w 10000"/>
              <a:gd name="connsiteY15" fmla="*/ 9764 h 10000"/>
              <a:gd name="connsiteX16" fmla="*/ 10000 w 10000"/>
              <a:gd name="connsiteY16" fmla="*/ 5258 h 10000"/>
              <a:gd name="connsiteX17" fmla="*/ 10000 w 10000"/>
              <a:gd name="connsiteY17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470 h 10000"/>
              <a:gd name="connsiteX7" fmla="*/ 0 w 10000"/>
              <a:gd name="connsiteY7" fmla="*/ 9389 h 10000"/>
              <a:gd name="connsiteX8" fmla="*/ 0 w 10000"/>
              <a:gd name="connsiteY8" fmla="*/ 9952 h 10000"/>
              <a:gd name="connsiteX9" fmla="*/ 137 w 10000"/>
              <a:gd name="connsiteY9" fmla="*/ 9952 h 10000"/>
              <a:gd name="connsiteX10" fmla="*/ 2200 w 10000"/>
              <a:gd name="connsiteY10" fmla="*/ 10000 h 10000"/>
              <a:gd name="connsiteX11" fmla="*/ 8054 w 10000"/>
              <a:gd name="connsiteY11" fmla="*/ 9952 h 10000"/>
              <a:gd name="connsiteX12" fmla="*/ 8575 w 10000"/>
              <a:gd name="connsiteY12" fmla="*/ 9952 h 10000"/>
              <a:gd name="connsiteX13" fmla="*/ 8657 w 10000"/>
              <a:gd name="connsiteY13" fmla="*/ 9859 h 10000"/>
              <a:gd name="connsiteX14" fmla="*/ 8685 w 10000"/>
              <a:gd name="connsiteY14" fmla="*/ 9764 h 10000"/>
              <a:gd name="connsiteX15" fmla="*/ 10000 w 10000"/>
              <a:gd name="connsiteY15" fmla="*/ 5258 h 10000"/>
              <a:gd name="connsiteX16" fmla="*/ 10000 w 10000"/>
              <a:gd name="connsiteY16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9389 h 10000"/>
              <a:gd name="connsiteX7" fmla="*/ 0 w 10000"/>
              <a:gd name="connsiteY7" fmla="*/ 9952 h 10000"/>
              <a:gd name="connsiteX8" fmla="*/ 137 w 10000"/>
              <a:gd name="connsiteY8" fmla="*/ 9952 h 10000"/>
              <a:gd name="connsiteX9" fmla="*/ 2200 w 10000"/>
              <a:gd name="connsiteY9" fmla="*/ 10000 h 10000"/>
              <a:gd name="connsiteX10" fmla="*/ 8054 w 10000"/>
              <a:gd name="connsiteY10" fmla="*/ 9952 h 10000"/>
              <a:gd name="connsiteX11" fmla="*/ 8575 w 10000"/>
              <a:gd name="connsiteY11" fmla="*/ 9952 h 10000"/>
              <a:gd name="connsiteX12" fmla="*/ 8657 w 10000"/>
              <a:gd name="connsiteY12" fmla="*/ 9859 h 10000"/>
              <a:gd name="connsiteX13" fmla="*/ 8685 w 10000"/>
              <a:gd name="connsiteY13" fmla="*/ 9764 h 10000"/>
              <a:gd name="connsiteX14" fmla="*/ 10000 w 10000"/>
              <a:gd name="connsiteY14" fmla="*/ 5258 h 10000"/>
              <a:gd name="connsiteX15" fmla="*/ 10000 w 10000"/>
              <a:gd name="connsiteY15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9952 h 10000"/>
              <a:gd name="connsiteX7" fmla="*/ 137 w 10000"/>
              <a:gd name="connsiteY7" fmla="*/ 9952 h 10000"/>
              <a:gd name="connsiteX8" fmla="*/ 2200 w 10000"/>
              <a:gd name="connsiteY8" fmla="*/ 10000 h 10000"/>
              <a:gd name="connsiteX9" fmla="*/ 8054 w 10000"/>
              <a:gd name="connsiteY9" fmla="*/ 9952 h 10000"/>
              <a:gd name="connsiteX10" fmla="*/ 8575 w 10000"/>
              <a:gd name="connsiteY10" fmla="*/ 9952 h 10000"/>
              <a:gd name="connsiteX11" fmla="*/ 8657 w 10000"/>
              <a:gd name="connsiteY11" fmla="*/ 9859 h 10000"/>
              <a:gd name="connsiteX12" fmla="*/ 8685 w 10000"/>
              <a:gd name="connsiteY12" fmla="*/ 9764 h 10000"/>
              <a:gd name="connsiteX13" fmla="*/ 10000 w 10000"/>
              <a:gd name="connsiteY13" fmla="*/ 5258 h 10000"/>
              <a:gd name="connsiteX14" fmla="*/ 10000 w 10000"/>
              <a:gd name="connsiteY14" fmla="*/ 4694 h 10000"/>
              <a:gd name="connsiteX0" fmla="*/ 9863 w 9863"/>
              <a:gd name="connsiteY0" fmla="*/ 4694 h 10000"/>
              <a:gd name="connsiteX1" fmla="*/ 8548 w 9863"/>
              <a:gd name="connsiteY1" fmla="*/ 188 h 10000"/>
              <a:gd name="connsiteX2" fmla="*/ 8520 w 9863"/>
              <a:gd name="connsiteY2" fmla="*/ 94 h 10000"/>
              <a:gd name="connsiteX3" fmla="*/ 8438 w 9863"/>
              <a:gd name="connsiteY3" fmla="*/ 0 h 10000"/>
              <a:gd name="connsiteX4" fmla="*/ 7917 w 9863"/>
              <a:gd name="connsiteY4" fmla="*/ 0 h 10000"/>
              <a:gd name="connsiteX5" fmla="*/ 2063 w 9863"/>
              <a:gd name="connsiteY5" fmla="*/ 62 h 10000"/>
              <a:gd name="connsiteX6" fmla="*/ 0 w 9863"/>
              <a:gd name="connsiteY6" fmla="*/ 9952 h 10000"/>
              <a:gd name="connsiteX7" fmla="*/ 2063 w 9863"/>
              <a:gd name="connsiteY7" fmla="*/ 10000 h 10000"/>
              <a:gd name="connsiteX8" fmla="*/ 7917 w 9863"/>
              <a:gd name="connsiteY8" fmla="*/ 9952 h 10000"/>
              <a:gd name="connsiteX9" fmla="*/ 8438 w 9863"/>
              <a:gd name="connsiteY9" fmla="*/ 9952 h 10000"/>
              <a:gd name="connsiteX10" fmla="*/ 8520 w 9863"/>
              <a:gd name="connsiteY10" fmla="*/ 9859 h 10000"/>
              <a:gd name="connsiteX11" fmla="*/ 8548 w 9863"/>
              <a:gd name="connsiteY11" fmla="*/ 9764 h 10000"/>
              <a:gd name="connsiteX12" fmla="*/ 9863 w 9863"/>
              <a:gd name="connsiteY12" fmla="*/ 5258 h 10000"/>
              <a:gd name="connsiteX13" fmla="*/ 9863 w 9863"/>
              <a:gd name="connsiteY13" fmla="*/ 4694 h 10000"/>
              <a:gd name="connsiteX0" fmla="*/ 7908 w 7908"/>
              <a:gd name="connsiteY0" fmla="*/ 4694 h 10000"/>
              <a:gd name="connsiteX1" fmla="*/ 6575 w 7908"/>
              <a:gd name="connsiteY1" fmla="*/ 188 h 10000"/>
              <a:gd name="connsiteX2" fmla="*/ 6546 w 7908"/>
              <a:gd name="connsiteY2" fmla="*/ 94 h 10000"/>
              <a:gd name="connsiteX3" fmla="*/ 6463 w 7908"/>
              <a:gd name="connsiteY3" fmla="*/ 0 h 10000"/>
              <a:gd name="connsiteX4" fmla="*/ 5935 w 7908"/>
              <a:gd name="connsiteY4" fmla="*/ 0 h 10000"/>
              <a:gd name="connsiteX5" fmla="*/ 0 w 7908"/>
              <a:gd name="connsiteY5" fmla="*/ 62 h 10000"/>
              <a:gd name="connsiteX6" fmla="*/ 0 w 7908"/>
              <a:gd name="connsiteY6" fmla="*/ 10000 h 10000"/>
              <a:gd name="connsiteX7" fmla="*/ 5935 w 7908"/>
              <a:gd name="connsiteY7" fmla="*/ 9952 h 10000"/>
              <a:gd name="connsiteX8" fmla="*/ 6463 w 7908"/>
              <a:gd name="connsiteY8" fmla="*/ 9952 h 10000"/>
              <a:gd name="connsiteX9" fmla="*/ 6546 w 7908"/>
              <a:gd name="connsiteY9" fmla="*/ 9859 h 10000"/>
              <a:gd name="connsiteX10" fmla="*/ 6575 w 7908"/>
              <a:gd name="connsiteY10" fmla="*/ 9764 h 10000"/>
              <a:gd name="connsiteX11" fmla="*/ 7908 w 7908"/>
              <a:gd name="connsiteY11" fmla="*/ 5258 h 10000"/>
              <a:gd name="connsiteX12" fmla="*/ 7908 w 7908"/>
              <a:gd name="connsiteY12" fmla="*/ 469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230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416" y="612648"/>
            <a:ext cx="6109096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0" name="Freeform 11"/>
          <p:cNvSpPr>
            <a:spLocks/>
          </p:cNvSpPr>
          <p:nvPr/>
        </p:nvSpPr>
        <p:spPr bwMode="auto">
          <a:xfrm flipV="1">
            <a:off x="58" y="4910660"/>
            <a:ext cx="1358356" cy="508005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48"/>
              <a:gd name="connsiteX1" fmla="*/ 8638 w 9946"/>
              <a:gd name="connsiteY1" fmla="*/ 189 h 10048"/>
              <a:gd name="connsiteX2" fmla="*/ 8610 w 9946"/>
              <a:gd name="connsiteY2" fmla="*/ 94 h 10048"/>
              <a:gd name="connsiteX3" fmla="*/ 8529 w 9946"/>
              <a:gd name="connsiteY3" fmla="*/ 0 h 10048"/>
              <a:gd name="connsiteX4" fmla="*/ 8011 w 9946"/>
              <a:gd name="connsiteY4" fmla="*/ 0 h 10048"/>
              <a:gd name="connsiteX5" fmla="*/ 136 w 9946"/>
              <a:gd name="connsiteY5" fmla="*/ 0 h 10048"/>
              <a:gd name="connsiteX6" fmla="*/ 0 w 9946"/>
              <a:gd name="connsiteY6" fmla="*/ 0 h 10048"/>
              <a:gd name="connsiteX7" fmla="*/ 0 w 9946"/>
              <a:gd name="connsiteY7" fmla="*/ 472 h 10048"/>
              <a:gd name="connsiteX8" fmla="*/ 0 w 9946"/>
              <a:gd name="connsiteY8" fmla="*/ 9434 h 10048"/>
              <a:gd name="connsiteX9" fmla="*/ 0 w 9946"/>
              <a:gd name="connsiteY9" fmla="*/ 10000 h 10048"/>
              <a:gd name="connsiteX10" fmla="*/ 136 w 9946"/>
              <a:gd name="connsiteY10" fmla="*/ 10000 h 10048"/>
              <a:gd name="connsiteX11" fmla="*/ 2188 w 9946"/>
              <a:gd name="connsiteY11" fmla="*/ 10048 h 10048"/>
              <a:gd name="connsiteX12" fmla="*/ 8011 w 9946"/>
              <a:gd name="connsiteY12" fmla="*/ 10000 h 10048"/>
              <a:gd name="connsiteX13" fmla="*/ 8529 w 9946"/>
              <a:gd name="connsiteY13" fmla="*/ 10000 h 10048"/>
              <a:gd name="connsiteX14" fmla="*/ 8610 w 9946"/>
              <a:gd name="connsiteY14" fmla="*/ 9906 h 10048"/>
              <a:gd name="connsiteX15" fmla="*/ 8638 w 9946"/>
              <a:gd name="connsiteY15" fmla="*/ 9811 h 10048"/>
              <a:gd name="connsiteX16" fmla="*/ 9946 w 9946"/>
              <a:gd name="connsiteY16" fmla="*/ 5283 h 10048"/>
              <a:gd name="connsiteX17" fmla="*/ 9946 w 9946"/>
              <a:gd name="connsiteY17" fmla="*/ 4717 h 10048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137 w 10000"/>
              <a:gd name="connsiteY6" fmla="*/ 0 h 10000"/>
              <a:gd name="connsiteX7" fmla="*/ 0 w 10000"/>
              <a:gd name="connsiteY7" fmla="*/ 0 h 10000"/>
              <a:gd name="connsiteX8" fmla="*/ 0 w 10000"/>
              <a:gd name="connsiteY8" fmla="*/ 470 h 10000"/>
              <a:gd name="connsiteX9" fmla="*/ 0 w 10000"/>
              <a:gd name="connsiteY9" fmla="*/ 9389 h 10000"/>
              <a:gd name="connsiteX10" fmla="*/ 0 w 10000"/>
              <a:gd name="connsiteY10" fmla="*/ 9952 h 10000"/>
              <a:gd name="connsiteX11" fmla="*/ 137 w 10000"/>
              <a:gd name="connsiteY11" fmla="*/ 9952 h 10000"/>
              <a:gd name="connsiteX12" fmla="*/ 2200 w 10000"/>
              <a:gd name="connsiteY12" fmla="*/ 10000 h 10000"/>
              <a:gd name="connsiteX13" fmla="*/ 8054 w 10000"/>
              <a:gd name="connsiteY13" fmla="*/ 9952 h 10000"/>
              <a:gd name="connsiteX14" fmla="*/ 8575 w 10000"/>
              <a:gd name="connsiteY14" fmla="*/ 9952 h 10000"/>
              <a:gd name="connsiteX15" fmla="*/ 8657 w 10000"/>
              <a:gd name="connsiteY15" fmla="*/ 9859 h 10000"/>
              <a:gd name="connsiteX16" fmla="*/ 8685 w 10000"/>
              <a:gd name="connsiteY16" fmla="*/ 9764 h 10000"/>
              <a:gd name="connsiteX17" fmla="*/ 10000 w 10000"/>
              <a:gd name="connsiteY17" fmla="*/ 5258 h 10000"/>
              <a:gd name="connsiteX18" fmla="*/ 10000 w 10000"/>
              <a:gd name="connsiteY18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0 h 10000"/>
              <a:gd name="connsiteX7" fmla="*/ 0 w 10000"/>
              <a:gd name="connsiteY7" fmla="*/ 470 h 10000"/>
              <a:gd name="connsiteX8" fmla="*/ 0 w 10000"/>
              <a:gd name="connsiteY8" fmla="*/ 9389 h 10000"/>
              <a:gd name="connsiteX9" fmla="*/ 0 w 10000"/>
              <a:gd name="connsiteY9" fmla="*/ 9952 h 10000"/>
              <a:gd name="connsiteX10" fmla="*/ 137 w 10000"/>
              <a:gd name="connsiteY10" fmla="*/ 9952 h 10000"/>
              <a:gd name="connsiteX11" fmla="*/ 2200 w 10000"/>
              <a:gd name="connsiteY11" fmla="*/ 10000 h 10000"/>
              <a:gd name="connsiteX12" fmla="*/ 8054 w 10000"/>
              <a:gd name="connsiteY12" fmla="*/ 9952 h 10000"/>
              <a:gd name="connsiteX13" fmla="*/ 8575 w 10000"/>
              <a:gd name="connsiteY13" fmla="*/ 9952 h 10000"/>
              <a:gd name="connsiteX14" fmla="*/ 8657 w 10000"/>
              <a:gd name="connsiteY14" fmla="*/ 9859 h 10000"/>
              <a:gd name="connsiteX15" fmla="*/ 8685 w 10000"/>
              <a:gd name="connsiteY15" fmla="*/ 9764 h 10000"/>
              <a:gd name="connsiteX16" fmla="*/ 10000 w 10000"/>
              <a:gd name="connsiteY16" fmla="*/ 5258 h 10000"/>
              <a:gd name="connsiteX17" fmla="*/ 10000 w 10000"/>
              <a:gd name="connsiteY17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470 h 10000"/>
              <a:gd name="connsiteX7" fmla="*/ 0 w 10000"/>
              <a:gd name="connsiteY7" fmla="*/ 9389 h 10000"/>
              <a:gd name="connsiteX8" fmla="*/ 0 w 10000"/>
              <a:gd name="connsiteY8" fmla="*/ 9952 h 10000"/>
              <a:gd name="connsiteX9" fmla="*/ 137 w 10000"/>
              <a:gd name="connsiteY9" fmla="*/ 9952 h 10000"/>
              <a:gd name="connsiteX10" fmla="*/ 2200 w 10000"/>
              <a:gd name="connsiteY10" fmla="*/ 10000 h 10000"/>
              <a:gd name="connsiteX11" fmla="*/ 8054 w 10000"/>
              <a:gd name="connsiteY11" fmla="*/ 9952 h 10000"/>
              <a:gd name="connsiteX12" fmla="*/ 8575 w 10000"/>
              <a:gd name="connsiteY12" fmla="*/ 9952 h 10000"/>
              <a:gd name="connsiteX13" fmla="*/ 8657 w 10000"/>
              <a:gd name="connsiteY13" fmla="*/ 9859 h 10000"/>
              <a:gd name="connsiteX14" fmla="*/ 8685 w 10000"/>
              <a:gd name="connsiteY14" fmla="*/ 9764 h 10000"/>
              <a:gd name="connsiteX15" fmla="*/ 10000 w 10000"/>
              <a:gd name="connsiteY15" fmla="*/ 5258 h 10000"/>
              <a:gd name="connsiteX16" fmla="*/ 10000 w 10000"/>
              <a:gd name="connsiteY16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9389 h 10000"/>
              <a:gd name="connsiteX7" fmla="*/ 0 w 10000"/>
              <a:gd name="connsiteY7" fmla="*/ 9952 h 10000"/>
              <a:gd name="connsiteX8" fmla="*/ 137 w 10000"/>
              <a:gd name="connsiteY8" fmla="*/ 9952 h 10000"/>
              <a:gd name="connsiteX9" fmla="*/ 2200 w 10000"/>
              <a:gd name="connsiteY9" fmla="*/ 10000 h 10000"/>
              <a:gd name="connsiteX10" fmla="*/ 8054 w 10000"/>
              <a:gd name="connsiteY10" fmla="*/ 9952 h 10000"/>
              <a:gd name="connsiteX11" fmla="*/ 8575 w 10000"/>
              <a:gd name="connsiteY11" fmla="*/ 9952 h 10000"/>
              <a:gd name="connsiteX12" fmla="*/ 8657 w 10000"/>
              <a:gd name="connsiteY12" fmla="*/ 9859 h 10000"/>
              <a:gd name="connsiteX13" fmla="*/ 8685 w 10000"/>
              <a:gd name="connsiteY13" fmla="*/ 9764 h 10000"/>
              <a:gd name="connsiteX14" fmla="*/ 10000 w 10000"/>
              <a:gd name="connsiteY14" fmla="*/ 5258 h 10000"/>
              <a:gd name="connsiteX15" fmla="*/ 10000 w 10000"/>
              <a:gd name="connsiteY15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9952 h 10000"/>
              <a:gd name="connsiteX7" fmla="*/ 137 w 10000"/>
              <a:gd name="connsiteY7" fmla="*/ 9952 h 10000"/>
              <a:gd name="connsiteX8" fmla="*/ 2200 w 10000"/>
              <a:gd name="connsiteY8" fmla="*/ 10000 h 10000"/>
              <a:gd name="connsiteX9" fmla="*/ 8054 w 10000"/>
              <a:gd name="connsiteY9" fmla="*/ 9952 h 10000"/>
              <a:gd name="connsiteX10" fmla="*/ 8575 w 10000"/>
              <a:gd name="connsiteY10" fmla="*/ 9952 h 10000"/>
              <a:gd name="connsiteX11" fmla="*/ 8657 w 10000"/>
              <a:gd name="connsiteY11" fmla="*/ 9859 h 10000"/>
              <a:gd name="connsiteX12" fmla="*/ 8685 w 10000"/>
              <a:gd name="connsiteY12" fmla="*/ 9764 h 10000"/>
              <a:gd name="connsiteX13" fmla="*/ 10000 w 10000"/>
              <a:gd name="connsiteY13" fmla="*/ 5258 h 10000"/>
              <a:gd name="connsiteX14" fmla="*/ 10000 w 10000"/>
              <a:gd name="connsiteY14" fmla="*/ 4694 h 10000"/>
              <a:gd name="connsiteX0" fmla="*/ 9863 w 9863"/>
              <a:gd name="connsiteY0" fmla="*/ 4694 h 10000"/>
              <a:gd name="connsiteX1" fmla="*/ 8548 w 9863"/>
              <a:gd name="connsiteY1" fmla="*/ 188 h 10000"/>
              <a:gd name="connsiteX2" fmla="*/ 8520 w 9863"/>
              <a:gd name="connsiteY2" fmla="*/ 94 h 10000"/>
              <a:gd name="connsiteX3" fmla="*/ 8438 w 9863"/>
              <a:gd name="connsiteY3" fmla="*/ 0 h 10000"/>
              <a:gd name="connsiteX4" fmla="*/ 7917 w 9863"/>
              <a:gd name="connsiteY4" fmla="*/ 0 h 10000"/>
              <a:gd name="connsiteX5" fmla="*/ 2063 w 9863"/>
              <a:gd name="connsiteY5" fmla="*/ 62 h 10000"/>
              <a:gd name="connsiteX6" fmla="*/ 0 w 9863"/>
              <a:gd name="connsiteY6" fmla="*/ 9952 h 10000"/>
              <a:gd name="connsiteX7" fmla="*/ 2063 w 9863"/>
              <a:gd name="connsiteY7" fmla="*/ 10000 h 10000"/>
              <a:gd name="connsiteX8" fmla="*/ 7917 w 9863"/>
              <a:gd name="connsiteY8" fmla="*/ 9952 h 10000"/>
              <a:gd name="connsiteX9" fmla="*/ 8438 w 9863"/>
              <a:gd name="connsiteY9" fmla="*/ 9952 h 10000"/>
              <a:gd name="connsiteX10" fmla="*/ 8520 w 9863"/>
              <a:gd name="connsiteY10" fmla="*/ 9859 h 10000"/>
              <a:gd name="connsiteX11" fmla="*/ 8548 w 9863"/>
              <a:gd name="connsiteY11" fmla="*/ 9764 h 10000"/>
              <a:gd name="connsiteX12" fmla="*/ 9863 w 9863"/>
              <a:gd name="connsiteY12" fmla="*/ 5258 h 10000"/>
              <a:gd name="connsiteX13" fmla="*/ 9863 w 9863"/>
              <a:gd name="connsiteY13" fmla="*/ 4694 h 10000"/>
              <a:gd name="connsiteX0" fmla="*/ 7908 w 7908"/>
              <a:gd name="connsiteY0" fmla="*/ 4694 h 10000"/>
              <a:gd name="connsiteX1" fmla="*/ 6575 w 7908"/>
              <a:gd name="connsiteY1" fmla="*/ 188 h 10000"/>
              <a:gd name="connsiteX2" fmla="*/ 6546 w 7908"/>
              <a:gd name="connsiteY2" fmla="*/ 94 h 10000"/>
              <a:gd name="connsiteX3" fmla="*/ 6463 w 7908"/>
              <a:gd name="connsiteY3" fmla="*/ 0 h 10000"/>
              <a:gd name="connsiteX4" fmla="*/ 5935 w 7908"/>
              <a:gd name="connsiteY4" fmla="*/ 0 h 10000"/>
              <a:gd name="connsiteX5" fmla="*/ 0 w 7908"/>
              <a:gd name="connsiteY5" fmla="*/ 62 h 10000"/>
              <a:gd name="connsiteX6" fmla="*/ 0 w 7908"/>
              <a:gd name="connsiteY6" fmla="*/ 10000 h 10000"/>
              <a:gd name="connsiteX7" fmla="*/ 5935 w 7908"/>
              <a:gd name="connsiteY7" fmla="*/ 9952 h 10000"/>
              <a:gd name="connsiteX8" fmla="*/ 6463 w 7908"/>
              <a:gd name="connsiteY8" fmla="*/ 9952 h 10000"/>
              <a:gd name="connsiteX9" fmla="*/ 6546 w 7908"/>
              <a:gd name="connsiteY9" fmla="*/ 9859 h 10000"/>
              <a:gd name="connsiteX10" fmla="*/ 6575 w 7908"/>
              <a:gd name="connsiteY10" fmla="*/ 9764 h 10000"/>
              <a:gd name="connsiteX11" fmla="*/ 7908 w 7908"/>
              <a:gd name="connsiteY11" fmla="*/ 5258 h 10000"/>
              <a:gd name="connsiteX12" fmla="*/ 7908 w 7908"/>
              <a:gd name="connsiteY12" fmla="*/ 469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181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誤問題形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 flipV="1">
            <a:off x="58" y="4910660"/>
            <a:ext cx="1358356" cy="508005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48"/>
              <a:gd name="connsiteX1" fmla="*/ 8638 w 9946"/>
              <a:gd name="connsiteY1" fmla="*/ 189 h 10048"/>
              <a:gd name="connsiteX2" fmla="*/ 8610 w 9946"/>
              <a:gd name="connsiteY2" fmla="*/ 94 h 10048"/>
              <a:gd name="connsiteX3" fmla="*/ 8529 w 9946"/>
              <a:gd name="connsiteY3" fmla="*/ 0 h 10048"/>
              <a:gd name="connsiteX4" fmla="*/ 8011 w 9946"/>
              <a:gd name="connsiteY4" fmla="*/ 0 h 10048"/>
              <a:gd name="connsiteX5" fmla="*/ 136 w 9946"/>
              <a:gd name="connsiteY5" fmla="*/ 0 h 10048"/>
              <a:gd name="connsiteX6" fmla="*/ 0 w 9946"/>
              <a:gd name="connsiteY6" fmla="*/ 0 h 10048"/>
              <a:gd name="connsiteX7" fmla="*/ 0 w 9946"/>
              <a:gd name="connsiteY7" fmla="*/ 472 h 10048"/>
              <a:gd name="connsiteX8" fmla="*/ 0 w 9946"/>
              <a:gd name="connsiteY8" fmla="*/ 9434 h 10048"/>
              <a:gd name="connsiteX9" fmla="*/ 0 w 9946"/>
              <a:gd name="connsiteY9" fmla="*/ 10000 h 10048"/>
              <a:gd name="connsiteX10" fmla="*/ 136 w 9946"/>
              <a:gd name="connsiteY10" fmla="*/ 10000 h 10048"/>
              <a:gd name="connsiteX11" fmla="*/ 2188 w 9946"/>
              <a:gd name="connsiteY11" fmla="*/ 10048 h 10048"/>
              <a:gd name="connsiteX12" fmla="*/ 8011 w 9946"/>
              <a:gd name="connsiteY12" fmla="*/ 10000 h 10048"/>
              <a:gd name="connsiteX13" fmla="*/ 8529 w 9946"/>
              <a:gd name="connsiteY13" fmla="*/ 10000 h 10048"/>
              <a:gd name="connsiteX14" fmla="*/ 8610 w 9946"/>
              <a:gd name="connsiteY14" fmla="*/ 9906 h 10048"/>
              <a:gd name="connsiteX15" fmla="*/ 8638 w 9946"/>
              <a:gd name="connsiteY15" fmla="*/ 9811 h 10048"/>
              <a:gd name="connsiteX16" fmla="*/ 9946 w 9946"/>
              <a:gd name="connsiteY16" fmla="*/ 5283 h 10048"/>
              <a:gd name="connsiteX17" fmla="*/ 9946 w 9946"/>
              <a:gd name="connsiteY17" fmla="*/ 4717 h 10048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137 w 10000"/>
              <a:gd name="connsiteY6" fmla="*/ 0 h 10000"/>
              <a:gd name="connsiteX7" fmla="*/ 0 w 10000"/>
              <a:gd name="connsiteY7" fmla="*/ 0 h 10000"/>
              <a:gd name="connsiteX8" fmla="*/ 0 w 10000"/>
              <a:gd name="connsiteY8" fmla="*/ 470 h 10000"/>
              <a:gd name="connsiteX9" fmla="*/ 0 w 10000"/>
              <a:gd name="connsiteY9" fmla="*/ 9389 h 10000"/>
              <a:gd name="connsiteX10" fmla="*/ 0 w 10000"/>
              <a:gd name="connsiteY10" fmla="*/ 9952 h 10000"/>
              <a:gd name="connsiteX11" fmla="*/ 137 w 10000"/>
              <a:gd name="connsiteY11" fmla="*/ 9952 h 10000"/>
              <a:gd name="connsiteX12" fmla="*/ 2200 w 10000"/>
              <a:gd name="connsiteY12" fmla="*/ 10000 h 10000"/>
              <a:gd name="connsiteX13" fmla="*/ 8054 w 10000"/>
              <a:gd name="connsiteY13" fmla="*/ 9952 h 10000"/>
              <a:gd name="connsiteX14" fmla="*/ 8575 w 10000"/>
              <a:gd name="connsiteY14" fmla="*/ 9952 h 10000"/>
              <a:gd name="connsiteX15" fmla="*/ 8657 w 10000"/>
              <a:gd name="connsiteY15" fmla="*/ 9859 h 10000"/>
              <a:gd name="connsiteX16" fmla="*/ 8685 w 10000"/>
              <a:gd name="connsiteY16" fmla="*/ 9764 h 10000"/>
              <a:gd name="connsiteX17" fmla="*/ 10000 w 10000"/>
              <a:gd name="connsiteY17" fmla="*/ 5258 h 10000"/>
              <a:gd name="connsiteX18" fmla="*/ 10000 w 10000"/>
              <a:gd name="connsiteY18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0 h 10000"/>
              <a:gd name="connsiteX7" fmla="*/ 0 w 10000"/>
              <a:gd name="connsiteY7" fmla="*/ 470 h 10000"/>
              <a:gd name="connsiteX8" fmla="*/ 0 w 10000"/>
              <a:gd name="connsiteY8" fmla="*/ 9389 h 10000"/>
              <a:gd name="connsiteX9" fmla="*/ 0 w 10000"/>
              <a:gd name="connsiteY9" fmla="*/ 9952 h 10000"/>
              <a:gd name="connsiteX10" fmla="*/ 137 w 10000"/>
              <a:gd name="connsiteY10" fmla="*/ 9952 h 10000"/>
              <a:gd name="connsiteX11" fmla="*/ 2200 w 10000"/>
              <a:gd name="connsiteY11" fmla="*/ 10000 h 10000"/>
              <a:gd name="connsiteX12" fmla="*/ 8054 w 10000"/>
              <a:gd name="connsiteY12" fmla="*/ 9952 h 10000"/>
              <a:gd name="connsiteX13" fmla="*/ 8575 w 10000"/>
              <a:gd name="connsiteY13" fmla="*/ 9952 h 10000"/>
              <a:gd name="connsiteX14" fmla="*/ 8657 w 10000"/>
              <a:gd name="connsiteY14" fmla="*/ 9859 h 10000"/>
              <a:gd name="connsiteX15" fmla="*/ 8685 w 10000"/>
              <a:gd name="connsiteY15" fmla="*/ 9764 h 10000"/>
              <a:gd name="connsiteX16" fmla="*/ 10000 w 10000"/>
              <a:gd name="connsiteY16" fmla="*/ 5258 h 10000"/>
              <a:gd name="connsiteX17" fmla="*/ 10000 w 10000"/>
              <a:gd name="connsiteY17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470 h 10000"/>
              <a:gd name="connsiteX7" fmla="*/ 0 w 10000"/>
              <a:gd name="connsiteY7" fmla="*/ 9389 h 10000"/>
              <a:gd name="connsiteX8" fmla="*/ 0 w 10000"/>
              <a:gd name="connsiteY8" fmla="*/ 9952 h 10000"/>
              <a:gd name="connsiteX9" fmla="*/ 137 w 10000"/>
              <a:gd name="connsiteY9" fmla="*/ 9952 h 10000"/>
              <a:gd name="connsiteX10" fmla="*/ 2200 w 10000"/>
              <a:gd name="connsiteY10" fmla="*/ 10000 h 10000"/>
              <a:gd name="connsiteX11" fmla="*/ 8054 w 10000"/>
              <a:gd name="connsiteY11" fmla="*/ 9952 h 10000"/>
              <a:gd name="connsiteX12" fmla="*/ 8575 w 10000"/>
              <a:gd name="connsiteY12" fmla="*/ 9952 h 10000"/>
              <a:gd name="connsiteX13" fmla="*/ 8657 w 10000"/>
              <a:gd name="connsiteY13" fmla="*/ 9859 h 10000"/>
              <a:gd name="connsiteX14" fmla="*/ 8685 w 10000"/>
              <a:gd name="connsiteY14" fmla="*/ 9764 h 10000"/>
              <a:gd name="connsiteX15" fmla="*/ 10000 w 10000"/>
              <a:gd name="connsiteY15" fmla="*/ 5258 h 10000"/>
              <a:gd name="connsiteX16" fmla="*/ 10000 w 10000"/>
              <a:gd name="connsiteY16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9389 h 10000"/>
              <a:gd name="connsiteX7" fmla="*/ 0 w 10000"/>
              <a:gd name="connsiteY7" fmla="*/ 9952 h 10000"/>
              <a:gd name="connsiteX8" fmla="*/ 137 w 10000"/>
              <a:gd name="connsiteY8" fmla="*/ 9952 h 10000"/>
              <a:gd name="connsiteX9" fmla="*/ 2200 w 10000"/>
              <a:gd name="connsiteY9" fmla="*/ 10000 h 10000"/>
              <a:gd name="connsiteX10" fmla="*/ 8054 w 10000"/>
              <a:gd name="connsiteY10" fmla="*/ 9952 h 10000"/>
              <a:gd name="connsiteX11" fmla="*/ 8575 w 10000"/>
              <a:gd name="connsiteY11" fmla="*/ 9952 h 10000"/>
              <a:gd name="connsiteX12" fmla="*/ 8657 w 10000"/>
              <a:gd name="connsiteY12" fmla="*/ 9859 h 10000"/>
              <a:gd name="connsiteX13" fmla="*/ 8685 w 10000"/>
              <a:gd name="connsiteY13" fmla="*/ 9764 h 10000"/>
              <a:gd name="connsiteX14" fmla="*/ 10000 w 10000"/>
              <a:gd name="connsiteY14" fmla="*/ 5258 h 10000"/>
              <a:gd name="connsiteX15" fmla="*/ 10000 w 10000"/>
              <a:gd name="connsiteY15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9952 h 10000"/>
              <a:gd name="connsiteX7" fmla="*/ 137 w 10000"/>
              <a:gd name="connsiteY7" fmla="*/ 9952 h 10000"/>
              <a:gd name="connsiteX8" fmla="*/ 2200 w 10000"/>
              <a:gd name="connsiteY8" fmla="*/ 10000 h 10000"/>
              <a:gd name="connsiteX9" fmla="*/ 8054 w 10000"/>
              <a:gd name="connsiteY9" fmla="*/ 9952 h 10000"/>
              <a:gd name="connsiteX10" fmla="*/ 8575 w 10000"/>
              <a:gd name="connsiteY10" fmla="*/ 9952 h 10000"/>
              <a:gd name="connsiteX11" fmla="*/ 8657 w 10000"/>
              <a:gd name="connsiteY11" fmla="*/ 9859 h 10000"/>
              <a:gd name="connsiteX12" fmla="*/ 8685 w 10000"/>
              <a:gd name="connsiteY12" fmla="*/ 9764 h 10000"/>
              <a:gd name="connsiteX13" fmla="*/ 10000 w 10000"/>
              <a:gd name="connsiteY13" fmla="*/ 5258 h 10000"/>
              <a:gd name="connsiteX14" fmla="*/ 10000 w 10000"/>
              <a:gd name="connsiteY14" fmla="*/ 4694 h 10000"/>
              <a:gd name="connsiteX0" fmla="*/ 9863 w 9863"/>
              <a:gd name="connsiteY0" fmla="*/ 4694 h 10000"/>
              <a:gd name="connsiteX1" fmla="*/ 8548 w 9863"/>
              <a:gd name="connsiteY1" fmla="*/ 188 h 10000"/>
              <a:gd name="connsiteX2" fmla="*/ 8520 w 9863"/>
              <a:gd name="connsiteY2" fmla="*/ 94 h 10000"/>
              <a:gd name="connsiteX3" fmla="*/ 8438 w 9863"/>
              <a:gd name="connsiteY3" fmla="*/ 0 h 10000"/>
              <a:gd name="connsiteX4" fmla="*/ 7917 w 9863"/>
              <a:gd name="connsiteY4" fmla="*/ 0 h 10000"/>
              <a:gd name="connsiteX5" fmla="*/ 2063 w 9863"/>
              <a:gd name="connsiteY5" fmla="*/ 62 h 10000"/>
              <a:gd name="connsiteX6" fmla="*/ 0 w 9863"/>
              <a:gd name="connsiteY6" fmla="*/ 9952 h 10000"/>
              <a:gd name="connsiteX7" fmla="*/ 2063 w 9863"/>
              <a:gd name="connsiteY7" fmla="*/ 10000 h 10000"/>
              <a:gd name="connsiteX8" fmla="*/ 7917 w 9863"/>
              <a:gd name="connsiteY8" fmla="*/ 9952 h 10000"/>
              <a:gd name="connsiteX9" fmla="*/ 8438 w 9863"/>
              <a:gd name="connsiteY9" fmla="*/ 9952 h 10000"/>
              <a:gd name="connsiteX10" fmla="*/ 8520 w 9863"/>
              <a:gd name="connsiteY10" fmla="*/ 9859 h 10000"/>
              <a:gd name="connsiteX11" fmla="*/ 8548 w 9863"/>
              <a:gd name="connsiteY11" fmla="*/ 9764 h 10000"/>
              <a:gd name="connsiteX12" fmla="*/ 9863 w 9863"/>
              <a:gd name="connsiteY12" fmla="*/ 5258 h 10000"/>
              <a:gd name="connsiteX13" fmla="*/ 9863 w 9863"/>
              <a:gd name="connsiteY13" fmla="*/ 4694 h 10000"/>
              <a:gd name="connsiteX0" fmla="*/ 7908 w 7908"/>
              <a:gd name="connsiteY0" fmla="*/ 4694 h 10000"/>
              <a:gd name="connsiteX1" fmla="*/ 6575 w 7908"/>
              <a:gd name="connsiteY1" fmla="*/ 188 h 10000"/>
              <a:gd name="connsiteX2" fmla="*/ 6546 w 7908"/>
              <a:gd name="connsiteY2" fmla="*/ 94 h 10000"/>
              <a:gd name="connsiteX3" fmla="*/ 6463 w 7908"/>
              <a:gd name="connsiteY3" fmla="*/ 0 h 10000"/>
              <a:gd name="connsiteX4" fmla="*/ 5935 w 7908"/>
              <a:gd name="connsiteY4" fmla="*/ 0 h 10000"/>
              <a:gd name="connsiteX5" fmla="*/ 0 w 7908"/>
              <a:gd name="connsiteY5" fmla="*/ 62 h 10000"/>
              <a:gd name="connsiteX6" fmla="*/ 0 w 7908"/>
              <a:gd name="connsiteY6" fmla="*/ 10000 h 10000"/>
              <a:gd name="connsiteX7" fmla="*/ 5935 w 7908"/>
              <a:gd name="connsiteY7" fmla="*/ 9952 h 10000"/>
              <a:gd name="connsiteX8" fmla="*/ 6463 w 7908"/>
              <a:gd name="connsiteY8" fmla="*/ 9952 h 10000"/>
              <a:gd name="connsiteX9" fmla="*/ 6546 w 7908"/>
              <a:gd name="connsiteY9" fmla="*/ 9859 h 10000"/>
              <a:gd name="connsiteX10" fmla="*/ 6575 w 7908"/>
              <a:gd name="connsiteY10" fmla="*/ 9764 h 10000"/>
              <a:gd name="connsiteX11" fmla="*/ 7908 w 7908"/>
              <a:gd name="connsiteY11" fmla="*/ 5258 h 10000"/>
              <a:gd name="connsiteX12" fmla="*/ 7908 w 7908"/>
              <a:gd name="connsiteY12" fmla="*/ 469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271637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 flipV="1">
            <a:off x="58" y="711194"/>
            <a:ext cx="1358356" cy="508005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48"/>
              <a:gd name="connsiteX1" fmla="*/ 8638 w 9946"/>
              <a:gd name="connsiteY1" fmla="*/ 189 h 10048"/>
              <a:gd name="connsiteX2" fmla="*/ 8610 w 9946"/>
              <a:gd name="connsiteY2" fmla="*/ 94 h 10048"/>
              <a:gd name="connsiteX3" fmla="*/ 8529 w 9946"/>
              <a:gd name="connsiteY3" fmla="*/ 0 h 10048"/>
              <a:gd name="connsiteX4" fmla="*/ 8011 w 9946"/>
              <a:gd name="connsiteY4" fmla="*/ 0 h 10048"/>
              <a:gd name="connsiteX5" fmla="*/ 136 w 9946"/>
              <a:gd name="connsiteY5" fmla="*/ 0 h 10048"/>
              <a:gd name="connsiteX6" fmla="*/ 0 w 9946"/>
              <a:gd name="connsiteY6" fmla="*/ 0 h 10048"/>
              <a:gd name="connsiteX7" fmla="*/ 0 w 9946"/>
              <a:gd name="connsiteY7" fmla="*/ 472 h 10048"/>
              <a:gd name="connsiteX8" fmla="*/ 0 w 9946"/>
              <a:gd name="connsiteY8" fmla="*/ 9434 h 10048"/>
              <a:gd name="connsiteX9" fmla="*/ 0 w 9946"/>
              <a:gd name="connsiteY9" fmla="*/ 10000 h 10048"/>
              <a:gd name="connsiteX10" fmla="*/ 136 w 9946"/>
              <a:gd name="connsiteY10" fmla="*/ 10000 h 10048"/>
              <a:gd name="connsiteX11" fmla="*/ 2188 w 9946"/>
              <a:gd name="connsiteY11" fmla="*/ 10048 h 10048"/>
              <a:gd name="connsiteX12" fmla="*/ 8011 w 9946"/>
              <a:gd name="connsiteY12" fmla="*/ 10000 h 10048"/>
              <a:gd name="connsiteX13" fmla="*/ 8529 w 9946"/>
              <a:gd name="connsiteY13" fmla="*/ 10000 h 10048"/>
              <a:gd name="connsiteX14" fmla="*/ 8610 w 9946"/>
              <a:gd name="connsiteY14" fmla="*/ 9906 h 10048"/>
              <a:gd name="connsiteX15" fmla="*/ 8638 w 9946"/>
              <a:gd name="connsiteY15" fmla="*/ 9811 h 10048"/>
              <a:gd name="connsiteX16" fmla="*/ 9946 w 9946"/>
              <a:gd name="connsiteY16" fmla="*/ 5283 h 10048"/>
              <a:gd name="connsiteX17" fmla="*/ 9946 w 9946"/>
              <a:gd name="connsiteY17" fmla="*/ 4717 h 10048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137 w 10000"/>
              <a:gd name="connsiteY6" fmla="*/ 0 h 10000"/>
              <a:gd name="connsiteX7" fmla="*/ 0 w 10000"/>
              <a:gd name="connsiteY7" fmla="*/ 0 h 10000"/>
              <a:gd name="connsiteX8" fmla="*/ 0 w 10000"/>
              <a:gd name="connsiteY8" fmla="*/ 470 h 10000"/>
              <a:gd name="connsiteX9" fmla="*/ 0 w 10000"/>
              <a:gd name="connsiteY9" fmla="*/ 9389 h 10000"/>
              <a:gd name="connsiteX10" fmla="*/ 0 w 10000"/>
              <a:gd name="connsiteY10" fmla="*/ 9952 h 10000"/>
              <a:gd name="connsiteX11" fmla="*/ 137 w 10000"/>
              <a:gd name="connsiteY11" fmla="*/ 9952 h 10000"/>
              <a:gd name="connsiteX12" fmla="*/ 2200 w 10000"/>
              <a:gd name="connsiteY12" fmla="*/ 10000 h 10000"/>
              <a:gd name="connsiteX13" fmla="*/ 8054 w 10000"/>
              <a:gd name="connsiteY13" fmla="*/ 9952 h 10000"/>
              <a:gd name="connsiteX14" fmla="*/ 8575 w 10000"/>
              <a:gd name="connsiteY14" fmla="*/ 9952 h 10000"/>
              <a:gd name="connsiteX15" fmla="*/ 8657 w 10000"/>
              <a:gd name="connsiteY15" fmla="*/ 9859 h 10000"/>
              <a:gd name="connsiteX16" fmla="*/ 8685 w 10000"/>
              <a:gd name="connsiteY16" fmla="*/ 9764 h 10000"/>
              <a:gd name="connsiteX17" fmla="*/ 10000 w 10000"/>
              <a:gd name="connsiteY17" fmla="*/ 5258 h 10000"/>
              <a:gd name="connsiteX18" fmla="*/ 10000 w 10000"/>
              <a:gd name="connsiteY18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0 h 10000"/>
              <a:gd name="connsiteX7" fmla="*/ 0 w 10000"/>
              <a:gd name="connsiteY7" fmla="*/ 470 h 10000"/>
              <a:gd name="connsiteX8" fmla="*/ 0 w 10000"/>
              <a:gd name="connsiteY8" fmla="*/ 9389 h 10000"/>
              <a:gd name="connsiteX9" fmla="*/ 0 w 10000"/>
              <a:gd name="connsiteY9" fmla="*/ 9952 h 10000"/>
              <a:gd name="connsiteX10" fmla="*/ 137 w 10000"/>
              <a:gd name="connsiteY10" fmla="*/ 9952 h 10000"/>
              <a:gd name="connsiteX11" fmla="*/ 2200 w 10000"/>
              <a:gd name="connsiteY11" fmla="*/ 10000 h 10000"/>
              <a:gd name="connsiteX12" fmla="*/ 8054 w 10000"/>
              <a:gd name="connsiteY12" fmla="*/ 9952 h 10000"/>
              <a:gd name="connsiteX13" fmla="*/ 8575 w 10000"/>
              <a:gd name="connsiteY13" fmla="*/ 9952 h 10000"/>
              <a:gd name="connsiteX14" fmla="*/ 8657 w 10000"/>
              <a:gd name="connsiteY14" fmla="*/ 9859 h 10000"/>
              <a:gd name="connsiteX15" fmla="*/ 8685 w 10000"/>
              <a:gd name="connsiteY15" fmla="*/ 9764 h 10000"/>
              <a:gd name="connsiteX16" fmla="*/ 10000 w 10000"/>
              <a:gd name="connsiteY16" fmla="*/ 5258 h 10000"/>
              <a:gd name="connsiteX17" fmla="*/ 10000 w 10000"/>
              <a:gd name="connsiteY17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470 h 10000"/>
              <a:gd name="connsiteX7" fmla="*/ 0 w 10000"/>
              <a:gd name="connsiteY7" fmla="*/ 9389 h 10000"/>
              <a:gd name="connsiteX8" fmla="*/ 0 w 10000"/>
              <a:gd name="connsiteY8" fmla="*/ 9952 h 10000"/>
              <a:gd name="connsiteX9" fmla="*/ 137 w 10000"/>
              <a:gd name="connsiteY9" fmla="*/ 9952 h 10000"/>
              <a:gd name="connsiteX10" fmla="*/ 2200 w 10000"/>
              <a:gd name="connsiteY10" fmla="*/ 10000 h 10000"/>
              <a:gd name="connsiteX11" fmla="*/ 8054 w 10000"/>
              <a:gd name="connsiteY11" fmla="*/ 9952 h 10000"/>
              <a:gd name="connsiteX12" fmla="*/ 8575 w 10000"/>
              <a:gd name="connsiteY12" fmla="*/ 9952 h 10000"/>
              <a:gd name="connsiteX13" fmla="*/ 8657 w 10000"/>
              <a:gd name="connsiteY13" fmla="*/ 9859 h 10000"/>
              <a:gd name="connsiteX14" fmla="*/ 8685 w 10000"/>
              <a:gd name="connsiteY14" fmla="*/ 9764 h 10000"/>
              <a:gd name="connsiteX15" fmla="*/ 10000 w 10000"/>
              <a:gd name="connsiteY15" fmla="*/ 5258 h 10000"/>
              <a:gd name="connsiteX16" fmla="*/ 10000 w 10000"/>
              <a:gd name="connsiteY16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9389 h 10000"/>
              <a:gd name="connsiteX7" fmla="*/ 0 w 10000"/>
              <a:gd name="connsiteY7" fmla="*/ 9952 h 10000"/>
              <a:gd name="connsiteX8" fmla="*/ 137 w 10000"/>
              <a:gd name="connsiteY8" fmla="*/ 9952 h 10000"/>
              <a:gd name="connsiteX9" fmla="*/ 2200 w 10000"/>
              <a:gd name="connsiteY9" fmla="*/ 10000 h 10000"/>
              <a:gd name="connsiteX10" fmla="*/ 8054 w 10000"/>
              <a:gd name="connsiteY10" fmla="*/ 9952 h 10000"/>
              <a:gd name="connsiteX11" fmla="*/ 8575 w 10000"/>
              <a:gd name="connsiteY11" fmla="*/ 9952 h 10000"/>
              <a:gd name="connsiteX12" fmla="*/ 8657 w 10000"/>
              <a:gd name="connsiteY12" fmla="*/ 9859 h 10000"/>
              <a:gd name="connsiteX13" fmla="*/ 8685 w 10000"/>
              <a:gd name="connsiteY13" fmla="*/ 9764 h 10000"/>
              <a:gd name="connsiteX14" fmla="*/ 10000 w 10000"/>
              <a:gd name="connsiteY14" fmla="*/ 5258 h 10000"/>
              <a:gd name="connsiteX15" fmla="*/ 10000 w 10000"/>
              <a:gd name="connsiteY15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9952 h 10000"/>
              <a:gd name="connsiteX7" fmla="*/ 137 w 10000"/>
              <a:gd name="connsiteY7" fmla="*/ 9952 h 10000"/>
              <a:gd name="connsiteX8" fmla="*/ 2200 w 10000"/>
              <a:gd name="connsiteY8" fmla="*/ 10000 h 10000"/>
              <a:gd name="connsiteX9" fmla="*/ 8054 w 10000"/>
              <a:gd name="connsiteY9" fmla="*/ 9952 h 10000"/>
              <a:gd name="connsiteX10" fmla="*/ 8575 w 10000"/>
              <a:gd name="connsiteY10" fmla="*/ 9952 h 10000"/>
              <a:gd name="connsiteX11" fmla="*/ 8657 w 10000"/>
              <a:gd name="connsiteY11" fmla="*/ 9859 h 10000"/>
              <a:gd name="connsiteX12" fmla="*/ 8685 w 10000"/>
              <a:gd name="connsiteY12" fmla="*/ 9764 h 10000"/>
              <a:gd name="connsiteX13" fmla="*/ 10000 w 10000"/>
              <a:gd name="connsiteY13" fmla="*/ 5258 h 10000"/>
              <a:gd name="connsiteX14" fmla="*/ 10000 w 10000"/>
              <a:gd name="connsiteY14" fmla="*/ 4694 h 10000"/>
              <a:gd name="connsiteX0" fmla="*/ 9863 w 9863"/>
              <a:gd name="connsiteY0" fmla="*/ 4694 h 10000"/>
              <a:gd name="connsiteX1" fmla="*/ 8548 w 9863"/>
              <a:gd name="connsiteY1" fmla="*/ 188 h 10000"/>
              <a:gd name="connsiteX2" fmla="*/ 8520 w 9863"/>
              <a:gd name="connsiteY2" fmla="*/ 94 h 10000"/>
              <a:gd name="connsiteX3" fmla="*/ 8438 w 9863"/>
              <a:gd name="connsiteY3" fmla="*/ 0 h 10000"/>
              <a:gd name="connsiteX4" fmla="*/ 7917 w 9863"/>
              <a:gd name="connsiteY4" fmla="*/ 0 h 10000"/>
              <a:gd name="connsiteX5" fmla="*/ 2063 w 9863"/>
              <a:gd name="connsiteY5" fmla="*/ 62 h 10000"/>
              <a:gd name="connsiteX6" fmla="*/ 0 w 9863"/>
              <a:gd name="connsiteY6" fmla="*/ 9952 h 10000"/>
              <a:gd name="connsiteX7" fmla="*/ 2063 w 9863"/>
              <a:gd name="connsiteY7" fmla="*/ 10000 h 10000"/>
              <a:gd name="connsiteX8" fmla="*/ 7917 w 9863"/>
              <a:gd name="connsiteY8" fmla="*/ 9952 h 10000"/>
              <a:gd name="connsiteX9" fmla="*/ 8438 w 9863"/>
              <a:gd name="connsiteY9" fmla="*/ 9952 h 10000"/>
              <a:gd name="connsiteX10" fmla="*/ 8520 w 9863"/>
              <a:gd name="connsiteY10" fmla="*/ 9859 h 10000"/>
              <a:gd name="connsiteX11" fmla="*/ 8548 w 9863"/>
              <a:gd name="connsiteY11" fmla="*/ 9764 h 10000"/>
              <a:gd name="connsiteX12" fmla="*/ 9863 w 9863"/>
              <a:gd name="connsiteY12" fmla="*/ 5258 h 10000"/>
              <a:gd name="connsiteX13" fmla="*/ 9863 w 9863"/>
              <a:gd name="connsiteY13" fmla="*/ 4694 h 10000"/>
              <a:gd name="connsiteX0" fmla="*/ 7908 w 7908"/>
              <a:gd name="connsiteY0" fmla="*/ 4694 h 10000"/>
              <a:gd name="connsiteX1" fmla="*/ 6575 w 7908"/>
              <a:gd name="connsiteY1" fmla="*/ 188 h 10000"/>
              <a:gd name="connsiteX2" fmla="*/ 6546 w 7908"/>
              <a:gd name="connsiteY2" fmla="*/ 94 h 10000"/>
              <a:gd name="connsiteX3" fmla="*/ 6463 w 7908"/>
              <a:gd name="connsiteY3" fmla="*/ 0 h 10000"/>
              <a:gd name="connsiteX4" fmla="*/ 5935 w 7908"/>
              <a:gd name="connsiteY4" fmla="*/ 0 h 10000"/>
              <a:gd name="connsiteX5" fmla="*/ 0 w 7908"/>
              <a:gd name="connsiteY5" fmla="*/ 62 h 10000"/>
              <a:gd name="connsiteX6" fmla="*/ 0 w 7908"/>
              <a:gd name="connsiteY6" fmla="*/ 10000 h 10000"/>
              <a:gd name="connsiteX7" fmla="*/ 5935 w 7908"/>
              <a:gd name="connsiteY7" fmla="*/ 9952 h 10000"/>
              <a:gd name="connsiteX8" fmla="*/ 6463 w 7908"/>
              <a:gd name="connsiteY8" fmla="*/ 9952 h 10000"/>
              <a:gd name="connsiteX9" fmla="*/ 6546 w 7908"/>
              <a:gd name="connsiteY9" fmla="*/ 9859 h 10000"/>
              <a:gd name="connsiteX10" fmla="*/ 6575 w 7908"/>
              <a:gd name="connsiteY10" fmla="*/ 9764 h 10000"/>
              <a:gd name="connsiteX11" fmla="*/ 7908 w 7908"/>
              <a:gd name="connsiteY11" fmla="*/ 5258 h 10000"/>
              <a:gd name="connsiteX12" fmla="*/ 7908 w 7908"/>
              <a:gd name="connsiteY12" fmla="*/ 469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597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 flipV="1">
            <a:off x="58" y="711194"/>
            <a:ext cx="1358356" cy="508005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48"/>
              <a:gd name="connsiteX1" fmla="*/ 8638 w 9946"/>
              <a:gd name="connsiteY1" fmla="*/ 189 h 10048"/>
              <a:gd name="connsiteX2" fmla="*/ 8610 w 9946"/>
              <a:gd name="connsiteY2" fmla="*/ 94 h 10048"/>
              <a:gd name="connsiteX3" fmla="*/ 8529 w 9946"/>
              <a:gd name="connsiteY3" fmla="*/ 0 h 10048"/>
              <a:gd name="connsiteX4" fmla="*/ 8011 w 9946"/>
              <a:gd name="connsiteY4" fmla="*/ 0 h 10048"/>
              <a:gd name="connsiteX5" fmla="*/ 136 w 9946"/>
              <a:gd name="connsiteY5" fmla="*/ 0 h 10048"/>
              <a:gd name="connsiteX6" fmla="*/ 0 w 9946"/>
              <a:gd name="connsiteY6" fmla="*/ 0 h 10048"/>
              <a:gd name="connsiteX7" fmla="*/ 0 w 9946"/>
              <a:gd name="connsiteY7" fmla="*/ 472 h 10048"/>
              <a:gd name="connsiteX8" fmla="*/ 0 w 9946"/>
              <a:gd name="connsiteY8" fmla="*/ 9434 h 10048"/>
              <a:gd name="connsiteX9" fmla="*/ 0 w 9946"/>
              <a:gd name="connsiteY9" fmla="*/ 10000 h 10048"/>
              <a:gd name="connsiteX10" fmla="*/ 136 w 9946"/>
              <a:gd name="connsiteY10" fmla="*/ 10000 h 10048"/>
              <a:gd name="connsiteX11" fmla="*/ 2188 w 9946"/>
              <a:gd name="connsiteY11" fmla="*/ 10048 h 10048"/>
              <a:gd name="connsiteX12" fmla="*/ 8011 w 9946"/>
              <a:gd name="connsiteY12" fmla="*/ 10000 h 10048"/>
              <a:gd name="connsiteX13" fmla="*/ 8529 w 9946"/>
              <a:gd name="connsiteY13" fmla="*/ 10000 h 10048"/>
              <a:gd name="connsiteX14" fmla="*/ 8610 w 9946"/>
              <a:gd name="connsiteY14" fmla="*/ 9906 h 10048"/>
              <a:gd name="connsiteX15" fmla="*/ 8638 w 9946"/>
              <a:gd name="connsiteY15" fmla="*/ 9811 h 10048"/>
              <a:gd name="connsiteX16" fmla="*/ 9946 w 9946"/>
              <a:gd name="connsiteY16" fmla="*/ 5283 h 10048"/>
              <a:gd name="connsiteX17" fmla="*/ 9946 w 9946"/>
              <a:gd name="connsiteY17" fmla="*/ 4717 h 10048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137 w 10000"/>
              <a:gd name="connsiteY6" fmla="*/ 0 h 10000"/>
              <a:gd name="connsiteX7" fmla="*/ 0 w 10000"/>
              <a:gd name="connsiteY7" fmla="*/ 0 h 10000"/>
              <a:gd name="connsiteX8" fmla="*/ 0 w 10000"/>
              <a:gd name="connsiteY8" fmla="*/ 470 h 10000"/>
              <a:gd name="connsiteX9" fmla="*/ 0 w 10000"/>
              <a:gd name="connsiteY9" fmla="*/ 9389 h 10000"/>
              <a:gd name="connsiteX10" fmla="*/ 0 w 10000"/>
              <a:gd name="connsiteY10" fmla="*/ 9952 h 10000"/>
              <a:gd name="connsiteX11" fmla="*/ 137 w 10000"/>
              <a:gd name="connsiteY11" fmla="*/ 9952 h 10000"/>
              <a:gd name="connsiteX12" fmla="*/ 2200 w 10000"/>
              <a:gd name="connsiteY12" fmla="*/ 10000 h 10000"/>
              <a:gd name="connsiteX13" fmla="*/ 8054 w 10000"/>
              <a:gd name="connsiteY13" fmla="*/ 9952 h 10000"/>
              <a:gd name="connsiteX14" fmla="*/ 8575 w 10000"/>
              <a:gd name="connsiteY14" fmla="*/ 9952 h 10000"/>
              <a:gd name="connsiteX15" fmla="*/ 8657 w 10000"/>
              <a:gd name="connsiteY15" fmla="*/ 9859 h 10000"/>
              <a:gd name="connsiteX16" fmla="*/ 8685 w 10000"/>
              <a:gd name="connsiteY16" fmla="*/ 9764 h 10000"/>
              <a:gd name="connsiteX17" fmla="*/ 10000 w 10000"/>
              <a:gd name="connsiteY17" fmla="*/ 5258 h 10000"/>
              <a:gd name="connsiteX18" fmla="*/ 10000 w 10000"/>
              <a:gd name="connsiteY18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0 h 10000"/>
              <a:gd name="connsiteX7" fmla="*/ 0 w 10000"/>
              <a:gd name="connsiteY7" fmla="*/ 470 h 10000"/>
              <a:gd name="connsiteX8" fmla="*/ 0 w 10000"/>
              <a:gd name="connsiteY8" fmla="*/ 9389 h 10000"/>
              <a:gd name="connsiteX9" fmla="*/ 0 w 10000"/>
              <a:gd name="connsiteY9" fmla="*/ 9952 h 10000"/>
              <a:gd name="connsiteX10" fmla="*/ 137 w 10000"/>
              <a:gd name="connsiteY10" fmla="*/ 9952 h 10000"/>
              <a:gd name="connsiteX11" fmla="*/ 2200 w 10000"/>
              <a:gd name="connsiteY11" fmla="*/ 10000 h 10000"/>
              <a:gd name="connsiteX12" fmla="*/ 8054 w 10000"/>
              <a:gd name="connsiteY12" fmla="*/ 9952 h 10000"/>
              <a:gd name="connsiteX13" fmla="*/ 8575 w 10000"/>
              <a:gd name="connsiteY13" fmla="*/ 9952 h 10000"/>
              <a:gd name="connsiteX14" fmla="*/ 8657 w 10000"/>
              <a:gd name="connsiteY14" fmla="*/ 9859 h 10000"/>
              <a:gd name="connsiteX15" fmla="*/ 8685 w 10000"/>
              <a:gd name="connsiteY15" fmla="*/ 9764 h 10000"/>
              <a:gd name="connsiteX16" fmla="*/ 10000 w 10000"/>
              <a:gd name="connsiteY16" fmla="*/ 5258 h 10000"/>
              <a:gd name="connsiteX17" fmla="*/ 10000 w 10000"/>
              <a:gd name="connsiteY17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470 h 10000"/>
              <a:gd name="connsiteX7" fmla="*/ 0 w 10000"/>
              <a:gd name="connsiteY7" fmla="*/ 9389 h 10000"/>
              <a:gd name="connsiteX8" fmla="*/ 0 w 10000"/>
              <a:gd name="connsiteY8" fmla="*/ 9952 h 10000"/>
              <a:gd name="connsiteX9" fmla="*/ 137 w 10000"/>
              <a:gd name="connsiteY9" fmla="*/ 9952 h 10000"/>
              <a:gd name="connsiteX10" fmla="*/ 2200 w 10000"/>
              <a:gd name="connsiteY10" fmla="*/ 10000 h 10000"/>
              <a:gd name="connsiteX11" fmla="*/ 8054 w 10000"/>
              <a:gd name="connsiteY11" fmla="*/ 9952 h 10000"/>
              <a:gd name="connsiteX12" fmla="*/ 8575 w 10000"/>
              <a:gd name="connsiteY12" fmla="*/ 9952 h 10000"/>
              <a:gd name="connsiteX13" fmla="*/ 8657 w 10000"/>
              <a:gd name="connsiteY13" fmla="*/ 9859 h 10000"/>
              <a:gd name="connsiteX14" fmla="*/ 8685 w 10000"/>
              <a:gd name="connsiteY14" fmla="*/ 9764 h 10000"/>
              <a:gd name="connsiteX15" fmla="*/ 10000 w 10000"/>
              <a:gd name="connsiteY15" fmla="*/ 5258 h 10000"/>
              <a:gd name="connsiteX16" fmla="*/ 10000 w 10000"/>
              <a:gd name="connsiteY16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9389 h 10000"/>
              <a:gd name="connsiteX7" fmla="*/ 0 w 10000"/>
              <a:gd name="connsiteY7" fmla="*/ 9952 h 10000"/>
              <a:gd name="connsiteX8" fmla="*/ 137 w 10000"/>
              <a:gd name="connsiteY8" fmla="*/ 9952 h 10000"/>
              <a:gd name="connsiteX9" fmla="*/ 2200 w 10000"/>
              <a:gd name="connsiteY9" fmla="*/ 10000 h 10000"/>
              <a:gd name="connsiteX10" fmla="*/ 8054 w 10000"/>
              <a:gd name="connsiteY10" fmla="*/ 9952 h 10000"/>
              <a:gd name="connsiteX11" fmla="*/ 8575 w 10000"/>
              <a:gd name="connsiteY11" fmla="*/ 9952 h 10000"/>
              <a:gd name="connsiteX12" fmla="*/ 8657 w 10000"/>
              <a:gd name="connsiteY12" fmla="*/ 9859 h 10000"/>
              <a:gd name="connsiteX13" fmla="*/ 8685 w 10000"/>
              <a:gd name="connsiteY13" fmla="*/ 9764 h 10000"/>
              <a:gd name="connsiteX14" fmla="*/ 10000 w 10000"/>
              <a:gd name="connsiteY14" fmla="*/ 5258 h 10000"/>
              <a:gd name="connsiteX15" fmla="*/ 10000 w 10000"/>
              <a:gd name="connsiteY15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9952 h 10000"/>
              <a:gd name="connsiteX7" fmla="*/ 137 w 10000"/>
              <a:gd name="connsiteY7" fmla="*/ 9952 h 10000"/>
              <a:gd name="connsiteX8" fmla="*/ 2200 w 10000"/>
              <a:gd name="connsiteY8" fmla="*/ 10000 h 10000"/>
              <a:gd name="connsiteX9" fmla="*/ 8054 w 10000"/>
              <a:gd name="connsiteY9" fmla="*/ 9952 h 10000"/>
              <a:gd name="connsiteX10" fmla="*/ 8575 w 10000"/>
              <a:gd name="connsiteY10" fmla="*/ 9952 h 10000"/>
              <a:gd name="connsiteX11" fmla="*/ 8657 w 10000"/>
              <a:gd name="connsiteY11" fmla="*/ 9859 h 10000"/>
              <a:gd name="connsiteX12" fmla="*/ 8685 w 10000"/>
              <a:gd name="connsiteY12" fmla="*/ 9764 h 10000"/>
              <a:gd name="connsiteX13" fmla="*/ 10000 w 10000"/>
              <a:gd name="connsiteY13" fmla="*/ 5258 h 10000"/>
              <a:gd name="connsiteX14" fmla="*/ 10000 w 10000"/>
              <a:gd name="connsiteY14" fmla="*/ 4694 h 10000"/>
              <a:gd name="connsiteX0" fmla="*/ 9863 w 9863"/>
              <a:gd name="connsiteY0" fmla="*/ 4694 h 10000"/>
              <a:gd name="connsiteX1" fmla="*/ 8548 w 9863"/>
              <a:gd name="connsiteY1" fmla="*/ 188 h 10000"/>
              <a:gd name="connsiteX2" fmla="*/ 8520 w 9863"/>
              <a:gd name="connsiteY2" fmla="*/ 94 h 10000"/>
              <a:gd name="connsiteX3" fmla="*/ 8438 w 9863"/>
              <a:gd name="connsiteY3" fmla="*/ 0 h 10000"/>
              <a:gd name="connsiteX4" fmla="*/ 7917 w 9863"/>
              <a:gd name="connsiteY4" fmla="*/ 0 h 10000"/>
              <a:gd name="connsiteX5" fmla="*/ 2063 w 9863"/>
              <a:gd name="connsiteY5" fmla="*/ 62 h 10000"/>
              <a:gd name="connsiteX6" fmla="*/ 0 w 9863"/>
              <a:gd name="connsiteY6" fmla="*/ 9952 h 10000"/>
              <a:gd name="connsiteX7" fmla="*/ 2063 w 9863"/>
              <a:gd name="connsiteY7" fmla="*/ 10000 h 10000"/>
              <a:gd name="connsiteX8" fmla="*/ 7917 w 9863"/>
              <a:gd name="connsiteY8" fmla="*/ 9952 h 10000"/>
              <a:gd name="connsiteX9" fmla="*/ 8438 w 9863"/>
              <a:gd name="connsiteY9" fmla="*/ 9952 h 10000"/>
              <a:gd name="connsiteX10" fmla="*/ 8520 w 9863"/>
              <a:gd name="connsiteY10" fmla="*/ 9859 h 10000"/>
              <a:gd name="connsiteX11" fmla="*/ 8548 w 9863"/>
              <a:gd name="connsiteY11" fmla="*/ 9764 h 10000"/>
              <a:gd name="connsiteX12" fmla="*/ 9863 w 9863"/>
              <a:gd name="connsiteY12" fmla="*/ 5258 h 10000"/>
              <a:gd name="connsiteX13" fmla="*/ 9863 w 9863"/>
              <a:gd name="connsiteY13" fmla="*/ 4694 h 10000"/>
              <a:gd name="connsiteX0" fmla="*/ 7908 w 7908"/>
              <a:gd name="connsiteY0" fmla="*/ 4694 h 10000"/>
              <a:gd name="connsiteX1" fmla="*/ 6575 w 7908"/>
              <a:gd name="connsiteY1" fmla="*/ 188 h 10000"/>
              <a:gd name="connsiteX2" fmla="*/ 6546 w 7908"/>
              <a:gd name="connsiteY2" fmla="*/ 94 h 10000"/>
              <a:gd name="connsiteX3" fmla="*/ 6463 w 7908"/>
              <a:gd name="connsiteY3" fmla="*/ 0 h 10000"/>
              <a:gd name="connsiteX4" fmla="*/ 5935 w 7908"/>
              <a:gd name="connsiteY4" fmla="*/ 0 h 10000"/>
              <a:gd name="connsiteX5" fmla="*/ 0 w 7908"/>
              <a:gd name="connsiteY5" fmla="*/ 62 h 10000"/>
              <a:gd name="connsiteX6" fmla="*/ 0 w 7908"/>
              <a:gd name="connsiteY6" fmla="*/ 10000 h 10000"/>
              <a:gd name="connsiteX7" fmla="*/ 5935 w 7908"/>
              <a:gd name="connsiteY7" fmla="*/ 9952 h 10000"/>
              <a:gd name="connsiteX8" fmla="*/ 6463 w 7908"/>
              <a:gd name="connsiteY8" fmla="*/ 9952 h 10000"/>
              <a:gd name="connsiteX9" fmla="*/ 6546 w 7908"/>
              <a:gd name="connsiteY9" fmla="*/ 9859 h 10000"/>
              <a:gd name="connsiteX10" fmla="*/ 6575 w 7908"/>
              <a:gd name="connsiteY10" fmla="*/ 9764 h 10000"/>
              <a:gd name="connsiteX11" fmla="*/ 7908 w 7908"/>
              <a:gd name="connsiteY11" fmla="*/ 5258 h 10000"/>
              <a:gd name="connsiteX12" fmla="*/ 7908 w 7908"/>
              <a:gd name="connsiteY12" fmla="*/ 469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23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624110"/>
            <a:ext cx="7175987" cy="64465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207" y="1412776"/>
            <a:ext cx="7438194" cy="4498446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 flipV="1">
            <a:off x="58" y="711194"/>
            <a:ext cx="1358356" cy="508005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48"/>
              <a:gd name="connsiteX1" fmla="*/ 8638 w 9946"/>
              <a:gd name="connsiteY1" fmla="*/ 189 h 10048"/>
              <a:gd name="connsiteX2" fmla="*/ 8610 w 9946"/>
              <a:gd name="connsiteY2" fmla="*/ 94 h 10048"/>
              <a:gd name="connsiteX3" fmla="*/ 8529 w 9946"/>
              <a:gd name="connsiteY3" fmla="*/ 0 h 10048"/>
              <a:gd name="connsiteX4" fmla="*/ 8011 w 9946"/>
              <a:gd name="connsiteY4" fmla="*/ 0 h 10048"/>
              <a:gd name="connsiteX5" fmla="*/ 136 w 9946"/>
              <a:gd name="connsiteY5" fmla="*/ 0 h 10048"/>
              <a:gd name="connsiteX6" fmla="*/ 0 w 9946"/>
              <a:gd name="connsiteY6" fmla="*/ 0 h 10048"/>
              <a:gd name="connsiteX7" fmla="*/ 0 w 9946"/>
              <a:gd name="connsiteY7" fmla="*/ 472 h 10048"/>
              <a:gd name="connsiteX8" fmla="*/ 0 w 9946"/>
              <a:gd name="connsiteY8" fmla="*/ 9434 h 10048"/>
              <a:gd name="connsiteX9" fmla="*/ 0 w 9946"/>
              <a:gd name="connsiteY9" fmla="*/ 10000 h 10048"/>
              <a:gd name="connsiteX10" fmla="*/ 136 w 9946"/>
              <a:gd name="connsiteY10" fmla="*/ 10000 h 10048"/>
              <a:gd name="connsiteX11" fmla="*/ 2188 w 9946"/>
              <a:gd name="connsiteY11" fmla="*/ 10048 h 10048"/>
              <a:gd name="connsiteX12" fmla="*/ 8011 w 9946"/>
              <a:gd name="connsiteY12" fmla="*/ 10000 h 10048"/>
              <a:gd name="connsiteX13" fmla="*/ 8529 w 9946"/>
              <a:gd name="connsiteY13" fmla="*/ 10000 h 10048"/>
              <a:gd name="connsiteX14" fmla="*/ 8610 w 9946"/>
              <a:gd name="connsiteY14" fmla="*/ 9906 h 10048"/>
              <a:gd name="connsiteX15" fmla="*/ 8638 w 9946"/>
              <a:gd name="connsiteY15" fmla="*/ 9811 h 10048"/>
              <a:gd name="connsiteX16" fmla="*/ 9946 w 9946"/>
              <a:gd name="connsiteY16" fmla="*/ 5283 h 10048"/>
              <a:gd name="connsiteX17" fmla="*/ 9946 w 9946"/>
              <a:gd name="connsiteY17" fmla="*/ 4717 h 10048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137 w 10000"/>
              <a:gd name="connsiteY6" fmla="*/ 0 h 10000"/>
              <a:gd name="connsiteX7" fmla="*/ 0 w 10000"/>
              <a:gd name="connsiteY7" fmla="*/ 0 h 10000"/>
              <a:gd name="connsiteX8" fmla="*/ 0 w 10000"/>
              <a:gd name="connsiteY8" fmla="*/ 470 h 10000"/>
              <a:gd name="connsiteX9" fmla="*/ 0 w 10000"/>
              <a:gd name="connsiteY9" fmla="*/ 9389 h 10000"/>
              <a:gd name="connsiteX10" fmla="*/ 0 w 10000"/>
              <a:gd name="connsiteY10" fmla="*/ 9952 h 10000"/>
              <a:gd name="connsiteX11" fmla="*/ 137 w 10000"/>
              <a:gd name="connsiteY11" fmla="*/ 9952 h 10000"/>
              <a:gd name="connsiteX12" fmla="*/ 2200 w 10000"/>
              <a:gd name="connsiteY12" fmla="*/ 10000 h 10000"/>
              <a:gd name="connsiteX13" fmla="*/ 8054 w 10000"/>
              <a:gd name="connsiteY13" fmla="*/ 9952 h 10000"/>
              <a:gd name="connsiteX14" fmla="*/ 8575 w 10000"/>
              <a:gd name="connsiteY14" fmla="*/ 9952 h 10000"/>
              <a:gd name="connsiteX15" fmla="*/ 8657 w 10000"/>
              <a:gd name="connsiteY15" fmla="*/ 9859 h 10000"/>
              <a:gd name="connsiteX16" fmla="*/ 8685 w 10000"/>
              <a:gd name="connsiteY16" fmla="*/ 9764 h 10000"/>
              <a:gd name="connsiteX17" fmla="*/ 10000 w 10000"/>
              <a:gd name="connsiteY17" fmla="*/ 5258 h 10000"/>
              <a:gd name="connsiteX18" fmla="*/ 10000 w 10000"/>
              <a:gd name="connsiteY18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0 h 10000"/>
              <a:gd name="connsiteX7" fmla="*/ 0 w 10000"/>
              <a:gd name="connsiteY7" fmla="*/ 470 h 10000"/>
              <a:gd name="connsiteX8" fmla="*/ 0 w 10000"/>
              <a:gd name="connsiteY8" fmla="*/ 9389 h 10000"/>
              <a:gd name="connsiteX9" fmla="*/ 0 w 10000"/>
              <a:gd name="connsiteY9" fmla="*/ 9952 h 10000"/>
              <a:gd name="connsiteX10" fmla="*/ 137 w 10000"/>
              <a:gd name="connsiteY10" fmla="*/ 9952 h 10000"/>
              <a:gd name="connsiteX11" fmla="*/ 2200 w 10000"/>
              <a:gd name="connsiteY11" fmla="*/ 10000 h 10000"/>
              <a:gd name="connsiteX12" fmla="*/ 8054 w 10000"/>
              <a:gd name="connsiteY12" fmla="*/ 9952 h 10000"/>
              <a:gd name="connsiteX13" fmla="*/ 8575 w 10000"/>
              <a:gd name="connsiteY13" fmla="*/ 9952 h 10000"/>
              <a:gd name="connsiteX14" fmla="*/ 8657 w 10000"/>
              <a:gd name="connsiteY14" fmla="*/ 9859 h 10000"/>
              <a:gd name="connsiteX15" fmla="*/ 8685 w 10000"/>
              <a:gd name="connsiteY15" fmla="*/ 9764 h 10000"/>
              <a:gd name="connsiteX16" fmla="*/ 10000 w 10000"/>
              <a:gd name="connsiteY16" fmla="*/ 5258 h 10000"/>
              <a:gd name="connsiteX17" fmla="*/ 10000 w 10000"/>
              <a:gd name="connsiteY17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470 h 10000"/>
              <a:gd name="connsiteX7" fmla="*/ 0 w 10000"/>
              <a:gd name="connsiteY7" fmla="*/ 9389 h 10000"/>
              <a:gd name="connsiteX8" fmla="*/ 0 w 10000"/>
              <a:gd name="connsiteY8" fmla="*/ 9952 h 10000"/>
              <a:gd name="connsiteX9" fmla="*/ 137 w 10000"/>
              <a:gd name="connsiteY9" fmla="*/ 9952 h 10000"/>
              <a:gd name="connsiteX10" fmla="*/ 2200 w 10000"/>
              <a:gd name="connsiteY10" fmla="*/ 10000 h 10000"/>
              <a:gd name="connsiteX11" fmla="*/ 8054 w 10000"/>
              <a:gd name="connsiteY11" fmla="*/ 9952 h 10000"/>
              <a:gd name="connsiteX12" fmla="*/ 8575 w 10000"/>
              <a:gd name="connsiteY12" fmla="*/ 9952 h 10000"/>
              <a:gd name="connsiteX13" fmla="*/ 8657 w 10000"/>
              <a:gd name="connsiteY13" fmla="*/ 9859 h 10000"/>
              <a:gd name="connsiteX14" fmla="*/ 8685 w 10000"/>
              <a:gd name="connsiteY14" fmla="*/ 9764 h 10000"/>
              <a:gd name="connsiteX15" fmla="*/ 10000 w 10000"/>
              <a:gd name="connsiteY15" fmla="*/ 5258 h 10000"/>
              <a:gd name="connsiteX16" fmla="*/ 10000 w 10000"/>
              <a:gd name="connsiteY16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9389 h 10000"/>
              <a:gd name="connsiteX7" fmla="*/ 0 w 10000"/>
              <a:gd name="connsiteY7" fmla="*/ 9952 h 10000"/>
              <a:gd name="connsiteX8" fmla="*/ 137 w 10000"/>
              <a:gd name="connsiteY8" fmla="*/ 9952 h 10000"/>
              <a:gd name="connsiteX9" fmla="*/ 2200 w 10000"/>
              <a:gd name="connsiteY9" fmla="*/ 10000 h 10000"/>
              <a:gd name="connsiteX10" fmla="*/ 8054 w 10000"/>
              <a:gd name="connsiteY10" fmla="*/ 9952 h 10000"/>
              <a:gd name="connsiteX11" fmla="*/ 8575 w 10000"/>
              <a:gd name="connsiteY11" fmla="*/ 9952 h 10000"/>
              <a:gd name="connsiteX12" fmla="*/ 8657 w 10000"/>
              <a:gd name="connsiteY12" fmla="*/ 9859 h 10000"/>
              <a:gd name="connsiteX13" fmla="*/ 8685 w 10000"/>
              <a:gd name="connsiteY13" fmla="*/ 9764 h 10000"/>
              <a:gd name="connsiteX14" fmla="*/ 10000 w 10000"/>
              <a:gd name="connsiteY14" fmla="*/ 5258 h 10000"/>
              <a:gd name="connsiteX15" fmla="*/ 10000 w 10000"/>
              <a:gd name="connsiteY15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9952 h 10000"/>
              <a:gd name="connsiteX7" fmla="*/ 137 w 10000"/>
              <a:gd name="connsiteY7" fmla="*/ 9952 h 10000"/>
              <a:gd name="connsiteX8" fmla="*/ 2200 w 10000"/>
              <a:gd name="connsiteY8" fmla="*/ 10000 h 10000"/>
              <a:gd name="connsiteX9" fmla="*/ 8054 w 10000"/>
              <a:gd name="connsiteY9" fmla="*/ 9952 h 10000"/>
              <a:gd name="connsiteX10" fmla="*/ 8575 w 10000"/>
              <a:gd name="connsiteY10" fmla="*/ 9952 h 10000"/>
              <a:gd name="connsiteX11" fmla="*/ 8657 w 10000"/>
              <a:gd name="connsiteY11" fmla="*/ 9859 h 10000"/>
              <a:gd name="connsiteX12" fmla="*/ 8685 w 10000"/>
              <a:gd name="connsiteY12" fmla="*/ 9764 h 10000"/>
              <a:gd name="connsiteX13" fmla="*/ 10000 w 10000"/>
              <a:gd name="connsiteY13" fmla="*/ 5258 h 10000"/>
              <a:gd name="connsiteX14" fmla="*/ 10000 w 10000"/>
              <a:gd name="connsiteY14" fmla="*/ 4694 h 10000"/>
              <a:gd name="connsiteX0" fmla="*/ 9863 w 9863"/>
              <a:gd name="connsiteY0" fmla="*/ 4694 h 10000"/>
              <a:gd name="connsiteX1" fmla="*/ 8548 w 9863"/>
              <a:gd name="connsiteY1" fmla="*/ 188 h 10000"/>
              <a:gd name="connsiteX2" fmla="*/ 8520 w 9863"/>
              <a:gd name="connsiteY2" fmla="*/ 94 h 10000"/>
              <a:gd name="connsiteX3" fmla="*/ 8438 w 9863"/>
              <a:gd name="connsiteY3" fmla="*/ 0 h 10000"/>
              <a:gd name="connsiteX4" fmla="*/ 7917 w 9863"/>
              <a:gd name="connsiteY4" fmla="*/ 0 h 10000"/>
              <a:gd name="connsiteX5" fmla="*/ 2063 w 9863"/>
              <a:gd name="connsiteY5" fmla="*/ 62 h 10000"/>
              <a:gd name="connsiteX6" fmla="*/ 0 w 9863"/>
              <a:gd name="connsiteY6" fmla="*/ 9952 h 10000"/>
              <a:gd name="connsiteX7" fmla="*/ 2063 w 9863"/>
              <a:gd name="connsiteY7" fmla="*/ 10000 h 10000"/>
              <a:gd name="connsiteX8" fmla="*/ 7917 w 9863"/>
              <a:gd name="connsiteY8" fmla="*/ 9952 h 10000"/>
              <a:gd name="connsiteX9" fmla="*/ 8438 w 9863"/>
              <a:gd name="connsiteY9" fmla="*/ 9952 h 10000"/>
              <a:gd name="connsiteX10" fmla="*/ 8520 w 9863"/>
              <a:gd name="connsiteY10" fmla="*/ 9859 h 10000"/>
              <a:gd name="connsiteX11" fmla="*/ 8548 w 9863"/>
              <a:gd name="connsiteY11" fmla="*/ 9764 h 10000"/>
              <a:gd name="connsiteX12" fmla="*/ 9863 w 9863"/>
              <a:gd name="connsiteY12" fmla="*/ 5258 h 10000"/>
              <a:gd name="connsiteX13" fmla="*/ 9863 w 9863"/>
              <a:gd name="connsiteY13" fmla="*/ 4694 h 10000"/>
              <a:gd name="connsiteX0" fmla="*/ 7908 w 7908"/>
              <a:gd name="connsiteY0" fmla="*/ 4694 h 10000"/>
              <a:gd name="connsiteX1" fmla="*/ 6575 w 7908"/>
              <a:gd name="connsiteY1" fmla="*/ 188 h 10000"/>
              <a:gd name="connsiteX2" fmla="*/ 6546 w 7908"/>
              <a:gd name="connsiteY2" fmla="*/ 94 h 10000"/>
              <a:gd name="connsiteX3" fmla="*/ 6463 w 7908"/>
              <a:gd name="connsiteY3" fmla="*/ 0 h 10000"/>
              <a:gd name="connsiteX4" fmla="*/ 5935 w 7908"/>
              <a:gd name="connsiteY4" fmla="*/ 0 h 10000"/>
              <a:gd name="connsiteX5" fmla="*/ 0 w 7908"/>
              <a:gd name="connsiteY5" fmla="*/ 62 h 10000"/>
              <a:gd name="connsiteX6" fmla="*/ 0 w 7908"/>
              <a:gd name="connsiteY6" fmla="*/ 10000 h 10000"/>
              <a:gd name="connsiteX7" fmla="*/ 5935 w 7908"/>
              <a:gd name="connsiteY7" fmla="*/ 9952 h 10000"/>
              <a:gd name="connsiteX8" fmla="*/ 6463 w 7908"/>
              <a:gd name="connsiteY8" fmla="*/ 9952 h 10000"/>
              <a:gd name="connsiteX9" fmla="*/ 6546 w 7908"/>
              <a:gd name="connsiteY9" fmla="*/ 9859 h 10000"/>
              <a:gd name="connsiteX10" fmla="*/ 6575 w 7908"/>
              <a:gd name="connsiteY10" fmla="*/ 9764 h 10000"/>
              <a:gd name="connsiteX11" fmla="*/ 7908 w 7908"/>
              <a:gd name="connsiteY11" fmla="*/ 5258 h 10000"/>
              <a:gd name="connsiteX12" fmla="*/ 7908 w 7908"/>
              <a:gd name="connsiteY12" fmla="*/ 469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403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58" y="3166527"/>
            <a:ext cx="1358356" cy="508005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48"/>
              <a:gd name="connsiteX1" fmla="*/ 8638 w 9946"/>
              <a:gd name="connsiteY1" fmla="*/ 189 h 10048"/>
              <a:gd name="connsiteX2" fmla="*/ 8610 w 9946"/>
              <a:gd name="connsiteY2" fmla="*/ 94 h 10048"/>
              <a:gd name="connsiteX3" fmla="*/ 8529 w 9946"/>
              <a:gd name="connsiteY3" fmla="*/ 0 h 10048"/>
              <a:gd name="connsiteX4" fmla="*/ 8011 w 9946"/>
              <a:gd name="connsiteY4" fmla="*/ 0 h 10048"/>
              <a:gd name="connsiteX5" fmla="*/ 136 w 9946"/>
              <a:gd name="connsiteY5" fmla="*/ 0 h 10048"/>
              <a:gd name="connsiteX6" fmla="*/ 0 w 9946"/>
              <a:gd name="connsiteY6" fmla="*/ 0 h 10048"/>
              <a:gd name="connsiteX7" fmla="*/ 0 w 9946"/>
              <a:gd name="connsiteY7" fmla="*/ 472 h 10048"/>
              <a:gd name="connsiteX8" fmla="*/ 0 w 9946"/>
              <a:gd name="connsiteY8" fmla="*/ 9434 h 10048"/>
              <a:gd name="connsiteX9" fmla="*/ 0 w 9946"/>
              <a:gd name="connsiteY9" fmla="*/ 10000 h 10048"/>
              <a:gd name="connsiteX10" fmla="*/ 136 w 9946"/>
              <a:gd name="connsiteY10" fmla="*/ 10000 h 10048"/>
              <a:gd name="connsiteX11" fmla="*/ 2188 w 9946"/>
              <a:gd name="connsiteY11" fmla="*/ 10048 h 10048"/>
              <a:gd name="connsiteX12" fmla="*/ 8011 w 9946"/>
              <a:gd name="connsiteY12" fmla="*/ 10000 h 10048"/>
              <a:gd name="connsiteX13" fmla="*/ 8529 w 9946"/>
              <a:gd name="connsiteY13" fmla="*/ 10000 h 10048"/>
              <a:gd name="connsiteX14" fmla="*/ 8610 w 9946"/>
              <a:gd name="connsiteY14" fmla="*/ 9906 h 10048"/>
              <a:gd name="connsiteX15" fmla="*/ 8638 w 9946"/>
              <a:gd name="connsiteY15" fmla="*/ 9811 h 10048"/>
              <a:gd name="connsiteX16" fmla="*/ 9946 w 9946"/>
              <a:gd name="connsiteY16" fmla="*/ 5283 h 10048"/>
              <a:gd name="connsiteX17" fmla="*/ 9946 w 9946"/>
              <a:gd name="connsiteY17" fmla="*/ 4717 h 10048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137 w 10000"/>
              <a:gd name="connsiteY6" fmla="*/ 0 h 10000"/>
              <a:gd name="connsiteX7" fmla="*/ 0 w 10000"/>
              <a:gd name="connsiteY7" fmla="*/ 0 h 10000"/>
              <a:gd name="connsiteX8" fmla="*/ 0 w 10000"/>
              <a:gd name="connsiteY8" fmla="*/ 470 h 10000"/>
              <a:gd name="connsiteX9" fmla="*/ 0 w 10000"/>
              <a:gd name="connsiteY9" fmla="*/ 9389 h 10000"/>
              <a:gd name="connsiteX10" fmla="*/ 0 w 10000"/>
              <a:gd name="connsiteY10" fmla="*/ 9952 h 10000"/>
              <a:gd name="connsiteX11" fmla="*/ 137 w 10000"/>
              <a:gd name="connsiteY11" fmla="*/ 9952 h 10000"/>
              <a:gd name="connsiteX12" fmla="*/ 2200 w 10000"/>
              <a:gd name="connsiteY12" fmla="*/ 10000 h 10000"/>
              <a:gd name="connsiteX13" fmla="*/ 8054 w 10000"/>
              <a:gd name="connsiteY13" fmla="*/ 9952 h 10000"/>
              <a:gd name="connsiteX14" fmla="*/ 8575 w 10000"/>
              <a:gd name="connsiteY14" fmla="*/ 9952 h 10000"/>
              <a:gd name="connsiteX15" fmla="*/ 8657 w 10000"/>
              <a:gd name="connsiteY15" fmla="*/ 9859 h 10000"/>
              <a:gd name="connsiteX16" fmla="*/ 8685 w 10000"/>
              <a:gd name="connsiteY16" fmla="*/ 9764 h 10000"/>
              <a:gd name="connsiteX17" fmla="*/ 10000 w 10000"/>
              <a:gd name="connsiteY17" fmla="*/ 5258 h 10000"/>
              <a:gd name="connsiteX18" fmla="*/ 10000 w 10000"/>
              <a:gd name="connsiteY18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0 h 10000"/>
              <a:gd name="connsiteX7" fmla="*/ 0 w 10000"/>
              <a:gd name="connsiteY7" fmla="*/ 470 h 10000"/>
              <a:gd name="connsiteX8" fmla="*/ 0 w 10000"/>
              <a:gd name="connsiteY8" fmla="*/ 9389 h 10000"/>
              <a:gd name="connsiteX9" fmla="*/ 0 w 10000"/>
              <a:gd name="connsiteY9" fmla="*/ 9952 h 10000"/>
              <a:gd name="connsiteX10" fmla="*/ 137 w 10000"/>
              <a:gd name="connsiteY10" fmla="*/ 9952 h 10000"/>
              <a:gd name="connsiteX11" fmla="*/ 2200 w 10000"/>
              <a:gd name="connsiteY11" fmla="*/ 10000 h 10000"/>
              <a:gd name="connsiteX12" fmla="*/ 8054 w 10000"/>
              <a:gd name="connsiteY12" fmla="*/ 9952 h 10000"/>
              <a:gd name="connsiteX13" fmla="*/ 8575 w 10000"/>
              <a:gd name="connsiteY13" fmla="*/ 9952 h 10000"/>
              <a:gd name="connsiteX14" fmla="*/ 8657 w 10000"/>
              <a:gd name="connsiteY14" fmla="*/ 9859 h 10000"/>
              <a:gd name="connsiteX15" fmla="*/ 8685 w 10000"/>
              <a:gd name="connsiteY15" fmla="*/ 9764 h 10000"/>
              <a:gd name="connsiteX16" fmla="*/ 10000 w 10000"/>
              <a:gd name="connsiteY16" fmla="*/ 5258 h 10000"/>
              <a:gd name="connsiteX17" fmla="*/ 10000 w 10000"/>
              <a:gd name="connsiteY17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470 h 10000"/>
              <a:gd name="connsiteX7" fmla="*/ 0 w 10000"/>
              <a:gd name="connsiteY7" fmla="*/ 9389 h 10000"/>
              <a:gd name="connsiteX8" fmla="*/ 0 w 10000"/>
              <a:gd name="connsiteY8" fmla="*/ 9952 h 10000"/>
              <a:gd name="connsiteX9" fmla="*/ 137 w 10000"/>
              <a:gd name="connsiteY9" fmla="*/ 9952 h 10000"/>
              <a:gd name="connsiteX10" fmla="*/ 2200 w 10000"/>
              <a:gd name="connsiteY10" fmla="*/ 10000 h 10000"/>
              <a:gd name="connsiteX11" fmla="*/ 8054 w 10000"/>
              <a:gd name="connsiteY11" fmla="*/ 9952 h 10000"/>
              <a:gd name="connsiteX12" fmla="*/ 8575 w 10000"/>
              <a:gd name="connsiteY12" fmla="*/ 9952 h 10000"/>
              <a:gd name="connsiteX13" fmla="*/ 8657 w 10000"/>
              <a:gd name="connsiteY13" fmla="*/ 9859 h 10000"/>
              <a:gd name="connsiteX14" fmla="*/ 8685 w 10000"/>
              <a:gd name="connsiteY14" fmla="*/ 9764 h 10000"/>
              <a:gd name="connsiteX15" fmla="*/ 10000 w 10000"/>
              <a:gd name="connsiteY15" fmla="*/ 5258 h 10000"/>
              <a:gd name="connsiteX16" fmla="*/ 10000 w 10000"/>
              <a:gd name="connsiteY16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9389 h 10000"/>
              <a:gd name="connsiteX7" fmla="*/ 0 w 10000"/>
              <a:gd name="connsiteY7" fmla="*/ 9952 h 10000"/>
              <a:gd name="connsiteX8" fmla="*/ 137 w 10000"/>
              <a:gd name="connsiteY8" fmla="*/ 9952 h 10000"/>
              <a:gd name="connsiteX9" fmla="*/ 2200 w 10000"/>
              <a:gd name="connsiteY9" fmla="*/ 10000 h 10000"/>
              <a:gd name="connsiteX10" fmla="*/ 8054 w 10000"/>
              <a:gd name="connsiteY10" fmla="*/ 9952 h 10000"/>
              <a:gd name="connsiteX11" fmla="*/ 8575 w 10000"/>
              <a:gd name="connsiteY11" fmla="*/ 9952 h 10000"/>
              <a:gd name="connsiteX12" fmla="*/ 8657 w 10000"/>
              <a:gd name="connsiteY12" fmla="*/ 9859 h 10000"/>
              <a:gd name="connsiteX13" fmla="*/ 8685 w 10000"/>
              <a:gd name="connsiteY13" fmla="*/ 9764 h 10000"/>
              <a:gd name="connsiteX14" fmla="*/ 10000 w 10000"/>
              <a:gd name="connsiteY14" fmla="*/ 5258 h 10000"/>
              <a:gd name="connsiteX15" fmla="*/ 10000 w 10000"/>
              <a:gd name="connsiteY15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9952 h 10000"/>
              <a:gd name="connsiteX7" fmla="*/ 137 w 10000"/>
              <a:gd name="connsiteY7" fmla="*/ 9952 h 10000"/>
              <a:gd name="connsiteX8" fmla="*/ 2200 w 10000"/>
              <a:gd name="connsiteY8" fmla="*/ 10000 h 10000"/>
              <a:gd name="connsiteX9" fmla="*/ 8054 w 10000"/>
              <a:gd name="connsiteY9" fmla="*/ 9952 h 10000"/>
              <a:gd name="connsiteX10" fmla="*/ 8575 w 10000"/>
              <a:gd name="connsiteY10" fmla="*/ 9952 h 10000"/>
              <a:gd name="connsiteX11" fmla="*/ 8657 w 10000"/>
              <a:gd name="connsiteY11" fmla="*/ 9859 h 10000"/>
              <a:gd name="connsiteX12" fmla="*/ 8685 w 10000"/>
              <a:gd name="connsiteY12" fmla="*/ 9764 h 10000"/>
              <a:gd name="connsiteX13" fmla="*/ 10000 w 10000"/>
              <a:gd name="connsiteY13" fmla="*/ 5258 h 10000"/>
              <a:gd name="connsiteX14" fmla="*/ 10000 w 10000"/>
              <a:gd name="connsiteY14" fmla="*/ 4694 h 10000"/>
              <a:gd name="connsiteX0" fmla="*/ 9863 w 9863"/>
              <a:gd name="connsiteY0" fmla="*/ 4694 h 10000"/>
              <a:gd name="connsiteX1" fmla="*/ 8548 w 9863"/>
              <a:gd name="connsiteY1" fmla="*/ 188 h 10000"/>
              <a:gd name="connsiteX2" fmla="*/ 8520 w 9863"/>
              <a:gd name="connsiteY2" fmla="*/ 94 h 10000"/>
              <a:gd name="connsiteX3" fmla="*/ 8438 w 9863"/>
              <a:gd name="connsiteY3" fmla="*/ 0 h 10000"/>
              <a:gd name="connsiteX4" fmla="*/ 7917 w 9863"/>
              <a:gd name="connsiteY4" fmla="*/ 0 h 10000"/>
              <a:gd name="connsiteX5" fmla="*/ 2063 w 9863"/>
              <a:gd name="connsiteY5" fmla="*/ 62 h 10000"/>
              <a:gd name="connsiteX6" fmla="*/ 0 w 9863"/>
              <a:gd name="connsiteY6" fmla="*/ 9952 h 10000"/>
              <a:gd name="connsiteX7" fmla="*/ 2063 w 9863"/>
              <a:gd name="connsiteY7" fmla="*/ 10000 h 10000"/>
              <a:gd name="connsiteX8" fmla="*/ 7917 w 9863"/>
              <a:gd name="connsiteY8" fmla="*/ 9952 h 10000"/>
              <a:gd name="connsiteX9" fmla="*/ 8438 w 9863"/>
              <a:gd name="connsiteY9" fmla="*/ 9952 h 10000"/>
              <a:gd name="connsiteX10" fmla="*/ 8520 w 9863"/>
              <a:gd name="connsiteY10" fmla="*/ 9859 h 10000"/>
              <a:gd name="connsiteX11" fmla="*/ 8548 w 9863"/>
              <a:gd name="connsiteY11" fmla="*/ 9764 h 10000"/>
              <a:gd name="connsiteX12" fmla="*/ 9863 w 9863"/>
              <a:gd name="connsiteY12" fmla="*/ 5258 h 10000"/>
              <a:gd name="connsiteX13" fmla="*/ 9863 w 9863"/>
              <a:gd name="connsiteY13" fmla="*/ 4694 h 10000"/>
              <a:gd name="connsiteX0" fmla="*/ 7908 w 7908"/>
              <a:gd name="connsiteY0" fmla="*/ 4694 h 10000"/>
              <a:gd name="connsiteX1" fmla="*/ 6575 w 7908"/>
              <a:gd name="connsiteY1" fmla="*/ 188 h 10000"/>
              <a:gd name="connsiteX2" fmla="*/ 6546 w 7908"/>
              <a:gd name="connsiteY2" fmla="*/ 94 h 10000"/>
              <a:gd name="connsiteX3" fmla="*/ 6463 w 7908"/>
              <a:gd name="connsiteY3" fmla="*/ 0 h 10000"/>
              <a:gd name="connsiteX4" fmla="*/ 5935 w 7908"/>
              <a:gd name="connsiteY4" fmla="*/ 0 h 10000"/>
              <a:gd name="connsiteX5" fmla="*/ 0 w 7908"/>
              <a:gd name="connsiteY5" fmla="*/ 62 h 10000"/>
              <a:gd name="connsiteX6" fmla="*/ 0 w 7908"/>
              <a:gd name="connsiteY6" fmla="*/ 10000 h 10000"/>
              <a:gd name="connsiteX7" fmla="*/ 5935 w 7908"/>
              <a:gd name="connsiteY7" fmla="*/ 9952 h 10000"/>
              <a:gd name="connsiteX8" fmla="*/ 6463 w 7908"/>
              <a:gd name="connsiteY8" fmla="*/ 9952 h 10000"/>
              <a:gd name="connsiteX9" fmla="*/ 6546 w 7908"/>
              <a:gd name="connsiteY9" fmla="*/ 9859 h 10000"/>
              <a:gd name="connsiteX10" fmla="*/ 6575 w 7908"/>
              <a:gd name="connsiteY10" fmla="*/ 9764 h 10000"/>
              <a:gd name="connsiteX11" fmla="*/ 7908 w 7908"/>
              <a:gd name="connsiteY11" fmla="*/ 5258 h 10000"/>
              <a:gd name="connsiteX12" fmla="*/ 7908 w 7908"/>
              <a:gd name="connsiteY12" fmla="*/ 469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925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206" y="2136706"/>
            <a:ext cx="3475793" cy="37673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6015" y="2136706"/>
            <a:ext cx="3818385" cy="37673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58" y="711194"/>
            <a:ext cx="1358356" cy="508005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48"/>
              <a:gd name="connsiteX1" fmla="*/ 8638 w 9946"/>
              <a:gd name="connsiteY1" fmla="*/ 189 h 10048"/>
              <a:gd name="connsiteX2" fmla="*/ 8610 w 9946"/>
              <a:gd name="connsiteY2" fmla="*/ 94 h 10048"/>
              <a:gd name="connsiteX3" fmla="*/ 8529 w 9946"/>
              <a:gd name="connsiteY3" fmla="*/ 0 h 10048"/>
              <a:gd name="connsiteX4" fmla="*/ 8011 w 9946"/>
              <a:gd name="connsiteY4" fmla="*/ 0 h 10048"/>
              <a:gd name="connsiteX5" fmla="*/ 136 w 9946"/>
              <a:gd name="connsiteY5" fmla="*/ 0 h 10048"/>
              <a:gd name="connsiteX6" fmla="*/ 0 w 9946"/>
              <a:gd name="connsiteY6" fmla="*/ 0 h 10048"/>
              <a:gd name="connsiteX7" fmla="*/ 0 w 9946"/>
              <a:gd name="connsiteY7" fmla="*/ 472 h 10048"/>
              <a:gd name="connsiteX8" fmla="*/ 0 w 9946"/>
              <a:gd name="connsiteY8" fmla="*/ 9434 h 10048"/>
              <a:gd name="connsiteX9" fmla="*/ 0 w 9946"/>
              <a:gd name="connsiteY9" fmla="*/ 10000 h 10048"/>
              <a:gd name="connsiteX10" fmla="*/ 136 w 9946"/>
              <a:gd name="connsiteY10" fmla="*/ 10000 h 10048"/>
              <a:gd name="connsiteX11" fmla="*/ 2188 w 9946"/>
              <a:gd name="connsiteY11" fmla="*/ 10048 h 10048"/>
              <a:gd name="connsiteX12" fmla="*/ 8011 w 9946"/>
              <a:gd name="connsiteY12" fmla="*/ 10000 h 10048"/>
              <a:gd name="connsiteX13" fmla="*/ 8529 w 9946"/>
              <a:gd name="connsiteY13" fmla="*/ 10000 h 10048"/>
              <a:gd name="connsiteX14" fmla="*/ 8610 w 9946"/>
              <a:gd name="connsiteY14" fmla="*/ 9906 h 10048"/>
              <a:gd name="connsiteX15" fmla="*/ 8638 w 9946"/>
              <a:gd name="connsiteY15" fmla="*/ 9811 h 10048"/>
              <a:gd name="connsiteX16" fmla="*/ 9946 w 9946"/>
              <a:gd name="connsiteY16" fmla="*/ 5283 h 10048"/>
              <a:gd name="connsiteX17" fmla="*/ 9946 w 9946"/>
              <a:gd name="connsiteY17" fmla="*/ 4717 h 10048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137 w 10000"/>
              <a:gd name="connsiteY6" fmla="*/ 0 h 10000"/>
              <a:gd name="connsiteX7" fmla="*/ 0 w 10000"/>
              <a:gd name="connsiteY7" fmla="*/ 0 h 10000"/>
              <a:gd name="connsiteX8" fmla="*/ 0 w 10000"/>
              <a:gd name="connsiteY8" fmla="*/ 470 h 10000"/>
              <a:gd name="connsiteX9" fmla="*/ 0 w 10000"/>
              <a:gd name="connsiteY9" fmla="*/ 9389 h 10000"/>
              <a:gd name="connsiteX10" fmla="*/ 0 w 10000"/>
              <a:gd name="connsiteY10" fmla="*/ 9952 h 10000"/>
              <a:gd name="connsiteX11" fmla="*/ 137 w 10000"/>
              <a:gd name="connsiteY11" fmla="*/ 9952 h 10000"/>
              <a:gd name="connsiteX12" fmla="*/ 2200 w 10000"/>
              <a:gd name="connsiteY12" fmla="*/ 10000 h 10000"/>
              <a:gd name="connsiteX13" fmla="*/ 8054 w 10000"/>
              <a:gd name="connsiteY13" fmla="*/ 9952 h 10000"/>
              <a:gd name="connsiteX14" fmla="*/ 8575 w 10000"/>
              <a:gd name="connsiteY14" fmla="*/ 9952 h 10000"/>
              <a:gd name="connsiteX15" fmla="*/ 8657 w 10000"/>
              <a:gd name="connsiteY15" fmla="*/ 9859 h 10000"/>
              <a:gd name="connsiteX16" fmla="*/ 8685 w 10000"/>
              <a:gd name="connsiteY16" fmla="*/ 9764 h 10000"/>
              <a:gd name="connsiteX17" fmla="*/ 10000 w 10000"/>
              <a:gd name="connsiteY17" fmla="*/ 5258 h 10000"/>
              <a:gd name="connsiteX18" fmla="*/ 10000 w 10000"/>
              <a:gd name="connsiteY18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0 h 10000"/>
              <a:gd name="connsiteX7" fmla="*/ 0 w 10000"/>
              <a:gd name="connsiteY7" fmla="*/ 470 h 10000"/>
              <a:gd name="connsiteX8" fmla="*/ 0 w 10000"/>
              <a:gd name="connsiteY8" fmla="*/ 9389 h 10000"/>
              <a:gd name="connsiteX9" fmla="*/ 0 w 10000"/>
              <a:gd name="connsiteY9" fmla="*/ 9952 h 10000"/>
              <a:gd name="connsiteX10" fmla="*/ 137 w 10000"/>
              <a:gd name="connsiteY10" fmla="*/ 9952 h 10000"/>
              <a:gd name="connsiteX11" fmla="*/ 2200 w 10000"/>
              <a:gd name="connsiteY11" fmla="*/ 10000 h 10000"/>
              <a:gd name="connsiteX12" fmla="*/ 8054 w 10000"/>
              <a:gd name="connsiteY12" fmla="*/ 9952 h 10000"/>
              <a:gd name="connsiteX13" fmla="*/ 8575 w 10000"/>
              <a:gd name="connsiteY13" fmla="*/ 9952 h 10000"/>
              <a:gd name="connsiteX14" fmla="*/ 8657 w 10000"/>
              <a:gd name="connsiteY14" fmla="*/ 9859 h 10000"/>
              <a:gd name="connsiteX15" fmla="*/ 8685 w 10000"/>
              <a:gd name="connsiteY15" fmla="*/ 9764 h 10000"/>
              <a:gd name="connsiteX16" fmla="*/ 10000 w 10000"/>
              <a:gd name="connsiteY16" fmla="*/ 5258 h 10000"/>
              <a:gd name="connsiteX17" fmla="*/ 10000 w 10000"/>
              <a:gd name="connsiteY17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470 h 10000"/>
              <a:gd name="connsiteX7" fmla="*/ 0 w 10000"/>
              <a:gd name="connsiteY7" fmla="*/ 9389 h 10000"/>
              <a:gd name="connsiteX8" fmla="*/ 0 w 10000"/>
              <a:gd name="connsiteY8" fmla="*/ 9952 h 10000"/>
              <a:gd name="connsiteX9" fmla="*/ 137 w 10000"/>
              <a:gd name="connsiteY9" fmla="*/ 9952 h 10000"/>
              <a:gd name="connsiteX10" fmla="*/ 2200 w 10000"/>
              <a:gd name="connsiteY10" fmla="*/ 10000 h 10000"/>
              <a:gd name="connsiteX11" fmla="*/ 8054 w 10000"/>
              <a:gd name="connsiteY11" fmla="*/ 9952 h 10000"/>
              <a:gd name="connsiteX12" fmla="*/ 8575 w 10000"/>
              <a:gd name="connsiteY12" fmla="*/ 9952 h 10000"/>
              <a:gd name="connsiteX13" fmla="*/ 8657 w 10000"/>
              <a:gd name="connsiteY13" fmla="*/ 9859 h 10000"/>
              <a:gd name="connsiteX14" fmla="*/ 8685 w 10000"/>
              <a:gd name="connsiteY14" fmla="*/ 9764 h 10000"/>
              <a:gd name="connsiteX15" fmla="*/ 10000 w 10000"/>
              <a:gd name="connsiteY15" fmla="*/ 5258 h 10000"/>
              <a:gd name="connsiteX16" fmla="*/ 10000 w 10000"/>
              <a:gd name="connsiteY16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9389 h 10000"/>
              <a:gd name="connsiteX7" fmla="*/ 0 w 10000"/>
              <a:gd name="connsiteY7" fmla="*/ 9952 h 10000"/>
              <a:gd name="connsiteX8" fmla="*/ 137 w 10000"/>
              <a:gd name="connsiteY8" fmla="*/ 9952 h 10000"/>
              <a:gd name="connsiteX9" fmla="*/ 2200 w 10000"/>
              <a:gd name="connsiteY9" fmla="*/ 10000 h 10000"/>
              <a:gd name="connsiteX10" fmla="*/ 8054 w 10000"/>
              <a:gd name="connsiteY10" fmla="*/ 9952 h 10000"/>
              <a:gd name="connsiteX11" fmla="*/ 8575 w 10000"/>
              <a:gd name="connsiteY11" fmla="*/ 9952 h 10000"/>
              <a:gd name="connsiteX12" fmla="*/ 8657 w 10000"/>
              <a:gd name="connsiteY12" fmla="*/ 9859 h 10000"/>
              <a:gd name="connsiteX13" fmla="*/ 8685 w 10000"/>
              <a:gd name="connsiteY13" fmla="*/ 9764 h 10000"/>
              <a:gd name="connsiteX14" fmla="*/ 10000 w 10000"/>
              <a:gd name="connsiteY14" fmla="*/ 5258 h 10000"/>
              <a:gd name="connsiteX15" fmla="*/ 10000 w 10000"/>
              <a:gd name="connsiteY15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9952 h 10000"/>
              <a:gd name="connsiteX7" fmla="*/ 137 w 10000"/>
              <a:gd name="connsiteY7" fmla="*/ 9952 h 10000"/>
              <a:gd name="connsiteX8" fmla="*/ 2200 w 10000"/>
              <a:gd name="connsiteY8" fmla="*/ 10000 h 10000"/>
              <a:gd name="connsiteX9" fmla="*/ 8054 w 10000"/>
              <a:gd name="connsiteY9" fmla="*/ 9952 h 10000"/>
              <a:gd name="connsiteX10" fmla="*/ 8575 w 10000"/>
              <a:gd name="connsiteY10" fmla="*/ 9952 h 10000"/>
              <a:gd name="connsiteX11" fmla="*/ 8657 w 10000"/>
              <a:gd name="connsiteY11" fmla="*/ 9859 h 10000"/>
              <a:gd name="connsiteX12" fmla="*/ 8685 w 10000"/>
              <a:gd name="connsiteY12" fmla="*/ 9764 h 10000"/>
              <a:gd name="connsiteX13" fmla="*/ 10000 w 10000"/>
              <a:gd name="connsiteY13" fmla="*/ 5258 h 10000"/>
              <a:gd name="connsiteX14" fmla="*/ 10000 w 10000"/>
              <a:gd name="connsiteY14" fmla="*/ 4694 h 10000"/>
              <a:gd name="connsiteX0" fmla="*/ 9863 w 9863"/>
              <a:gd name="connsiteY0" fmla="*/ 4694 h 10000"/>
              <a:gd name="connsiteX1" fmla="*/ 8548 w 9863"/>
              <a:gd name="connsiteY1" fmla="*/ 188 h 10000"/>
              <a:gd name="connsiteX2" fmla="*/ 8520 w 9863"/>
              <a:gd name="connsiteY2" fmla="*/ 94 h 10000"/>
              <a:gd name="connsiteX3" fmla="*/ 8438 w 9863"/>
              <a:gd name="connsiteY3" fmla="*/ 0 h 10000"/>
              <a:gd name="connsiteX4" fmla="*/ 7917 w 9863"/>
              <a:gd name="connsiteY4" fmla="*/ 0 h 10000"/>
              <a:gd name="connsiteX5" fmla="*/ 2063 w 9863"/>
              <a:gd name="connsiteY5" fmla="*/ 62 h 10000"/>
              <a:gd name="connsiteX6" fmla="*/ 0 w 9863"/>
              <a:gd name="connsiteY6" fmla="*/ 9952 h 10000"/>
              <a:gd name="connsiteX7" fmla="*/ 2063 w 9863"/>
              <a:gd name="connsiteY7" fmla="*/ 10000 h 10000"/>
              <a:gd name="connsiteX8" fmla="*/ 7917 w 9863"/>
              <a:gd name="connsiteY8" fmla="*/ 9952 h 10000"/>
              <a:gd name="connsiteX9" fmla="*/ 8438 w 9863"/>
              <a:gd name="connsiteY9" fmla="*/ 9952 h 10000"/>
              <a:gd name="connsiteX10" fmla="*/ 8520 w 9863"/>
              <a:gd name="connsiteY10" fmla="*/ 9859 h 10000"/>
              <a:gd name="connsiteX11" fmla="*/ 8548 w 9863"/>
              <a:gd name="connsiteY11" fmla="*/ 9764 h 10000"/>
              <a:gd name="connsiteX12" fmla="*/ 9863 w 9863"/>
              <a:gd name="connsiteY12" fmla="*/ 5258 h 10000"/>
              <a:gd name="connsiteX13" fmla="*/ 9863 w 9863"/>
              <a:gd name="connsiteY13" fmla="*/ 4694 h 10000"/>
              <a:gd name="connsiteX0" fmla="*/ 7908 w 7908"/>
              <a:gd name="connsiteY0" fmla="*/ 4694 h 10000"/>
              <a:gd name="connsiteX1" fmla="*/ 6575 w 7908"/>
              <a:gd name="connsiteY1" fmla="*/ 188 h 10000"/>
              <a:gd name="connsiteX2" fmla="*/ 6546 w 7908"/>
              <a:gd name="connsiteY2" fmla="*/ 94 h 10000"/>
              <a:gd name="connsiteX3" fmla="*/ 6463 w 7908"/>
              <a:gd name="connsiteY3" fmla="*/ 0 h 10000"/>
              <a:gd name="connsiteX4" fmla="*/ 5935 w 7908"/>
              <a:gd name="connsiteY4" fmla="*/ 0 h 10000"/>
              <a:gd name="connsiteX5" fmla="*/ 0 w 7908"/>
              <a:gd name="connsiteY5" fmla="*/ 62 h 10000"/>
              <a:gd name="connsiteX6" fmla="*/ 0 w 7908"/>
              <a:gd name="connsiteY6" fmla="*/ 10000 h 10000"/>
              <a:gd name="connsiteX7" fmla="*/ 5935 w 7908"/>
              <a:gd name="connsiteY7" fmla="*/ 9952 h 10000"/>
              <a:gd name="connsiteX8" fmla="*/ 6463 w 7908"/>
              <a:gd name="connsiteY8" fmla="*/ 9952 h 10000"/>
              <a:gd name="connsiteX9" fmla="*/ 6546 w 7908"/>
              <a:gd name="connsiteY9" fmla="*/ 9859 h 10000"/>
              <a:gd name="connsiteX10" fmla="*/ 6575 w 7908"/>
              <a:gd name="connsiteY10" fmla="*/ 9764 h 10000"/>
              <a:gd name="connsiteX11" fmla="*/ 7908 w 7908"/>
              <a:gd name="connsiteY11" fmla="*/ 5258 h 10000"/>
              <a:gd name="connsiteX12" fmla="*/ 7908 w 7908"/>
              <a:gd name="connsiteY12" fmla="*/ 469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54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58" y="711194"/>
            <a:ext cx="1358356" cy="508005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48"/>
              <a:gd name="connsiteX1" fmla="*/ 8638 w 9946"/>
              <a:gd name="connsiteY1" fmla="*/ 189 h 10048"/>
              <a:gd name="connsiteX2" fmla="*/ 8610 w 9946"/>
              <a:gd name="connsiteY2" fmla="*/ 94 h 10048"/>
              <a:gd name="connsiteX3" fmla="*/ 8529 w 9946"/>
              <a:gd name="connsiteY3" fmla="*/ 0 h 10048"/>
              <a:gd name="connsiteX4" fmla="*/ 8011 w 9946"/>
              <a:gd name="connsiteY4" fmla="*/ 0 h 10048"/>
              <a:gd name="connsiteX5" fmla="*/ 136 w 9946"/>
              <a:gd name="connsiteY5" fmla="*/ 0 h 10048"/>
              <a:gd name="connsiteX6" fmla="*/ 0 w 9946"/>
              <a:gd name="connsiteY6" fmla="*/ 0 h 10048"/>
              <a:gd name="connsiteX7" fmla="*/ 0 w 9946"/>
              <a:gd name="connsiteY7" fmla="*/ 472 h 10048"/>
              <a:gd name="connsiteX8" fmla="*/ 0 w 9946"/>
              <a:gd name="connsiteY8" fmla="*/ 9434 h 10048"/>
              <a:gd name="connsiteX9" fmla="*/ 0 w 9946"/>
              <a:gd name="connsiteY9" fmla="*/ 10000 h 10048"/>
              <a:gd name="connsiteX10" fmla="*/ 136 w 9946"/>
              <a:gd name="connsiteY10" fmla="*/ 10000 h 10048"/>
              <a:gd name="connsiteX11" fmla="*/ 2188 w 9946"/>
              <a:gd name="connsiteY11" fmla="*/ 10048 h 10048"/>
              <a:gd name="connsiteX12" fmla="*/ 8011 w 9946"/>
              <a:gd name="connsiteY12" fmla="*/ 10000 h 10048"/>
              <a:gd name="connsiteX13" fmla="*/ 8529 w 9946"/>
              <a:gd name="connsiteY13" fmla="*/ 10000 h 10048"/>
              <a:gd name="connsiteX14" fmla="*/ 8610 w 9946"/>
              <a:gd name="connsiteY14" fmla="*/ 9906 h 10048"/>
              <a:gd name="connsiteX15" fmla="*/ 8638 w 9946"/>
              <a:gd name="connsiteY15" fmla="*/ 9811 h 10048"/>
              <a:gd name="connsiteX16" fmla="*/ 9946 w 9946"/>
              <a:gd name="connsiteY16" fmla="*/ 5283 h 10048"/>
              <a:gd name="connsiteX17" fmla="*/ 9946 w 9946"/>
              <a:gd name="connsiteY17" fmla="*/ 4717 h 10048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137 w 10000"/>
              <a:gd name="connsiteY6" fmla="*/ 0 h 10000"/>
              <a:gd name="connsiteX7" fmla="*/ 0 w 10000"/>
              <a:gd name="connsiteY7" fmla="*/ 0 h 10000"/>
              <a:gd name="connsiteX8" fmla="*/ 0 w 10000"/>
              <a:gd name="connsiteY8" fmla="*/ 470 h 10000"/>
              <a:gd name="connsiteX9" fmla="*/ 0 w 10000"/>
              <a:gd name="connsiteY9" fmla="*/ 9389 h 10000"/>
              <a:gd name="connsiteX10" fmla="*/ 0 w 10000"/>
              <a:gd name="connsiteY10" fmla="*/ 9952 h 10000"/>
              <a:gd name="connsiteX11" fmla="*/ 137 w 10000"/>
              <a:gd name="connsiteY11" fmla="*/ 9952 h 10000"/>
              <a:gd name="connsiteX12" fmla="*/ 2200 w 10000"/>
              <a:gd name="connsiteY12" fmla="*/ 10000 h 10000"/>
              <a:gd name="connsiteX13" fmla="*/ 8054 w 10000"/>
              <a:gd name="connsiteY13" fmla="*/ 9952 h 10000"/>
              <a:gd name="connsiteX14" fmla="*/ 8575 w 10000"/>
              <a:gd name="connsiteY14" fmla="*/ 9952 h 10000"/>
              <a:gd name="connsiteX15" fmla="*/ 8657 w 10000"/>
              <a:gd name="connsiteY15" fmla="*/ 9859 h 10000"/>
              <a:gd name="connsiteX16" fmla="*/ 8685 w 10000"/>
              <a:gd name="connsiteY16" fmla="*/ 9764 h 10000"/>
              <a:gd name="connsiteX17" fmla="*/ 10000 w 10000"/>
              <a:gd name="connsiteY17" fmla="*/ 5258 h 10000"/>
              <a:gd name="connsiteX18" fmla="*/ 10000 w 10000"/>
              <a:gd name="connsiteY18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0 h 10000"/>
              <a:gd name="connsiteX7" fmla="*/ 0 w 10000"/>
              <a:gd name="connsiteY7" fmla="*/ 470 h 10000"/>
              <a:gd name="connsiteX8" fmla="*/ 0 w 10000"/>
              <a:gd name="connsiteY8" fmla="*/ 9389 h 10000"/>
              <a:gd name="connsiteX9" fmla="*/ 0 w 10000"/>
              <a:gd name="connsiteY9" fmla="*/ 9952 h 10000"/>
              <a:gd name="connsiteX10" fmla="*/ 137 w 10000"/>
              <a:gd name="connsiteY10" fmla="*/ 9952 h 10000"/>
              <a:gd name="connsiteX11" fmla="*/ 2200 w 10000"/>
              <a:gd name="connsiteY11" fmla="*/ 10000 h 10000"/>
              <a:gd name="connsiteX12" fmla="*/ 8054 w 10000"/>
              <a:gd name="connsiteY12" fmla="*/ 9952 h 10000"/>
              <a:gd name="connsiteX13" fmla="*/ 8575 w 10000"/>
              <a:gd name="connsiteY13" fmla="*/ 9952 h 10000"/>
              <a:gd name="connsiteX14" fmla="*/ 8657 w 10000"/>
              <a:gd name="connsiteY14" fmla="*/ 9859 h 10000"/>
              <a:gd name="connsiteX15" fmla="*/ 8685 w 10000"/>
              <a:gd name="connsiteY15" fmla="*/ 9764 h 10000"/>
              <a:gd name="connsiteX16" fmla="*/ 10000 w 10000"/>
              <a:gd name="connsiteY16" fmla="*/ 5258 h 10000"/>
              <a:gd name="connsiteX17" fmla="*/ 10000 w 10000"/>
              <a:gd name="connsiteY17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470 h 10000"/>
              <a:gd name="connsiteX7" fmla="*/ 0 w 10000"/>
              <a:gd name="connsiteY7" fmla="*/ 9389 h 10000"/>
              <a:gd name="connsiteX8" fmla="*/ 0 w 10000"/>
              <a:gd name="connsiteY8" fmla="*/ 9952 h 10000"/>
              <a:gd name="connsiteX9" fmla="*/ 137 w 10000"/>
              <a:gd name="connsiteY9" fmla="*/ 9952 h 10000"/>
              <a:gd name="connsiteX10" fmla="*/ 2200 w 10000"/>
              <a:gd name="connsiteY10" fmla="*/ 10000 h 10000"/>
              <a:gd name="connsiteX11" fmla="*/ 8054 w 10000"/>
              <a:gd name="connsiteY11" fmla="*/ 9952 h 10000"/>
              <a:gd name="connsiteX12" fmla="*/ 8575 w 10000"/>
              <a:gd name="connsiteY12" fmla="*/ 9952 h 10000"/>
              <a:gd name="connsiteX13" fmla="*/ 8657 w 10000"/>
              <a:gd name="connsiteY13" fmla="*/ 9859 h 10000"/>
              <a:gd name="connsiteX14" fmla="*/ 8685 w 10000"/>
              <a:gd name="connsiteY14" fmla="*/ 9764 h 10000"/>
              <a:gd name="connsiteX15" fmla="*/ 10000 w 10000"/>
              <a:gd name="connsiteY15" fmla="*/ 5258 h 10000"/>
              <a:gd name="connsiteX16" fmla="*/ 10000 w 10000"/>
              <a:gd name="connsiteY16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9389 h 10000"/>
              <a:gd name="connsiteX7" fmla="*/ 0 w 10000"/>
              <a:gd name="connsiteY7" fmla="*/ 9952 h 10000"/>
              <a:gd name="connsiteX8" fmla="*/ 137 w 10000"/>
              <a:gd name="connsiteY8" fmla="*/ 9952 h 10000"/>
              <a:gd name="connsiteX9" fmla="*/ 2200 w 10000"/>
              <a:gd name="connsiteY9" fmla="*/ 10000 h 10000"/>
              <a:gd name="connsiteX10" fmla="*/ 8054 w 10000"/>
              <a:gd name="connsiteY10" fmla="*/ 9952 h 10000"/>
              <a:gd name="connsiteX11" fmla="*/ 8575 w 10000"/>
              <a:gd name="connsiteY11" fmla="*/ 9952 h 10000"/>
              <a:gd name="connsiteX12" fmla="*/ 8657 w 10000"/>
              <a:gd name="connsiteY12" fmla="*/ 9859 h 10000"/>
              <a:gd name="connsiteX13" fmla="*/ 8685 w 10000"/>
              <a:gd name="connsiteY13" fmla="*/ 9764 h 10000"/>
              <a:gd name="connsiteX14" fmla="*/ 10000 w 10000"/>
              <a:gd name="connsiteY14" fmla="*/ 5258 h 10000"/>
              <a:gd name="connsiteX15" fmla="*/ 10000 w 10000"/>
              <a:gd name="connsiteY15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9952 h 10000"/>
              <a:gd name="connsiteX7" fmla="*/ 137 w 10000"/>
              <a:gd name="connsiteY7" fmla="*/ 9952 h 10000"/>
              <a:gd name="connsiteX8" fmla="*/ 2200 w 10000"/>
              <a:gd name="connsiteY8" fmla="*/ 10000 h 10000"/>
              <a:gd name="connsiteX9" fmla="*/ 8054 w 10000"/>
              <a:gd name="connsiteY9" fmla="*/ 9952 h 10000"/>
              <a:gd name="connsiteX10" fmla="*/ 8575 w 10000"/>
              <a:gd name="connsiteY10" fmla="*/ 9952 h 10000"/>
              <a:gd name="connsiteX11" fmla="*/ 8657 w 10000"/>
              <a:gd name="connsiteY11" fmla="*/ 9859 h 10000"/>
              <a:gd name="connsiteX12" fmla="*/ 8685 w 10000"/>
              <a:gd name="connsiteY12" fmla="*/ 9764 h 10000"/>
              <a:gd name="connsiteX13" fmla="*/ 10000 w 10000"/>
              <a:gd name="connsiteY13" fmla="*/ 5258 h 10000"/>
              <a:gd name="connsiteX14" fmla="*/ 10000 w 10000"/>
              <a:gd name="connsiteY14" fmla="*/ 4694 h 10000"/>
              <a:gd name="connsiteX0" fmla="*/ 9863 w 9863"/>
              <a:gd name="connsiteY0" fmla="*/ 4694 h 10000"/>
              <a:gd name="connsiteX1" fmla="*/ 8548 w 9863"/>
              <a:gd name="connsiteY1" fmla="*/ 188 h 10000"/>
              <a:gd name="connsiteX2" fmla="*/ 8520 w 9863"/>
              <a:gd name="connsiteY2" fmla="*/ 94 h 10000"/>
              <a:gd name="connsiteX3" fmla="*/ 8438 w 9863"/>
              <a:gd name="connsiteY3" fmla="*/ 0 h 10000"/>
              <a:gd name="connsiteX4" fmla="*/ 7917 w 9863"/>
              <a:gd name="connsiteY4" fmla="*/ 0 h 10000"/>
              <a:gd name="connsiteX5" fmla="*/ 2063 w 9863"/>
              <a:gd name="connsiteY5" fmla="*/ 62 h 10000"/>
              <a:gd name="connsiteX6" fmla="*/ 0 w 9863"/>
              <a:gd name="connsiteY6" fmla="*/ 9952 h 10000"/>
              <a:gd name="connsiteX7" fmla="*/ 2063 w 9863"/>
              <a:gd name="connsiteY7" fmla="*/ 10000 h 10000"/>
              <a:gd name="connsiteX8" fmla="*/ 7917 w 9863"/>
              <a:gd name="connsiteY8" fmla="*/ 9952 h 10000"/>
              <a:gd name="connsiteX9" fmla="*/ 8438 w 9863"/>
              <a:gd name="connsiteY9" fmla="*/ 9952 h 10000"/>
              <a:gd name="connsiteX10" fmla="*/ 8520 w 9863"/>
              <a:gd name="connsiteY10" fmla="*/ 9859 h 10000"/>
              <a:gd name="connsiteX11" fmla="*/ 8548 w 9863"/>
              <a:gd name="connsiteY11" fmla="*/ 9764 h 10000"/>
              <a:gd name="connsiteX12" fmla="*/ 9863 w 9863"/>
              <a:gd name="connsiteY12" fmla="*/ 5258 h 10000"/>
              <a:gd name="connsiteX13" fmla="*/ 9863 w 9863"/>
              <a:gd name="connsiteY13" fmla="*/ 4694 h 10000"/>
              <a:gd name="connsiteX0" fmla="*/ 7908 w 7908"/>
              <a:gd name="connsiteY0" fmla="*/ 4694 h 10000"/>
              <a:gd name="connsiteX1" fmla="*/ 6575 w 7908"/>
              <a:gd name="connsiteY1" fmla="*/ 188 h 10000"/>
              <a:gd name="connsiteX2" fmla="*/ 6546 w 7908"/>
              <a:gd name="connsiteY2" fmla="*/ 94 h 10000"/>
              <a:gd name="connsiteX3" fmla="*/ 6463 w 7908"/>
              <a:gd name="connsiteY3" fmla="*/ 0 h 10000"/>
              <a:gd name="connsiteX4" fmla="*/ 5935 w 7908"/>
              <a:gd name="connsiteY4" fmla="*/ 0 h 10000"/>
              <a:gd name="connsiteX5" fmla="*/ 0 w 7908"/>
              <a:gd name="connsiteY5" fmla="*/ 62 h 10000"/>
              <a:gd name="connsiteX6" fmla="*/ 0 w 7908"/>
              <a:gd name="connsiteY6" fmla="*/ 10000 h 10000"/>
              <a:gd name="connsiteX7" fmla="*/ 5935 w 7908"/>
              <a:gd name="connsiteY7" fmla="*/ 9952 h 10000"/>
              <a:gd name="connsiteX8" fmla="*/ 6463 w 7908"/>
              <a:gd name="connsiteY8" fmla="*/ 9952 h 10000"/>
              <a:gd name="connsiteX9" fmla="*/ 6546 w 7908"/>
              <a:gd name="connsiteY9" fmla="*/ 9859 h 10000"/>
              <a:gd name="connsiteX10" fmla="*/ 6575 w 7908"/>
              <a:gd name="connsiteY10" fmla="*/ 9764 h 10000"/>
              <a:gd name="connsiteX11" fmla="*/ 7908 w 7908"/>
              <a:gd name="connsiteY11" fmla="*/ 5258 h 10000"/>
              <a:gd name="connsiteX12" fmla="*/ 7908 w 7908"/>
              <a:gd name="connsiteY12" fmla="*/ 469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0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680" y="624110"/>
            <a:ext cx="7274768" cy="595089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58" y="711194"/>
            <a:ext cx="1358356" cy="508005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48"/>
              <a:gd name="connsiteX1" fmla="*/ 8638 w 9946"/>
              <a:gd name="connsiteY1" fmla="*/ 189 h 10048"/>
              <a:gd name="connsiteX2" fmla="*/ 8610 w 9946"/>
              <a:gd name="connsiteY2" fmla="*/ 94 h 10048"/>
              <a:gd name="connsiteX3" fmla="*/ 8529 w 9946"/>
              <a:gd name="connsiteY3" fmla="*/ 0 h 10048"/>
              <a:gd name="connsiteX4" fmla="*/ 8011 w 9946"/>
              <a:gd name="connsiteY4" fmla="*/ 0 h 10048"/>
              <a:gd name="connsiteX5" fmla="*/ 136 w 9946"/>
              <a:gd name="connsiteY5" fmla="*/ 0 h 10048"/>
              <a:gd name="connsiteX6" fmla="*/ 0 w 9946"/>
              <a:gd name="connsiteY6" fmla="*/ 0 h 10048"/>
              <a:gd name="connsiteX7" fmla="*/ 0 w 9946"/>
              <a:gd name="connsiteY7" fmla="*/ 472 h 10048"/>
              <a:gd name="connsiteX8" fmla="*/ 0 w 9946"/>
              <a:gd name="connsiteY8" fmla="*/ 9434 h 10048"/>
              <a:gd name="connsiteX9" fmla="*/ 0 w 9946"/>
              <a:gd name="connsiteY9" fmla="*/ 10000 h 10048"/>
              <a:gd name="connsiteX10" fmla="*/ 136 w 9946"/>
              <a:gd name="connsiteY10" fmla="*/ 10000 h 10048"/>
              <a:gd name="connsiteX11" fmla="*/ 2188 w 9946"/>
              <a:gd name="connsiteY11" fmla="*/ 10048 h 10048"/>
              <a:gd name="connsiteX12" fmla="*/ 8011 w 9946"/>
              <a:gd name="connsiteY12" fmla="*/ 10000 h 10048"/>
              <a:gd name="connsiteX13" fmla="*/ 8529 w 9946"/>
              <a:gd name="connsiteY13" fmla="*/ 10000 h 10048"/>
              <a:gd name="connsiteX14" fmla="*/ 8610 w 9946"/>
              <a:gd name="connsiteY14" fmla="*/ 9906 h 10048"/>
              <a:gd name="connsiteX15" fmla="*/ 8638 w 9946"/>
              <a:gd name="connsiteY15" fmla="*/ 9811 h 10048"/>
              <a:gd name="connsiteX16" fmla="*/ 9946 w 9946"/>
              <a:gd name="connsiteY16" fmla="*/ 5283 h 10048"/>
              <a:gd name="connsiteX17" fmla="*/ 9946 w 9946"/>
              <a:gd name="connsiteY17" fmla="*/ 4717 h 10048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137 w 10000"/>
              <a:gd name="connsiteY6" fmla="*/ 0 h 10000"/>
              <a:gd name="connsiteX7" fmla="*/ 0 w 10000"/>
              <a:gd name="connsiteY7" fmla="*/ 0 h 10000"/>
              <a:gd name="connsiteX8" fmla="*/ 0 w 10000"/>
              <a:gd name="connsiteY8" fmla="*/ 470 h 10000"/>
              <a:gd name="connsiteX9" fmla="*/ 0 w 10000"/>
              <a:gd name="connsiteY9" fmla="*/ 9389 h 10000"/>
              <a:gd name="connsiteX10" fmla="*/ 0 w 10000"/>
              <a:gd name="connsiteY10" fmla="*/ 9952 h 10000"/>
              <a:gd name="connsiteX11" fmla="*/ 137 w 10000"/>
              <a:gd name="connsiteY11" fmla="*/ 9952 h 10000"/>
              <a:gd name="connsiteX12" fmla="*/ 2200 w 10000"/>
              <a:gd name="connsiteY12" fmla="*/ 10000 h 10000"/>
              <a:gd name="connsiteX13" fmla="*/ 8054 w 10000"/>
              <a:gd name="connsiteY13" fmla="*/ 9952 h 10000"/>
              <a:gd name="connsiteX14" fmla="*/ 8575 w 10000"/>
              <a:gd name="connsiteY14" fmla="*/ 9952 h 10000"/>
              <a:gd name="connsiteX15" fmla="*/ 8657 w 10000"/>
              <a:gd name="connsiteY15" fmla="*/ 9859 h 10000"/>
              <a:gd name="connsiteX16" fmla="*/ 8685 w 10000"/>
              <a:gd name="connsiteY16" fmla="*/ 9764 h 10000"/>
              <a:gd name="connsiteX17" fmla="*/ 10000 w 10000"/>
              <a:gd name="connsiteY17" fmla="*/ 5258 h 10000"/>
              <a:gd name="connsiteX18" fmla="*/ 10000 w 10000"/>
              <a:gd name="connsiteY18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0 h 10000"/>
              <a:gd name="connsiteX7" fmla="*/ 0 w 10000"/>
              <a:gd name="connsiteY7" fmla="*/ 470 h 10000"/>
              <a:gd name="connsiteX8" fmla="*/ 0 w 10000"/>
              <a:gd name="connsiteY8" fmla="*/ 9389 h 10000"/>
              <a:gd name="connsiteX9" fmla="*/ 0 w 10000"/>
              <a:gd name="connsiteY9" fmla="*/ 9952 h 10000"/>
              <a:gd name="connsiteX10" fmla="*/ 137 w 10000"/>
              <a:gd name="connsiteY10" fmla="*/ 9952 h 10000"/>
              <a:gd name="connsiteX11" fmla="*/ 2200 w 10000"/>
              <a:gd name="connsiteY11" fmla="*/ 10000 h 10000"/>
              <a:gd name="connsiteX12" fmla="*/ 8054 w 10000"/>
              <a:gd name="connsiteY12" fmla="*/ 9952 h 10000"/>
              <a:gd name="connsiteX13" fmla="*/ 8575 w 10000"/>
              <a:gd name="connsiteY13" fmla="*/ 9952 h 10000"/>
              <a:gd name="connsiteX14" fmla="*/ 8657 w 10000"/>
              <a:gd name="connsiteY14" fmla="*/ 9859 h 10000"/>
              <a:gd name="connsiteX15" fmla="*/ 8685 w 10000"/>
              <a:gd name="connsiteY15" fmla="*/ 9764 h 10000"/>
              <a:gd name="connsiteX16" fmla="*/ 10000 w 10000"/>
              <a:gd name="connsiteY16" fmla="*/ 5258 h 10000"/>
              <a:gd name="connsiteX17" fmla="*/ 10000 w 10000"/>
              <a:gd name="connsiteY17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470 h 10000"/>
              <a:gd name="connsiteX7" fmla="*/ 0 w 10000"/>
              <a:gd name="connsiteY7" fmla="*/ 9389 h 10000"/>
              <a:gd name="connsiteX8" fmla="*/ 0 w 10000"/>
              <a:gd name="connsiteY8" fmla="*/ 9952 h 10000"/>
              <a:gd name="connsiteX9" fmla="*/ 137 w 10000"/>
              <a:gd name="connsiteY9" fmla="*/ 9952 h 10000"/>
              <a:gd name="connsiteX10" fmla="*/ 2200 w 10000"/>
              <a:gd name="connsiteY10" fmla="*/ 10000 h 10000"/>
              <a:gd name="connsiteX11" fmla="*/ 8054 w 10000"/>
              <a:gd name="connsiteY11" fmla="*/ 9952 h 10000"/>
              <a:gd name="connsiteX12" fmla="*/ 8575 w 10000"/>
              <a:gd name="connsiteY12" fmla="*/ 9952 h 10000"/>
              <a:gd name="connsiteX13" fmla="*/ 8657 w 10000"/>
              <a:gd name="connsiteY13" fmla="*/ 9859 h 10000"/>
              <a:gd name="connsiteX14" fmla="*/ 8685 w 10000"/>
              <a:gd name="connsiteY14" fmla="*/ 9764 h 10000"/>
              <a:gd name="connsiteX15" fmla="*/ 10000 w 10000"/>
              <a:gd name="connsiteY15" fmla="*/ 5258 h 10000"/>
              <a:gd name="connsiteX16" fmla="*/ 10000 w 10000"/>
              <a:gd name="connsiteY16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9389 h 10000"/>
              <a:gd name="connsiteX7" fmla="*/ 0 w 10000"/>
              <a:gd name="connsiteY7" fmla="*/ 9952 h 10000"/>
              <a:gd name="connsiteX8" fmla="*/ 137 w 10000"/>
              <a:gd name="connsiteY8" fmla="*/ 9952 h 10000"/>
              <a:gd name="connsiteX9" fmla="*/ 2200 w 10000"/>
              <a:gd name="connsiteY9" fmla="*/ 10000 h 10000"/>
              <a:gd name="connsiteX10" fmla="*/ 8054 w 10000"/>
              <a:gd name="connsiteY10" fmla="*/ 9952 h 10000"/>
              <a:gd name="connsiteX11" fmla="*/ 8575 w 10000"/>
              <a:gd name="connsiteY11" fmla="*/ 9952 h 10000"/>
              <a:gd name="connsiteX12" fmla="*/ 8657 w 10000"/>
              <a:gd name="connsiteY12" fmla="*/ 9859 h 10000"/>
              <a:gd name="connsiteX13" fmla="*/ 8685 w 10000"/>
              <a:gd name="connsiteY13" fmla="*/ 9764 h 10000"/>
              <a:gd name="connsiteX14" fmla="*/ 10000 w 10000"/>
              <a:gd name="connsiteY14" fmla="*/ 5258 h 10000"/>
              <a:gd name="connsiteX15" fmla="*/ 10000 w 10000"/>
              <a:gd name="connsiteY15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9952 h 10000"/>
              <a:gd name="connsiteX7" fmla="*/ 137 w 10000"/>
              <a:gd name="connsiteY7" fmla="*/ 9952 h 10000"/>
              <a:gd name="connsiteX8" fmla="*/ 2200 w 10000"/>
              <a:gd name="connsiteY8" fmla="*/ 10000 h 10000"/>
              <a:gd name="connsiteX9" fmla="*/ 8054 w 10000"/>
              <a:gd name="connsiteY9" fmla="*/ 9952 h 10000"/>
              <a:gd name="connsiteX10" fmla="*/ 8575 w 10000"/>
              <a:gd name="connsiteY10" fmla="*/ 9952 h 10000"/>
              <a:gd name="connsiteX11" fmla="*/ 8657 w 10000"/>
              <a:gd name="connsiteY11" fmla="*/ 9859 h 10000"/>
              <a:gd name="connsiteX12" fmla="*/ 8685 w 10000"/>
              <a:gd name="connsiteY12" fmla="*/ 9764 h 10000"/>
              <a:gd name="connsiteX13" fmla="*/ 10000 w 10000"/>
              <a:gd name="connsiteY13" fmla="*/ 5258 h 10000"/>
              <a:gd name="connsiteX14" fmla="*/ 10000 w 10000"/>
              <a:gd name="connsiteY14" fmla="*/ 4694 h 10000"/>
              <a:gd name="connsiteX0" fmla="*/ 9863 w 9863"/>
              <a:gd name="connsiteY0" fmla="*/ 4694 h 10000"/>
              <a:gd name="connsiteX1" fmla="*/ 8548 w 9863"/>
              <a:gd name="connsiteY1" fmla="*/ 188 h 10000"/>
              <a:gd name="connsiteX2" fmla="*/ 8520 w 9863"/>
              <a:gd name="connsiteY2" fmla="*/ 94 h 10000"/>
              <a:gd name="connsiteX3" fmla="*/ 8438 w 9863"/>
              <a:gd name="connsiteY3" fmla="*/ 0 h 10000"/>
              <a:gd name="connsiteX4" fmla="*/ 7917 w 9863"/>
              <a:gd name="connsiteY4" fmla="*/ 0 h 10000"/>
              <a:gd name="connsiteX5" fmla="*/ 2063 w 9863"/>
              <a:gd name="connsiteY5" fmla="*/ 62 h 10000"/>
              <a:gd name="connsiteX6" fmla="*/ 0 w 9863"/>
              <a:gd name="connsiteY6" fmla="*/ 9952 h 10000"/>
              <a:gd name="connsiteX7" fmla="*/ 2063 w 9863"/>
              <a:gd name="connsiteY7" fmla="*/ 10000 h 10000"/>
              <a:gd name="connsiteX8" fmla="*/ 7917 w 9863"/>
              <a:gd name="connsiteY8" fmla="*/ 9952 h 10000"/>
              <a:gd name="connsiteX9" fmla="*/ 8438 w 9863"/>
              <a:gd name="connsiteY9" fmla="*/ 9952 h 10000"/>
              <a:gd name="connsiteX10" fmla="*/ 8520 w 9863"/>
              <a:gd name="connsiteY10" fmla="*/ 9859 h 10000"/>
              <a:gd name="connsiteX11" fmla="*/ 8548 w 9863"/>
              <a:gd name="connsiteY11" fmla="*/ 9764 h 10000"/>
              <a:gd name="connsiteX12" fmla="*/ 9863 w 9863"/>
              <a:gd name="connsiteY12" fmla="*/ 5258 h 10000"/>
              <a:gd name="connsiteX13" fmla="*/ 9863 w 9863"/>
              <a:gd name="connsiteY13" fmla="*/ 4694 h 10000"/>
              <a:gd name="connsiteX0" fmla="*/ 7908 w 7908"/>
              <a:gd name="connsiteY0" fmla="*/ 4694 h 10000"/>
              <a:gd name="connsiteX1" fmla="*/ 6575 w 7908"/>
              <a:gd name="connsiteY1" fmla="*/ 188 h 10000"/>
              <a:gd name="connsiteX2" fmla="*/ 6546 w 7908"/>
              <a:gd name="connsiteY2" fmla="*/ 94 h 10000"/>
              <a:gd name="connsiteX3" fmla="*/ 6463 w 7908"/>
              <a:gd name="connsiteY3" fmla="*/ 0 h 10000"/>
              <a:gd name="connsiteX4" fmla="*/ 5935 w 7908"/>
              <a:gd name="connsiteY4" fmla="*/ 0 h 10000"/>
              <a:gd name="connsiteX5" fmla="*/ 0 w 7908"/>
              <a:gd name="connsiteY5" fmla="*/ 62 h 10000"/>
              <a:gd name="connsiteX6" fmla="*/ 0 w 7908"/>
              <a:gd name="connsiteY6" fmla="*/ 10000 h 10000"/>
              <a:gd name="connsiteX7" fmla="*/ 5935 w 7908"/>
              <a:gd name="connsiteY7" fmla="*/ 9952 h 10000"/>
              <a:gd name="connsiteX8" fmla="*/ 6463 w 7908"/>
              <a:gd name="connsiteY8" fmla="*/ 9952 h 10000"/>
              <a:gd name="connsiteX9" fmla="*/ 6546 w 7908"/>
              <a:gd name="connsiteY9" fmla="*/ 9859 h 10000"/>
              <a:gd name="connsiteX10" fmla="*/ 6575 w 7908"/>
              <a:gd name="connsiteY10" fmla="*/ 9764 h 10000"/>
              <a:gd name="connsiteX11" fmla="*/ 7908 w 7908"/>
              <a:gd name="connsiteY11" fmla="*/ 5258 h 10000"/>
              <a:gd name="connsiteX12" fmla="*/ 7908 w 7908"/>
              <a:gd name="connsiteY12" fmla="*/ 469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122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 flipV="1">
            <a:off x="58" y="711194"/>
            <a:ext cx="1358356" cy="508005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48"/>
              <a:gd name="connsiteX1" fmla="*/ 8638 w 9946"/>
              <a:gd name="connsiteY1" fmla="*/ 189 h 10048"/>
              <a:gd name="connsiteX2" fmla="*/ 8610 w 9946"/>
              <a:gd name="connsiteY2" fmla="*/ 94 h 10048"/>
              <a:gd name="connsiteX3" fmla="*/ 8529 w 9946"/>
              <a:gd name="connsiteY3" fmla="*/ 0 h 10048"/>
              <a:gd name="connsiteX4" fmla="*/ 8011 w 9946"/>
              <a:gd name="connsiteY4" fmla="*/ 0 h 10048"/>
              <a:gd name="connsiteX5" fmla="*/ 136 w 9946"/>
              <a:gd name="connsiteY5" fmla="*/ 0 h 10048"/>
              <a:gd name="connsiteX6" fmla="*/ 0 w 9946"/>
              <a:gd name="connsiteY6" fmla="*/ 0 h 10048"/>
              <a:gd name="connsiteX7" fmla="*/ 0 w 9946"/>
              <a:gd name="connsiteY7" fmla="*/ 472 h 10048"/>
              <a:gd name="connsiteX8" fmla="*/ 0 w 9946"/>
              <a:gd name="connsiteY8" fmla="*/ 9434 h 10048"/>
              <a:gd name="connsiteX9" fmla="*/ 0 w 9946"/>
              <a:gd name="connsiteY9" fmla="*/ 10000 h 10048"/>
              <a:gd name="connsiteX10" fmla="*/ 136 w 9946"/>
              <a:gd name="connsiteY10" fmla="*/ 10000 h 10048"/>
              <a:gd name="connsiteX11" fmla="*/ 2188 w 9946"/>
              <a:gd name="connsiteY11" fmla="*/ 10048 h 10048"/>
              <a:gd name="connsiteX12" fmla="*/ 8011 w 9946"/>
              <a:gd name="connsiteY12" fmla="*/ 10000 h 10048"/>
              <a:gd name="connsiteX13" fmla="*/ 8529 w 9946"/>
              <a:gd name="connsiteY13" fmla="*/ 10000 h 10048"/>
              <a:gd name="connsiteX14" fmla="*/ 8610 w 9946"/>
              <a:gd name="connsiteY14" fmla="*/ 9906 h 10048"/>
              <a:gd name="connsiteX15" fmla="*/ 8638 w 9946"/>
              <a:gd name="connsiteY15" fmla="*/ 9811 h 10048"/>
              <a:gd name="connsiteX16" fmla="*/ 9946 w 9946"/>
              <a:gd name="connsiteY16" fmla="*/ 5283 h 10048"/>
              <a:gd name="connsiteX17" fmla="*/ 9946 w 9946"/>
              <a:gd name="connsiteY17" fmla="*/ 4717 h 10048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137 w 10000"/>
              <a:gd name="connsiteY6" fmla="*/ 0 h 10000"/>
              <a:gd name="connsiteX7" fmla="*/ 0 w 10000"/>
              <a:gd name="connsiteY7" fmla="*/ 0 h 10000"/>
              <a:gd name="connsiteX8" fmla="*/ 0 w 10000"/>
              <a:gd name="connsiteY8" fmla="*/ 470 h 10000"/>
              <a:gd name="connsiteX9" fmla="*/ 0 w 10000"/>
              <a:gd name="connsiteY9" fmla="*/ 9389 h 10000"/>
              <a:gd name="connsiteX10" fmla="*/ 0 w 10000"/>
              <a:gd name="connsiteY10" fmla="*/ 9952 h 10000"/>
              <a:gd name="connsiteX11" fmla="*/ 137 w 10000"/>
              <a:gd name="connsiteY11" fmla="*/ 9952 h 10000"/>
              <a:gd name="connsiteX12" fmla="*/ 2200 w 10000"/>
              <a:gd name="connsiteY12" fmla="*/ 10000 h 10000"/>
              <a:gd name="connsiteX13" fmla="*/ 8054 w 10000"/>
              <a:gd name="connsiteY13" fmla="*/ 9952 h 10000"/>
              <a:gd name="connsiteX14" fmla="*/ 8575 w 10000"/>
              <a:gd name="connsiteY14" fmla="*/ 9952 h 10000"/>
              <a:gd name="connsiteX15" fmla="*/ 8657 w 10000"/>
              <a:gd name="connsiteY15" fmla="*/ 9859 h 10000"/>
              <a:gd name="connsiteX16" fmla="*/ 8685 w 10000"/>
              <a:gd name="connsiteY16" fmla="*/ 9764 h 10000"/>
              <a:gd name="connsiteX17" fmla="*/ 10000 w 10000"/>
              <a:gd name="connsiteY17" fmla="*/ 5258 h 10000"/>
              <a:gd name="connsiteX18" fmla="*/ 10000 w 10000"/>
              <a:gd name="connsiteY18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0 h 10000"/>
              <a:gd name="connsiteX7" fmla="*/ 0 w 10000"/>
              <a:gd name="connsiteY7" fmla="*/ 470 h 10000"/>
              <a:gd name="connsiteX8" fmla="*/ 0 w 10000"/>
              <a:gd name="connsiteY8" fmla="*/ 9389 h 10000"/>
              <a:gd name="connsiteX9" fmla="*/ 0 w 10000"/>
              <a:gd name="connsiteY9" fmla="*/ 9952 h 10000"/>
              <a:gd name="connsiteX10" fmla="*/ 137 w 10000"/>
              <a:gd name="connsiteY10" fmla="*/ 9952 h 10000"/>
              <a:gd name="connsiteX11" fmla="*/ 2200 w 10000"/>
              <a:gd name="connsiteY11" fmla="*/ 10000 h 10000"/>
              <a:gd name="connsiteX12" fmla="*/ 8054 w 10000"/>
              <a:gd name="connsiteY12" fmla="*/ 9952 h 10000"/>
              <a:gd name="connsiteX13" fmla="*/ 8575 w 10000"/>
              <a:gd name="connsiteY13" fmla="*/ 9952 h 10000"/>
              <a:gd name="connsiteX14" fmla="*/ 8657 w 10000"/>
              <a:gd name="connsiteY14" fmla="*/ 9859 h 10000"/>
              <a:gd name="connsiteX15" fmla="*/ 8685 w 10000"/>
              <a:gd name="connsiteY15" fmla="*/ 9764 h 10000"/>
              <a:gd name="connsiteX16" fmla="*/ 10000 w 10000"/>
              <a:gd name="connsiteY16" fmla="*/ 5258 h 10000"/>
              <a:gd name="connsiteX17" fmla="*/ 10000 w 10000"/>
              <a:gd name="connsiteY17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470 h 10000"/>
              <a:gd name="connsiteX7" fmla="*/ 0 w 10000"/>
              <a:gd name="connsiteY7" fmla="*/ 9389 h 10000"/>
              <a:gd name="connsiteX8" fmla="*/ 0 w 10000"/>
              <a:gd name="connsiteY8" fmla="*/ 9952 h 10000"/>
              <a:gd name="connsiteX9" fmla="*/ 137 w 10000"/>
              <a:gd name="connsiteY9" fmla="*/ 9952 h 10000"/>
              <a:gd name="connsiteX10" fmla="*/ 2200 w 10000"/>
              <a:gd name="connsiteY10" fmla="*/ 10000 h 10000"/>
              <a:gd name="connsiteX11" fmla="*/ 8054 w 10000"/>
              <a:gd name="connsiteY11" fmla="*/ 9952 h 10000"/>
              <a:gd name="connsiteX12" fmla="*/ 8575 w 10000"/>
              <a:gd name="connsiteY12" fmla="*/ 9952 h 10000"/>
              <a:gd name="connsiteX13" fmla="*/ 8657 w 10000"/>
              <a:gd name="connsiteY13" fmla="*/ 9859 h 10000"/>
              <a:gd name="connsiteX14" fmla="*/ 8685 w 10000"/>
              <a:gd name="connsiteY14" fmla="*/ 9764 h 10000"/>
              <a:gd name="connsiteX15" fmla="*/ 10000 w 10000"/>
              <a:gd name="connsiteY15" fmla="*/ 5258 h 10000"/>
              <a:gd name="connsiteX16" fmla="*/ 10000 w 10000"/>
              <a:gd name="connsiteY16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9389 h 10000"/>
              <a:gd name="connsiteX7" fmla="*/ 0 w 10000"/>
              <a:gd name="connsiteY7" fmla="*/ 9952 h 10000"/>
              <a:gd name="connsiteX8" fmla="*/ 137 w 10000"/>
              <a:gd name="connsiteY8" fmla="*/ 9952 h 10000"/>
              <a:gd name="connsiteX9" fmla="*/ 2200 w 10000"/>
              <a:gd name="connsiteY9" fmla="*/ 10000 h 10000"/>
              <a:gd name="connsiteX10" fmla="*/ 8054 w 10000"/>
              <a:gd name="connsiteY10" fmla="*/ 9952 h 10000"/>
              <a:gd name="connsiteX11" fmla="*/ 8575 w 10000"/>
              <a:gd name="connsiteY11" fmla="*/ 9952 h 10000"/>
              <a:gd name="connsiteX12" fmla="*/ 8657 w 10000"/>
              <a:gd name="connsiteY12" fmla="*/ 9859 h 10000"/>
              <a:gd name="connsiteX13" fmla="*/ 8685 w 10000"/>
              <a:gd name="connsiteY13" fmla="*/ 9764 h 10000"/>
              <a:gd name="connsiteX14" fmla="*/ 10000 w 10000"/>
              <a:gd name="connsiteY14" fmla="*/ 5258 h 10000"/>
              <a:gd name="connsiteX15" fmla="*/ 10000 w 10000"/>
              <a:gd name="connsiteY15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9952 h 10000"/>
              <a:gd name="connsiteX7" fmla="*/ 137 w 10000"/>
              <a:gd name="connsiteY7" fmla="*/ 9952 h 10000"/>
              <a:gd name="connsiteX8" fmla="*/ 2200 w 10000"/>
              <a:gd name="connsiteY8" fmla="*/ 10000 h 10000"/>
              <a:gd name="connsiteX9" fmla="*/ 8054 w 10000"/>
              <a:gd name="connsiteY9" fmla="*/ 9952 h 10000"/>
              <a:gd name="connsiteX10" fmla="*/ 8575 w 10000"/>
              <a:gd name="connsiteY10" fmla="*/ 9952 h 10000"/>
              <a:gd name="connsiteX11" fmla="*/ 8657 w 10000"/>
              <a:gd name="connsiteY11" fmla="*/ 9859 h 10000"/>
              <a:gd name="connsiteX12" fmla="*/ 8685 w 10000"/>
              <a:gd name="connsiteY12" fmla="*/ 9764 h 10000"/>
              <a:gd name="connsiteX13" fmla="*/ 10000 w 10000"/>
              <a:gd name="connsiteY13" fmla="*/ 5258 h 10000"/>
              <a:gd name="connsiteX14" fmla="*/ 10000 w 10000"/>
              <a:gd name="connsiteY14" fmla="*/ 4694 h 10000"/>
              <a:gd name="connsiteX0" fmla="*/ 9863 w 9863"/>
              <a:gd name="connsiteY0" fmla="*/ 4694 h 10000"/>
              <a:gd name="connsiteX1" fmla="*/ 8548 w 9863"/>
              <a:gd name="connsiteY1" fmla="*/ 188 h 10000"/>
              <a:gd name="connsiteX2" fmla="*/ 8520 w 9863"/>
              <a:gd name="connsiteY2" fmla="*/ 94 h 10000"/>
              <a:gd name="connsiteX3" fmla="*/ 8438 w 9863"/>
              <a:gd name="connsiteY3" fmla="*/ 0 h 10000"/>
              <a:gd name="connsiteX4" fmla="*/ 7917 w 9863"/>
              <a:gd name="connsiteY4" fmla="*/ 0 h 10000"/>
              <a:gd name="connsiteX5" fmla="*/ 2063 w 9863"/>
              <a:gd name="connsiteY5" fmla="*/ 62 h 10000"/>
              <a:gd name="connsiteX6" fmla="*/ 0 w 9863"/>
              <a:gd name="connsiteY6" fmla="*/ 9952 h 10000"/>
              <a:gd name="connsiteX7" fmla="*/ 2063 w 9863"/>
              <a:gd name="connsiteY7" fmla="*/ 10000 h 10000"/>
              <a:gd name="connsiteX8" fmla="*/ 7917 w 9863"/>
              <a:gd name="connsiteY8" fmla="*/ 9952 h 10000"/>
              <a:gd name="connsiteX9" fmla="*/ 8438 w 9863"/>
              <a:gd name="connsiteY9" fmla="*/ 9952 h 10000"/>
              <a:gd name="connsiteX10" fmla="*/ 8520 w 9863"/>
              <a:gd name="connsiteY10" fmla="*/ 9859 h 10000"/>
              <a:gd name="connsiteX11" fmla="*/ 8548 w 9863"/>
              <a:gd name="connsiteY11" fmla="*/ 9764 h 10000"/>
              <a:gd name="connsiteX12" fmla="*/ 9863 w 9863"/>
              <a:gd name="connsiteY12" fmla="*/ 5258 h 10000"/>
              <a:gd name="connsiteX13" fmla="*/ 9863 w 9863"/>
              <a:gd name="connsiteY13" fmla="*/ 4694 h 10000"/>
              <a:gd name="connsiteX0" fmla="*/ 7908 w 7908"/>
              <a:gd name="connsiteY0" fmla="*/ 4694 h 10000"/>
              <a:gd name="connsiteX1" fmla="*/ 6575 w 7908"/>
              <a:gd name="connsiteY1" fmla="*/ 188 h 10000"/>
              <a:gd name="connsiteX2" fmla="*/ 6546 w 7908"/>
              <a:gd name="connsiteY2" fmla="*/ 94 h 10000"/>
              <a:gd name="connsiteX3" fmla="*/ 6463 w 7908"/>
              <a:gd name="connsiteY3" fmla="*/ 0 h 10000"/>
              <a:gd name="connsiteX4" fmla="*/ 5935 w 7908"/>
              <a:gd name="connsiteY4" fmla="*/ 0 h 10000"/>
              <a:gd name="connsiteX5" fmla="*/ 0 w 7908"/>
              <a:gd name="connsiteY5" fmla="*/ 62 h 10000"/>
              <a:gd name="connsiteX6" fmla="*/ 0 w 7908"/>
              <a:gd name="connsiteY6" fmla="*/ 10000 h 10000"/>
              <a:gd name="connsiteX7" fmla="*/ 5935 w 7908"/>
              <a:gd name="connsiteY7" fmla="*/ 9952 h 10000"/>
              <a:gd name="connsiteX8" fmla="*/ 6463 w 7908"/>
              <a:gd name="connsiteY8" fmla="*/ 9952 h 10000"/>
              <a:gd name="connsiteX9" fmla="*/ 6546 w 7908"/>
              <a:gd name="connsiteY9" fmla="*/ 9859 h 10000"/>
              <a:gd name="connsiteX10" fmla="*/ 6575 w 7908"/>
              <a:gd name="connsiteY10" fmla="*/ 9764 h 10000"/>
              <a:gd name="connsiteX11" fmla="*/ 7908 w 7908"/>
              <a:gd name="connsiteY11" fmla="*/ 5258 h 10000"/>
              <a:gd name="connsiteX12" fmla="*/ 7908 w 7908"/>
              <a:gd name="connsiteY12" fmla="*/ 469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67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 flipV="1">
            <a:off x="58" y="711194"/>
            <a:ext cx="1358356" cy="508005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48"/>
              <a:gd name="connsiteX1" fmla="*/ 8638 w 9946"/>
              <a:gd name="connsiteY1" fmla="*/ 189 h 10048"/>
              <a:gd name="connsiteX2" fmla="*/ 8610 w 9946"/>
              <a:gd name="connsiteY2" fmla="*/ 94 h 10048"/>
              <a:gd name="connsiteX3" fmla="*/ 8529 w 9946"/>
              <a:gd name="connsiteY3" fmla="*/ 0 h 10048"/>
              <a:gd name="connsiteX4" fmla="*/ 8011 w 9946"/>
              <a:gd name="connsiteY4" fmla="*/ 0 h 10048"/>
              <a:gd name="connsiteX5" fmla="*/ 136 w 9946"/>
              <a:gd name="connsiteY5" fmla="*/ 0 h 10048"/>
              <a:gd name="connsiteX6" fmla="*/ 0 w 9946"/>
              <a:gd name="connsiteY6" fmla="*/ 0 h 10048"/>
              <a:gd name="connsiteX7" fmla="*/ 0 w 9946"/>
              <a:gd name="connsiteY7" fmla="*/ 472 h 10048"/>
              <a:gd name="connsiteX8" fmla="*/ 0 w 9946"/>
              <a:gd name="connsiteY8" fmla="*/ 9434 h 10048"/>
              <a:gd name="connsiteX9" fmla="*/ 0 w 9946"/>
              <a:gd name="connsiteY9" fmla="*/ 10000 h 10048"/>
              <a:gd name="connsiteX10" fmla="*/ 136 w 9946"/>
              <a:gd name="connsiteY10" fmla="*/ 10000 h 10048"/>
              <a:gd name="connsiteX11" fmla="*/ 2188 w 9946"/>
              <a:gd name="connsiteY11" fmla="*/ 10048 h 10048"/>
              <a:gd name="connsiteX12" fmla="*/ 8011 w 9946"/>
              <a:gd name="connsiteY12" fmla="*/ 10000 h 10048"/>
              <a:gd name="connsiteX13" fmla="*/ 8529 w 9946"/>
              <a:gd name="connsiteY13" fmla="*/ 10000 h 10048"/>
              <a:gd name="connsiteX14" fmla="*/ 8610 w 9946"/>
              <a:gd name="connsiteY14" fmla="*/ 9906 h 10048"/>
              <a:gd name="connsiteX15" fmla="*/ 8638 w 9946"/>
              <a:gd name="connsiteY15" fmla="*/ 9811 h 10048"/>
              <a:gd name="connsiteX16" fmla="*/ 9946 w 9946"/>
              <a:gd name="connsiteY16" fmla="*/ 5283 h 10048"/>
              <a:gd name="connsiteX17" fmla="*/ 9946 w 9946"/>
              <a:gd name="connsiteY17" fmla="*/ 4717 h 10048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137 w 10000"/>
              <a:gd name="connsiteY6" fmla="*/ 0 h 10000"/>
              <a:gd name="connsiteX7" fmla="*/ 0 w 10000"/>
              <a:gd name="connsiteY7" fmla="*/ 0 h 10000"/>
              <a:gd name="connsiteX8" fmla="*/ 0 w 10000"/>
              <a:gd name="connsiteY8" fmla="*/ 470 h 10000"/>
              <a:gd name="connsiteX9" fmla="*/ 0 w 10000"/>
              <a:gd name="connsiteY9" fmla="*/ 9389 h 10000"/>
              <a:gd name="connsiteX10" fmla="*/ 0 w 10000"/>
              <a:gd name="connsiteY10" fmla="*/ 9952 h 10000"/>
              <a:gd name="connsiteX11" fmla="*/ 137 w 10000"/>
              <a:gd name="connsiteY11" fmla="*/ 9952 h 10000"/>
              <a:gd name="connsiteX12" fmla="*/ 2200 w 10000"/>
              <a:gd name="connsiteY12" fmla="*/ 10000 h 10000"/>
              <a:gd name="connsiteX13" fmla="*/ 8054 w 10000"/>
              <a:gd name="connsiteY13" fmla="*/ 9952 h 10000"/>
              <a:gd name="connsiteX14" fmla="*/ 8575 w 10000"/>
              <a:gd name="connsiteY14" fmla="*/ 9952 h 10000"/>
              <a:gd name="connsiteX15" fmla="*/ 8657 w 10000"/>
              <a:gd name="connsiteY15" fmla="*/ 9859 h 10000"/>
              <a:gd name="connsiteX16" fmla="*/ 8685 w 10000"/>
              <a:gd name="connsiteY16" fmla="*/ 9764 h 10000"/>
              <a:gd name="connsiteX17" fmla="*/ 10000 w 10000"/>
              <a:gd name="connsiteY17" fmla="*/ 5258 h 10000"/>
              <a:gd name="connsiteX18" fmla="*/ 10000 w 10000"/>
              <a:gd name="connsiteY18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0 h 10000"/>
              <a:gd name="connsiteX7" fmla="*/ 0 w 10000"/>
              <a:gd name="connsiteY7" fmla="*/ 470 h 10000"/>
              <a:gd name="connsiteX8" fmla="*/ 0 w 10000"/>
              <a:gd name="connsiteY8" fmla="*/ 9389 h 10000"/>
              <a:gd name="connsiteX9" fmla="*/ 0 w 10000"/>
              <a:gd name="connsiteY9" fmla="*/ 9952 h 10000"/>
              <a:gd name="connsiteX10" fmla="*/ 137 w 10000"/>
              <a:gd name="connsiteY10" fmla="*/ 9952 h 10000"/>
              <a:gd name="connsiteX11" fmla="*/ 2200 w 10000"/>
              <a:gd name="connsiteY11" fmla="*/ 10000 h 10000"/>
              <a:gd name="connsiteX12" fmla="*/ 8054 w 10000"/>
              <a:gd name="connsiteY12" fmla="*/ 9952 h 10000"/>
              <a:gd name="connsiteX13" fmla="*/ 8575 w 10000"/>
              <a:gd name="connsiteY13" fmla="*/ 9952 h 10000"/>
              <a:gd name="connsiteX14" fmla="*/ 8657 w 10000"/>
              <a:gd name="connsiteY14" fmla="*/ 9859 h 10000"/>
              <a:gd name="connsiteX15" fmla="*/ 8685 w 10000"/>
              <a:gd name="connsiteY15" fmla="*/ 9764 h 10000"/>
              <a:gd name="connsiteX16" fmla="*/ 10000 w 10000"/>
              <a:gd name="connsiteY16" fmla="*/ 5258 h 10000"/>
              <a:gd name="connsiteX17" fmla="*/ 10000 w 10000"/>
              <a:gd name="connsiteY17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470 h 10000"/>
              <a:gd name="connsiteX7" fmla="*/ 0 w 10000"/>
              <a:gd name="connsiteY7" fmla="*/ 9389 h 10000"/>
              <a:gd name="connsiteX8" fmla="*/ 0 w 10000"/>
              <a:gd name="connsiteY8" fmla="*/ 9952 h 10000"/>
              <a:gd name="connsiteX9" fmla="*/ 137 w 10000"/>
              <a:gd name="connsiteY9" fmla="*/ 9952 h 10000"/>
              <a:gd name="connsiteX10" fmla="*/ 2200 w 10000"/>
              <a:gd name="connsiteY10" fmla="*/ 10000 h 10000"/>
              <a:gd name="connsiteX11" fmla="*/ 8054 w 10000"/>
              <a:gd name="connsiteY11" fmla="*/ 9952 h 10000"/>
              <a:gd name="connsiteX12" fmla="*/ 8575 w 10000"/>
              <a:gd name="connsiteY12" fmla="*/ 9952 h 10000"/>
              <a:gd name="connsiteX13" fmla="*/ 8657 w 10000"/>
              <a:gd name="connsiteY13" fmla="*/ 9859 h 10000"/>
              <a:gd name="connsiteX14" fmla="*/ 8685 w 10000"/>
              <a:gd name="connsiteY14" fmla="*/ 9764 h 10000"/>
              <a:gd name="connsiteX15" fmla="*/ 10000 w 10000"/>
              <a:gd name="connsiteY15" fmla="*/ 5258 h 10000"/>
              <a:gd name="connsiteX16" fmla="*/ 10000 w 10000"/>
              <a:gd name="connsiteY16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9389 h 10000"/>
              <a:gd name="connsiteX7" fmla="*/ 0 w 10000"/>
              <a:gd name="connsiteY7" fmla="*/ 9952 h 10000"/>
              <a:gd name="connsiteX8" fmla="*/ 137 w 10000"/>
              <a:gd name="connsiteY8" fmla="*/ 9952 h 10000"/>
              <a:gd name="connsiteX9" fmla="*/ 2200 w 10000"/>
              <a:gd name="connsiteY9" fmla="*/ 10000 h 10000"/>
              <a:gd name="connsiteX10" fmla="*/ 8054 w 10000"/>
              <a:gd name="connsiteY10" fmla="*/ 9952 h 10000"/>
              <a:gd name="connsiteX11" fmla="*/ 8575 w 10000"/>
              <a:gd name="connsiteY11" fmla="*/ 9952 h 10000"/>
              <a:gd name="connsiteX12" fmla="*/ 8657 w 10000"/>
              <a:gd name="connsiteY12" fmla="*/ 9859 h 10000"/>
              <a:gd name="connsiteX13" fmla="*/ 8685 w 10000"/>
              <a:gd name="connsiteY13" fmla="*/ 9764 h 10000"/>
              <a:gd name="connsiteX14" fmla="*/ 10000 w 10000"/>
              <a:gd name="connsiteY14" fmla="*/ 5258 h 10000"/>
              <a:gd name="connsiteX15" fmla="*/ 10000 w 10000"/>
              <a:gd name="connsiteY15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9952 h 10000"/>
              <a:gd name="connsiteX7" fmla="*/ 137 w 10000"/>
              <a:gd name="connsiteY7" fmla="*/ 9952 h 10000"/>
              <a:gd name="connsiteX8" fmla="*/ 2200 w 10000"/>
              <a:gd name="connsiteY8" fmla="*/ 10000 h 10000"/>
              <a:gd name="connsiteX9" fmla="*/ 8054 w 10000"/>
              <a:gd name="connsiteY9" fmla="*/ 9952 h 10000"/>
              <a:gd name="connsiteX10" fmla="*/ 8575 w 10000"/>
              <a:gd name="connsiteY10" fmla="*/ 9952 h 10000"/>
              <a:gd name="connsiteX11" fmla="*/ 8657 w 10000"/>
              <a:gd name="connsiteY11" fmla="*/ 9859 h 10000"/>
              <a:gd name="connsiteX12" fmla="*/ 8685 w 10000"/>
              <a:gd name="connsiteY12" fmla="*/ 9764 h 10000"/>
              <a:gd name="connsiteX13" fmla="*/ 10000 w 10000"/>
              <a:gd name="connsiteY13" fmla="*/ 5258 h 10000"/>
              <a:gd name="connsiteX14" fmla="*/ 10000 w 10000"/>
              <a:gd name="connsiteY14" fmla="*/ 4694 h 10000"/>
              <a:gd name="connsiteX0" fmla="*/ 9863 w 9863"/>
              <a:gd name="connsiteY0" fmla="*/ 4694 h 10000"/>
              <a:gd name="connsiteX1" fmla="*/ 8548 w 9863"/>
              <a:gd name="connsiteY1" fmla="*/ 188 h 10000"/>
              <a:gd name="connsiteX2" fmla="*/ 8520 w 9863"/>
              <a:gd name="connsiteY2" fmla="*/ 94 h 10000"/>
              <a:gd name="connsiteX3" fmla="*/ 8438 w 9863"/>
              <a:gd name="connsiteY3" fmla="*/ 0 h 10000"/>
              <a:gd name="connsiteX4" fmla="*/ 7917 w 9863"/>
              <a:gd name="connsiteY4" fmla="*/ 0 h 10000"/>
              <a:gd name="connsiteX5" fmla="*/ 2063 w 9863"/>
              <a:gd name="connsiteY5" fmla="*/ 62 h 10000"/>
              <a:gd name="connsiteX6" fmla="*/ 0 w 9863"/>
              <a:gd name="connsiteY6" fmla="*/ 9952 h 10000"/>
              <a:gd name="connsiteX7" fmla="*/ 2063 w 9863"/>
              <a:gd name="connsiteY7" fmla="*/ 10000 h 10000"/>
              <a:gd name="connsiteX8" fmla="*/ 7917 w 9863"/>
              <a:gd name="connsiteY8" fmla="*/ 9952 h 10000"/>
              <a:gd name="connsiteX9" fmla="*/ 8438 w 9863"/>
              <a:gd name="connsiteY9" fmla="*/ 9952 h 10000"/>
              <a:gd name="connsiteX10" fmla="*/ 8520 w 9863"/>
              <a:gd name="connsiteY10" fmla="*/ 9859 h 10000"/>
              <a:gd name="connsiteX11" fmla="*/ 8548 w 9863"/>
              <a:gd name="connsiteY11" fmla="*/ 9764 h 10000"/>
              <a:gd name="connsiteX12" fmla="*/ 9863 w 9863"/>
              <a:gd name="connsiteY12" fmla="*/ 5258 h 10000"/>
              <a:gd name="connsiteX13" fmla="*/ 9863 w 9863"/>
              <a:gd name="connsiteY13" fmla="*/ 4694 h 10000"/>
              <a:gd name="connsiteX0" fmla="*/ 7908 w 7908"/>
              <a:gd name="connsiteY0" fmla="*/ 4694 h 10000"/>
              <a:gd name="connsiteX1" fmla="*/ 6575 w 7908"/>
              <a:gd name="connsiteY1" fmla="*/ 188 h 10000"/>
              <a:gd name="connsiteX2" fmla="*/ 6546 w 7908"/>
              <a:gd name="connsiteY2" fmla="*/ 94 h 10000"/>
              <a:gd name="connsiteX3" fmla="*/ 6463 w 7908"/>
              <a:gd name="connsiteY3" fmla="*/ 0 h 10000"/>
              <a:gd name="connsiteX4" fmla="*/ 5935 w 7908"/>
              <a:gd name="connsiteY4" fmla="*/ 0 h 10000"/>
              <a:gd name="connsiteX5" fmla="*/ 0 w 7908"/>
              <a:gd name="connsiteY5" fmla="*/ 62 h 10000"/>
              <a:gd name="connsiteX6" fmla="*/ 0 w 7908"/>
              <a:gd name="connsiteY6" fmla="*/ 10000 h 10000"/>
              <a:gd name="connsiteX7" fmla="*/ 5935 w 7908"/>
              <a:gd name="connsiteY7" fmla="*/ 9952 h 10000"/>
              <a:gd name="connsiteX8" fmla="*/ 6463 w 7908"/>
              <a:gd name="connsiteY8" fmla="*/ 9952 h 10000"/>
              <a:gd name="connsiteX9" fmla="*/ 6546 w 7908"/>
              <a:gd name="connsiteY9" fmla="*/ 9859 h 10000"/>
              <a:gd name="connsiteX10" fmla="*/ 6575 w 7908"/>
              <a:gd name="connsiteY10" fmla="*/ 9764 h 10000"/>
              <a:gd name="connsiteX11" fmla="*/ 7908 w 7908"/>
              <a:gd name="connsiteY11" fmla="*/ 5258 h 10000"/>
              <a:gd name="connsiteX12" fmla="*/ 7908 w 7908"/>
              <a:gd name="connsiteY12" fmla="*/ 469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856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2015/5/24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 flipV="1">
            <a:off x="58" y="4910660"/>
            <a:ext cx="1358356" cy="508005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48"/>
              <a:gd name="connsiteX1" fmla="*/ 8638 w 9946"/>
              <a:gd name="connsiteY1" fmla="*/ 189 h 10048"/>
              <a:gd name="connsiteX2" fmla="*/ 8610 w 9946"/>
              <a:gd name="connsiteY2" fmla="*/ 94 h 10048"/>
              <a:gd name="connsiteX3" fmla="*/ 8529 w 9946"/>
              <a:gd name="connsiteY3" fmla="*/ 0 h 10048"/>
              <a:gd name="connsiteX4" fmla="*/ 8011 w 9946"/>
              <a:gd name="connsiteY4" fmla="*/ 0 h 10048"/>
              <a:gd name="connsiteX5" fmla="*/ 136 w 9946"/>
              <a:gd name="connsiteY5" fmla="*/ 0 h 10048"/>
              <a:gd name="connsiteX6" fmla="*/ 0 w 9946"/>
              <a:gd name="connsiteY6" fmla="*/ 0 h 10048"/>
              <a:gd name="connsiteX7" fmla="*/ 0 w 9946"/>
              <a:gd name="connsiteY7" fmla="*/ 472 h 10048"/>
              <a:gd name="connsiteX8" fmla="*/ 0 w 9946"/>
              <a:gd name="connsiteY8" fmla="*/ 9434 h 10048"/>
              <a:gd name="connsiteX9" fmla="*/ 0 w 9946"/>
              <a:gd name="connsiteY9" fmla="*/ 10000 h 10048"/>
              <a:gd name="connsiteX10" fmla="*/ 136 w 9946"/>
              <a:gd name="connsiteY10" fmla="*/ 10000 h 10048"/>
              <a:gd name="connsiteX11" fmla="*/ 2188 w 9946"/>
              <a:gd name="connsiteY11" fmla="*/ 10048 h 10048"/>
              <a:gd name="connsiteX12" fmla="*/ 8011 w 9946"/>
              <a:gd name="connsiteY12" fmla="*/ 10000 h 10048"/>
              <a:gd name="connsiteX13" fmla="*/ 8529 w 9946"/>
              <a:gd name="connsiteY13" fmla="*/ 10000 h 10048"/>
              <a:gd name="connsiteX14" fmla="*/ 8610 w 9946"/>
              <a:gd name="connsiteY14" fmla="*/ 9906 h 10048"/>
              <a:gd name="connsiteX15" fmla="*/ 8638 w 9946"/>
              <a:gd name="connsiteY15" fmla="*/ 9811 h 10048"/>
              <a:gd name="connsiteX16" fmla="*/ 9946 w 9946"/>
              <a:gd name="connsiteY16" fmla="*/ 5283 h 10048"/>
              <a:gd name="connsiteX17" fmla="*/ 9946 w 9946"/>
              <a:gd name="connsiteY17" fmla="*/ 4717 h 10048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137 w 10000"/>
              <a:gd name="connsiteY6" fmla="*/ 0 h 10000"/>
              <a:gd name="connsiteX7" fmla="*/ 0 w 10000"/>
              <a:gd name="connsiteY7" fmla="*/ 0 h 10000"/>
              <a:gd name="connsiteX8" fmla="*/ 0 w 10000"/>
              <a:gd name="connsiteY8" fmla="*/ 470 h 10000"/>
              <a:gd name="connsiteX9" fmla="*/ 0 w 10000"/>
              <a:gd name="connsiteY9" fmla="*/ 9389 h 10000"/>
              <a:gd name="connsiteX10" fmla="*/ 0 w 10000"/>
              <a:gd name="connsiteY10" fmla="*/ 9952 h 10000"/>
              <a:gd name="connsiteX11" fmla="*/ 137 w 10000"/>
              <a:gd name="connsiteY11" fmla="*/ 9952 h 10000"/>
              <a:gd name="connsiteX12" fmla="*/ 2200 w 10000"/>
              <a:gd name="connsiteY12" fmla="*/ 10000 h 10000"/>
              <a:gd name="connsiteX13" fmla="*/ 8054 w 10000"/>
              <a:gd name="connsiteY13" fmla="*/ 9952 h 10000"/>
              <a:gd name="connsiteX14" fmla="*/ 8575 w 10000"/>
              <a:gd name="connsiteY14" fmla="*/ 9952 h 10000"/>
              <a:gd name="connsiteX15" fmla="*/ 8657 w 10000"/>
              <a:gd name="connsiteY15" fmla="*/ 9859 h 10000"/>
              <a:gd name="connsiteX16" fmla="*/ 8685 w 10000"/>
              <a:gd name="connsiteY16" fmla="*/ 9764 h 10000"/>
              <a:gd name="connsiteX17" fmla="*/ 10000 w 10000"/>
              <a:gd name="connsiteY17" fmla="*/ 5258 h 10000"/>
              <a:gd name="connsiteX18" fmla="*/ 10000 w 10000"/>
              <a:gd name="connsiteY18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0 h 10000"/>
              <a:gd name="connsiteX7" fmla="*/ 0 w 10000"/>
              <a:gd name="connsiteY7" fmla="*/ 470 h 10000"/>
              <a:gd name="connsiteX8" fmla="*/ 0 w 10000"/>
              <a:gd name="connsiteY8" fmla="*/ 9389 h 10000"/>
              <a:gd name="connsiteX9" fmla="*/ 0 w 10000"/>
              <a:gd name="connsiteY9" fmla="*/ 9952 h 10000"/>
              <a:gd name="connsiteX10" fmla="*/ 137 w 10000"/>
              <a:gd name="connsiteY10" fmla="*/ 9952 h 10000"/>
              <a:gd name="connsiteX11" fmla="*/ 2200 w 10000"/>
              <a:gd name="connsiteY11" fmla="*/ 10000 h 10000"/>
              <a:gd name="connsiteX12" fmla="*/ 8054 w 10000"/>
              <a:gd name="connsiteY12" fmla="*/ 9952 h 10000"/>
              <a:gd name="connsiteX13" fmla="*/ 8575 w 10000"/>
              <a:gd name="connsiteY13" fmla="*/ 9952 h 10000"/>
              <a:gd name="connsiteX14" fmla="*/ 8657 w 10000"/>
              <a:gd name="connsiteY14" fmla="*/ 9859 h 10000"/>
              <a:gd name="connsiteX15" fmla="*/ 8685 w 10000"/>
              <a:gd name="connsiteY15" fmla="*/ 9764 h 10000"/>
              <a:gd name="connsiteX16" fmla="*/ 10000 w 10000"/>
              <a:gd name="connsiteY16" fmla="*/ 5258 h 10000"/>
              <a:gd name="connsiteX17" fmla="*/ 10000 w 10000"/>
              <a:gd name="connsiteY17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470 h 10000"/>
              <a:gd name="connsiteX7" fmla="*/ 0 w 10000"/>
              <a:gd name="connsiteY7" fmla="*/ 9389 h 10000"/>
              <a:gd name="connsiteX8" fmla="*/ 0 w 10000"/>
              <a:gd name="connsiteY8" fmla="*/ 9952 h 10000"/>
              <a:gd name="connsiteX9" fmla="*/ 137 w 10000"/>
              <a:gd name="connsiteY9" fmla="*/ 9952 h 10000"/>
              <a:gd name="connsiteX10" fmla="*/ 2200 w 10000"/>
              <a:gd name="connsiteY10" fmla="*/ 10000 h 10000"/>
              <a:gd name="connsiteX11" fmla="*/ 8054 w 10000"/>
              <a:gd name="connsiteY11" fmla="*/ 9952 h 10000"/>
              <a:gd name="connsiteX12" fmla="*/ 8575 w 10000"/>
              <a:gd name="connsiteY12" fmla="*/ 9952 h 10000"/>
              <a:gd name="connsiteX13" fmla="*/ 8657 w 10000"/>
              <a:gd name="connsiteY13" fmla="*/ 9859 h 10000"/>
              <a:gd name="connsiteX14" fmla="*/ 8685 w 10000"/>
              <a:gd name="connsiteY14" fmla="*/ 9764 h 10000"/>
              <a:gd name="connsiteX15" fmla="*/ 10000 w 10000"/>
              <a:gd name="connsiteY15" fmla="*/ 5258 h 10000"/>
              <a:gd name="connsiteX16" fmla="*/ 10000 w 10000"/>
              <a:gd name="connsiteY16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9389 h 10000"/>
              <a:gd name="connsiteX7" fmla="*/ 0 w 10000"/>
              <a:gd name="connsiteY7" fmla="*/ 9952 h 10000"/>
              <a:gd name="connsiteX8" fmla="*/ 137 w 10000"/>
              <a:gd name="connsiteY8" fmla="*/ 9952 h 10000"/>
              <a:gd name="connsiteX9" fmla="*/ 2200 w 10000"/>
              <a:gd name="connsiteY9" fmla="*/ 10000 h 10000"/>
              <a:gd name="connsiteX10" fmla="*/ 8054 w 10000"/>
              <a:gd name="connsiteY10" fmla="*/ 9952 h 10000"/>
              <a:gd name="connsiteX11" fmla="*/ 8575 w 10000"/>
              <a:gd name="connsiteY11" fmla="*/ 9952 h 10000"/>
              <a:gd name="connsiteX12" fmla="*/ 8657 w 10000"/>
              <a:gd name="connsiteY12" fmla="*/ 9859 h 10000"/>
              <a:gd name="connsiteX13" fmla="*/ 8685 w 10000"/>
              <a:gd name="connsiteY13" fmla="*/ 9764 h 10000"/>
              <a:gd name="connsiteX14" fmla="*/ 10000 w 10000"/>
              <a:gd name="connsiteY14" fmla="*/ 5258 h 10000"/>
              <a:gd name="connsiteX15" fmla="*/ 10000 w 10000"/>
              <a:gd name="connsiteY15" fmla="*/ 4694 h 10000"/>
              <a:gd name="connsiteX0" fmla="*/ 10000 w 10000"/>
              <a:gd name="connsiteY0" fmla="*/ 4694 h 10000"/>
              <a:gd name="connsiteX1" fmla="*/ 8685 w 10000"/>
              <a:gd name="connsiteY1" fmla="*/ 188 h 10000"/>
              <a:gd name="connsiteX2" fmla="*/ 8657 w 10000"/>
              <a:gd name="connsiteY2" fmla="*/ 94 h 10000"/>
              <a:gd name="connsiteX3" fmla="*/ 8575 w 10000"/>
              <a:gd name="connsiteY3" fmla="*/ 0 h 10000"/>
              <a:gd name="connsiteX4" fmla="*/ 8054 w 10000"/>
              <a:gd name="connsiteY4" fmla="*/ 0 h 10000"/>
              <a:gd name="connsiteX5" fmla="*/ 2200 w 10000"/>
              <a:gd name="connsiteY5" fmla="*/ 62 h 10000"/>
              <a:gd name="connsiteX6" fmla="*/ 0 w 10000"/>
              <a:gd name="connsiteY6" fmla="*/ 9952 h 10000"/>
              <a:gd name="connsiteX7" fmla="*/ 137 w 10000"/>
              <a:gd name="connsiteY7" fmla="*/ 9952 h 10000"/>
              <a:gd name="connsiteX8" fmla="*/ 2200 w 10000"/>
              <a:gd name="connsiteY8" fmla="*/ 10000 h 10000"/>
              <a:gd name="connsiteX9" fmla="*/ 8054 w 10000"/>
              <a:gd name="connsiteY9" fmla="*/ 9952 h 10000"/>
              <a:gd name="connsiteX10" fmla="*/ 8575 w 10000"/>
              <a:gd name="connsiteY10" fmla="*/ 9952 h 10000"/>
              <a:gd name="connsiteX11" fmla="*/ 8657 w 10000"/>
              <a:gd name="connsiteY11" fmla="*/ 9859 h 10000"/>
              <a:gd name="connsiteX12" fmla="*/ 8685 w 10000"/>
              <a:gd name="connsiteY12" fmla="*/ 9764 h 10000"/>
              <a:gd name="connsiteX13" fmla="*/ 10000 w 10000"/>
              <a:gd name="connsiteY13" fmla="*/ 5258 h 10000"/>
              <a:gd name="connsiteX14" fmla="*/ 10000 w 10000"/>
              <a:gd name="connsiteY14" fmla="*/ 4694 h 10000"/>
              <a:gd name="connsiteX0" fmla="*/ 9863 w 9863"/>
              <a:gd name="connsiteY0" fmla="*/ 4694 h 10000"/>
              <a:gd name="connsiteX1" fmla="*/ 8548 w 9863"/>
              <a:gd name="connsiteY1" fmla="*/ 188 h 10000"/>
              <a:gd name="connsiteX2" fmla="*/ 8520 w 9863"/>
              <a:gd name="connsiteY2" fmla="*/ 94 h 10000"/>
              <a:gd name="connsiteX3" fmla="*/ 8438 w 9863"/>
              <a:gd name="connsiteY3" fmla="*/ 0 h 10000"/>
              <a:gd name="connsiteX4" fmla="*/ 7917 w 9863"/>
              <a:gd name="connsiteY4" fmla="*/ 0 h 10000"/>
              <a:gd name="connsiteX5" fmla="*/ 2063 w 9863"/>
              <a:gd name="connsiteY5" fmla="*/ 62 h 10000"/>
              <a:gd name="connsiteX6" fmla="*/ 0 w 9863"/>
              <a:gd name="connsiteY6" fmla="*/ 9952 h 10000"/>
              <a:gd name="connsiteX7" fmla="*/ 2063 w 9863"/>
              <a:gd name="connsiteY7" fmla="*/ 10000 h 10000"/>
              <a:gd name="connsiteX8" fmla="*/ 7917 w 9863"/>
              <a:gd name="connsiteY8" fmla="*/ 9952 h 10000"/>
              <a:gd name="connsiteX9" fmla="*/ 8438 w 9863"/>
              <a:gd name="connsiteY9" fmla="*/ 9952 h 10000"/>
              <a:gd name="connsiteX10" fmla="*/ 8520 w 9863"/>
              <a:gd name="connsiteY10" fmla="*/ 9859 h 10000"/>
              <a:gd name="connsiteX11" fmla="*/ 8548 w 9863"/>
              <a:gd name="connsiteY11" fmla="*/ 9764 h 10000"/>
              <a:gd name="connsiteX12" fmla="*/ 9863 w 9863"/>
              <a:gd name="connsiteY12" fmla="*/ 5258 h 10000"/>
              <a:gd name="connsiteX13" fmla="*/ 9863 w 9863"/>
              <a:gd name="connsiteY13" fmla="*/ 4694 h 10000"/>
              <a:gd name="connsiteX0" fmla="*/ 7908 w 7908"/>
              <a:gd name="connsiteY0" fmla="*/ 4694 h 10000"/>
              <a:gd name="connsiteX1" fmla="*/ 6575 w 7908"/>
              <a:gd name="connsiteY1" fmla="*/ 188 h 10000"/>
              <a:gd name="connsiteX2" fmla="*/ 6546 w 7908"/>
              <a:gd name="connsiteY2" fmla="*/ 94 h 10000"/>
              <a:gd name="connsiteX3" fmla="*/ 6463 w 7908"/>
              <a:gd name="connsiteY3" fmla="*/ 0 h 10000"/>
              <a:gd name="connsiteX4" fmla="*/ 5935 w 7908"/>
              <a:gd name="connsiteY4" fmla="*/ 0 h 10000"/>
              <a:gd name="connsiteX5" fmla="*/ 0 w 7908"/>
              <a:gd name="connsiteY5" fmla="*/ 62 h 10000"/>
              <a:gd name="connsiteX6" fmla="*/ 0 w 7908"/>
              <a:gd name="connsiteY6" fmla="*/ 10000 h 10000"/>
              <a:gd name="connsiteX7" fmla="*/ 5935 w 7908"/>
              <a:gd name="connsiteY7" fmla="*/ 9952 h 10000"/>
              <a:gd name="connsiteX8" fmla="*/ 6463 w 7908"/>
              <a:gd name="connsiteY8" fmla="*/ 9952 h 10000"/>
              <a:gd name="connsiteX9" fmla="*/ 6546 w 7908"/>
              <a:gd name="connsiteY9" fmla="*/ 9859 h 10000"/>
              <a:gd name="connsiteX10" fmla="*/ 6575 w 7908"/>
              <a:gd name="connsiteY10" fmla="*/ 9764 h 10000"/>
              <a:gd name="connsiteX11" fmla="*/ 7908 w 7908"/>
              <a:gd name="connsiteY11" fmla="*/ 5258 h 10000"/>
              <a:gd name="connsiteX12" fmla="*/ 7908 w 7908"/>
              <a:gd name="connsiteY12" fmla="*/ 469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18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8610" y="624110"/>
            <a:ext cx="7345790" cy="5287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206" y="1426034"/>
            <a:ext cx="7438195" cy="4593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22 w 22"/>
                <a:gd name="T1" fmla="*/ 136 h 136"/>
                <a:gd name="T2" fmla="*/ 17 w 22"/>
                <a:gd name="T3" fmla="*/ 80 h 136"/>
                <a:gd name="T4" fmla="*/ 0 w 22"/>
                <a:gd name="T5" fmla="*/ 0 h 136"/>
                <a:gd name="T6" fmla="*/ 0 w 22"/>
                <a:gd name="T7" fmla="*/ 35 h 136"/>
                <a:gd name="T8" fmla="*/ 20 w 22"/>
                <a:gd name="T9" fmla="*/ 124 h 136"/>
                <a:gd name="T10" fmla="*/ 22 w 22"/>
                <a:gd name="T1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86 w 140"/>
                <a:gd name="T1" fmla="*/ 350 h 504"/>
                <a:gd name="T2" fmla="*/ 139 w 140"/>
                <a:gd name="T3" fmla="*/ 504 h 504"/>
                <a:gd name="T4" fmla="*/ 140 w 140"/>
                <a:gd name="T5" fmla="*/ 478 h 504"/>
                <a:gd name="T6" fmla="*/ 95 w 140"/>
                <a:gd name="T7" fmla="*/ 347 h 504"/>
                <a:gd name="T8" fmla="*/ 0 w 140"/>
                <a:gd name="T9" fmla="*/ 0 h 504"/>
                <a:gd name="T10" fmla="*/ 6 w 140"/>
                <a:gd name="T11" fmla="*/ 61 h 504"/>
                <a:gd name="T12" fmla="*/ 86 w 140"/>
                <a:gd name="T13" fmla="*/ 35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8 w 132"/>
                <a:gd name="T1" fmla="*/ 22 h 308"/>
                <a:gd name="T2" fmla="*/ 0 w 132"/>
                <a:gd name="T3" fmla="*/ 0 h 308"/>
                <a:gd name="T4" fmla="*/ 0 w 132"/>
                <a:gd name="T5" fmla="*/ 29 h 308"/>
                <a:gd name="T6" fmla="*/ 68 w 132"/>
                <a:gd name="T7" fmla="*/ 194 h 308"/>
                <a:gd name="T8" fmla="*/ 123 w 132"/>
                <a:gd name="T9" fmla="*/ 308 h 308"/>
                <a:gd name="T10" fmla="*/ 132 w 132"/>
                <a:gd name="T11" fmla="*/ 308 h 308"/>
                <a:gd name="T12" fmla="*/ 77 w 132"/>
                <a:gd name="T13" fmla="*/ 190 h 308"/>
                <a:gd name="T14" fmla="*/ 8 w 132"/>
                <a:gd name="T15" fmla="*/ 2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28 w 37"/>
                <a:gd name="T1" fmla="*/ 79 h 79"/>
                <a:gd name="T2" fmla="*/ 37 w 37"/>
                <a:gd name="T3" fmla="*/ 79 h 79"/>
                <a:gd name="T4" fmla="*/ 0 w 37"/>
                <a:gd name="T5" fmla="*/ 0 h 79"/>
                <a:gd name="T6" fmla="*/ 28 w 37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162 w 178"/>
                <a:gd name="T1" fmla="*/ 660 h 722"/>
                <a:gd name="T2" fmla="*/ 116 w 178"/>
                <a:gd name="T3" fmla="*/ 534 h 722"/>
                <a:gd name="T4" fmla="*/ 40 w 178"/>
                <a:gd name="T5" fmla="*/ 236 h 722"/>
                <a:gd name="T6" fmla="*/ 12 w 178"/>
                <a:gd name="T7" fmla="*/ 51 h 722"/>
                <a:gd name="T8" fmla="*/ 0 w 178"/>
                <a:gd name="T9" fmla="*/ 0 h 722"/>
                <a:gd name="T10" fmla="*/ 33 w 178"/>
                <a:gd name="T11" fmla="*/ 237 h 722"/>
                <a:gd name="T12" fmla="*/ 107 w 178"/>
                <a:gd name="T13" fmla="*/ 537 h 722"/>
                <a:gd name="T14" fmla="*/ 160 w 178"/>
                <a:gd name="T15" fmla="*/ 681 h 722"/>
                <a:gd name="T16" fmla="*/ 178 w 178"/>
                <a:gd name="T17" fmla="*/ 722 h 722"/>
                <a:gd name="T18" fmla="*/ 174 w 178"/>
                <a:gd name="T19" fmla="*/ 708 h 722"/>
                <a:gd name="T20" fmla="*/ 162 w 178"/>
                <a:gd name="T21" fmla="*/ 66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11 w 23"/>
                <a:gd name="T1" fmla="*/ 577 h 635"/>
                <a:gd name="T2" fmla="*/ 12 w 23"/>
                <a:gd name="T3" fmla="*/ 589 h 635"/>
                <a:gd name="T4" fmla="*/ 22 w 23"/>
                <a:gd name="T5" fmla="*/ 632 h 635"/>
                <a:gd name="T6" fmla="*/ 23 w 23"/>
                <a:gd name="T7" fmla="*/ 635 h 635"/>
                <a:gd name="T8" fmla="*/ 17 w 23"/>
                <a:gd name="T9" fmla="*/ 576 h 635"/>
                <a:gd name="T10" fmla="*/ 5 w 23"/>
                <a:gd name="T11" fmla="*/ 269 h 635"/>
                <a:gd name="T12" fmla="*/ 15 w 23"/>
                <a:gd name="T13" fmla="*/ 0 h 635"/>
                <a:gd name="T14" fmla="*/ 12 w 23"/>
                <a:gd name="T15" fmla="*/ 0 h 635"/>
                <a:gd name="T16" fmla="*/ 1 w 23"/>
                <a:gd name="T17" fmla="*/ 269 h 635"/>
                <a:gd name="T18" fmla="*/ 11 w 23"/>
                <a:gd name="T19" fmla="*/ 577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5 w 17"/>
                <a:gd name="T3" fmla="*/ 56 h 107"/>
                <a:gd name="T4" fmla="*/ 17 w 17"/>
                <a:gd name="T5" fmla="*/ 107 h 107"/>
                <a:gd name="T6" fmla="*/ 11 w 17"/>
                <a:gd name="T7" fmla="*/ 46 h 107"/>
                <a:gd name="T8" fmla="*/ 10 w 17"/>
                <a:gd name="T9" fmla="*/ 43 h 107"/>
                <a:gd name="T10" fmla="*/ 0 w 17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5 w 41"/>
                <a:gd name="T3" fmla="*/ 93 h 222"/>
                <a:gd name="T4" fmla="*/ 17 w 41"/>
                <a:gd name="T5" fmla="*/ 166 h 222"/>
                <a:gd name="T6" fmla="*/ 24 w 41"/>
                <a:gd name="T7" fmla="*/ 184 h 222"/>
                <a:gd name="T8" fmla="*/ 41 w 41"/>
                <a:gd name="T9" fmla="*/ 222 h 222"/>
                <a:gd name="T10" fmla="*/ 38 w 41"/>
                <a:gd name="T11" fmla="*/ 212 h 222"/>
                <a:gd name="T12" fmla="*/ 13 w 41"/>
                <a:gd name="T13" fmla="*/ 92 h 222"/>
                <a:gd name="T14" fmla="*/ 8 w 41"/>
                <a:gd name="T15" fmla="*/ 22 h 222"/>
                <a:gd name="T16" fmla="*/ 7 w 41"/>
                <a:gd name="T17" fmla="*/ 18 h 222"/>
                <a:gd name="T18" fmla="*/ 0 w 41"/>
                <a:gd name="T1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7 w 450"/>
                <a:gd name="T1" fmla="*/ 854 h 878"/>
                <a:gd name="T2" fmla="*/ 50 w 450"/>
                <a:gd name="T3" fmla="*/ 613 h 878"/>
                <a:gd name="T4" fmla="*/ 149 w 450"/>
                <a:gd name="T5" fmla="*/ 388 h 878"/>
                <a:gd name="T6" fmla="*/ 285 w 450"/>
                <a:gd name="T7" fmla="*/ 183 h 878"/>
                <a:gd name="T8" fmla="*/ 364 w 450"/>
                <a:gd name="T9" fmla="*/ 89 h 878"/>
                <a:gd name="T10" fmla="*/ 406 w 450"/>
                <a:gd name="T11" fmla="*/ 44 h 878"/>
                <a:gd name="T12" fmla="*/ 450 w 450"/>
                <a:gd name="T13" fmla="*/ 1 h 878"/>
                <a:gd name="T14" fmla="*/ 450 w 450"/>
                <a:gd name="T15" fmla="*/ 0 h 878"/>
                <a:gd name="T16" fmla="*/ 405 w 450"/>
                <a:gd name="T17" fmla="*/ 43 h 878"/>
                <a:gd name="T18" fmla="*/ 363 w 450"/>
                <a:gd name="T19" fmla="*/ 88 h 878"/>
                <a:gd name="T20" fmla="*/ 283 w 450"/>
                <a:gd name="T21" fmla="*/ 181 h 878"/>
                <a:gd name="T22" fmla="*/ 145 w 450"/>
                <a:gd name="T23" fmla="*/ 386 h 878"/>
                <a:gd name="T24" fmla="*/ 45 w 450"/>
                <a:gd name="T25" fmla="*/ 611 h 878"/>
                <a:gd name="T26" fmla="*/ 0 w 450"/>
                <a:gd name="T27" fmla="*/ 854 h 878"/>
                <a:gd name="T28" fmla="*/ 0 w 450"/>
                <a:gd name="T29" fmla="*/ 859 h 878"/>
                <a:gd name="T30" fmla="*/ 7 w 450"/>
                <a:gd name="T31" fmla="*/ 878 h 878"/>
                <a:gd name="T32" fmla="*/ 7 w 450"/>
                <a:gd name="T33" fmla="*/ 854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26 w 35"/>
                <a:gd name="T3" fmla="*/ 73 h 73"/>
                <a:gd name="T4" fmla="*/ 35 w 35"/>
                <a:gd name="T5" fmla="*/ 73 h 73"/>
                <a:gd name="T6" fmla="*/ 0 w 35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7 w 8"/>
                <a:gd name="T1" fmla="*/ 44 h 48"/>
                <a:gd name="T2" fmla="*/ 8 w 8"/>
                <a:gd name="T3" fmla="*/ 48 h 48"/>
                <a:gd name="T4" fmla="*/ 8 w 8"/>
                <a:gd name="T5" fmla="*/ 19 h 48"/>
                <a:gd name="T6" fmla="*/ 1 w 8"/>
                <a:gd name="T7" fmla="*/ 0 h 48"/>
                <a:gd name="T8" fmla="*/ 0 w 8"/>
                <a:gd name="T9" fmla="*/ 26 h 48"/>
                <a:gd name="T10" fmla="*/ 7 w 8"/>
                <a:gd name="T11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7 w 52"/>
                <a:gd name="T1" fmla="*/ 18 h 135"/>
                <a:gd name="T2" fmla="*/ 0 w 52"/>
                <a:gd name="T3" fmla="*/ 0 h 135"/>
                <a:gd name="T4" fmla="*/ 12 w 52"/>
                <a:gd name="T5" fmla="*/ 48 h 135"/>
                <a:gd name="T6" fmla="*/ 16 w 52"/>
                <a:gd name="T7" fmla="*/ 62 h 135"/>
                <a:gd name="T8" fmla="*/ 51 w 52"/>
                <a:gd name="T9" fmla="*/ 135 h 135"/>
                <a:gd name="T10" fmla="*/ 52 w 52"/>
                <a:gd name="T11" fmla="*/ 135 h 135"/>
                <a:gd name="T12" fmla="*/ 24 w 52"/>
                <a:gd name="T13" fmla="*/ 56 h 135"/>
                <a:gd name="T14" fmla="*/ 7 w 52"/>
                <a:gd name="T15" fmla="*/ 1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0421" y="-36668"/>
            <a:ext cx="1952272" cy="6889921"/>
            <a:chOff x="6627813" y="165100"/>
            <a:chExt cx="1952625" cy="5708651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50" name="Freeform 27"/>
            <p:cNvSpPr>
              <a:spLocks/>
            </p:cNvSpPr>
            <p:nvPr/>
          </p:nvSpPr>
          <p:spPr bwMode="auto">
            <a:xfrm>
              <a:off x="6627813" y="165100"/>
              <a:ext cx="409575" cy="3646488"/>
            </a:xfrm>
            <a:custGeom>
              <a:avLst/>
              <a:gdLst>
                <a:gd name="T0" fmla="*/ 7 w 103"/>
                <a:gd name="T1" fmla="*/ 210 h 920"/>
                <a:gd name="T2" fmla="*/ 26 w 103"/>
                <a:gd name="T3" fmla="*/ 445 h 920"/>
                <a:gd name="T4" fmla="*/ 57 w 103"/>
                <a:gd name="T5" fmla="*/ 679 h 920"/>
                <a:gd name="T6" fmla="*/ 101 w 103"/>
                <a:gd name="T7" fmla="*/ 911 h 920"/>
                <a:gd name="T8" fmla="*/ 103 w 103"/>
                <a:gd name="T9" fmla="*/ 920 h 920"/>
                <a:gd name="T10" fmla="*/ 99 w 103"/>
                <a:gd name="T11" fmla="*/ 874 h 920"/>
                <a:gd name="T12" fmla="*/ 99 w 103"/>
                <a:gd name="T13" fmla="*/ 866 h 920"/>
                <a:gd name="T14" fmla="*/ 63 w 103"/>
                <a:gd name="T15" fmla="*/ 678 h 920"/>
                <a:gd name="T16" fmla="*/ 30 w 103"/>
                <a:gd name="T17" fmla="*/ 444 h 920"/>
                <a:gd name="T18" fmla="*/ 9 w 103"/>
                <a:gd name="T19" fmla="*/ 209 h 920"/>
                <a:gd name="T20" fmla="*/ 3 w 103"/>
                <a:gd name="T21" fmla="*/ 92 h 920"/>
                <a:gd name="T22" fmla="*/ 1 w 103"/>
                <a:gd name="T23" fmla="*/ 0 h 920"/>
                <a:gd name="T24" fmla="*/ 0 w 103"/>
                <a:gd name="T25" fmla="*/ 0 h 920"/>
                <a:gd name="T26" fmla="*/ 1 w 103"/>
                <a:gd name="T27" fmla="*/ 92 h 920"/>
                <a:gd name="T28" fmla="*/ 7 w 103"/>
                <a:gd name="T29" fmla="*/ 21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53 w 88"/>
                <a:gd name="T1" fmla="*/ 229 h 330"/>
                <a:gd name="T2" fmla="*/ 88 w 88"/>
                <a:gd name="T3" fmla="*/ 330 h 330"/>
                <a:gd name="T4" fmla="*/ 88 w 88"/>
                <a:gd name="T5" fmla="*/ 308 h 330"/>
                <a:gd name="T6" fmla="*/ 88 w 88"/>
                <a:gd name="T7" fmla="*/ 304 h 330"/>
                <a:gd name="T8" fmla="*/ 62 w 88"/>
                <a:gd name="T9" fmla="*/ 226 h 330"/>
                <a:gd name="T10" fmla="*/ 0 w 88"/>
                <a:gd name="T11" fmla="*/ 0 h 330"/>
                <a:gd name="T12" fmla="*/ 7 w 88"/>
                <a:gd name="T13" fmla="*/ 63 h 330"/>
                <a:gd name="T14" fmla="*/ 53 w 88"/>
                <a:gd name="T15" fmla="*/ 2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6 w 90"/>
                <a:gd name="T1" fmla="*/ 15 h 207"/>
                <a:gd name="T2" fmla="*/ 0 w 90"/>
                <a:gd name="T3" fmla="*/ 0 h 207"/>
                <a:gd name="T4" fmla="*/ 1 w 90"/>
                <a:gd name="T5" fmla="*/ 29 h 207"/>
                <a:gd name="T6" fmla="*/ 42 w 90"/>
                <a:gd name="T7" fmla="*/ 127 h 207"/>
                <a:gd name="T8" fmla="*/ 80 w 90"/>
                <a:gd name="T9" fmla="*/ 207 h 207"/>
                <a:gd name="T10" fmla="*/ 90 w 90"/>
                <a:gd name="T11" fmla="*/ 207 h 207"/>
                <a:gd name="T12" fmla="*/ 50 w 90"/>
                <a:gd name="T13" fmla="*/ 123 h 207"/>
                <a:gd name="T14" fmla="*/ 6 w 90"/>
                <a:gd name="T15" fmla="*/ 1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101 w 115"/>
                <a:gd name="T1" fmla="*/ 409 h 467"/>
                <a:gd name="T2" fmla="*/ 78 w 115"/>
                <a:gd name="T3" fmla="*/ 344 h 467"/>
                <a:gd name="T4" fmla="*/ 29 w 115"/>
                <a:gd name="T5" fmla="*/ 151 h 467"/>
                <a:gd name="T6" fmla="*/ 13 w 115"/>
                <a:gd name="T7" fmla="*/ 53 h 467"/>
                <a:gd name="T8" fmla="*/ 0 w 115"/>
                <a:gd name="T9" fmla="*/ 0 h 467"/>
                <a:gd name="T10" fmla="*/ 21 w 115"/>
                <a:gd name="T11" fmla="*/ 152 h 467"/>
                <a:gd name="T12" fmla="*/ 69 w 115"/>
                <a:gd name="T13" fmla="*/ 347 h 467"/>
                <a:gd name="T14" fmla="*/ 103 w 115"/>
                <a:gd name="T15" fmla="*/ 441 h 467"/>
                <a:gd name="T16" fmla="*/ 115 w 115"/>
                <a:gd name="T17" fmla="*/ 467 h 467"/>
                <a:gd name="T18" fmla="*/ 112 w 115"/>
                <a:gd name="T19" fmla="*/ 458 h 467"/>
                <a:gd name="T20" fmla="*/ 101 w 115"/>
                <a:gd name="T21" fmla="*/ 40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17 w 36"/>
                <a:gd name="T1" fmla="*/ 633 h 633"/>
                <a:gd name="T2" fmla="*/ 13 w 36"/>
                <a:gd name="T3" fmla="*/ 597 h 633"/>
                <a:gd name="T4" fmla="*/ 5 w 36"/>
                <a:gd name="T5" fmla="*/ 398 h 633"/>
                <a:gd name="T6" fmla="*/ 13 w 36"/>
                <a:gd name="T7" fmla="*/ 198 h 633"/>
                <a:gd name="T8" fmla="*/ 22 w 36"/>
                <a:gd name="T9" fmla="*/ 99 h 633"/>
                <a:gd name="T10" fmla="*/ 36 w 36"/>
                <a:gd name="T11" fmla="*/ 0 h 633"/>
                <a:gd name="T12" fmla="*/ 35 w 36"/>
                <a:gd name="T13" fmla="*/ 0 h 633"/>
                <a:gd name="T14" fmla="*/ 20 w 36"/>
                <a:gd name="T15" fmla="*/ 99 h 633"/>
                <a:gd name="T16" fmla="*/ 10 w 36"/>
                <a:gd name="T17" fmla="*/ 198 h 633"/>
                <a:gd name="T18" fmla="*/ 1 w 36"/>
                <a:gd name="T19" fmla="*/ 398 h 633"/>
                <a:gd name="T20" fmla="*/ 7 w 36"/>
                <a:gd name="T21" fmla="*/ 589 h 633"/>
                <a:gd name="T22" fmla="*/ 16 w 36"/>
                <a:gd name="T23" fmla="*/ 632 h 633"/>
                <a:gd name="T24" fmla="*/ 17 w 36"/>
                <a:gd name="T25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22 w 28"/>
                <a:gd name="T1" fmla="*/ 59 h 59"/>
                <a:gd name="T2" fmla="*/ 28 w 28"/>
                <a:gd name="T3" fmla="*/ 59 h 59"/>
                <a:gd name="T4" fmla="*/ 0 w 28"/>
                <a:gd name="T5" fmla="*/ 0 h 59"/>
                <a:gd name="T6" fmla="*/ 22 w 28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4 w 17"/>
                <a:gd name="T1" fmla="*/ 54 h 107"/>
                <a:gd name="T2" fmla="*/ 17 w 17"/>
                <a:gd name="T3" fmla="*/ 107 h 107"/>
                <a:gd name="T4" fmla="*/ 10 w 17"/>
                <a:gd name="T5" fmla="*/ 44 h 107"/>
                <a:gd name="T6" fmla="*/ 9 w 17"/>
                <a:gd name="T7" fmla="*/ 43 h 107"/>
                <a:gd name="T8" fmla="*/ 0 w 17"/>
                <a:gd name="T9" fmla="*/ 0 h 107"/>
                <a:gd name="T10" fmla="*/ 0 w 17"/>
                <a:gd name="T11" fmla="*/ 8 h 107"/>
                <a:gd name="T12" fmla="*/ 4 w 17"/>
                <a:gd name="T13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8 w 294"/>
                <a:gd name="T1" fmla="*/ 553 h 568"/>
                <a:gd name="T2" fmla="*/ 35 w 294"/>
                <a:gd name="T3" fmla="*/ 397 h 568"/>
                <a:gd name="T4" fmla="*/ 99 w 294"/>
                <a:gd name="T5" fmla="*/ 252 h 568"/>
                <a:gd name="T6" fmla="*/ 187 w 294"/>
                <a:gd name="T7" fmla="*/ 119 h 568"/>
                <a:gd name="T8" fmla="*/ 238 w 294"/>
                <a:gd name="T9" fmla="*/ 58 h 568"/>
                <a:gd name="T10" fmla="*/ 265 w 294"/>
                <a:gd name="T11" fmla="*/ 28 h 568"/>
                <a:gd name="T12" fmla="*/ 294 w 294"/>
                <a:gd name="T13" fmla="*/ 0 h 568"/>
                <a:gd name="T14" fmla="*/ 293 w 294"/>
                <a:gd name="T15" fmla="*/ 0 h 568"/>
                <a:gd name="T16" fmla="*/ 264 w 294"/>
                <a:gd name="T17" fmla="*/ 27 h 568"/>
                <a:gd name="T18" fmla="*/ 237 w 294"/>
                <a:gd name="T19" fmla="*/ 56 h 568"/>
                <a:gd name="T20" fmla="*/ 185 w 294"/>
                <a:gd name="T21" fmla="*/ 117 h 568"/>
                <a:gd name="T22" fmla="*/ 95 w 294"/>
                <a:gd name="T23" fmla="*/ 249 h 568"/>
                <a:gd name="T24" fmla="*/ 30 w 294"/>
                <a:gd name="T25" fmla="*/ 396 h 568"/>
                <a:gd name="T26" fmla="*/ 0 w 294"/>
                <a:gd name="T27" fmla="*/ 549 h 568"/>
                <a:gd name="T28" fmla="*/ 7 w 294"/>
                <a:gd name="T29" fmla="*/ 568 h 568"/>
                <a:gd name="T30" fmla="*/ 8 w 294"/>
                <a:gd name="T31" fmla="*/ 553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19 w 25"/>
                <a:gd name="T3" fmla="*/ 53 h 53"/>
                <a:gd name="T4" fmla="*/ 25 w 25"/>
                <a:gd name="T5" fmla="*/ 53 h 53"/>
                <a:gd name="T6" fmla="*/ 0 w 25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7 w 29"/>
                <a:gd name="T3" fmla="*/ 89 h 141"/>
                <a:gd name="T4" fmla="*/ 18 w 29"/>
                <a:gd name="T5" fmla="*/ 117 h 141"/>
                <a:gd name="T6" fmla="*/ 29 w 29"/>
                <a:gd name="T7" fmla="*/ 141 h 141"/>
                <a:gd name="T8" fmla="*/ 27 w 29"/>
                <a:gd name="T9" fmla="*/ 135 h 141"/>
                <a:gd name="T10" fmla="*/ 8 w 29"/>
                <a:gd name="T11" fmla="*/ 22 h 141"/>
                <a:gd name="T12" fmla="*/ 4 w 29"/>
                <a:gd name="T13" fmla="*/ 11 h 141"/>
                <a:gd name="T14" fmla="*/ 0 w 29"/>
                <a:gd name="T1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26 h 48"/>
                <a:gd name="T2" fmla="*/ 4 w 8"/>
                <a:gd name="T3" fmla="*/ 37 h 48"/>
                <a:gd name="T4" fmla="*/ 8 w 8"/>
                <a:gd name="T5" fmla="*/ 48 h 48"/>
                <a:gd name="T6" fmla="*/ 7 w 8"/>
                <a:gd name="T7" fmla="*/ 19 h 48"/>
                <a:gd name="T8" fmla="*/ 0 w 8"/>
                <a:gd name="T9" fmla="*/ 0 h 48"/>
                <a:gd name="T10" fmla="*/ 0 w 8"/>
                <a:gd name="T11" fmla="*/ 4 h 48"/>
                <a:gd name="T12" fmla="*/ 0 w 8"/>
                <a:gd name="T13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11 w 44"/>
                <a:gd name="T1" fmla="*/ 28 h 111"/>
                <a:gd name="T2" fmla="*/ 0 w 44"/>
                <a:gd name="T3" fmla="*/ 0 h 111"/>
                <a:gd name="T4" fmla="*/ 11 w 44"/>
                <a:gd name="T5" fmla="*/ 49 h 111"/>
                <a:gd name="T6" fmla="*/ 14 w 44"/>
                <a:gd name="T7" fmla="*/ 58 h 111"/>
                <a:gd name="T8" fmla="*/ 39 w 44"/>
                <a:gd name="T9" fmla="*/ 111 h 111"/>
                <a:gd name="T10" fmla="*/ 44 w 44"/>
                <a:gd name="T11" fmla="*/ 111 h 111"/>
                <a:gd name="T12" fmla="*/ 22 w 44"/>
                <a:gd name="T13" fmla="*/ 52 h 111"/>
                <a:gd name="T14" fmla="*/ 11 w 44"/>
                <a:gd name="T15" fmla="*/ 2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3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  <p:sldLayoutId id="2147483976" r:id="rId13"/>
    <p:sldLayoutId id="2147483977" r:id="rId14"/>
    <p:sldLayoutId id="2147483978" r:id="rId15"/>
    <p:sldLayoutId id="214748397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2">
              <a:lumMod val="7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jacking.tistory.com/" TargetMode="External"/><Relationship Id="rId2" Type="http://schemas.openxmlformats.org/officeDocument/2006/relationships/hyperlink" Target="http://www.slideshare.net/ufcpp/an-other-world-awaits-yo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msdn.com/b/larryosterman/archive/2005/01/05/347314.aspx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devlabs/gg585582.aspx" TargetMode="External"/><Relationship Id="rId2" Type="http://schemas.openxmlformats.org/officeDocument/2006/relationships/hyperlink" Target="http://msdn.microsoft.com/en-us/vstudio/aa663328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hh678682.aspx" TargetMode="External"/><Relationship Id="rId2" Type="http://schemas.openxmlformats.org/officeDocument/2006/relationships/hyperlink" Target="http://ufcpp.net/study/csharp/ap_ver5.html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26392" y="489085"/>
            <a:ext cx="6600451" cy="2262781"/>
          </a:xfrm>
        </p:spPr>
        <p:txBody>
          <a:bodyPr/>
          <a:lstStyle/>
          <a:p>
            <a:r>
              <a:rPr lang="en-US" altLang="ja-JP" dirty="0"/>
              <a:t>An other world awaits you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26392" y="2751864"/>
            <a:ext cx="6600451" cy="112628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피할 수 없는 </a:t>
            </a:r>
            <a:r>
              <a:rPr lang="ko-KR" altLang="en-US" dirty="0" err="1" smtClean="0"/>
              <a:t>비동기</a:t>
            </a:r>
            <a:r>
              <a:rPr lang="ko-KR" altLang="en-US" dirty="0" smtClean="0"/>
              <a:t> 처리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51822" y="3184520"/>
            <a:ext cx="4116322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altLang="ja-JP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Consolas" pitchFamily="49" charset="0"/>
                <a:cs typeface="Courier New" pitchFamily="49" charset="0"/>
              </a:rPr>
              <a:t>++C++; // </a:t>
            </a:r>
            <a:r>
              <a:rPr lang="ja-JP" alt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Consolas" pitchFamily="49" charset="0"/>
                <a:cs typeface="Courier New" pitchFamily="49" charset="0"/>
              </a:rPr>
              <a:t>岩永 信之</a:t>
            </a:r>
            <a:endParaRPr lang="ja-JP" altLang="en-US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58568" y="3654444"/>
            <a:ext cx="43204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u="sng" dirty="0">
                <a:hlinkClick r:id="rId2"/>
              </a:rPr>
              <a:t>http://www.slideshare.net/ufcpp/an-other-world-awaits-you</a:t>
            </a:r>
            <a:endParaRPr lang="ko-KR" altLang="en-US" sz="1200" dirty="0"/>
          </a:p>
        </p:txBody>
      </p:sp>
      <p:sp>
        <p:nvSpPr>
          <p:cNvPr id="6" name="부제목 2"/>
          <p:cNvSpPr>
            <a:spLocks noGrp="1"/>
          </p:cNvSpPr>
          <p:nvPr/>
        </p:nvSpPr>
        <p:spPr>
          <a:xfrm>
            <a:off x="5879201" y="5631227"/>
            <a:ext cx="3266085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최흥배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000" b="1" dirty="0" smtClean="0">
                <a:solidFill>
                  <a:schemeClr val="tx1"/>
                </a:solidFill>
              </a:rPr>
              <a:t>Twitter : @jacking75</a:t>
            </a:r>
          </a:p>
          <a:p>
            <a:pPr algn="l"/>
            <a:r>
              <a:rPr lang="en-US" altLang="ko-KR" sz="2000" dirty="0">
                <a:hlinkClick r:id="rId3"/>
              </a:rPr>
              <a:t>http://jacking.tistory.com/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46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동기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15616" y="1412776"/>
            <a:ext cx="6332503" cy="41857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US" altLang="ja-JP" sz="1400" kern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if</a:t>
            </a:r>
            <a:r>
              <a:rPr lang="en-US" altLang="ja-JP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 (</a:t>
            </a:r>
            <a:r>
              <a:rPr lang="en-US" altLang="ja-JP" sz="1400" kern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this</a:t>
            </a:r>
            <a:r>
              <a:rPr lang="en-US" altLang="ja-JP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.Check1.IsChecked ?? </a:t>
            </a:r>
            <a:r>
              <a:rPr lang="en-US" altLang="ja-JP" sz="1400" kern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false</a:t>
            </a:r>
            <a:r>
              <a:rPr lang="en-US" altLang="ja-JP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)</a:t>
            </a:r>
            <a:endParaRPr lang="ja-JP" altLang="ja-JP" sz="1400" kern="100" dirty="0" smtClean="0">
              <a:latin typeface="Consolas" panose="020B0609020204030204" pitchFamily="49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US" altLang="ja-JP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{</a:t>
            </a:r>
            <a:endParaRPr lang="ja-JP" altLang="ja-JP" sz="1400" kern="100" dirty="0" smtClean="0">
              <a:latin typeface="Consolas" panose="020B0609020204030204" pitchFamily="49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US" altLang="ja-JP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	</a:t>
            </a:r>
            <a:r>
              <a:rPr lang="en-US" altLang="ja-JP" sz="1400" kern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var</a:t>
            </a:r>
            <a:r>
              <a:rPr lang="en-US" altLang="ja-JP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 result = </a:t>
            </a:r>
            <a:r>
              <a:rPr lang="en-US" altLang="ja-JP" sz="1400" kern="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Dialog</a:t>
            </a:r>
            <a:r>
              <a:rPr lang="en-US" altLang="ja-JP" sz="1400" kern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.ShowDialog</a:t>
            </a:r>
            <a:r>
              <a:rPr lang="en-US" altLang="ja-JP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(</a:t>
            </a:r>
            <a:r>
              <a:rPr lang="en-US" altLang="ja-JP" sz="1400" kern="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"</a:t>
            </a:r>
            <a:r>
              <a:rPr lang="ja-JP" altLang="ja-JP" sz="1400" kern="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確認</a:t>
            </a:r>
            <a:r>
              <a:rPr lang="en-US" altLang="ja-JP" sz="1400" kern="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 1"</a:t>
            </a:r>
            <a:r>
              <a:rPr lang="en-US" altLang="ja-JP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, </a:t>
            </a:r>
            <a:r>
              <a:rPr lang="en-US" altLang="ja-JP" sz="1400" kern="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"1</a:t>
            </a:r>
            <a:r>
              <a:rPr lang="ja-JP" altLang="ja-JP" sz="1400" kern="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つ目の確認作業</a:t>
            </a:r>
            <a:r>
              <a:rPr lang="en-US" altLang="ja-JP" sz="1400" kern="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"</a:t>
            </a:r>
            <a:r>
              <a:rPr lang="en-US" altLang="ja-JP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);</a:t>
            </a:r>
            <a:endParaRPr lang="ja-JP" altLang="ja-JP" sz="1400" kern="100" dirty="0" smtClean="0">
              <a:latin typeface="Consolas" panose="020B0609020204030204" pitchFamily="49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US" altLang="ja-JP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	</a:t>
            </a:r>
            <a:r>
              <a:rPr lang="en-US" altLang="ja-JP" sz="1400" kern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if</a:t>
            </a:r>
            <a:r>
              <a:rPr lang="en-US" altLang="ja-JP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 (!result) </a:t>
            </a:r>
            <a:r>
              <a:rPr lang="en-US" altLang="ja-JP" sz="1400" kern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return</a:t>
            </a:r>
            <a:r>
              <a:rPr lang="en-US" altLang="ja-JP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altLang="ja-JP" sz="1400" kern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false</a:t>
            </a:r>
            <a:r>
              <a:rPr lang="en-US" altLang="ja-JP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;</a:t>
            </a:r>
            <a:endParaRPr lang="ja-JP" altLang="ja-JP" sz="1400" kern="100" dirty="0" smtClean="0">
              <a:latin typeface="Consolas" panose="020B0609020204030204" pitchFamily="49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US" altLang="ja-JP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}</a:t>
            </a:r>
            <a:endParaRPr lang="ja-JP" altLang="ja-JP" sz="1400" kern="100" dirty="0" smtClean="0">
              <a:latin typeface="Consolas" panose="020B0609020204030204" pitchFamily="49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US" altLang="ja-JP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 </a:t>
            </a:r>
            <a:endParaRPr lang="ja-JP" altLang="ja-JP" sz="1400" kern="100" dirty="0" smtClean="0">
              <a:latin typeface="Consolas" panose="020B0609020204030204" pitchFamily="49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US" altLang="ja-JP" sz="1400" kern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if</a:t>
            </a:r>
            <a:r>
              <a:rPr lang="en-US" altLang="ja-JP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 (</a:t>
            </a:r>
            <a:r>
              <a:rPr lang="en-US" altLang="ja-JP" sz="1400" kern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this</a:t>
            </a:r>
            <a:r>
              <a:rPr lang="en-US" altLang="ja-JP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.Check2.IsChecked ?? </a:t>
            </a:r>
            <a:r>
              <a:rPr lang="en-US" altLang="ja-JP" sz="1400" kern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false</a:t>
            </a:r>
            <a:r>
              <a:rPr lang="en-US" altLang="ja-JP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)</a:t>
            </a:r>
            <a:endParaRPr lang="ja-JP" altLang="ja-JP" sz="1400" kern="100" dirty="0" smtClean="0">
              <a:latin typeface="Consolas" panose="020B0609020204030204" pitchFamily="49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US" altLang="ja-JP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{</a:t>
            </a:r>
            <a:endParaRPr lang="ja-JP" altLang="ja-JP" sz="1400" kern="100" dirty="0" smtClean="0">
              <a:latin typeface="Consolas" panose="020B0609020204030204" pitchFamily="49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US" altLang="ja-JP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	</a:t>
            </a:r>
            <a:r>
              <a:rPr lang="en-US" altLang="ja-JP" sz="1400" kern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var</a:t>
            </a:r>
            <a:r>
              <a:rPr lang="en-US" altLang="ja-JP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 result = </a:t>
            </a:r>
            <a:r>
              <a:rPr lang="en-US" altLang="ja-JP" sz="1400" kern="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Dialog</a:t>
            </a:r>
            <a:r>
              <a:rPr lang="en-US" altLang="ja-JP" sz="1400" kern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.ShowDialog</a:t>
            </a:r>
            <a:r>
              <a:rPr lang="en-US" altLang="ja-JP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(</a:t>
            </a:r>
            <a:r>
              <a:rPr lang="en-US" altLang="ja-JP" sz="1400" kern="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"</a:t>
            </a:r>
            <a:r>
              <a:rPr lang="ja-JP" altLang="ja-JP" sz="1400" kern="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確認</a:t>
            </a:r>
            <a:r>
              <a:rPr lang="en-US" altLang="ja-JP" sz="1400" kern="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 2"</a:t>
            </a:r>
            <a:r>
              <a:rPr lang="en-US" altLang="ja-JP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, </a:t>
            </a:r>
            <a:r>
              <a:rPr lang="en-US" altLang="ja-JP" sz="1400" kern="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"2</a:t>
            </a:r>
            <a:r>
              <a:rPr lang="ja-JP" altLang="ja-JP" sz="1400" kern="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つ目の確認作業</a:t>
            </a:r>
            <a:r>
              <a:rPr lang="en-US" altLang="ja-JP" sz="1400" kern="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"</a:t>
            </a:r>
            <a:r>
              <a:rPr lang="en-US" altLang="ja-JP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);</a:t>
            </a:r>
            <a:endParaRPr lang="ja-JP" altLang="ja-JP" sz="1400" kern="100" dirty="0" smtClean="0">
              <a:latin typeface="Consolas" panose="020B0609020204030204" pitchFamily="49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US" altLang="ja-JP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	</a:t>
            </a:r>
            <a:r>
              <a:rPr lang="en-US" altLang="ja-JP" sz="1400" kern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if</a:t>
            </a:r>
            <a:r>
              <a:rPr lang="en-US" altLang="ja-JP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 (!result) </a:t>
            </a:r>
            <a:r>
              <a:rPr lang="en-US" altLang="ja-JP" sz="1400" kern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return</a:t>
            </a:r>
            <a:r>
              <a:rPr lang="en-US" altLang="ja-JP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altLang="ja-JP" sz="1400" kern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false</a:t>
            </a:r>
            <a:r>
              <a:rPr lang="en-US" altLang="ja-JP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;</a:t>
            </a:r>
            <a:endParaRPr lang="ja-JP" altLang="ja-JP" sz="1400" kern="100" dirty="0" smtClean="0">
              <a:latin typeface="Consolas" panose="020B0609020204030204" pitchFamily="49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US" altLang="ja-JP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}</a:t>
            </a:r>
            <a:endParaRPr lang="ja-JP" altLang="ja-JP" sz="1400" kern="100" dirty="0" smtClean="0">
              <a:latin typeface="Consolas" panose="020B0609020204030204" pitchFamily="49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US" altLang="ja-JP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 </a:t>
            </a:r>
            <a:endParaRPr lang="ja-JP" altLang="ja-JP" sz="1400" kern="100" dirty="0" smtClean="0">
              <a:latin typeface="Consolas" panose="020B0609020204030204" pitchFamily="49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US" altLang="ja-JP" sz="1400" kern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if</a:t>
            </a:r>
            <a:r>
              <a:rPr lang="en-US" altLang="ja-JP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 (</a:t>
            </a:r>
            <a:r>
              <a:rPr lang="en-US" altLang="ja-JP" sz="1400" kern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this</a:t>
            </a:r>
            <a:r>
              <a:rPr lang="en-US" altLang="ja-JP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.Check3.IsChecked ?? </a:t>
            </a:r>
            <a:r>
              <a:rPr lang="en-US" altLang="ja-JP" sz="1400" kern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false</a:t>
            </a:r>
            <a:r>
              <a:rPr lang="en-US" altLang="ja-JP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)</a:t>
            </a:r>
            <a:endParaRPr lang="ja-JP" altLang="ja-JP" sz="1400" kern="100" dirty="0" smtClean="0">
              <a:latin typeface="Consolas" panose="020B0609020204030204" pitchFamily="49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US" altLang="ja-JP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{</a:t>
            </a:r>
            <a:endParaRPr lang="ja-JP" altLang="ja-JP" sz="1400" kern="100" dirty="0" smtClean="0">
              <a:latin typeface="Consolas" panose="020B0609020204030204" pitchFamily="49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US" altLang="ja-JP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	</a:t>
            </a:r>
            <a:r>
              <a:rPr lang="en-US" altLang="ja-JP" sz="1400" kern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var</a:t>
            </a:r>
            <a:r>
              <a:rPr lang="en-US" altLang="ja-JP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 result = </a:t>
            </a:r>
            <a:r>
              <a:rPr lang="en-US" altLang="ja-JP" sz="1400" kern="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Dialog</a:t>
            </a:r>
            <a:r>
              <a:rPr lang="en-US" altLang="ja-JP" sz="1400" kern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.ShowDialog</a:t>
            </a:r>
            <a:r>
              <a:rPr lang="en-US" altLang="ja-JP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(</a:t>
            </a:r>
            <a:r>
              <a:rPr lang="en-US" altLang="ja-JP" sz="1400" kern="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"</a:t>
            </a:r>
            <a:r>
              <a:rPr lang="ja-JP" altLang="ja-JP" sz="1400" kern="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確認</a:t>
            </a:r>
            <a:r>
              <a:rPr lang="en-US" altLang="ja-JP" sz="1400" kern="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 3"</a:t>
            </a:r>
            <a:r>
              <a:rPr lang="en-US" altLang="ja-JP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, </a:t>
            </a:r>
            <a:r>
              <a:rPr lang="en-US" altLang="ja-JP" sz="1400" kern="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"3</a:t>
            </a:r>
            <a:r>
              <a:rPr lang="ja-JP" altLang="ja-JP" sz="1400" kern="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つ目の確認作業</a:t>
            </a:r>
            <a:r>
              <a:rPr lang="en-US" altLang="ja-JP" sz="1400" kern="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"</a:t>
            </a:r>
            <a:r>
              <a:rPr lang="en-US" altLang="ja-JP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);</a:t>
            </a:r>
            <a:endParaRPr lang="ja-JP" altLang="ja-JP" sz="1400" kern="100" dirty="0" smtClean="0">
              <a:latin typeface="Consolas" panose="020B0609020204030204" pitchFamily="49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US" altLang="ja-JP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	</a:t>
            </a:r>
            <a:r>
              <a:rPr lang="en-US" altLang="ja-JP" sz="1400" kern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if</a:t>
            </a:r>
            <a:r>
              <a:rPr lang="en-US" altLang="ja-JP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 (!result) </a:t>
            </a:r>
            <a:r>
              <a:rPr lang="en-US" altLang="ja-JP" sz="1400" kern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return</a:t>
            </a:r>
            <a:r>
              <a:rPr lang="en-US" altLang="ja-JP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altLang="ja-JP" sz="1400" kern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false</a:t>
            </a:r>
            <a:r>
              <a:rPr lang="en-US" altLang="ja-JP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;</a:t>
            </a:r>
            <a:endParaRPr lang="ja-JP" altLang="ja-JP" sz="1400" kern="100" dirty="0" smtClean="0">
              <a:latin typeface="Consolas" panose="020B0609020204030204" pitchFamily="49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US" altLang="ja-JP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}</a:t>
            </a:r>
            <a:endParaRPr lang="ja-JP" altLang="ja-JP" sz="1400" kern="100" dirty="0" smtClean="0">
              <a:latin typeface="Consolas" panose="020B0609020204030204" pitchFamily="49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US" altLang="ja-JP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 </a:t>
            </a:r>
            <a:endParaRPr lang="ja-JP" altLang="ja-JP" sz="1400" kern="100" dirty="0" smtClean="0">
              <a:latin typeface="Consolas" panose="020B0609020204030204" pitchFamily="49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354013" algn="l"/>
                <a:tab pos="719138" algn="l"/>
                <a:tab pos="1073150" algn="l"/>
              </a:tabLst>
            </a:pPr>
            <a:r>
              <a:rPr lang="en-US" altLang="ja-JP" sz="1400" kern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return</a:t>
            </a:r>
            <a:r>
              <a:rPr lang="en-US" altLang="ja-JP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altLang="ja-JP" sz="1400" kern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true</a:t>
            </a:r>
            <a:r>
              <a:rPr lang="en-US" altLang="ja-JP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;</a:t>
            </a:r>
            <a:endParaRPr lang="ja-JP" altLang="ja-JP" sz="1400" kern="100" dirty="0">
              <a:effectLst/>
              <a:latin typeface="Consolas" panose="020B0609020204030204" pitchFamily="49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95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비동기</a:t>
            </a:r>
            <a:r>
              <a:rPr kumimoji="1" lang="ja-JP" altLang="en-US" smtClean="0"/>
              <a:t>（</a:t>
            </a:r>
            <a:r>
              <a:rPr kumimoji="1" lang="ko-KR" altLang="en-US" smtClean="0"/>
              <a:t>구</a:t>
            </a:r>
            <a:r>
              <a:rPr kumimoji="1" lang="ja-JP" altLang="en-US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67943" y="1412776"/>
            <a:ext cx="4466457" cy="4498446"/>
          </a:xfrm>
        </p:spPr>
        <p:txBody>
          <a:bodyPr/>
          <a:lstStyle/>
          <a:p>
            <a:r>
              <a:rPr lang="ko-KR" altLang="en-US" dirty="0" smtClean="0"/>
              <a:t>화면에 다 나오도록 폰트 사이즈 조절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4pt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84 </a:t>
            </a:r>
            <a:r>
              <a:rPr kumimoji="1" lang="ko-KR" altLang="en-US" dirty="0" smtClean="0"/>
              <a:t>라인 정도</a:t>
            </a:r>
            <a:endParaRPr kumimoji="1" lang="en-US" altLang="ja-JP" dirty="0" smtClean="0"/>
          </a:p>
          <a:p>
            <a:r>
              <a:rPr kumimoji="1" lang="ko-KR" altLang="en-US" dirty="0" smtClean="0"/>
              <a:t>이를테면</a:t>
            </a:r>
            <a:endParaRPr kumimoji="1" lang="en-US" altLang="ja-JP" dirty="0" smtClean="0"/>
          </a:p>
          <a:p>
            <a:pPr lvl="1"/>
            <a:r>
              <a:rPr kumimoji="1" lang="ko-KR" altLang="en-US" dirty="0" smtClean="0"/>
              <a:t>부분 부분을 함수화 해서 조금 정리는 할 수 있다</a:t>
            </a:r>
            <a:endParaRPr kumimoji="1" lang="en-US" altLang="ja-JP" dirty="0" smtClean="0"/>
          </a:p>
          <a:p>
            <a:pPr lvl="1"/>
            <a:r>
              <a:rPr kumimoji="1" lang="ko-KR" altLang="en-US" dirty="0" smtClean="0"/>
              <a:t>다이얼로그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개라서 그나마 이 정도로 끝났다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15616" y="1412776"/>
            <a:ext cx="2820003" cy="47551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if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</a:t>
            </a:r>
            <a:r>
              <a:rPr lang="en-US" altLang="ja-JP" sz="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this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.Check1.IsChecked ?? </a:t>
            </a:r>
            <a:r>
              <a:rPr lang="en-US" altLang="ja-JP" sz="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false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</a:t>
            </a:r>
            <a:r>
              <a:rPr lang="en-US" altLang="ja-JP" sz="400" kern="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Dialog</a:t>
            </a:r>
            <a:r>
              <a:rPr lang="en-US" altLang="ja-JP" sz="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.BeginShowDialog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sz="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</a:t>
            </a:r>
            <a:r>
              <a:rPr lang="ja-JP" altLang="ja-JP" sz="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確認</a:t>
            </a:r>
            <a:r>
              <a:rPr lang="en-US" altLang="ja-JP" sz="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1"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 </a:t>
            </a:r>
            <a:r>
              <a:rPr lang="en-US" altLang="ja-JP" sz="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"1</a:t>
            </a:r>
            <a:r>
              <a:rPr lang="ja-JP" altLang="ja-JP" sz="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つ目の確認作業</a:t>
            </a:r>
            <a:r>
              <a:rPr lang="en-US" altLang="ja-JP" sz="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 result =&gt;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{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</a:t>
            </a:r>
            <a:r>
              <a:rPr lang="en-US" altLang="ja-JP" sz="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if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(!result)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{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	</a:t>
            </a:r>
            <a:r>
              <a:rPr lang="en-US" altLang="ja-JP" sz="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onComplete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sz="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false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);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	</a:t>
            </a:r>
            <a:r>
              <a:rPr lang="en-US" altLang="ja-JP" sz="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return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;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}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</a:t>
            </a:r>
            <a:r>
              <a:rPr lang="en-US" altLang="ja-JP" sz="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if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</a:t>
            </a:r>
            <a:r>
              <a:rPr lang="en-US" altLang="ja-JP" sz="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this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.Check2.IsChecked ?? </a:t>
            </a:r>
            <a:r>
              <a:rPr lang="en-US" altLang="ja-JP" sz="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false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{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	</a:t>
            </a:r>
            <a:r>
              <a:rPr lang="en-US" altLang="ja-JP" sz="400" kern="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Dialog</a:t>
            </a:r>
            <a:r>
              <a:rPr lang="en-US" altLang="ja-JP" sz="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.BeginShowDialog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sz="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</a:t>
            </a:r>
            <a:r>
              <a:rPr lang="ja-JP" altLang="ja-JP" sz="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確認</a:t>
            </a:r>
            <a:r>
              <a:rPr lang="en-US" altLang="ja-JP" sz="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2"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 </a:t>
            </a:r>
            <a:r>
              <a:rPr lang="en-US" altLang="ja-JP" sz="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"2</a:t>
            </a:r>
            <a:r>
              <a:rPr lang="ja-JP" altLang="ja-JP" sz="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つ目の確認作業</a:t>
            </a:r>
            <a:r>
              <a:rPr lang="en-US" altLang="ja-JP" sz="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 result2 =&gt;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	{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		</a:t>
            </a:r>
            <a:r>
              <a:rPr lang="en-US" altLang="ja-JP" sz="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if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(!result2)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		{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			</a:t>
            </a:r>
            <a:r>
              <a:rPr lang="en-US" altLang="ja-JP" sz="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onComplete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sz="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false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);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			</a:t>
            </a:r>
            <a:r>
              <a:rPr lang="en-US" altLang="ja-JP" sz="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return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;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		}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		</a:t>
            </a:r>
            <a:r>
              <a:rPr lang="en-US" altLang="ja-JP" sz="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if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</a:t>
            </a:r>
            <a:r>
              <a:rPr lang="en-US" altLang="ja-JP" sz="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this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.Check3.IsChecked ?? </a:t>
            </a:r>
            <a:r>
              <a:rPr lang="en-US" altLang="ja-JP" sz="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false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		{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			</a:t>
            </a:r>
            <a:r>
              <a:rPr lang="en-US" altLang="ja-JP" sz="400" kern="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Dialog</a:t>
            </a:r>
            <a:r>
              <a:rPr lang="en-US" altLang="ja-JP" sz="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.BeginShowDialog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sz="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</a:t>
            </a:r>
            <a:r>
              <a:rPr lang="ja-JP" altLang="ja-JP" sz="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確認</a:t>
            </a:r>
            <a:r>
              <a:rPr lang="en-US" altLang="ja-JP" sz="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3"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 </a:t>
            </a:r>
            <a:r>
              <a:rPr lang="en-US" altLang="ja-JP" sz="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"3</a:t>
            </a:r>
            <a:r>
              <a:rPr lang="ja-JP" altLang="ja-JP" sz="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つ目の確認作業</a:t>
            </a:r>
            <a:r>
              <a:rPr lang="en-US" altLang="ja-JP" sz="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 result3 =&gt;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			{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				</a:t>
            </a:r>
            <a:r>
              <a:rPr lang="en-US" altLang="ja-JP" sz="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onComplete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(result3);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			});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		}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		</a:t>
            </a:r>
            <a:r>
              <a:rPr lang="en-US" altLang="ja-JP" sz="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else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			</a:t>
            </a:r>
            <a:r>
              <a:rPr lang="en-US" altLang="ja-JP" sz="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onComplete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sz="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true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);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	});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}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</a:t>
            </a:r>
            <a:r>
              <a:rPr lang="en-US" altLang="ja-JP" sz="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else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sz="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if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</a:t>
            </a:r>
            <a:r>
              <a:rPr lang="en-US" altLang="ja-JP" sz="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this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.Check3.IsChecked ?? </a:t>
            </a:r>
            <a:r>
              <a:rPr lang="en-US" altLang="ja-JP" sz="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false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{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	</a:t>
            </a:r>
            <a:r>
              <a:rPr lang="en-US" altLang="ja-JP" sz="400" kern="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Dialog</a:t>
            </a:r>
            <a:r>
              <a:rPr lang="en-US" altLang="ja-JP" sz="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.BeginShowDialog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sz="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</a:t>
            </a:r>
            <a:r>
              <a:rPr lang="ja-JP" altLang="ja-JP" sz="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確認</a:t>
            </a:r>
            <a:r>
              <a:rPr lang="en-US" altLang="ja-JP" sz="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3"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 </a:t>
            </a:r>
            <a:r>
              <a:rPr lang="en-US" altLang="ja-JP" sz="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"3</a:t>
            </a:r>
            <a:r>
              <a:rPr lang="ja-JP" altLang="ja-JP" sz="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つ目の確認作業</a:t>
            </a:r>
            <a:r>
              <a:rPr lang="en-US" altLang="ja-JP" sz="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 result3 =&gt;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	{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		</a:t>
            </a:r>
            <a:r>
              <a:rPr lang="en-US" altLang="ja-JP" sz="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onComplete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(result3);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	});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}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</a:t>
            </a:r>
            <a:r>
              <a:rPr lang="en-US" altLang="ja-JP" sz="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else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	</a:t>
            </a:r>
            <a:r>
              <a:rPr lang="en-US" altLang="ja-JP" sz="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onComplete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sz="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true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);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});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else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sz="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if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</a:t>
            </a:r>
            <a:r>
              <a:rPr lang="en-US" altLang="ja-JP" sz="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this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.Check2.IsChecked ?? </a:t>
            </a:r>
            <a:r>
              <a:rPr lang="en-US" altLang="ja-JP" sz="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false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</a:t>
            </a:r>
            <a:r>
              <a:rPr lang="en-US" altLang="ja-JP" sz="400" kern="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Dialog</a:t>
            </a:r>
            <a:r>
              <a:rPr lang="en-US" altLang="ja-JP" sz="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.BeginShowDialog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sz="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</a:t>
            </a:r>
            <a:r>
              <a:rPr lang="ja-JP" altLang="ja-JP" sz="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確認</a:t>
            </a:r>
            <a:r>
              <a:rPr lang="en-US" altLang="ja-JP" sz="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2"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 </a:t>
            </a:r>
            <a:r>
              <a:rPr lang="en-US" altLang="ja-JP" sz="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"2</a:t>
            </a:r>
            <a:r>
              <a:rPr lang="ja-JP" altLang="ja-JP" sz="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つ目の確認作業</a:t>
            </a:r>
            <a:r>
              <a:rPr lang="en-US" altLang="ja-JP" sz="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 result =&gt;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{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</a:t>
            </a:r>
            <a:r>
              <a:rPr lang="en-US" altLang="ja-JP" sz="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if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(!result)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{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	</a:t>
            </a:r>
            <a:r>
              <a:rPr lang="en-US" altLang="ja-JP" sz="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onComplete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sz="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false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);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	</a:t>
            </a:r>
            <a:r>
              <a:rPr lang="en-US" altLang="ja-JP" sz="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return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;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}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</a:t>
            </a:r>
            <a:r>
              <a:rPr lang="en-US" altLang="ja-JP" sz="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if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</a:t>
            </a:r>
            <a:r>
              <a:rPr lang="en-US" altLang="ja-JP" sz="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this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.Check3.IsChecked ?? </a:t>
            </a:r>
            <a:r>
              <a:rPr lang="en-US" altLang="ja-JP" sz="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false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{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	</a:t>
            </a:r>
            <a:r>
              <a:rPr lang="en-US" altLang="ja-JP" sz="400" kern="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Dialog</a:t>
            </a:r>
            <a:r>
              <a:rPr lang="en-US" altLang="ja-JP" sz="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.BeginShowDialog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sz="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</a:t>
            </a:r>
            <a:r>
              <a:rPr lang="ja-JP" altLang="ja-JP" sz="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確認</a:t>
            </a:r>
            <a:r>
              <a:rPr lang="en-US" altLang="ja-JP" sz="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3"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 </a:t>
            </a:r>
            <a:r>
              <a:rPr lang="en-US" altLang="ja-JP" sz="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"3</a:t>
            </a:r>
            <a:r>
              <a:rPr lang="ja-JP" altLang="ja-JP" sz="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つ目の確認作業</a:t>
            </a:r>
            <a:r>
              <a:rPr lang="en-US" altLang="ja-JP" sz="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 result3 =&gt;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	{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		</a:t>
            </a:r>
            <a:r>
              <a:rPr lang="en-US" altLang="ja-JP" sz="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onComplete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(result);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	});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}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</a:t>
            </a:r>
            <a:r>
              <a:rPr lang="en-US" altLang="ja-JP" sz="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else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	</a:t>
            </a:r>
            <a:r>
              <a:rPr lang="en-US" altLang="ja-JP" sz="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onComplete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sz="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true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);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});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else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sz="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if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</a:t>
            </a:r>
            <a:r>
              <a:rPr lang="en-US" altLang="ja-JP" sz="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this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.Check3.IsChecked ?? </a:t>
            </a:r>
            <a:r>
              <a:rPr lang="en-US" altLang="ja-JP" sz="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false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</a:t>
            </a:r>
            <a:r>
              <a:rPr lang="en-US" altLang="ja-JP" sz="400" kern="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Dialog</a:t>
            </a:r>
            <a:r>
              <a:rPr lang="en-US" altLang="ja-JP" sz="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.BeginShowDialog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sz="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</a:t>
            </a:r>
            <a:r>
              <a:rPr lang="ja-JP" altLang="ja-JP" sz="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確認</a:t>
            </a:r>
            <a:r>
              <a:rPr lang="en-US" altLang="ja-JP" sz="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3"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 </a:t>
            </a:r>
            <a:r>
              <a:rPr lang="en-US" altLang="ja-JP" sz="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"3</a:t>
            </a:r>
            <a:r>
              <a:rPr lang="ja-JP" altLang="ja-JP" sz="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つ目の確認作業</a:t>
            </a:r>
            <a:r>
              <a:rPr lang="en-US" altLang="ja-JP" sz="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 result3 =&gt;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{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	</a:t>
            </a:r>
            <a:r>
              <a:rPr lang="en-US" altLang="ja-JP" sz="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onComplete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(result3);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});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else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</a:t>
            </a:r>
            <a:r>
              <a:rPr lang="en-US" altLang="ja-JP" sz="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onComplete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sz="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true</a:t>
            </a:r>
            <a:r>
              <a:rPr lang="en-US" altLang="ja-JP" sz="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);</a:t>
            </a:r>
            <a:endParaRPr lang="ja-JP" altLang="ja-JP" sz="5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177800" algn="l"/>
                <a:tab pos="354013" algn="l"/>
                <a:tab pos="541338" algn="l"/>
                <a:tab pos="719138" algn="l"/>
                <a:tab pos="895350" algn="l"/>
                <a:tab pos="1073150" algn="l"/>
              </a:tabLst>
            </a:pPr>
            <a:r>
              <a:rPr lang="en-US" altLang="ja-JP" sz="5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lang="ja-JP" altLang="ja-JP" sz="5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92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비동기</a:t>
            </a:r>
            <a:r>
              <a:rPr kumimoji="1" lang="ja-JP" altLang="en-US" smtClean="0"/>
              <a:t>（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5.0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15616" y="1412776"/>
            <a:ext cx="7425751" cy="41857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US" altLang="ja-JP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if</a:t>
            </a: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</a:t>
            </a:r>
            <a:r>
              <a:rPr lang="en-US" altLang="ja-JP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this</a:t>
            </a: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.Check1.IsChecked ?? </a:t>
            </a:r>
            <a:r>
              <a:rPr lang="en-US" altLang="ja-JP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false</a:t>
            </a: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  <a:endParaRPr lang="ja-JP" altLang="ja-JP" sz="16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16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</a:t>
            </a:r>
            <a:r>
              <a:rPr lang="en-US" altLang="ja-JP" sz="1400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result = </a:t>
            </a:r>
            <a:r>
              <a:rPr lang="en-US" altLang="ja-JP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await</a:t>
            </a: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sz="1400" kern="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Dialog</a:t>
            </a:r>
            <a:r>
              <a:rPr lang="en-US" altLang="ja-JP" sz="1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.ShowDialogAsync</a:t>
            </a: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sz="1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</a:t>
            </a:r>
            <a:r>
              <a:rPr lang="ja-JP" altLang="ja-JP" sz="1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確認</a:t>
            </a:r>
            <a:r>
              <a:rPr lang="en-US" altLang="ja-JP" sz="1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1"</a:t>
            </a: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 </a:t>
            </a:r>
            <a:r>
              <a:rPr lang="en-US" altLang="ja-JP" sz="1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"1</a:t>
            </a:r>
            <a:r>
              <a:rPr lang="ja-JP" altLang="ja-JP" sz="1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つ目の確認作業</a:t>
            </a:r>
            <a:r>
              <a:rPr lang="en-US" altLang="ja-JP" sz="1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</a:t>
            </a: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);</a:t>
            </a:r>
            <a:endParaRPr lang="ja-JP" altLang="ja-JP" sz="16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</a:t>
            </a:r>
            <a:r>
              <a:rPr lang="en-US" altLang="ja-JP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if</a:t>
            </a: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(!result) </a:t>
            </a:r>
            <a:r>
              <a:rPr lang="en-US" altLang="ja-JP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return</a:t>
            </a: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false</a:t>
            </a: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;</a:t>
            </a:r>
            <a:endParaRPr lang="ja-JP" altLang="ja-JP" sz="16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lang="ja-JP" altLang="ja-JP" sz="16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lang="ja-JP" altLang="ja-JP" sz="16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US" altLang="ja-JP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if</a:t>
            </a: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</a:t>
            </a:r>
            <a:r>
              <a:rPr lang="en-US" altLang="ja-JP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this</a:t>
            </a: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.Check2.IsChecked ?? </a:t>
            </a:r>
            <a:r>
              <a:rPr lang="en-US" altLang="ja-JP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false</a:t>
            </a: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  <a:endParaRPr lang="ja-JP" altLang="ja-JP" sz="16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16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</a:t>
            </a:r>
            <a:r>
              <a:rPr lang="en-US" altLang="ja-JP" sz="1400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result = </a:t>
            </a:r>
            <a:r>
              <a:rPr lang="en-US" altLang="ja-JP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await</a:t>
            </a: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sz="1400" kern="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Dialog</a:t>
            </a:r>
            <a:r>
              <a:rPr lang="en-US" altLang="ja-JP" sz="1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.ShowDialogAsync</a:t>
            </a: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sz="1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</a:t>
            </a:r>
            <a:r>
              <a:rPr lang="ja-JP" altLang="ja-JP" sz="1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確認</a:t>
            </a:r>
            <a:r>
              <a:rPr lang="en-US" altLang="ja-JP" sz="1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2"</a:t>
            </a: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 </a:t>
            </a:r>
            <a:r>
              <a:rPr lang="en-US" altLang="ja-JP" sz="1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"2</a:t>
            </a:r>
            <a:r>
              <a:rPr lang="ja-JP" altLang="ja-JP" sz="1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つ目の確認作業</a:t>
            </a:r>
            <a:r>
              <a:rPr lang="en-US" altLang="ja-JP" sz="1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</a:t>
            </a: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);</a:t>
            </a:r>
            <a:endParaRPr lang="ja-JP" altLang="ja-JP" sz="16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</a:t>
            </a:r>
            <a:r>
              <a:rPr lang="en-US" altLang="ja-JP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if</a:t>
            </a: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(!result) </a:t>
            </a:r>
            <a:r>
              <a:rPr lang="en-US" altLang="ja-JP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return</a:t>
            </a: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false</a:t>
            </a: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;</a:t>
            </a:r>
            <a:endParaRPr lang="ja-JP" altLang="ja-JP" sz="16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lang="ja-JP" altLang="ja-JP" sz="16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lang="ja-JP" altLang="ja-JP" sz="16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US" altLang="ja-JP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if</a:t>
            </a: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</a:t>
            </a:r>
            <a:r>
              <a:rPr lang="en-US" altLang="ja-JP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this</a:t>
            </a: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.Check3.IsChecked ?? </a:t>
            </a:r>
            <a:r>
              <a:rPr lang="en-US" altLang="ja-JP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false</a:t>
            </a: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  <a:endParaRPr lang="ja-JP" altLang="ja-JP" sz="16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16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</a:t>
            </a:r>
            <a:r>
              <a:rPr lang="en-US" altLang="ja-JP" sz="1400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result = </a:t>
            </a:r>
            <a:r>
              <a:rPr lang="en-US" altLang="ja-JP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await</a:t>
            </a: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sz="1400" kern="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Dialog</a:t>
            </a:r>
            <a:r>
              <a:rPr lang="en-US" altLang="ja-JP" sz="1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.ShowDialogAsync</a:t>
            </a: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sz="1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</a:t>
            </a:r>
            <a:r>
              <a:rPr lang="ja-JP" altLang="ja-JP" sz="1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確認</a:t>
            </a:r>
            <a:r>
              <a:rPr lang="en-US" altLang="ja-JP" sz="1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3"</a:t>
            </a: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 </a:t>
            </a:r>
            <a:r>
              <a:rPr lang="en-US" altLang="ja-JP" sz="1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"3</a:t>
            </a:r>
            <a:r>
              <a:rPr lang="ja-JP" altLang="ja-JP" sz="1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つ目の確認作業</a:t>
            </a:r>
            <a:r>
              <a:rPr lang="en-US" altLang="ja-JP" sz="14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</a:t>
            </a: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);</a:t>
            </a:r>
            <a:endParaRPr lang="ja-JP" altLang="ja-JP" sz="16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	</a:t>
            </a:r>
            <a:r>
              <a:rPr lang="en-US" altLang="ja-JP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if</a:t>
            </a: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(!result) </a:t>
            </a:r>
            <a:r>
              <a:rPr lang="en-US" altLang="ja-JP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return</a:t>
            </a: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false</a:t>
            </a: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;</a:t>
            </a:r>
            <a:endParaRPr lang="ja-JP" altLang="ja-JP" sz="16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lang="ja-JP" altLang="ja-JP" sz="16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lang="ja-JP" altLang="ja-JP" sz="16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en-US" altLang="ja-JP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return</a:t>
            </a: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true</a:t>
            </a:r>
            <a:r>
              <a:rPr lang="en-US" altLang="ja-JP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;</a:t>
            </a:r>
            <a:endParaRPr lang="ja-JP" altLang="ja-JP" sz="16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2975416" y="5272447"/>
            <a:ext cx="4908951" cy="782791"/>
          </a:xfrm>
          <a:prstGeom prst="wedgeRectCallout">
            <a:avLst>
              <a:gd name="adj1" fmla="val -33311"/>
              <a:gd name="adj2" fmla="val -8053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000" smtClean="0"/>
              <a:t>await </a:t>
            </a:r>
            <a:r>
              <a:rPr kumimoji="1" lang="ko-KR" altLang="en-US" sz="2000" smtClean="0"/>
              <a:t>연산자가 늘어나는 것만으로</a:t>
            </a:r>
            <a:endParaRPr kumimoji="1" lang="en-US" altLang="ja-JP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000" smtClean="0"/>
              <a:t>다이얼로그가 늘어나도 괜찮다</a:t>
            </a:r>
            <a:endParaRPr kumimoji="1"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9550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그럼</a:t>
            </a:r>
            <a:r>
              <a:rPr kumimoji="1" lang="en-US" altLang="ko-KR" smtClean="0"/>
              <a:t>, </a:t>
            </a:r>
            <a:r>
              <a:rPr kumimoji="1" lang="ko-KR" altLang="en-US" smtClean="0"/>
              <a:t>오늘의 의제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  <a:p>
            <a:r>
              <a:rPr kumimoji="1" lang="ko-KR" altLang="en-US" smtClean="0"/>
              <a:t>내용은 어떻게 되어 있을까</a:t>
            </a:r>
            <a:r>
              <a:rPr kumimoji="1" lang="ja-JP" altLang="en-US" smtClean="0"/>
              <a:t>？</a:t>
            </a:r>
            <a:endParaRPr kumimoji="1" lang="en-US" altLang="ja-JP" dirty="0" smtClean="0"/>
          </a:p>
          <a:p>
            <a:pPr lvl="1"/>
            <a:r>
              <a:rPr lang="ko-KR" altLang="en-US" smtClean="0"/>
              <a:t>비동기 처리 실행 인프라</a:t>
            </a:r>
            <a:endParaRPr lang="en-US" altLang="ja-JP" dirty="0" smtClean="0"/>
          </a:p>
          <a:p>
            <a:pPr lvl="1"/>
            <a:r>
              <a:rPr kumimoji="1" lang="en-US" altLang="ja-JP" smtClean="0"/>
              <a:t>await</a:t>
            </a:r>
            <a:r>
              <a:rPr kumimoji="1" lang="ja-JP" altLang="en-US" smtClean="0"/>
              <a:t> </a:t>
            </a:r>
            <a:r>
              <a:rPr kumimoji="1" lang="ko-KR" altLang="en-US" smtClean="0"/>
              <a:t>구현 방법</a:t>
            </a:r>
            <a:endParaRPr kumimoji="1" lang="en-US" altLang="ja-JP" dirty="0" smtClean="0"/>
          </a:p>
          <a:p>
            <a:r>
              <a:rPr lang="en-US" altLang="ja-JP" smtClean="0"/>
              <a:t>await</a:t>
            </a:r>
            <a:r>
              <a:rPr lang="ko-KR" altLang="en-US" smtClean="0"/>
              <a:t>로 만사해결</a:t>
            </a:r>
            <a:r>
              <a:rPr lang="ja-JP" altLang="en-US" smtClean="0"/>
              <a:t>？</a:t>
            </a:r>
            <a:endParaRPr lang="en-US" altLang="ja-JP" dirty="0"/>
          </a:p>
          <a:p>
            <a:pPr lvl="1"/>
            <a:r>
              <a:rPr lang="ko-KR" altLang="en-US" smtClean="0"/>
              <a:t>그렇지 않다</a:t>
            </a:r>
            <a:endParaRPr kumimoji="1" lang="en-US" altLang="ja-JP" dirty="0" smtClean="0"/>
          </a:p>
          <a:p>
            <a:pPr lvl="2"/>
            <a:r>
              <a:rPr lang="ko-KR" altLang="en-US" smtClean="0"/>
              <a:t>병렬 처리</a:t>
            </a:r>
            <a:endParaRPr lang="en-US" altLang="ja-JP" dirty="0" smtClean="0"/>
          </a:p>
          <a:p>
            <a:pPr lvl="2"/>
            <a:r>
              <a:rPr lang="ko-KR" altLang="en-US" smtClean="0"/>
              <a:t>이벤트형 비동기</a:t>
            </a:r>
            <a:endParaRPr lang="en-US" altLang="ja-JP" dirty="0"/>
          </a:p>
          <a:p>
            <a:pPr lvl="2"/>
            <a:r>
              <a:rPr lang="ko-KR" altLang="en-US" smtClean="0"/>
              <a:t>데이터 흐름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00732" y="1394317"/>
            <a:ext cx="5025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smtClean="0"/>
              <a:t>이</a:t>
            </a:r>
            <a:r>
              <a:rPr lang="ko-KR" altLang="en-US" sz="2400" smtClean="0"/>
              <a:t>렇게 편리한 </a:t>
            </a:r>
            <a:r>
              <a:rPr kumimoji="1" lang="en-US" altLang="ja-JP" sz="2400" smtClean="0"/>
              <a:t>async/await </a:t>
            </a:r>
            <a:r>
              <a:rPr kumimoji="1" lang="ko-KR" altLang="en-US" sz="2400" smtClean="0"/>
              <a:t>이지만</a:t>
            </a:r>
            <a:r>
              <a:rPr kumimoji="1" lang="en-US" altLang="ja-JP" sz="2400" smtClean="0"/>
              <a:t>…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902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비동기 처리 실행 인프라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mtClean="0"/>
              <a:t>스레드 풀</a:t>
            </a:r>
            <a:r>
              <a:rPr kumimoji="1" lang="en-US" altLang="ko-KR" smtClean="0"/>
              <a:t>, </a:t>
            </a:r>
            <a:r>
              <a:rPr kumimoji="1" lang="en-US" altLang="ja-JP" smtClean="0"/>
              <a:t>I/O, </a:t>
            </a:r>
            <a:r>
              <a:rPr kumimoji="1" lang="ko-KR" altLang="en-US" smtClean="0"/>
              <a:t>동기 컨텍스트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622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비동기 인프라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스레드</a:t>
            </a:r>
            <a:endParaRPr kumimoji="1" lang="en-US" altLang="ja-JP" dirty="0" smtClean="0"/>
          </a:p>
          <a:p>
            <a:r>
              <a:rPr kumimoji="1" lang="ko-KR" altLang="en-US" smtClean="0"/>
              <a:t>스레드 풀</a:t>
            </a:r>
            <a:endParaRPr kumimoji="1" lang="en-US" altLang="ja-JP" dirty="0" smtClean="0"/>
          </a:p>
          <a:p>
            <a:r>
              <a:rPr kumimoji="1" lang="en-US" altLang="ja-JP" smtClean="0"/>
              <a:t>I/O </a:t>
            </a:r>
            <a:r>
              <a:rPr kumimoji="1" lang="ko-KR" altLang="en-US" smtClean="0"/>
              <a:t>완료포트</a:t>
            </a:r>
            <a:endParaRPr kumimoji="1" lang="en-US" altLang="ja-JP" dirty="0" smtClean="0"/>
          </a:p>
          <a:p>
            <a:r>
              <a:rPr kumimoji="1" lang="en-US" altLang="ja-JP" smtClean="0"/>
              <a:t>UI</a:t>
            </a:r>
            <a:r>
              <a:rPr kumimoji="1" lang="ja-JP" altLang="en-US" smtClean="0"/>
              <a:t> </a:t>
            </a:r>
            <a:r>
              <a:rPr kumimoji="1" lang="ko-KR" altLang="en-US" smtClean="0"/>
              <a:t>스레드와 동기 컨텍스트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534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비동기 인프라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FF0000"/>
                </a:solidFill>
              </a:rPr>
              <a:t>스레드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kumimoji="1" lang="ko-KR" altLang="en-US" smtClean="0"/>
              <a:t>스레드 풀</a:t>
            </a:r>
            <a:endParaRPr kumimoji="1" lang="en-US" altLang="ja-JP" dirty="0" smtClean="0"/>
          </a:p>
          <a:p>
            <a:r>
              <a:rPr kumimoji="1" lang="en-US" altLang="ja-JP" smtClean="0"/>
              <a:t>I/O </a:t>
            </a:r>
            <a:r>
              <a:rPr kumimoji="1" lang="ko-KR" altLang="en-US" smtClean="0"/>
              <a:t>완료포트</a:t>
            </a:r>
            <a:endParaRPr kumimoji="1" lang="en-US" altLang="ja-JP" dirty="0" smtClean="0"/>
          </a:p>
          <a:p>
            <a:r>
              <a:rPr kumimoji="1" lang="en-US" altLang="ja-JP" smtClean="0"/>
              <a:t>UI</a:t>
            </a:r>
            <a:r>
              <a:rPr kumimoji="1" lang="ja-JP" altLang="en-US" smtClean="0"/>
              <a:t> </a:t>
            </a:r>
            <a:r>
              <a:rPr kumimoji="1" lang="ko-KR" altLang="en-US" smtClean="0"/>
              <a:t>스레드와 동기 컨텍스트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23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스레드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mtClean="0"/>
              <a:t>비동기 처리의 가장 낮은 레이어 부분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pPr lvl="1"/>
            <a:r>
              <a:rPr kumimoji="1" lang="ko-KR" altLang="en-US" smtClean="0"/>
              <a:t>스레드는 </a:t>
            </a:r>
            <a:r>
              <a:rPr kumimoji="1" lang="en-US" altLang="ko-KR" smtClean="0"/>
              <a:t>preemptive</a:t>
            </a:r>
            <a:r>
              <a:rPr kumimoji="1" lang="en-US" altLang="ja-JP" baseline="30000" smtClean="0"/>
              <a:t>※</a:t>
            </a:r>
            <a:r>
              <a:rPr lang="ko-KR" altLang="en-US" smtClean="0"/>
              <a:t>한 멀티 태스크</a:t>
            </a:r>
            <a:endParaRPr kumimoji="1" lang="en-US" altLang="ja-JP" baseline="30000" dirty="0" smtClean="0"/>
          </a:p>
          <a:p>
            <a:pPr lvl="2"/>
            <a:r>
              <a:rPr kumimoji="1" lang="ko-KR" altLang="en-US" smtClean="0"/>
              <a:t>하드웨어 타이머를 사용하여 강제적으로 할당</a:t>
            </a:r>
            <a:endParaRPr kumimoji="1" lang="en-US" altLang="ja-JP" dirty="0" smtClean="0"/>
          </a:p>
          <a:p>
            <a:pPr lvl="2"/>
            <a:r>
              <a:rPr kumimoji="1" lang="en-US" altLang="ja-JP" smtClean="0"/>
              <a:t>OS</a:t>
            </a:r>
            <a:r>
              <a:rPr kumimoji="1" lang="ko-KR" altLang="en-US" smtClean="0"/>
              <a:t>가 특권적으로 스레드 교체를 한다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68482" y="2137204"/>
            <a:ext cx="3775393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tabLst>
                <a:tab pos="354013" algn="l"/>
              </a:tabLst>
            </a:pPr>
            <a:r>
              <a:rPr lang="en-US" altLang="ja-JP" sz="16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</a:t>
            </a:r>
            <a:r>
              <a:rPr lang="en-US" altLang="ja-JP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void</a:t>
            </a:r>
            <a:r>
              <a:rPr lang="en-US" altLang="ja-JP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Main()</a:t>
            </a:r>
            <a:endParaRPr lang="ja-JP" altLang="ja-JP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354013" algn="l"/>
              </a:tabLst>
            </a:pPr>
            <a:r>
              <a:rPr lang="en-US" altLang="ja-JP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354013" algn="l"/>
              </a:tabLst>
            </a:pPr>
            <a:r>
              <a:rPr lang="en-US" altLang="ja-JP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t = </a:t>
            </a:r>
            <a:r>
              <a:rPr lang="en-US" altLang="ja-JP" sz="16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new</a:t>
            </a:r>
            <a:r>
              <a:rPr lang="en-US" altLang="ja-JP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Thread</a:t>
            </a:r>
            <a:r>
              <a:rPr lang="en-US" altLang="ja-JP" sz="16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(Worker2);</a:t>
            </a:r>
            <a:endParaRPr lang="ja-JP" altLang="ja-JP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354013" algn="l"/>
              </a:tabLst>
            </a:pPr>
            <a:r>
              <a:rPr lang="en-US" altLang="ja-JP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t.Start</a:t>
            </a:r>
            <a:r>
              <a:rPr lang="en-US" altLang="ja-JP" sz="16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();</a:t>
            </a:r>
          </a:p>
          <a:p>
            <a:pPr>
              <a:tabLst>
                <a:tab pos="354013" algn="l"/>
              </a:tabLst>
            </a:pPr>
            <a:r>
              <a:rPr lang="en-US" altLang="ja-JP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Worker1();</a:t>
            </a:r>
            <a:endParaRPr lang="ja-JP" altLang="ja-JP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354013" algn="l"/>
              </a:tabLst>
            </a:pPr>
            <a:r>
              <a:rPr lang="en-US" altLang="ja-JP" sz="16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kumimoji="1" lang="ja-JP" altLang="en-US" sz="1600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5799681" y="2281790"/>
            <a:ext cx="0" cy="201622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7884369" y="2281790"/>
            <a:ext cx="0" cy="201622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260574" y="191683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Worker1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348804" y="191683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Worker2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727673" y="2281790"/>
            <a:ext cx="144016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7812360" y="2641830"/>
            <a:ext cx="144016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5724128" y="3001870"/>
            <a:ext cx="144016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7812360" y="3366828"/>
            <a:ext cx="144016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5724128" y="3721950"/>
            <a:ext cx="144016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7812360" y="4084460"/>
            <a:ext cx="144016" cy="213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5986219" y="3289902"/>
            <a:ext cx="175413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5986219" y="2700462"/>
            <a:ext cx="1677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CPU</a:t>
            </a:r>
            <a:r>
              <a:rPr kumimoji="1" lang="ko-KR" altLang="en-US" sz="1600" smtClean="0"/>
              <a:t>를 공유</a:t>
            </a:r>
            <a:endParaRPr kumimoji="1" lang="en-US" altLang="ja-JP" sz="1600" dirty="0" smtClean="0"/>
          </a:p>
          <a:p>
            <a:r>
              <a:rPr kumimoji="1" lang="ko-KR" altLang="en-US" sz="1600" smtClean="0"/>
              <a:t>정기적으로 교체</a:t>
            </a:r>
            <a:endParaRPr kumimoji="1" lang="ja-JP" altLang="en-US" sz="16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444208" y="6283520"/>
            <a:ext cx="2189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aseline="30000" dirty="0" smtClean="0"/>
              <a:t>※</a:t>
            </a:r>
            <a:r>
              <a:rPr lang="en-US" altLang="ja-JP" sz="1400" smtClean="0"/>
              <a:t>preemptive:</a:t>
            </a:r>
            <a:r>
              <a:rPr lang="ko-KR" altLang="en-US" sz="1400" smtClean="0"/>
              <a:t>우선권 있는</a:t>
            </a:r>
            <a:endParaRPr kumimoji="1" lang="ja-JP" altLang="en-US" sz="1400" dirty="0"/>
          </a:p>
        </p:txBody>
      </p:sp>
      <p:sp>
        <p:nvSpPr>
          <p:cNvPr id="23" name="四角形吹き出し 22"/>
          <p:cNvSpPr/>
          <p:nvPr/>
        </p:nvSpPr>
        <p:spPr>
          <a:xfrm>
            <a:off x="7348804" y="4822164"/>
            <a:ext cx="1368152" cy="504056"/>
          </a:xfrm>
          <a:prstGeom prst="wedgeRectCallout">
            <a:avLst>
              <a:gd name="adj1" fmla="val -65162"/>
              <a:gd name="adj2" fmla="val -3931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2000" smtClean="0"/>
              <a:t>고부하</a:t>
            </a:r>
            <a:endParaRPr kumimoji="1"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2401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스레</a:t>
            </a:r>
            <a:r>
              <a:rPr lang="ko-KR" altLang="en-US"/>
              <a:t>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mtClean="0"/>
              <a:t>비동기 처리의 가장 낮은 레이어 부분</a:t>
            </a:r>
            <a:endParaRPr kumimoji="1" lang="en-US" altLang="ja-JP" dirty="0" smtClean="0"/>
          </a:p>
          <a:p>
            <a:pPr lvl="1"/>
            <a:r>
              <a:rPr lang="ko-KR" altLang="en-US" smtClean="0">
                <a:solidFill>
                  <a:schemeClr val="accent6"/>
                </a:solidFill>
              </a:rPr>
              <a:t>고부하</a:t>
            </a:r>
            <a:endParaRPr lang="en-US" altLang="ja-JP" dirty="0" smtClean="0">
              <a:solidFill>
                <a:schemeClr val="accent6"/>
              </a:solidFill>
            </a:endParaRPr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ko-KR" altLang="en-US" smtClean="0"/>
              <a:t>대량의 처리를 하기에는 알맞지 않다</a:t>
            </a:r>
            <a:endParaRPr lang="en-US" altLang="ja-JP" dirty="0" smtClean="0"/>
          </a:p>
          <a:p>
            <a:pPr lvl="2"/>
            <a:r>
              <a:rPr lang="ko-KR" altLang="en-US" smtClean="0"/>
              <a:t>교체</a:t>
            </a:r>
            <a:r>
              <a:rPr lang="ja-JP" altLang="en-US" smtClean="0"/>
              <a:t>（</a:t>
            </a:r>
            <a:r>
              <a:rPr lang="ko-KR" altLang="en-US" smtClean="0"/>
              <a:t>컨텍스트 스위치</a:t>
            </a:r>
            <a:r>
              <a:rPr lang="ja-JP" altLang="en-US" smtClean="0"/>
              <a:t>）</a:t>
            </a:r>
            <a:r>
              <a:rPr lang="ko-KR" altLang="en-US" smtClean="0"/>
              <a:t>비용이 너무 크다</a:t>
            </a:r>
            <a:endParaRPr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68482" y="2520170"/>
            <a:ext cx="3663182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for</a:t>
            </a:r>
            <a:r>
              <a:rPr lang="en-US" altLang="ja-JP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</a:t>
            </a:r>
            <a:r>
              <a:rPr lang="en-US" altLang="ja-JP" sz="1600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altLang="ja-JP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= 0; </a:t>
            </a:r>
            <a:r>
              <a:rPr lang="en-US" altLang="ja-JP" sz="16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&lt; 1000; </a:t>
            </a:r>
            <a:r>
              <a:rPr lang="en-US" altLang="ja-JP" sz="16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++)</a:t>
            </a:r>
            <a:endParaRPr lang="ja-JP" altLang="ja-JP" sz="16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16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t = </a:t>
            </a:r>
            <a:r>
              <a:rPr lang="en-US" altLang="ja-JP" sz="16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new</a:t>
            </a:r>
            <a:r>
              <a:rPr lang="en-US" altLang="ja-JP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Thread</a:t>
            </a:r>
            <a:r>
              <a:rPr lang="en-US" altLang="ja-JP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(Worker);</a:t>
            </a:r>
            <a:endParaRPr lang="ja-JP" altLang="ja-JP" sz="16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t.Start</a:t>
            </a:r>
            <a:r>
              <a:rPr lang="en-US" altLang="ja-JP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();</a:t>
            </a:r>
            <a:endParaRPr lang="ja-JP" altLang="ja-JP" sz="16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lang="ja-JP" altLang="ja-JP" sz="16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5415392" y="2490334"/>
            <a:ext cx="0" cy="201622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5689381" y="2490334"/>
            <a:ext cx="0" cy="201622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5343384" y="2490334"/>
            <a:ext cx="140471" cy="67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5413619" y="2989472"/>
            <a:ext cx="216024" cy="133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5619145" y="2557424"/>
            <a:ext cx="140471" cy="67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46" name="正方形/長方形 45"/>
          <p:cNvSpPr/>
          <p:nvPr/>
        </p:nvSpPr>
        <p:spPr>
          <a:xfrm>
            <a:off x="5343384" y="3408806"/>
            <a:ext cx="140471" cy="67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49" name="正方形/長方形 48"/>
          <p:cNvSpPr/>
          <p:nvPr/>
        </p:nvSpPr>
        <p:spPr>
          <a:xfrm>
            <a:off x="5619145" y="3480814"/>
            <a:ext cx="140471" cy="67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70" name="正方形/長方形 69"/>
          <p:cNvSpPr/>
          <p:nvPr/>
        </p:nvSpPr>
        <p:spPr>
          <a:xfrm>
            <a:off x="5343384" y="4250912"/>
            <a:ext cx="140471" cy="67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73" name="正方形/長方形 72"/>
          <p:cNvSpPr/>
          <p:nvPr/>
        </p:nvSpPr>
        <p:spPr>
          <a:xfrm>
            <a:off x="5619145" y="4322920"/>
            <a:ext cx="140471" cy="67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cxnSp>
        <p:nvCxnSpPr>
          <p:cNvPr id="84" name="直線コネクタ 83"/>
          <p:cNvCxnSpPr/>
          <p:nvPr/>
        </p:nvCxnSpPr>
        <p:spPr>
          <a:xfrm>
            <a:off x="5985017" y="2490334"/>
            <a:ext cx="0" cy="201622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>
            <a:off x="6259006" y="2490334"/>
            <a:ext cx="0" cy="201622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0" name="正方形/長方形 89"/>
          <p:cNvSpPr/>
          <p:nvPr/>
        </p:nvSpPr>
        <p:spPr>
          <a:xfrm>
            <a:off x="5913009" y="2629432"/>
            <a:ext cx="140471" cy="67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95" name="正方形/長方形 94"/>
          <p:cNvSpPr/>
          <p:nvPr/>
        </p:nvSpPr>
        <p:spPr>
          <a:xfrm>
            <a:off x="6188770" y="2773448"/>
            <a:ext cx="140471" cy="67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116" name="正方形/長方形 115"/>
          <p:cNvSpPr/>
          <p:nvPr/>
        </p:nvSpPr>
        <p:spPr>
          <a:xfrm>
            <a:off x="5913009" y="3547904"/>
            <a:ext cx="140471" cy="67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119" name="正方形/長方形 118"/>
          <p:cNvSpPr/>
          <p:nvPr/>
        </p:nvSpPr>
        <p:spPr>
          <a:xfrm>
            <a:off x="6188770" y="3615554"/>
            <a:ext cx="140471" cy="67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140" name="正方形/長方形 139"/>
          <p:cNvSpPr/>
          <p:nvPr/>
        </p:nvSpPr>
        <p:spPr>
          <a:xfrm>
            <a:off x="5913009" y="4390010"/>
            <a:ext cx="140471" cy="67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143" name="正方形/長方形 142"/>
          <p:cNvSpPr/>
          <p:nvPr/>
        </p:nvSpPr>
        <p:spPr>
          <a:xfrm>
            <a:off x="6188770" y="4466936"/>
            <a:ext cx="140471" cy="67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cxnSp>
        <p:nvCxnSpPr>
          <p:cNvPr id="150" name="直線コネクタ 149"/>
          <p:cNvCxnSpPr/>
          <p:nvPr/>
        </p:nvCxnSpPr>
        <p:spPr>
          <a:xfrm>
            <a:off x="6523880" y="2490334"/>
            <a:ext cx="0" cy="201622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/>
          <p:nvPr/>
        </p:nvCxnSpPr>
        <p:spPr>
          <a:xfrm>
            <a:off x="6797869" y="2490334"/>
            <a:ext cx="0" cy="201622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2" name="正方形/長方形 161"/>
          <p:cNvSpPr/>
          <p:nvPr/>
        </p:nvSpPr>
        <p:spPr>
          <a:xfrm>
            <a:off x="6451872" y="2840538"/>
            <a:ext cx="140471" cy="67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165" name="正方形/長方形 164"/>
          <p:cNvSpPr/>
          <p:nvPr/>
        </p:nvSpPr>
        <p:spPr>
          <a:xfrm>
            <a:off x="6727633" y="2912546"/>
            <a:ext cx="140471" cy="67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186" name="正方形/長方形 185"/>
          <p:cNvSpPr/>
          <p:nvPr/>
        </p:nvSpPr>
        <p:spPr>
          <a:xfrm>
            <a:off x="6451872" y="3682644"/>
            <a:ext cx="140471" cy="67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189" name="正方形/長方形 188"/>
          <p:cNvSpPr/>
          <p:nvPr/>
        </p:nvSpPr>
        <p:spPr>
          <a:xfrm>
            <a:off x="6727633" y="3754652"/>
            <a:ext cx="140471" cy="67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cxnSp>
        <p:nvCxnSpPr>
          <p:cNvPr id="216" name="直線コネクタ 215"/>
          <p:cNvCxnSpPr/>
          <p:nvPr/>
        </p:nvCxnSpPr>
        <p:spPr>
          <a:xfrm>
            <a:off x="7093505" y="2490334"/>
            <a:ext cx="0" cy="201622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/>
          <p:nvPr/>
        </p:nvCxnSpPr>
        <p:spPr>
          <a:xfrm>
            <a:off x="7367494" y="2490334"/>
            <a:ext cx="0" cy="201622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2" name="正方形/長方形 231"/>
          <p:cNvSpPr/>
          <p:nvPr/>
        </p:nvSpPr>
        <p:spPr>
          <a:xfrm>
            <a:off x="7021497" y="2979636"/>
            <a:ext cx="140471" cy="67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235" name="正方形/長方形 234"/>
          <p:cNvSpPr/>
          <p:nvPr/>
        </p:nvSpPr>
        <p:spPr>
          <a:xfrm>
            <a:off x="7297258" y="3058602"/>
            <a:ext cx="140471" cy="67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256" name="正方形/長方形 255"/>
          <p:cNvSpPr/>
          <p:nvPr/>
        </p:nvSpPr>
        <p:spPr>
          <a:xfrm>
            <a:off x="7021497" y="3821742"/>
            <a:ext cx="140471" cy="67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259" name="正方形/長方形 258"/>
          <p:cNvSpPr/>
          <p:nvPr/>
        </p:nvSpPr>
        <p:spPr>
          <a:xfrm>
            <a:off x="7297258" y="3898668"/>
            <a:ext cx="140471" cy="67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cxnSp>
        <p:nvCxnSpPr>
          <p:cNvPr id="282" name="直線コネクタ 281"/>
          <p:cNvCxnSpPr/>
          <p:nvPr/>
        </p:nvCxnSpPr>
        <p:spPr>
          <a:xfrm>
            <a:off x="7614265" y="2490334"/>
            <a:ext cx="0" cy="201622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3" name="直線コネクタ 282"/>
          <p:cNvCxnSpPr/>
          <p:nvPr/>
        </p:nvCxnSpPr>
        <p:spPr>
          <a:xfrm>
            <a:off x="7888254" y="2490334"/>
            <a:ext cx="0" cy="201622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2" name="正方形/長方形 301"/>
          <p:cNvSpPr/>
          <p:nvPr/>
        </p:nvSpPr>
        <p:spPr>
          <a:xfrm>
            <a:off x="7542257" y="3125692"/>
            <a:ext cx="140471" cy="67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305" name="正方形/長方形 304"/>
          <p:cNvSpPr/>
          <p:nvPr/>
        </p:nvSpPr>
        <p:spPr>
          <a:xfrm>
            <a:off x="7818018" y="3197700"/>
            <a:ext cx="140471" cy="67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326" name="正方形/長方形 325"/>
          <p:cNvSpPr/>
          <p:nvPr/>
        </p:nvSpPr>
        <p:spPr>
          <a:xfrm>
            <a:off x="7542257" y="3965758"/>
            <a:ext cx="140471" cy="67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329" name="正方形/長方形 328"/>
          <p:cNvSpPr/>
          <p:nvPr/>
        </p:nvSpPr>
        <p:spPr>
          <a:xfrm>
            <a:off x="7818018" y="4037766"/>
            <a:ext cx="140471" cy="67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cxnSp>
        <p:nvCxnSpPr>
          <p:cNvPr id="348" name="直線コネクタ 347"/>
          <p:cNvCxnSpPr/>
          <p:nvPr/>
        </p:nvCxnSpPr>
        <p:spPr>
          <a:xfrm>
            <a:off x="8183890" y="2490334"/>
            <a:ext cx="0" cy="201622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/>
          <p:nvPr/>
        </p:nvCxnSpPr>
        <p:spPr>
          <a:xfrm>
            <a:off x="8457879" y="2490334"/>
            <a:ext cx="0" cy="201622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2" name="正方形/長方形 371"/>
          <p:cNvSpPr/>
          <p:nvPr/>
        </p:nvSpPr>
        <p:spPr>
          <a:xfrm>
            <a:off x="8111882" y="3264790"/>
            <a:ext cx="140471" cy="67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375" name="正方形/長方形 374"/>
          <p:cNvSpPr/>
          <p:nvPr/>
        </p:nvSpPr>
        <p:spPr>
          <a:xfrm>
            <a:off x="8387643" y="3341716"/>
            <a:ext cx="140471" cy="67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396" name="正方形/長方形 395"/>
          <p:cNvSpPr/>
          <p:nvPr/>
        </p:nvSpPr>
        <p:spPr>
          <a:xfrm>
            <a:off x="8111882" y="4104856"/>
            <a:ext cx="140471" cy="67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399" name="正方形/長方形 398"/>
          <p:cNvSpPr/>
          <p:nvPr/>
        </p:nvSpPr>
        <p:spPr>
          <a:xfrm>
            <a:off x="8387643" y="4183822"/>
            <a:ext cx="140471" cy="67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cxnSp>
        <p:nvCxnSpPr>
          <p:cNvPr id="414" name="直線矢印コネクタ 413"/>
          <p:cNvCxnSpPr/>
          <p:nvPr/>
        </p:nvCxnSpPr>
        <p:spPr>
          <a:xfrm flipV="1">
            <a:off x="5720144" y="3061480"/>
            <a:ext cx="216024" cy="133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5" name="直線矢印コネクタ 414"/>
          <p:cNvCxnSpPr/>
          <p:nvPr/>
        </p:nvCxnSpPr>
        <p:spPr>
          <a:xfrm flipV="1">
            <a:off x="5997601" y="3120112"/>
            <a:ext cx="216024" cy="133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6" name="直線矢印コネクタ 415"/>
          <p:cNvCxnSpPr/>
          <p:nvPr/>
        </p:nvCxnSpPr>
        <p:spPr>
          <a:xfrm flipV="1">
            <a:off x="6277110" y="3192120"/>
            <a:ext cx="216024" cy="133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7" name="直線矢印コネクタ 416"/>
          <p:cNvCxnSpPr/>
          <p:nvPr/>
        </p:nvCxnSpPr>
        <p:spPr>
          <a:xfrm flipV="1">
            <a:off x="6536472" y="3264128"/>
            <a:ext cx="216024" cy="133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8" name="直線矢印コネクタ 417"/>
          <p:cNvCxnSpPr/>
          <p:nvPr/>
        </p:nvCxnSpPr>
        <p:spPr>
          <a:xfrm flipV="1">
            <a:off x="6837115" y="3349512"/>
            <a:ext cx="216024" cy="133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9" name="直線矢印コネクタ 418"/>
          <p:cNvCxnSpPr/>
          <p:nvPr/>
        </p:nvCxnSpPr>
        <p:spPr>
          <a:xfrm flipV="1">
            <a:off x="7143867" y="3421520"/>
            <a:ext cx="216024" cy="133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0" name="直線矢印コネクタ 419"/>
          <p:cNvCxnSpPr/>
          <p:nvPr/>
        </p:nvCxnSpPr>
        <p:spPr>
          <a:xfrm flipV="1">
            <a:off x="7396468" y="3493528"/>
            <a:ext cx="216024" cy="133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1" name="直線矢印コネクタ 420"/>
          <p:cNvCxnSpPr/>
          <p:nvPr/>
        </p:nvCxnSpPr>
        <p:spPr>
          <a:xfrm flipV="1">
            <a:off x="7648044" y="3565536"/>
            <a:ext cx="216024" cy="133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2" name="直線矢印コネクタ 421"/>
          <p:cNvCxnSpPr/>
          <p:nvPr/>
        </p:nvCxnSpPr>
        <p:spPr>
          <a:xfrm flipV="1">
            <a:off x="7909902" y="3637544"/>
            <a:ext cx="216024" cy="133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3" name="直線矢印コネクタ 422"/>
          <p:cNvCxnSpPr/>
          <p:nvPr/>
        </p:nvCxnSpPr>
        <p:spPr>
          <a:xfrm flipV="1">
            <a:off x="8198961" y="3709552"/>
            <a:ext cx="216024" cy="133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四角形吹き出し 7"/>
          <p:cNvSpPr/>
          <p:nvPr/>
        </p:nvSpPr>
        <p:spPr>
          <a:xfrm>
            <a:off x="1294032" y="4039909"/>
            <a:ext cx="3421983" cy="504056"/>
          </a:xfrm>
          <a:prstGeom prst="wedgeRectCallout">
            <a:avLst>
              <a:gd name="adj1" fmla="val -19663"/>
              <a:gd name="adj2" fmla="val -11335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smtClean="0"/>
              <a:t>1000</a:t>
            </a:r>
            <a:r>
              <a:rPr kumimoji="1" lang="ko-KR" altLang="en-US" sz="2000" smtClean="0"/>
              <a:t>개의 처리를 동시 실행</a:t>
            </a:r>
            <a:endParaRPr kumimoji="1" lang="ja-JP" altLang="en-US" sz="2000" dirty="0" smtClean="0"/>
          </a:p>
        </p:txBody>
      </p:sp>
      <p:sp>
        <p:nvSpPr>
          <p:cNvPr id="424" name="十字形 423"/>
          <p:cNvSpPr/>
          <p:nvPr/>
        </p:nvSpPr>
        <p:spPr>
          <a:xfrm rot="2700000">
            <a:off x="1787226" y="2252728"/>
            <a:ext cx="2664902" cy="2664902"/>
          </a:xfrm>
          <a:prstGeom prst="plus">
            <a:avLst>
              <a:gd name="adj" fmla="val 477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8934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스레드를 만드는 비용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mtClean="0"/>
              <a:t>스레드에 붙는 데이터</a:t>
            </a:r>
            <a:endParaRPr kumimoji="1" lang="en-US" altLang="ja-JP" dirty="0" smtClean="0"/>
          </a:p>
          <a:p>
            <a:pPr lvl="1"/>
            <a:r>
              <a:rPr kumimoji="1" lang="ko-KR" altLang="en-US" smtClean="0"/>
              <a:t>커널 스테이트</a:t>
            </a:r>
            <a:r>
              <a:rPr kumimoji="1" lang="en-US" altLang="ja-JP" smtClean="0"/>
              <a:t>:</a:t>
            </a:r>
            <a:r>
              <a:rPr kumimoji="1" lang="ja-JP" altLang="en-US" smtClean="0"/>
              <a:t> </a:t>
            </a:r>
            <a:r>
              <a:rPr kumimoji="1" lang="en-US" altLang="ja-JP" smtClean="0"/>
              <a:t>1kB</a:t>
            </a:r>
            <a:r>
              <a:rPr kumimoji="1" lang="ja-JP" altLang="en-US" smtClean="0"/>
              <a:t> </a:t>
            </a:r>
            <a:r>
              <a:rPr kumimoji="1" lang="ko-KR" altLang="en-US" smtClean="0"/>
              <a:t>정도</a:t>
            </a:r>
            <a:endParaRPr kumimoji="1" lang="en-US" altLang="ja-JP" dirty="0" smtClean="0"/>
          </a:p>
          <a:p>
            <a:pPr lvl="1"/>
            <a:r>
              <a:rPr kumimoji="1" lang="ko-KR" altLang="en-US" smtClean="0"/>
              <a:t>로컬 스택</a:t>
            </a:r>
            <a:r>
              <a:rPr kumimoji="1" lang="en-US" altLang="ja-JP" smtClean="0"/>
              <a:t>:</a:t>
            </a:r>
            <a:r>
              <a:rPr kumimoji="1" lang="ja-JP" altLang="en-US" smtClean="0"/>
              <a:t> </a:t>
            </a:r>
            <a:r>
              <a:rPr kumimoji="1" lang="en-US" altLang="ja-JP" smtClean="0">
                <a:solidFill>
                  <a:srgbClr val="FF0000"/>
                </a:solidFill>
              </a:rPr>
              <a:t>1MB </a:t>
            </a:r>
            <a:r>
              <a:rPr kumimoji="1" lang="ko-KR" altLang="en-US" smtClean="0"/>
              <a:t>정도</a:t>
            </a:r>
            <a:endParaRPr kumimoji="1" lang="en-US" altLang="ja-JP" dirty="0" smtClean="0"/>
          </a:p>
          <a:p>
            <a:r>
              <a:rPr kumimoji="1" lang="ko-KR" altLang="en-US" smtClean="0"/>
              <a:t>이벤트 발생</a:t>
            </a:r>
            <a:endParaRPr kumimoji="1" lang="en-US" altLang="ja-JP" dirty="0" smtClean="0"/>
          </a:p>
          <a:p>
            <a:pPr lvl="1"/>
            <a:r>
              <a:rPr kumimoji="1" lang="en-US" altLang="ja-JP" smtClean="0"/>
              <a:t>Thread</a:t>
            </a:r>
            <a:r>
              <a:rPr kumimoji="1" lang="ja-JP" altLang="en-US" smtClean="0"/>
              <a:t> </a:t>
            </a:r>
            <a:r>
              <a:rPr kumimoji="1" lang="en-US" altLang="ja-JP" smtClean="0"/>
              <a:t>Attached/Detached </a:t>
            </a:r>
            <a:r>
              <a:rPr kumimoji="1" lang="ko-KR" altLang="en-US" smtClean="0"/>
              <a:t>이벤트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498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403648" y="332656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ja-JP" dirty="0" smtClean="0">
                <a:solidFill>
                  <a:schemeClr val="accent5"/>
                </a:solidFill>
              </a:rPr>
              <a:t>An other world awaits you</a:t>
            </a:r>
            <a:endParaRPr kumimoji="1" lang="ja-JP" altLang="en-US" dirty="0">
              <a:solidFill>
                <a:schemeClr val="accent5"/>
              </a:solidFill>
            </a:endParaRPr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다른 세계가 당신을 기다리고 있다</a:t>
            </a:r>
            <a:endParaRPr kumimoji="1" lang="ja-JP" altLang="en-US" dirty="0"/>
          </a:p>
        </p:txBody>
      </p:sp>
      <p:graphicFrame>
        <p:nvGraphicFramePr>
          <p:cNvPr id="9" name="図表 8"/>
          <p:cNvGraphicFramePr/>
          <p:nvPr>
            <p:extLst>
              <p:ext uri="{D42A27DB-BD31-4B8C-83A1-F6EECF244321}">
                <p14:modId xmlns:p14="http://schemas.microsoft.com/office/powerpoint/2010/main" val="1322827000"/>
              </p:ext>
            </p:extLst>
          </p:nvPr>
        </p:nvGraphicFramePr>
        <p:xfrm>
          <a:off x="1096207" y="1556792"/>
          <a:ext cx="743819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四角形吹き出し 2"/>
          <p:cNvSpPr/>
          <p:nvPr/>
        </p:nvSpPr>
        <p:spPr>
          <a:xfrm>
            <a:off x="7236296" y="3861048"/>
            <a:ext cx="864096" cy="432048"/>
          </a:xfrm>
          <a:prstGeom prst="wedgeRectCallout">
            <a:avLst>
              <a:gd name="adj1" fmla="val -17594"/>
              <a:gd name="adj2" fmla="val -10595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여기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076056" y="4725144"/>
            <a:ext cx="1584176" cy="7920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172452" y="501317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smtClean="0">
                <a:solidFill>
                  <a:schemeClr val="accent2">
                    <a:lumMod val="75000"/>
                  </a:schemeClr>
                </a:solidFill>
              </a:rPr>
              <a:t>비동기</a:t>
            </a:r>
            <a:endParaRPr kumimoji="1" lang="ja-JP" alt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183607" y="4725144"/>
            <a:ext cx="1332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</a:rPr>
              <a:t>asynchrony</a:t>
            </a:r>
            <a:endParaRPr kumimoji="1" lang="ja-JP" altLang="en-US" dirty="0">
              <a:solidFill>
                <a:schemeClr val="accent5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372200" y="6309320"/>
            <a:ext cx="2682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※VB</a:t>
            </a:r>
            <a:r>
              <a:rPr kumimoji="1" lang="ja-JP" altLang="en-US" sz="1400" dirty="0" smtClean="0"/>
              <a:t> </a:t>
            </a:r>
            <a:r>
              <a:rPr kumimoji="1" lang="en-US" altLang="ja-JP" sz="1400" dirty="0" smtClean="0"/>
              <a:t>7</a:t>
            </a:r>
            <a:r>
              <a:rPr kumimoji="1" lang="ja-JP" altLang="en-US" sz="1400" smtClean="0"/>
              <a:t>～</a:t>
            </a:r>
            <a:r>
              <a:rPr kumimoji="1" lang="en-US" altLang="ja-JP" sz="1400" smtClean="0"/>
              <a:t>11</a:t>
            </a:r>
            <a:r>
              <a:rPr kumimoji="1" lang="ko-KR" altLang="en-US" sz="1400" smtClean="0"/>
              <a:t>의 역사이기도 하다 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5708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스레드 교체 비용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커널 모드로 이행</a:t>
            </a:r>
            <a:endParaRPr lang="en-US" altLang="ja-JP" dirty="0"/>
          </a:p>
          <a:p>
            <a:r>
              <a:rPr lang="ko-KR" altLang="en-US" smtClean="0"/>
              <a:t>레지스터 값을 보존</a:t>
            </a:r>
            <a:endParaRPr lang="en-US" altLang="ja-JP" dirty="0" smtClean="0"/>
          </a:p>
          <a:p>
            <a:r>
              <a:rPr lang="en-US" altLang="ja-JP" smtClean="0"/>
              <a:t>lock</a:t>
            </a:r>
            <a:r>
              <a:rPr lang="ko-KR" altLang="en-US" smtClean="0"/>
              <a:t>을 획득</a:t>
            </a:r>
            <a:endParaRPr lang="en-US" altLang="ja-JP" dirty="0" smtClean="0"/>
          </a:p>
          <a:p>
            <a:r>
              <a:rPr lang="ko-KR" altLang="en-US" smtClean="0"/>
              <a:t>다음에 실행할 스레드 결정</a:t>
            </a:r>
            <a:endParaRPr lang="en-US" altLang="ja-JP" dirty="0" smtClean="0"/>
          </a:p>
          <a:p>
            <a:r>
              <a:rPr lang="en-US" altLang="ja-JP" smtClean="0"/>
              <a:t>lock</a:t>
            </a:r>
            <a:r>
              <a:rPr lang="ko-KR" altLang="en-US" smtClean="0"/>
              <a:t>을 해방</a:t>
            </a:r>
            <a:endParaRPr lang="en-US" altLang="ja-JP" dirty="0" smtClean="0"/>
          </a:p>
          <a:p>
            <a:r>
              <a:rPr lang="ko-KR" altLang="en-US" smtClean="0"/>
              <a:t>스레드 상태를 교체</a:t>
            </a:r>
            <a:endParaRPr lang="en-US" altLang="ja-JP" dirty="0" smtClean="0"/>
          </a:p>
          <a:p>
            <a:r>
              <a:rPr lang="ko-KR" altLang="en-US" smtClean="0"/>
              <a:t>레지스터 값 복원</a:t>
            </a:r>
            <a:endParaRPr lang="en-US" altLang="ja-JP" dirty="0" smtClean="0"/>
          </a:p>
          <a:p>
            <a:r>
              <a:rPr lang="ko-KR" altLang="en-US" smtClean="0"/>
              <a:t>커널 모드에서 복귀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43808" y="6046517"/>
            <a:ext cx="6212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※</a:t>
            </a:r>
            <a:r>
              <a:rPr kumimoji="1" lang="ja-JP" altLang="en-US" sz="1400" dirty="0" smtClean="0"/>
              <a:t> </a:t>
            </a:r>
            <a:r>
              <a:rPr lang="en-US" altLang="ja-JP" sz="1400" dirty="0">
                <a:hlinkClick r:id="rId2"/>
              </a:rPr>
              <a:t>http://</a:t>
            </a:r>
            <a:r>
              <a:rPr lang="en-US" altLang="ja-JP" sz="1400" dirty="0" smtClean="0">
                <a:hlinkClick r:id="rId2"/>
              </a:rPr>
              <a:t>blogs.msdn.com/b/larryosterman/archive/2005/01/05/347314.aspx</a:t>
            </a:r>
            <a:endParaRPr lang="en-US" altLang="ja-JP" sz="1400" dirty="0"/>
          </a:p>
        </p:txBody>
      </p:sp>
      <p:sp>
        <p:nvSpPr>
          <p:cNvPr id="6" name="右中かっこ 5"/>
          <p:cNvSpPr/>
          <p:nvPr/>
        </p:nvSpPr>
        <p:spPr>
          <a:xfrm>
            <a:off x="5374011" y="1404055"/>
            <a:ext cx="576064" cy="4113177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95586" y="3106700"/>
            <a:ext cx="2961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smtClean="0"/>
              <a:t>결국 시간이 걸리는 처리</a:t>
            </a:r>
            <a:endParaRPr kumimoji="1"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8219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스레드 교체 비용 삭감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mtClean="0"/>
              <a:t>교체 원인</a:t>
            </a:r>
            <a:endParaRPr kumimoji="1" lang="en-US" altLang="ja-JP" dirty="0" smtClean="0"/>
          </a:p>
          <a:p>
            <a:pPr lvl="1"/>
            <a:r>
              <a:rPr kumimoji="1" lang="ko-KR" altLang="en-US" smtClean="0"/>
              <a:t>일정 시간 경과</a:t>
            </a:r>
            <a:endParaRPr kumimoji="1" lang="en-US" altLang="ja-JP" dirty="0" smtClean="0"/>
          </a:p>
          <a:p>
            <a:pPr lvl="1"/>
            <a:r>
              <a:rPr kumimoji="1" lang="ko-KR" altLang="en-US" smtClean="0"/>
              <a:t>대기 핸들 기다림</a:t>
            </a:r>
            <a:r>
              <a:rPr kumimoji="1" lang="ja-JP" altLang="en-US" smtClean="0"/>
              <a:t>（</a:t>
            </a:r>
            <a:r>
              <a:rPr kumimoji="1" lang="en-US" altLang="ja-JP" smtClean="0"/>
              <a:t>lock</a:t>
            </a:r>
            <a:r>
              <a:rPr kumimoji="1" lang="ja-JP" altLang="en-US" smtClean="0"/>
              <a:t> </a:t>
            </a:r>
            <a:r>
              <a:rPr kumimoji="1" lang="ko-KR" altLang="en-US" smtClean="0"/>
              <a:t>획득 등</a:t>
            </a:r>
            <a:r>
              <a:rPr kumimoji="1" lang="ja-JP" altLang="en-US" smtClean="0"/>
              <a:t>）</a:t>
            </a:r>
            <a:endParaRPr kumimoji="1" lang="en-US" altLang="ja-JP" dirty="0" smtClean="0"/>
          </a:p>
          <a:p>
            <a:pPr lvl="1"/>
            <a:r>
              <a:rPr kumimoji="1" lang="ko-KR" altLang="en-US" smtClean="0"/>
              <a:t>동기 </a:t>
            </a:r>
            <a:r>
              <a:rPr kumimoji="1" lang="en-US" altLang="ja-JP" smtClean="0"/>
              <a:t>I/O </a:t>
            </a:r>
            <a:r>
              <a:rPr kumimoji="1" lang="ko-KR" altLang="en-US" smtClean="0"/>
              <a:t>대기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ko-KR" altLang="en-US" smtClean="0"/>
              <a:t>대책</a:t>
            </a:r>
            <a:endParaRPr kumimoji="1" lang="en-US" altLang="ja-JP" dirty="0" smtClean="0"/>
          </a:p>
          <a:p>
            <a:pPr lvl="1"/>
            <a:r>
              <a:rPr kumimoji="1" lang="ko-KR" altLang="en-US" smtClean="0"/>
              <a:t>가능한 스레드를 만들지 않는다</a:t>
            </a:r>
            <a:endParaRPr kumimoji="1" lang="en-US" altLang="ja-JP" dirty="0" smtClean="0"/>
          </a:p>
          <a:p>
            <a:pPr lvl="1"/>
            <a:r>
              <a:rPr kumimoji="1" lang="en-US" altLang="ja-JP" smtClean="0"/>
              <a:t>lock-free</a:t>
            </a:r>
            <a:r>
              <a:rPr kumimoji="1" lang="ja-JP" altLang="en-US" smtClean="0"/>
              <a:t> </a:t>
            </a:r>
            <a:r>
              <a:rPr kumimoji="1" lang="ko-KR" altLang="en-US" smtClean="0"/>
              <a:t>알고리즘 이용</a:t>
            </a:r>
            <a:endParaRPr kumimoji="1" lang="en-US" altLang="ja-JP" dirty="0" smtClean="0"/>
          </a:p>
          <a:p>
            <a:pPr lvl="1"/>
            <a:r>
              <a:rPr kumimoji="1" lang="en-US" altLang="ja-JP" smtClean="0"/>
              <a:t>I/O</a:t>
            </a:r>
            <a:r>
              <a:rPr kumimoji="1" lang="ko-KR" altLang="en-US" smtClean="0"/>
              <a:t>는 비동기 대기</a:t>
            </a:r>
            <a:endParaRPr kumimoji="1" lang="en-US" altLang="ja-JP" dirty="0" smtClean="0"/>
          </a:p>
        </p:txBody>
      </p:sp>
      <p:sp>
        <p:nvSpPr>
          <p:cNvPr id="4" name="下矢印 3"/>
          <p:cNvSpPr/>
          <p:nvPr/>
        </p:nvSpPr>
        <p:spPr>
          <a:xfrm>
            <a:off x="2051720" y="3284984"/>
            <a:ext cx="360040" cy="36004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5" name="右中かっこ 4"/>
          <p:cNvSpPr/>
          <p:nvPr/>
        </p:nvSpPr>
        <p:spPr>
          <a:xfrm>
            <a:off x="5374011" y="4293096"/>
            <a:ext cx="350117" cy="1224136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40964" y="4437112"/>
            <a:ext cx="2961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smtClean="0"/>
              <a:t>직접 구현은 어려움</a:t>
            </a:r>
            <a:endParaRPr kumimoji="1" lang="en-US" altLang="ja-JP" sz="2000" dirty="0" smtClean="0"/>
          </a:p>
          <a:p>
            <a:r>
              <a:rPr kumimoji="1" lang="ko-KR" altLang="en-US" sz="2000" smtClean="0"/>
              <a:t>스레드는 직접 안 만든다</a:t>
            </a:r>
            <a:endParaRPr kumimoji="1" lang="en-US" altLang="ja-JP" sz="2000" dirty="0" smtClean="0"/>
          </a:p>
        </p:txBody>
      </p:sp>
      <p:sp>
        <p:nvSpPr>
          <p:cNvPr id="7" name="下矢印 6"/>
          <p:cNvSpPr/>
          <p:nvPr/>
        </p:nvSpPr>
        <p:spPr>
          <a:xfrm>
            <a:off x="6883899" y="5159246"/>
            <a:ext cx="360040" cy="246044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038638" y="5457418"/>
            <a:ext cx="17139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스레드 풀</a:t>
            </a:r>
            <a:endParaRPr kumimoji="1" lang="en-US" altLang="ja-JP" sz="2000" dirty="0" smtClean="0"/>
          </a:p>
          <a:p>
            <a:r>
              <a:rPr kumimoji="1" lang="en-US" altLang="ja-JP" sz="2000" smtClean="0"/>
              <a:t>I/O</a:t>
            </a:r>
            <a:r>
              <a:rPr kumimoji="1" lang="ja-JP" altLang="en-US" sz="2000" smtClean="0"/>
              <a:t> </a:t>
            </a:r>
            <a:r>
              <a:rPr kumimoji="1" lang="ko-KR" altLang="en-US" sz="2000" smtClean="0"/>
              <a:t>완료 포트</a:t>
            </a:r>
            <a:endParaRPr kumimoji="1"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36083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스레드 교체 비용 삭감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mtClean="0"/>
              <a:t>교체 원인</a:t>
            </a:r>
            <a:endParaRPr kumimoji="1" lang="en-US" altLang="ja-JP" dirty="0" smtClean="0"/>
          </a:p>
          <a:p>
            <a:pPr lvl="1"/>
            <a:r>
              <a:rPr kumimoji="1" lang="ko-KR" altLang="en-US" smtClean="0"/>
              <a:t>일정 시간 경과</a:t>
            </a:r>
            <a:endParaRPr kumimoji="1" lang="en-US" altLang="ja-JP" dirty="0" smtClean="0"/>
          </a:p>
          <a:p>
            <a:pPr lvl="1"/>
            <a:r>
              <a:rPr kumimoji="1" lang="ko-KR" altLang="en-US" smtClean="0"/>
              <a:t>대기 핸들 기다림</a:t>
            </a:r>
            <a:r>
              <a:rPr kumimoji="1" lang="ja-JP" altLang="en-US" smtClean="0"/>
              <a:t>（</a:t>
            </a:r>
            <a:r>
              <a:rPr kumimoji="1" lang="en-US" altLang="ja-JP" smtClean="0"/>
              <a:t>lock</a:t>
            </a:r>
            <a:r>
              <a:rPr kumimoji="1" lang="ja-JP" altLang="en-US" smtClean="0"/>
              <a:t> </a:t>
            </a:r>
            <a:r>
              <a:rPr kumimoji="1" lang="ko-KR" altLang="en-US" smtClean="0"/>
              <a:t>획득 등</a:t>
            </a:r>
            <a:r>
              <a:rPr kumimoji="1" lang="ja-JP" altLang="en-US" smtClean="0"/>
              <a:t>）</a:t>
            </a:r>
            <a:endParaRPr kumimoji="1" lang="en-US" altLang="ja-JP" dirty="0" smtClean="0"/>
          </a:p>
          <a:p>
            <a:pPr lvl="1"/>
            <a:r>
              <a:rPr kumimoji="1" lang="ko-KR" altLang="en-US" smtClean="0"/>
              <a:t>동기 </a:t>
            </a:r>
            <a:r>
              <a:rPr kumimoji="1" lang="en-US" altLang="ja-JP" smtClean="0"/>
              <a:t>I/O </a:t>
            </a:r>
            <a:r>
              <a:rPr kumimoji="1" lang="ko-KR" altLang="en-US" smtClean="0"/>
              <a:t>대기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ko-KR" altLang="en-US" smtClean="0"/>
              <a:t>대책</a:t>
            </a:r>
            <a:endParaRPr kumimoji="1" lang="en-US" altLang="ja-JP" dirty="0" smtClean="0"/>
          </a:p>
          <a:p>
            <a:pPr lvl="1"/>
            <a:r>
              <a:rPr kumimoji="1" lang="ko-KR" altLang="en-US" smtClean="0"/>
              <a:t>가능한 스레드를 만들지 않는다</a:t>
            </a:r>
            <a:endParaRPr kumimoji="1" lang="en-US" altLang="ja-JP" dirty="0" smtClean="0"/>
          </a:p>
          <a:p>
            <a:pPr lvl="1"/>
            <a:r>
              <a:rPr kumimoji="1" lang="en-US" altLang="ja-JP" smtClean="0"/>
              <a:t>lock-free</a:t>
            </a:r>
            <a:r>
              <a:rPr kumimoji="1" lang="ja-JP" altLang="en-US" smtClean="0"/>
              <a:t> </a:t>
            </a:r>
            <a:r>
              <a:rPr kumimoji="1" lang="ko-KR" altLang="en-US" smtClean="0"/>
              <a:t>알고리즘 이용</a:t>
            </a:r>
            <a:endParaRPr kumimoji="1" lang="en-US" altLang="ja-JP" dirty="0" smtClean="0"/>
          </a:p>
          <a:p>
            <a:pPr lvl="1"/>
            <a:r>
              <a:rPr kumimoji="1" lang="en-US" altLang="ja-JP" smtClean="0"/>
              <a:t>I/O</a:t>
            </a:r>
            <a:r>
              <a:rPr kumimoji="1" lang="ko-KR" altLang="en-US" smtClean="0"/>
              <a:t>는 비동기 대기</a:t>
            </a:r>
            <a:endParaRPr kumimoji="1" lang="en-US" altLang="ja-JP" dirty="0" smtClean="0"/>
          </a:p>
        </p:txBody>
      </p:sp>
      <p:sp>
        <p:nvSpPr>
          <p:cNvPr id="4" name="下矢印 3"/>
          <p:cNvSpPr/>
          <p:nvPr/>
        </p:nvSpPr>
        <p:spPr>
          <a:xfrm>
            <a:off x="2051720" y="3284984"/>
            <a:ext cx="360040" cy="36004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5" name="右中かっこ 4"/>
          <p:cNvSpPr/>
          <p:nvPr/>
        </p:nvSpPr>
        <p:spPr>
          <a:xfrm>
            <a:off x="5374011" y="4293096"/>
            <a:ext cx="350117" cy="1224136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40964" y="4437112"/>
            <a:ext cx="2961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smtClean="0"/>
              <a:t>직접 구현은 어려움</a:t>
            </a:r>
            <a:endParaRPr kumimoji="1" lang="en-US" altLang="ja-JP" sz="2000" dirty="0" smtClean="0"/>
          </a:p>
          <a:p>
            <a:r>
              <a:rPr kumimoji="1" lang="ko-KR" altLang="en-US" sz="2000" smtClean="0"/>
              <a:t>스레드는 직접 안 만든다</a:t>
            </a:r>
            <a:endParaRPr kumimoji="1" lang="en-US" altLang="ja-JP" sz="2000" dirty="0" smtClean="0"/>
          </a:p>
        </p:txBody>
      </p:sp>
      <p:sp>
        <p:nvSpPr>
          <p:cNvPr id="7" name="下矢印 6"/>
          <p:cNvSpPr/>
          <p:nvPr/>
        </p:nvSpPr>
        <p:spPr>
          <a:xfrm>
            <a:off x="6883899" y="5159246"/>
            <a:ext cx="360040" cy="246044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038638" y="5457418"/>
            <a:ext cx="17139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스레드 풀</a:t>
            </a:r>
            <a:endParaRPr kumimoji="1" lang="en-US" altLang="ja-JP" sz="2000" dirty="0" smtClean="0"/>
          </a:p>
          <a:p>
            <a:r>
              <a:rPr kumimoji="1" lang="en-US" altLang="ja-JP" sz="2000" smtClean="0"/>
              <a:t>I/O</a:t>
            </a:r>
            <a:r>
              <a:rPr kumimoji="1" lang="ja-JP" altLang="en-US" sz="2000" smtClean="0"/>
              <a:t> </a:t>
            </a:r>
            <a:r>
              <a:rPr kumimoji="1" lang="ko-KR" altLang="en-US" sz="2000" smtClean="0"/>
              <a:t>완료 포트</a:t>
            </a:r>
            <a:endParaRPr kumimoji="1" lang="en-US" altLang="ja-JP" sz="2000" dirty="0" smtClean="0"/>
          </a:p>
        </p:txBody>
      </p:sp>
      <p:grpSp>
        <p:nvGrpSpPr>
          <p:cNvPr id="9" name="グループ化 12"/>
          <p:cNvGrpSpPr/>
          <p:nvPr/>
        </p:nvGrpSpPr>
        <p:grpSpPr>
          <a:xfrm>
            <a:off x="1331640" y="2060848"/>
            <a:ext cx="6141038" cy="2376264"/>
            <a:chOff x="1331640" y="1412776"/>
            <a:chExt cx="6141038" cy="2376264"/>
          </a:xfrm>
        </p:grpSpPr>
        <p:sp>
          <p:nvSpPr>
            <p:cNvPr id="10" name="下矢印 3"/>
            <p:cNvSpPr/>
            <p:nvPr/>
          </p:nvSpPr>
          <p:spPr>
            <a:xfrm>
              <a:off x="2051720" y="3284984"/>
              <a:ext cx="360040" cy="36004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/>
            </a:p>
          </p:txBody>
        </p:sp>
        <p:sp>
          <p:nvSpPr>
            <p:cNvPr id="11" name="四角形吹き出し 8"/>
            <p:cNvSpPr/>
            <p:nvPr/>
          </p:nvSpPr>
          <p:spPr>
            <a:xfrm>
              <a:off x="1331640" y="1412776"/>
              <a:ext cx="5912299" cy="2376264"/>
            </a:xfrm>
            <a:prstGeom prst="wedgeRectCallout">
              <a:avLst>
                <a:gd name="adj1" fmla="val 34634"/>
                <a:gd name="adj2" fmla="val 64145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/>
            </a:p>
          </p:txBody>
        </p:sp>
        <p:sp>
          <p:nvSpPr>
            <p:cNvPr id="12" name="テキスト ボックス 9"/>
            <p:cNvSpPr txBox="1"/>
            <p:nvPr/>
          </p:nvSpPr>
          <p:spPr>
            <a:xfrm>
              <a:off x="1347310" y="1475492"/>
              <a:ext cx="4451668" cy="1692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smtClean="0"/>
                <a:t>.NET</a:t>
              </a:r>
              <a:r>
                <a:rPr lang="ko-KR" altLang="en-US" sz="2400" smtClean="0"/>
                <a:t>로 말하면</a:t>
              </a:r>
              <a:endParaRPr kumimoji="1" lang="en-US" altLang="ja-JP" sz="2400" dirty="0" smtClean="0"/>
            </a:p>
            <a:p>
              <a:pPr marL="447675" indent="-165100">
                <a:buFont typeface="Arial" panose="020B0604020202020204" pitchFamily="34" charset="0"/>
                <a:buChar char="•"/>
              </a:pPr>
              <a:r>
                <a:rPr kumimoji="1" lang="en-US" altLang="ja-JP" sz="2000" smtClean="0"/>
                <a:t>Thread</a:t>
              </a:r>
              <a:r>
                <a:rPr kumimoji="1" lang="ja-JP" altLang="en-US" sz="2000" smtClean="0"/>
                <a:t> </a:t>
              </a:r>
              <a:r>
                <a:rPr kumimoji="1" lang="ko-KR" altLang="en-US" sz="2000" smtClean="0"/>
                <a:t>클래스는 사용하지 않는다</a:t>
              </a:r>
              <a:endParaRPr kumimoji="1" lang="en-US" altLang="ja-JP" sz="2000" dirty="0" smtClean="0"/>
            </a:p>
            <a:p>
              <a:pPr marL="447675" indent="-165100">
                <a:buFont typeface="Arial" panose="020B0604020202020204" pitchFamily="34" charset="0"/>
                <a:buChar char="•"/>
              </a:pPr>
              <a:endParaRPr lang="en-US" altLang="ja-JP" sz="2000" dirty="0"/>
            </a:p>
            <a:p>
              <a:pPr marL="447675" indent="-165100">
                <a:buFont typeface="Arial" panose="020B0604020202020204" pitchFamily="34" charset="0"/>
                <a:buChar char="•"/>
              </a:pPr>
              <a:endParaRPr kumimoji="1" lang="en-US" altLang="ja-JP" sz="2000" dirty="0" smtClean="0"/>
            </a:p>
            <a:p>
              <a:pPr marL="447675" indent="-165100">
                <a:buFont typeface="Arial" panose="020B0604020202020204" pitchFamily="34" charset="0"/>
                <a:buChar char="•"/>
              </a:pPr>
              <a:r>
                <a:rPr kumimoji="1" lang="en-US" altLang="ja-JP" sz="2000" smtClean="0"/>
                <a:t>Task</a:t>
              </a:r>
              <a:r>
                <a:rPr kumimoji="1" lang="ja-JP" altLang="en-US" sz="2000" smtClean="0"/>
                <a:t> </a:t>
              </a:r>
              <a:r>
                <a:rPr kumimoji="1" lang="ko-KR" altLang="en-US" sz="2000" smtClean="0"/>
                <a:t>클래스를 사용한다</a:t>
              </a:r>
              <a:endParaRPr kumimoji="1" lang="ja-JP" altLang="en-US" sz="2000" dirty="0"/>
            </a:p>
          </p:txBody>
        </p:sp>
        <p:sp>
          <p:nvSpPr>
            <p:cNvPr id="13" name="テキスト ボックス 10"/>
            <p:cNvSpPr txBox="1"/>
            <p:nvPr/>
          </p:nvSpPr>
          <p:spPr>
            <a:xfrm>
              <a:off x="1864283" y="2266903"/>
              <a:ext cx="42791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smtClean="0"/>
                <a:t>.NET </a:t>
              </a:r>
              <a:r>
                <a:rPr kumimoji="1" lang="en-US" altLang="ja-JP" sz="1600" smtClean="0"/>
                <a:t>for Windows</a:t>
              </a:r>
              <a:r>
                <a:rPr kumimoji="1" lang="ja-JP" altLang="en-US" sz="1600" smtClean="0"/>
                <a:t> </a:t>
              </a:r>
              <a:r>
                <a:rPr kumimoji="1" lang="ko-KR" altLang="en-US" sz="1600" smtClean="0"/>
                <a:t>스토어 앱에서는 이미 삭제</a:t>
              </a:r>
              <a:endParaRPr kumimoji="1" lang="ja-JP" altLang="en-US" sz="1600" dirty="0"/>
            </a:p>
          </p:txBody>
        </p:sp>
        <p:sp>
          <p:nvSpPr>
            <p:cNvPr id="14" name="テキスト ボックス 11"/>
            <p:cNvSpPr txBox="1"/>
            <p:nvPr/>
          </p:nvSpPr>
          <p:spPr>
            <a:xfrm>
              <a:off x="1864283" y="3143400"/>
              <a:ext cx="56083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smtClean="0"/>
                <a:t>.</a:t>
              </a:r>
              <a:r>
                <a:rPr kumimoji="1" lang="en-US" altLang="ja-JP" sz="1600" smtClean="0"/>
                <a:t>NET 3.5</a:t>
              </a:r>
              <a:r>
                <a:rPr kumimoji="1" lang="ja-JP" altLang="en-US" sz="1600" smtClean="0"/>
                <a:t> </a:t>
              </a:r>
              <a:r>
                <a:rPr kumimoji="1" lang="ko-KR" altLang="en-US" sz="1600" smtClean="0"/>
                <a:t>이전의 경우는 </a:t>
              </a:r>
              <a:r>
                <a:rPr kumimoji="1" lang="en-US" altLang="ja-JP" sz="1600" smtClean="0"/>
                <a:t>ThraedPool</a:t>
              </a:r>
              <a:r>
                <a:rPr kumimoji="1" lang="ja-JP" altLang="en-US" sz="1600" smtClean="0"/>
                <a:t> </a:t>
              </a:r>
              <a:r>
                <a:rPr kumimoji="1" lang="ko-KR" altLang="en-US" sz="1600" smtClean="0"/>
                <a:t>클래스나 </a:t>
              </a:r>
              <a:r>
                <a:rPr kumimoji="1" lang="en-US" altLang="ja-JP" sz="1600" smtClean="0"/>
                <a:t>Timer</a:t>
              </a:r>
              <a:r>
                <a:rPr kumimoji="1" lang="ko-KR" altLang="en-US" sz="1600" smtClean="0"/>
                <a:t>클래스</a:t>
              </a:r>
              <a:r>
                <a:rPr kumimoji="1" lang="ja-JP" altLang="en-US" sz="1600" smtClean="0"/>
                <a:t>、</a:t>
              </a:r>
              <a:endParaRPr kumimoji="1" lang="en-US" altLang="ja-JP" sz="1600" dirty="0" smtClean="0"/>
            </a:p>
            <a:p>
              <a:r>
                <a:rPr kumimoji="1" lang="en-US" altLang="ja-JP" sz="1600" smtClean="0"/>
                <a:t>IAsyncResult</a:t>
              </a:r>
              <a:r>
                <a:rPr kumimoji="1" lang="ja-JP" altLang="en-US" sz="1600" smtClean="0"/>
                <a:t> </a:t>
              </a:r>
              <a:r>
                <a:rPr kumimoji="1" lang="ko-KR" altLang="en-US" sz="1600" smtClean="0"/>
                <a:t>인터페이스</a:t>
              </a:r>
              <a:endParaRPr kumimoji="1" lang="en-US" altLang="ja-JP" sz="16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05704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비동기 인프라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스레드</a:t>
            </a:r>
            <a:endParaRPr kumimoji="1" lang="en-US" altLang="ja-JP" dirty="0" smtClean="0"/>
          </a:p>
          <a:p>
            <a:r>
              <a:rPr kumimoji="1" lang="ko-KR" altLang="en-US" smtClean="0">
                <a:solidFill>
                  <a:srgbClr val="FF0000"/>
                </a:solidFill>
              </a:rPr>
              <a:t>스레드 풀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kumimoji="1" lang="en-US" altLang="ja-JP" smtClean="0"/>
              <a:t>I/O </a:t>
            </a:r>
            <a:r>
              <a:rPr kumimoji="1" lang="ko-KR" altLang="en-US" smtClean="0"/>
              <a:t>완료포트</a:t>
            </a:r>
            <a:endParaRPr kumimoji="1" lang="en-US" altLang="ja-JP" dirty="0" smtClean="0"/>
          </a:p>
          <a:p>
            <a:r>
              <a:rPr kumimoji="1" lang="en-US" altLang="ja-JP" smtClean="0"/>
              <a:t>UI</a:t>
            </a:r>
            <a:r>
              <a:rPr kumimoji="1" lang="ja-JP" altLang="en-US" smtClean="0"/>
              <a:t> </a:t>
            </a:r>
            <a:r>
              <a:rPr kumimoji="1" lang="ko-KR" altLang="en-US" smtClean="0"/>
              <a:t>스레드와 동기 컨텍스트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423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2</a:t>
            </a:r>
            <a:r>
              <a:rPr kumimoji="1" lang="ko-KR" altLang="en-US" smtClean="0"/>
              <a:t>종류의 멀티 태스크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409176" y="6283520"/>
            <a:ext cx="1238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aseline="30000" dirty="0" smtClean="0"/>
              <a:t>※</a:t>
            </a:r>
            <a:r>
              <a:rPr lang="en-US" altLang="ja-JP" sz="1400" dirty="0" smtClean="0"/>
              <a:t>cooperative</a:t>
            </a:r>
            <a:endParaRPr kumimoji="1" lang="ja-JP" altLang="en-US" sz="1400" dirty="0"/>
          </a:p>
        </p:txBody>
      </p:sp>
      <p:graphicFrame>
        <p:nvGraphicFramePr>
          <p:cNvPr id="9" name="図表 8"/>
          <p:cNvGraphicFramePr/>
          <p:nvPr>
            <p:extLst>
              <p:ext uri="{D42A27DB-BD31-4B8C-83A1-F6EECF244321}">
                <p14:modId xmlns:p14="http://schemas.microsoft.com/office/powerpoint/2010/main" val="1493459613"/>
              </p:ext>
            </p:extLst>
          </p:nvPr>
        </p:nvGraphicFramePr>
        <p:xfrm>
          <a:off x="1548813" y="1412776"/>
          <a:ext cx="6983627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上下矢印 10"/>
          <p:cNvSpPr/>
          <p:nvPr/>
        </p:nvSpPr>
        <p:spPr>
          <a:xfrm>
            <a:off x="7092280" y="3501008"/>
            <a:ext cx="432048" cy="808344"/>
          </a:xfrm>
          <a:prstGeom prst="up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65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3231047" y="3203641"/>
            <a:ext cx="3024336" cy="2088232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스레드 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mtClean="0"/>
              <a:t>스레드를 최대한 재사용</a:t>
            </a:r>
            <a:endParaRPr kumimoji="1" lang="en-US" altLang="ja-JP" dirty="0" smtClean="0"/>
          </a:p>
          <a:p>
            <a:pPr lvl="1"/>
            <a:r>
              <a:rPr kumimoji="1" lang="ko-KR" altLang="en-US" smtClean="0"/>
              <a:t>프리엔티브한 스레드를 여러개 이상</a:t>
            </a:r>
            <a:endParaRPr kumimoji="1" lang="en-US" altLang="ja-JP" dirty="0" smtClean="0"/>
          </a:p>
          <a:p>
            <a:pPr lvl="1"/>
            <a:r>
              <a:rPr lang="ko-KR" altLang="en-US" smtClean="0"/>
              <a:t>협조적 태스크 큐를 준비</a:t>
            </a:r>
            <a:endParaRPr kumimoji="1" lang="ja-JP" altLang="en-US" dirty="0"/>
          </a:p>
        </p:txBody>
      </p:sp>
      <p:cxnSp>
        <p:nvCxnSpPr>
          <p:cNvPr id="35" name="直線コネクタ 34"/>
          <p:cNvCxnSpPr/>
          <p:nvPr/>
        </p:nvCxnSpPr>
        <p:spPr>
          <a:xfrm>
            <a:off x="4887231" y="3531260"/>
            <a:ext cx="0" cy="157701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4811540" y="3690320"/>
            <a:ext cx="147699" cy="3774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811258" y="2852936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스레드 풀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3372677" y="3563681"/>
            <a:ext cx="1010498" cy="151216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372677" y="32480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큐</a:t>
            </a:r>
            <a:endParaRPr kumimoji="1" lang="ja-JP" altLang="en-US" dirty="0"/>
          </a:p>
        </p:txBody>
      </p:sp>
      <p:sp>
        <p:nvSpPr>
          <p:cNvPr id="43" name="角丸四角形 42"/>
          <p:cNvSpPr/>
          <p:nvPr/>
        </p:nvSpPr>
        <p:spPr>
          <a:xfrm>
            <a:off x="3519079" y="3637743"/>
            <a:ext cx="720080" cy="28803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400" smtClean="0"/>
              <a:t>태스크</a:t>
            </a:r>
            <a:r>
              <a:rPr kumimoji="1" lang="en-US" altLang="ja-JP" sz="1400" smtClean="0"/>
              <a:t>1</a:t>
            </a:r>
            <a:endParaRPr kumimoji="1" lang="ja-JP" altLang="en-US" sz="1400" dirty="0" smtClean="0"/>
          </a:p>
        </p:txBody>
      </p:sp>
      <p:sp>
        <p:nvSpPr>
          <p:cNvPr id="44" name="角丸四角形 43"/>
          <p:cNvSpPr/>
          <p:nvPr/>
        </p:nvSpPr>
        <p:spPr>
          <a:xfrm>
            <a:off x="3519079" y="4067737"/>
            <a:ext cx="720080" cy="28803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400" smtClean="0"/>
              <a:t>태스크</a:t>
            </a:r>
            <a:r>
              <a:rPr kumimoji="1" lang="en-US" altLang="ja-JP" sz="1400" smtClean="0"/>
              <a:t>2</a:t>
            </a:r>
            <a:endParaRPr kumimoji="1" lang="ja-JP" altLang="en-US" sz="1400" dirty="0" smtClean="0"/>
          </a:p>
        </p:txBody>
      </p:sp>
      <p:sp>
        <p:nvSpPr>
          <p:cNvPr id="45" name="テキスト ボックス 44"/>
          <p:cNvSpPr txBox="1"/>
          <p:nvPr/>
        </p:nvSpPr>
        <p:spPr>
          <a:xfrm rot="5400000">
            <a:off x="3683001" y="442777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endParaRPr kumimoji="1" lang="ja-JP" altLang="en-US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46" name="直線コネクタ 45"/>
          <p:cNvCxnSpPr/>
          <p:nvPr/>
        </p:nvCxnSpPr>
        <p:spPr>
          <a:xfrm>
            <a:off x="5231653" y="3531260"/>
            <a:ext cx="0" cy="157701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5157803" y="3870340"/>
            <a:ext cx="161476" cy="6294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cxnSp>
        <p:nvCxnSpPr>
          <p:cNvPr id="48" name="直線コネクタ 47"/>
          <p:cNvCxnSpPr/>
          <p:nvPr/>
        </p:nvCxnSpPr>
        <p:spPr>
          <a:xfrm>
            <a:off x="5607311" y="3531260"/>
            <a:ext cx="0" cy="157701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5533461" y="3947952"/>
            <a:ext cx="147699" cy="2638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50" name="正方形/長方形 49"/>
          <p:cNvSpPr/>
          <p:nvPr/>
        </p:nvSpPr>
        <p:spPr>
          <a:xfrm>
            <a:off x="5533461" y="4338392"/>
            <a:ext cx="147699" cy="3774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51" name="正方形/長方形 50"/>
          <p:cNvSpPr/>
          <p:nvPr/>
        </p:nvSpPr>
        <p:spPr>
          <a:xfrm>
            <a:off x="4811539" y="4766856"/>
            <a:ext cx="147699" cy="308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cxnSp>
        <p:nvCxnSpPr>
          <p:cNvPr id="52" name="直線コネクタ 51"/>
          <p:cNvCxnSpPr/>
          <p:nvPr/>
        </p:nvCxnSpPr>
        <p:spPr>
          <a:xfrm>
            <a:off x="6039359" y="3531260"/>
            <a:ext cx="0" cy="157701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5969192" y="4139745"/>
            <a:ext cx="145738" cy="5307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cxnSp>
        <p:nvCxnSpPr>
          <p:cNvPr id="55" name="直線矢印コネクタ 54"/>
          <p:cNvCxnSpPr/>
          <p:nvPr/>
        </p:nvCxnSpPr>
        <p:spPr>
          <a:xfrm>
            <a:off x="4383175" y="3690320"/>
            <a:ext cx="4283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4383175" y="3865099"/>
            <a:ext cx="7720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4383175" y="3956727"/>
            <a:ext cx="1158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4383175" y="4139745"/>
            <a:ext cx="15860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4383175" y="4338392"/>
            <a:ext cx="1158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>
            <a:off x="4383175" y="4766856"/>
            <a:ext cx="4283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四角形吹き出し 63"/>
          <p:cNvSpPr/>
          <p:nvPr/>
        </p:nvSpPr>
        <p:spPr>
          <a:xfrm>
            <a:off x="6397013" y="3104080"/>
            <a:ext cx="1991411" cy="677679"/>
          </a:xfrm>
          <a:prstGeom prst="wedgeRectCallout">
            <a:avLst>
              <a:gd name="adj1" fmla="val -63939"/>
              <a:gd name="adj2" fmla="val 3496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2000" smtClean="0"/>
              <a:t>여러 스레드를 준비</a:t>
            </a:r>
            <a:endParaRPr kumimoji="1" lang="ja-JP" altLang="en-US" sz="2000" dirty="0" smtClean="0"/>
          </a:p>
        </p:txBody>
      </p:sp>
      <p:sp>
        <p:nvSpPr>
          <p:cNvPr id="65" name="四角形吹き出し 64"/>
          <p:cNvSpPr/>
          <p:nvPr/>
        </p:nvSpPr>
        <p:spPr>
          <a:xfrm>
            <a:off x="2061637" y="5501768"/>
            <a:ext cx="5894739" cy="677679"/>
          </a:xfrm>
          <a:prstGeom prst="wedgeRectCallout">
            <a:avLst>
              <a:gd name="adj1" fmla="val -7781"/>
              <a:gd name="adj2" fmla="val -14953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2000" smtClean="0"/>
              <a:t>비어 있는 스레드를 찾아서 실행</a:t>
            </a:r>
            <a:endParaRPr kumimoji="1" lang="en-US" altLang="ja-JP" sz="2000" dirty="0" smtClean="0"/>
          </a:p>
          <a:p>
            <a:pPr algn="ctr"/>
            <a:r>
              <a:rPr kumimoji="1" lang="ja-JP" altLang="en-US" sz="2000" smtClean="0"/>
              <a:t>（</a:t>
            </a:r>
            <a:r>
              <a:rPr kumimoji="1" lang="ko-KR" altLang="en-US" sz="2000" smtClean="0"/>
              <a:t>장시간 빈 스레드가 없을 때 새로 스레드 생성</a:t>
            </a:r>
            <a:r>
              <a:rPr kumimoji="1" lang="ja-JP" altLang="en-US" sz="2000" smtClean="0"/>
              <a:t>）</a:t>
            </a:r>
            <a:endParaRPr kumimoji="1" lang="ja-JP" altLang="en-US" sz="2000" dirty="0" smtClean="0"/>
          </a:p>
        </p:txBody>
      </p:sp>
      <p:sp>
        <p:nvSpPr>
          <p:cNvPr id="66" name="正方形/長方形 65"/>
          <p:cNvSpPr/>
          <p:nvPr/>
        </p:nvSpPr>
        <p:spPr>
          <a:xfrm>
            <a:off x="5152767" y="4628036"/>
            <a:ext cx="162829" cy="4890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cxnSp>
        <p:nvCxnSpPr>
          <p:cNvPr id="67" name="直線矢印コネクタ 66"/>
          <p:cNvCxnSpPr/>
          <p:nvPr/>
        </p:nvCxnSpPr>
        <p:spPr>
          <a:xfrm>
            <a:off x="4383175" y="4628036"/>
            <a:ext cx="7720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>
            <a:off x="2664492" y="3690320"/>
            <a:ext cx="708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1360964" y="3491716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부모 태스크</a:t>
            </a:r>
            <a:endParaRPr kumimoji="1" lang="ja-JP" altLang="en-US" dirty="0"/>
          </a:p>
        </p:txBody>
      </p:sp>
      <p:sp>
        <p:nvSpPr>
          <p:cNvPr id="71" name="四角形吹き出し 70"/>
          <p:cNvSpPr/>
          <p:nvPr/>
        </p:nvSpPr>
        <p:spPr>
          <a:xfrm>
            <a:off x="1144031" y="4113788"/>
            <a:ext cx="1991411" cy="677679"/>
          </a:xfrm>
          <a:prstGeom prst="wedgeRectCallout">
            <a:avLst>
              <a:gd name="adj1" fmla="val 39609"/>
              <a:gd name="adj2" fmla="val -10134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2000" smtClean="0"/>
              <a:t>태스크는 한번 큐에 쌓인다</a:t>
            </a:r>
            <a:endParaRPr kumimoji="1"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1661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스레드 풀 성능 연구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Work Stealing Queue</a:t>
            </a:r>
          </a:p>
          <a:p>
            <a:pPr lvl="1"/>
            <a:r>
              <a:rPr kumimoji="1" lang="en-US" altLang="ja-JP" smtClean="0"/>
              <a:t>lock-free </a:t>
            </a:r>
            <a:r>
              <a:rPr kumimoji="1" lang="ko-KR" altLang="en-US" smtClean="0"/>
              <a:t>구현 로컬 큐</a:t>
            </a:r>
            <a:endParaRPr kumimoji="1" lang="en-US" altLang="ja-JP" dirty="0" smtClean="0"/>
          </a:p>
          <a:p>
            <a:pPr lvl="2"/>
            <a:r>
              <a:rPr kumimoji="1" lang="ko-KR" altLang="en-US" smtClean="0"/>
              <a:t>최대한 스레</a:t>
            </a:r>
            <a:r>
              <a:rPr lang="ko-KR" altLang="en-US" smtClean="0"/>
              <a:t>드 교체가 일어나지 않도록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4754688" y="4708448"/>
            <a:ext cx="0" cy="157701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4678997" y="4867508"/>
            <a:ext cx="147699" cy="3774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4249438" y="2958230"/>
            <a:ext cx="1010498" cy="12282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7338395" y="4713957"/>
            <a:ext cx="0" cy="157701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7264545" y="5053037"/>
            <a:ext cx="161476" cy="6294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17" name="正方形/長方形 16"/>
          <p:cNvSpPr/>
          <p:nvPr/>
        </p:nvSpPr>
        <p:spPr>
          <a:xfrm>
            <a:off x="4678996" y="5944044"/>
            <a:ext cx="147699" cy="308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7259509" y="5810733"/>
            <a:ext cx="162829" cy="4890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186661" y="3233243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mtClean="0"/>
              <a:t>로컬 큐 </a:t>
            </a:r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6839023" y="2958230"/>
            <a:ext cx="1010498" cy="12282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776246" y="3233243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mtClean="0"/>
              <a:t>로컬 큐 </a:t>
            </a:r>
            <a:r>
              <a:rPr kumimoji="1" lang="en-US" altLang="ja-JP" smtClean="0"/>
              <a:t>2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217919" y="441862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mtClean="0"/>
              <a:t>스레드 </a:t>
            </a:r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807504" y="4420459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mtClean="0"/>
              <a:t>스레드 </a:t>
            </a:r>
            <a:r>
              <a:rPr kumimoji="1" lang="en-US" altLang="ja-JP" smtClean="0"/>
              <a:t>2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1459918" y="2958230"/>
            <a:ext cx="1223412" cy="12282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482650" y="3233243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mtClean="0"/>
              <a:t>글로벌 큐</a:t>
            </a:r>
            <a:endParaRPr kumimoji="1" lang="ja-JP" altLang="en-US" dirty="0"/>
          </a:p>
        </p:txBody>
      </p:sp>
      <p:grpSp>
        <p:nvGrpSpPr>
          <p:cNvPr id="37" name="グループ化 36"/>
          <p:cNvGrpSpPr/>
          <p:nvPr/>
        </p:nvGrpSpPr>
        <p:grpSpPr>
          <a:xfrm>
            <a:off x="2483768" y="4016562"/>
            <a:ext cx="2016224" cy="1395563"/>
            <a:chOff x="2483768" y="4016562"/>
            <a:chExt cx="2016224" cy="1395563"/>
          </a:xfrm>
        </p:grpSpPr>
        <p:sp>
          <p:nvSpPr>
            <p:cNvPr id="35" name="右カーブ矢印 34"/>
            <p:cNvSpPr/>
            <p:nvPr/>
          </p:nvSpPr>
          <p:spPr>
            <a:xfrm>
              <a:off x="4008494" y="4016562"/>
              <a:ext cx="360040" cy="1173463"/>
            </a:xfrm>
            <a:prstGeom prst="curvedRigh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2483768" y="4581128"/>
              <a:ext cx="20162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 smtClean="0"/>
                <a:t>①</a:t>
              </a:r>
              <a:endParaRPr kumimoji="1" lang="en-US" altLang="ja-JP" sz="1600" dirty="0" smtClean="0"/>
            </a:p>
            <a:p>
              <a:r>
                <a:rPr kumimoji="1" lang="ko-KR" altLang="en-US" sz="1600" smtClean="0"/>
                <a:t>스레드 마다 큐를 가진다</a:t>
              </a:r>
              <a:endParaRPr kumimoji="1" lang="ja-JP" altLang="en-US" sz="1600" dirty="0"/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5244031" y="4629655"/>
            <a:ext cx="2424313" cy="1766065"/>
            <a:chOff x="5244031" y="4629655"/>
            <a:chExt cx="4513179" cy="1242928"/>
          </a:xfrm>
        </p:grpSpPr>
        <p:sp>
          <p:nvSpPr>
            <p:cNvPr id="38" name="下矢印 37"/>
            <p:cNvSpPr/>
            <p:nvPr/>
          </p:nvSpPr>
          <p:spPr>
            <a:xfrm rot="18000000">
              <a:off x="6115435" y="3758251"/>
              <a:ext cx="215104" cy="1957911"/>
            </a:xfrm>
            <a:prstGeom prst="downArrow">
              <a:avLst>
                <a:gd name="adj1" fmla="val 36526"/>
                <a:gd name="adj2" fmla="val 78604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5410156" y="4941168"/>
              <a:ext cx="4347054" cy="931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 smtClean="0"/>
                <a:t>②</a:t>
              </a:r>
              <a:endParaRPr kumimoji="1" lang="en-US" altLang="ja-JP" sz="1600" dirty="0" smtClean="0"/>
            </a:p>
            <a:p>
              <a:r>
                <a:rPr kumimoji="1" lang="ko-KR" altLang="en-US" sz="1600" smtClean="0"/>
                <a:t>로컬 큐가 비어지면</a:t>
              </a:r>
              <a:r>
                <a:rPr kumimoji="1" lang="en-US" altLang="ja-JP" sz="1600" smtClean="0"/>
                <a:t>, </a:t>
              </a:r>
              <a:r>
                <a:rPr kumimoji="1" lang="ko-KR" altLang="en-US" sz="1600" smtClean="0"/>
                <a:t>다른 스레드에서 태스크를 가져온다</a:t>
              </a:r>
              <a:endParaRPr kumimoji="1" lang="en-US" altLang="ja-JP" sz="1600" dirty="0" smtClean="0"/>
            </a:p>
            <a:p>
              <a:endParaRPr kumimoji="1" lang="ja-JP" altLang="en-US" sz="1600" dirty="0"/>
            </a:p>
          </p:txBody>
        </p:sp>
      </p:grpSp>
      <p:sp>
        <p:nvSpPr>
          <p:cNvPr id="42" name="右矢印 41"/>
          <p:cNvSpPr/>
          <p:nvPr/>
        </p:nvSpPr>
        <p:spPr>
          <a:xfrm>
            <a:off x="2737320" y="3429000"/>
            <a:ext cx="1367405" cy="143379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8332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참고</a:t>
            </a:r>
            <a:r>
              <a:rPr kumimoji="1" lang="en-US" altLang="ja-JP" smtClean="0"/>
              <a:t>:</a:t>
            </a:r>
            <a:r>
              <a:rPr kumimoji="1" lang="ja-JP" altLang="en-US" smtClean="0"/>
              <a:t> </a:t>
            </a:r>
            <a:r>
              <a:rPr kumimoji="1" lang="en-US" altLang="ja-JP" smtClean="0"/>
              <a:t>lock-free</a:t>
            </a:r>
            <a:r>
              <a:rPr kumimoji="1" lang="ja-JP" altLang="en-US" smtClean="0"/>
              <a:t> </a:t>
            </a:r>
            <a:r>
              <a:rPr kumimoji="1" lang="ko-KR" altLang="en-US" smtClean="0"/>
              <a:t>알고리즘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9592" y="2008656"/>
            <a:ext cx="4112023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ja-JP" sz="1600" kern="0" dirty="0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lock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 (_sync</a:t>
            </a:r>
            <a:r>
              <a:rPr lang="en-US" altLang="ja-JP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)</a:t>
            </a:r>
            <a:br>
              <a:rPr lang="en-US" altLang="ja-JP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</a:br>
            <a:r>
              <a:rPr lang="en-US" altLang="ja-JP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{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/>
            </a:r>
            <a:b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</a:b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    </a:t>
            </a:r>
            <a:r>
              <a:rPr lang="en-US" altLang="ja-JP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_value = </a:t>
            </a:r>
            <a:r>
              <a:rPr lang="en-US" altLang="ja-JP" sz="160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SomeOperation</a:t>
            </a:r>
            <a:r>
              <a:rPr lang="en-US" altLang="ja-JP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(_value);</a:t>
            </a:r>
            <a:br>
              <a:rPr lang="en-US" altLang="ja-JP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</a:br>
            <a:r>
              <a:rPr lang="en-US" altLang="ja-JP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}</a:t>
            </a:r>
            <a:endParaRPr kumimoji="1" lang="ja-JP" altLang="en-US" sz="1600" dirty="0"/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899592" y="3687122"/>
            <a:ext cx="5087755" cy="226215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kumimoji="0" lang="en-US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oldValue1, oldValue2;</a:t>
            </a:r>
            <a:br>
              <a:rPr kumimoji="0" lang="en-US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ja-JP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en-US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oldValue1 = _value;</a:t>
            </a:r>
            <a:br>
              <a:rPr kumimoji="0" lang="en-US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ja-JP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ja-JP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newValue</a:t>
            </a:r>
            <a:r>
              <a:rPr kumimoji="0" lang="en-US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ja-JP" sz="160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SomeOperation</a:t>
            </a:r>
            <a:r>
              <a:rPr lang="en-US" altLang="ja-JP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(_value)</a:t>
            </a:r>
            <a:r>
              <a:rPr kumimoji="0" lang="en-US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oldValue2 = </a:t>
            </a:r>
            <a:r>
              <a:rPr kumimoji="0" lang="en-US" altLang="ja-JP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Interlocked</a:t>
            </a:r>
            <a:r>
              <a:rPr kumimoji="0" lang="en-US" altLang="ja-JP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.CompareExchange</a:t>
            </a:r>
            <a:r>
              <a:rPr kumimoji="0" lang="en-US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kumimoji="0" lang="en-US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ja-JP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kumimoji="0" lang="en-US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_value, </a:t>
            </a:r>
            <a:r>
              <a:rPr kumimoji="0" lang="en-US" altLang="ja-JP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newValue</a:t>
            </a:r>
            <a:r>
              <a:rPr kumimoji="0" lang="en-US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oldValue1);</a:t>
            </a:r>
            <a:br>
              <a:rPr kumimoji="0" lang="en-US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n-US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ja-JP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0" lang="en-US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(oldValue1 != oldValue2);</a:t>
            </a:r>
            <a:r>
              <a:rPr kumimoji="0" lang="en-US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99592" y="162880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lock</a:t>
            </a:r>
            <a:r>
              <a:rPr kumimoji="1" lang="ja-JP" altLang="en-US" smtClean="0"/>
              <a:t> </a:t>
            </a:r>
            <a:r>
              <a:rPr kumimoji="1" lang="ko-KR" altLang="en-US" smtClean="0"/>
              <a:t>베이스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99592" y="3297322"/>
            <a:ext cx="342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lock-free</a:t>
            </a:r>
            <a:r>
              <a:rPr kumimoji="1" lang="ja-JP" altLang="en-US" smtClean="0"/>
              <a:t>（</a:t>
            </a:r>
            <a:r>
              <a:rPr kumimoji="1" lang="en-US" altLang="ja-JP" smtClean="0"/>
              <a:t>interlocked</a:t>
            </a:r>
            <a:r>
              <a:rPr kumimoji="1" lang="ja-JP" altLang="en-US" smtClean="0"/>
              <a:t> </a:t>
            </a:r>
            <a:r>
              <a:rPr kumimoji="1" lang="ko-KR" altLang="en-US" smtClean="0"/>
              <a:t>베이스</a:t>
            </a:r>
            <a:r>
              <a:rPr kumimoji="1" lang="ja-JP" altLang="en-US" smtClean="0"/>
              <a:t>）</a:t>
            </a:r>
            <a:endParaRPr kumimoji="1" lang="ja-JP" altLang="en-US" dirty="0"/>
          </a:p>
        </p:txBody>
      </p:sp>
      <p:sp>
        <p:nvSpPr>
          <p:cNvPr id="20" name="四角形吹き出し 19"/>
          <p:cNvSpPr/>
          <p:nvPr/>
        </p:nvSpPr>
        <p:spPr>
          <a:xfrm>
            <a:off x="4932039" y="1700808"/>
            <a:ext cx="3575587" cy="734959"/>
          </a:xfrm>
          <a:prstGeom prst="wedgeRectCallout">
            <a:avLst>
              <a:gd name="adj1" fmla="val -58802"/>
              <a:gd name="adj2" fmla="val 358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smtClean="0"/>
              <a:t>OS</a:t>
            </a:r>
            <a:r>
              <a:rPr kumimoji="1" lang="ko-KR" altLang="en-US" sz="2000" smtClean="0"/>
              <a:t>기능에 기댄 경합 처리</a:t>
            </a:r>
            <a:r>
              <a:rPr kumimoji="1" lang="ja-JP" altLang="en-US" sz="2000" smtClean="0"/>
              <a:t>（</a:t>
            </a:r>
            <a:r>
              <a:rPr kumimoji="1" lang="ko-KR" altLang="en-US" sz="2000" smtClean="0"/>
              <a:t>커널 모드로 이행</a:t>
            </a:r>
            <a:r>
              <a:rPr kumimoji="1" lang="ja-JP" altLang="en-US" sz="2000" smtClean="0"/>
              <a:t>）</a:t>
            </a:r>
            <a:endParaRPr kumimoji="1" lang="ja-JP" altLang="en-US" sz="2000" dirty="0" smtClean="0"/>
          </a:p>
        </p:txBody>
      </p:sp>
      <p:sp>
        <p:nvSpPr>
          <p:cNvPr id="21" name="四角形吹き出し 20"/>
          <p:cNvSpPr/>
          <p:nvPr/>
        </p:nvSpPr>
        <p:spPr>
          <a:xfrm>
            <a:off x="4788024" y="3318194"/>
            <a:ext cx="3960440" cy="1190926"/>
          </a:xfrm>
          <a:prstGeom prst="wedgeRectCallout">
            <a:avLst>
              <a:gd name="adj1" fmla="val -61204"/>
              <a:gd name="adj2" fmla="val 3837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경합하면 다시 한다</a:t>
            </a:r>
            <a:endParaRPr lang="en-US" altLang="ja-JP" sz="2000" dirty="0"/>
          </a:p>
          <a:p>
            <a:pPr algn="ctr"/>
            <a:r>
              <a:rPr kumimoji="1" lang="en-US" altLang="ja-JP" sz="2000" dirty="0" smtClean="0"/>
              <a:t>CPU</a:t>
            </a:r>
            <a:r>
              <a:rPr kumimoji="1" lang="ko-KR" altLang="en-US" sz="2000" dirty="0" smtClean="0"/>
              <a:t>의 </a:t>
            </a:r>
            <a:r>
              <a:rPr kumimoji="1" lang="en-US" altLang="ja-JP" sz="2000" dirty="0" smtClean="0"/>
              <a:t>Interlocked </a:t>
            </a:r>
            <a:r>
              <a:rPr kumimoji="1" lang="ko-KR" altLang="en-US" sz="2000" dirty="0" smtClean="0"/>
              <a:t>명령</a:t>
            </a:r>
            <a:r>
              <a:rPr kumimoji="1" lang="en-US" altLang="ja-JP" sz="2000" baseline="30000" dirty="0" smtClean="0"/>
              <a:t>※</a:t>
            </a:r>
            <a:r>
              <a:rPr kumimoji="1" lang="ko-KR" altLang="en-US" sz="2000" dirty="0" smtClean="0"/>
              <a:t>을 이용</a:t>
            </a:r>
            <a:endParaRPr kumimoji="1" lang="en-US" altLang="ja-JP" sz="2000" dirty="0" smtClean="0"/>
          </a:p>
          <a:p>
            <a:pPr algn="ctr"/>
            <a:r>
              <a:rPr kumimoji="1" lang="ko-KR" altLang="en-US" sz="2000" dirty="0" smtClean="0"/>
              <a:t>경합빈도가 낮을 때 고효율</a:t>
            </a:r>
            <a:endParaRPr kumimoji="1" lang="en-US" altLang="ja-JP" sz="2000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00460" y="6129771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kumimoji="1" lang="en-US" altLang="ja-JP" sz="1400" baseline="30000" dirty="0" smtClean="0"/>
              <a:t>※</a:t>
            </a:r>
            <a:r>
              <a:rPr kumimoji="1" lang="en-US" altLang="ja-JP" sz="1400" dirty="0" smtClean="0"/>
              <a:t>	</a:t>
            </a:r>
            <a:r>
              <a:rPr kumimoji="1" lang="ko-KR" altLang="en-US" sz="1400" dirty="0" err="1" smtClean="0"/>
              <a:t>아토믹</a:t>
            </a:r>
            <a:r>
              <a:rPr kumimoji="1" lang="en-US" altLang="ko-KR" sz="1400" dirty="0" smtClean="0"/>
              <a:t>(atomic)</a:t>
            </a:r>
            <a:r>
              <a:rPr kumimoji="1" lang="ko-KR" altLang="en-US" sz="1400" dirty="0" smtClean="0"/>
              <a:t>성을 </a:t>
            </a:r>
            <a:r>
              <a:rPr kumimoji="1" lang="ko-KR" altLang="en-US" sz="1400" dirty="0" smtClean="0"/>
              <a:t>가진 </a:t>
            </a:r>
            <a:r>
              <a:rPr kumimoji="1" lang="en-US" altLang="ja-JP" sz="1400" dirty="0" smtClean="0"/>
              <a:t>CPU</a:t>
            </a:r>
            <a:r>
              <a:rPr kumimoji="1" lang="ja-JP" altLang="en-US" sz="1400" dirty="0" smtClean="0"/>
              <a:t> </a:t>
            </a:r>
            <a:r>
              <a:rPr kumimoji="1" lang="ko-KR" altLang="en-US" sz="1400" dirty="0" smtClean="0"/>
              <a:t>명령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커널</a:t>
            </a:r>
            <a:r>
              <a:rPr lang="ko-KR" altLang="en-US" sz="1400" dirty="0" smtClean="0"/>
              <a:t> 모드 이행과 비교하면 아주 저 </a:t>
            </a:r>
            <a:r>
              <a:rPr lang="ko-KR" altLang="en-US" sz="1400" dirty="0" smtClean="0"/>
              <a:t>부하</a:t>
            </a:r>
            <a:r>
              <a:rPr lang="en-US" altLang="ko-KR" sz="1400" dirty="0" smtClean="0"/>
              <a:t>.</a:t>
            </a:r>
            <a:r>
              <a:rPr lang="en-US" altLang="ja-JP" sz="1400" dirty="0"/>
              <a:t>	</a:t>
            </a:r>
            <a:endParaRPr lang="en-US" altLang="ja-JP" sz="1400" dirty="0" smtClean="0"/>
          </a:p>
          <a:p>
            <a:pPr>
              <a:tabLst>
                <a:tab pos="180975" algn="l"/>
              </a:tabLst>
            </a:pPr>
            <a:r>
              <a:rPr lang="en-US" altLang="ja-JP" sz="1400" dirty="0" smtClean="0"/>
              <a:t>interlocked:</a:t>
            </a:r>
            <a:r>
              <a:rPr lang="ja-JP" altLang="en-US" sz="1400" dirty="0" smtClean="0"/>
              <a:t> </a:t>
            </a:r>
            <a:r>
              <a:rPr lang="ko-KR" altLang="en-US" sz="1400" dirty="0" smtClean="0"/>
              <a:t>연결한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연동한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9850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비동기 인프라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스레드</a:t>
            </a:r>
            <a:endParaRPr kumimoji="1" lang="en-US" altLang="ja-JP" dirty="0" smtClean="0"/>
          </a:p>
          <a:p>
            <a:r>
              <a:rPr kumimoji="1" lang="ko-KR" altLang="en-US" smtClean="0">
                <a:solidFill>
                  <a:schemeClr val="tx1"/>
                </a:solidFill>
              </a:rPr>
              <a:t>스레드 풀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kumimoji="1" lang="en-US" altLang="ja-JP" smtClean="0">
                <a:solidFill>
                  <a:srgbClr val="FF0000"/>
                </a:solidFill>
              </a:rPr>
              <a:t>I/O </a:t>
            </a:r>
            <a:r>
              <a:rPr kumimoji="1" lang="ko-KR" altLang="en-US" smtClean="0">
                <a:solidFill>
                  <a:srgbClr val="FF0000"/>
                </a:solidFill>
              </a:rPr>
              <a:t>완료포트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kumimoji="1" lang="en-US" altLang="ja-JP" smtClean="0"/>
              <a:t>UI</a:t>
            </a:r>
            <a:r>
              <a:rPr kumimoji="1" lang="ja-JP" altLang="en-US" smtClean="0"/>
              <a:t> </a:t>
            </a:r>
            <a:r>
              <a:rPr kumimoji="1" lang="ko-KR" altLang="en-US" smtClean="0"/>
              <a:t>스레드와 동기 컨텍스트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735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복습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대기하면 </a:t>
            </a:r>
            <a:r>
              <a:rPr kumimoji="1" lang="ko-KR" altLang="en-US" dirty="0" smtClean="0"/>
              <a:t>안 된다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>
                <a:solidFill>
                  <a:schemeClr val="accent6"/>
                </a:solidFill>
              </a:rPr>
              <a:t>×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lock</a:t>
            </a:r>
            <a:endParaRPr lang="en-US" altLang="ja-JP" dirty="0"/>
          </a:p>
          <a:p>
            <a:pPr lvl="1"/>
            <a:r>
              <a:rPr kumimoji="1" lang="en-US" altLang="ja-JP" dirty="0" smtClean="0">
                <a:solidFill>
                  <a:schemeClr val="accent6"/>
                </a:solidFill>
              </a:rPr>
              <a:t>×</a:t>
            </a:r>
            <a:r>
              <a:rPr kumimoji="1" lang="ja-JP" altLang="en-US" dirty="0" smtClean="0"/>
              <a:t> </a:t>
            </a:r>
            <a:r>
              <a:rPr kumimoji="1" lang="ko-KR" altLang="en-US" dirty="0" smtClean="0"/>
              <a:t>동</a:t>
            </a:r>
            <a:r>
              <a:rPr lang="ko-KR" altLang="en-US" dirty="0"/>
              <a:t>기</a:t>
            </a:r>
            <a:r>
              <a:rPr kumimoji="1" lang="ko-KR" altLang="en-US" dirty="0" smtClean="0"/>
              <a:t> </a:t>
            </a:r>
            <a:r>
              <a:rPr kumimoji="1" lang="en-US" altLang="ja-JP" dirty="0" smtClean="0"/>
              <a:t>I/O </a:t>
            </a:r>
            <a:r>
              <a:rPr kumimoji="1" lang="ko-KR" altLang="en-US" dirty="0" smtClean="0"/>
              <a:t>대기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>
                <a:solidFill>
                  <a:schemeClr val="accent6"/>
                </a:solidFill>
              </a:rPr>
              <a:t>×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Thread.Sleep</a:t>
            </a:r>
            <a:endParaRPr kumimoji="1"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kumimoji="1" lang="ja-JP" altLang="en-US" dirty="0" smtClean="0">
                <a:solidFill>
                  <a:schemeClr val="accent2"/>
                </a:solidFill>
              </a:rPr>
              <a:t>○</a:t>
            </a:r>
            <a:r>
              <a:rPr kumimoji="1" lang="ja-JP" altLang="en-US" dirty="0" smtClean="0"/>
              <a:t> </a:t>
            </a:r>
            <a:r>
              <a:rPr kumimoji="1" lang="ko-KR" altLang="en-US" dirty="0" err="1" smtClean="0"/>
              <a:t>비동기</a:t>
            </a:r>
            <a:r>
              <a:rPr kumimoji="1" lang="ko-KR" altLang="en-US" dirty="0" smtClean="0"/>
              <a:t> </a:t>
            </a:r>
            <a:r>
              <a:rPr kumimoji="1" lang="en-US" altLang="ja-JP" dirty="0" smtClean="0"/>
              <a:t>I/O</a:t>
            </a:r>
          </a:p>
          <a:p>
            <a:pPr lvl="1"/>
            <a:r>
              <a:rPr kumimoji="1" lang="ja-JP" altLang="en-US" dirty="0" smtClean="0">
                <a:solidFill>
                  <a:schemeClr val="accent2"/>
                </a:solidFill>
              </a:rPr>
              <a:t>○</a:t>
            </a:r>
            <a:r>
              <a:rPr kumimoji="1" lang="ja-JP" altLang="en-US" dirty="0" smtClean="0"/>
              <a:t> </a:t>
            </a:r>
            <a:r>
              <a:rPr kumimoji="1" lang="ko-KR" altLang="en-US" dirty="0" smtClean="0"/>
              <a:t>타이머</a:t>
            </a:r>
            <a:r>
              <a:rPr kumimoji="1" lang="ja-JP" altLang="en-US" dirty="0" smtClean="0"/>
              <a:t>（</a:t>
            </a:r>
            <a:r>
              <a:rPr kumimoji="1" lang="en-US" altLang="ja-JP" dirty="0" err="1" smtClean="0"/>
              <a:t>Task.Delay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右中かっこ 3"/>
          <p:cNvSpPr/>
          <p:nvPr/>
        </p:nvSpPr>
        <p:spPr>
          <a:xfrm>
            <a:off x="3707904" y="2420888"/>
            <a:ext cx="288032" cy="720080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95936" y="2019459"/>
            <a:ext cx="5171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쓸모 없는 </a:t>
            </a:r>
            <a:r>
              <a:rPr kumimoji="1" lang="ko-KR" altLang="en-US" dirty="0" err="1" smtClean="0"/>
              <a:t>스레드를</a:t>
            </a:r>
            <a:r>
              <a:rPr kumimoji="1" lang="ko-KR" altLang="en-US" dirty="0" smtClean="0"/>
              <a:t> 만들지 않는다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ko-KR" altLang="en-US" dirty="0" err="1" smtClean="0"/>
              <a:t>스택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1MB</a:t>
            </a:r>
            <a:r>
              <a:rPr kumimoji="1" lang="ja-JP" altLang="en-US" dirty="0" smtClean="0"/>
              <a:t>）</a:t>
            </a:r>
            <a:r>
              <a:rPr kumimoji="1" lang="ko-KR" altLang="en-US" dirty="0" smtClean="0"/>
              <a:t>소비한다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ko-KR" altLang="en-US" dirty="0" err="1" smtClean="0"/>
              <a:t>스레드</a:t>
            </a:r>
            <a:r>
              <a:rPr kumimoji="1" lang="ko-KR" altLang="en-US" dirty="0" smtClean="0"/>
              <a:t> 교체 발생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r>
              <a:rPr lang="ko-KR" altLang="en-US" smtClean="0"/>
              <a:t>풀 </a:t>
            </a:r>
            <a:r>
              <a:rPr lang="ko-KR" altLang="en-US" smtClean="0"/>
              <a:t>상에서도 </a:t>
            </a:r>
            <a:r>
              <a:rPr lang="ko-KR" altLang="en-US" dirty="0" smtClean="0"/>
              <a:t>새로운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만든다</a:t>
            </a:r>
            <a:r>
              <a:rPr lang="en-US" altLang="ko-KR" dirty="0" smtClean="0"/>
              <a:t>.</a:t>
            </a:r>
            <a:endParaRPr kumimoji="1" lang="en-US" altLang="ja-JP" dirty="0" smtClean="0"/>
          </a:p>
        </p:txBody>
      </p:sp>
      <p:sp>
        <p:nvSpPr>
          <p:cNvPr id="6" name="下矢印 5"/>
          <p:cNvSpPr/>
          <p:nvPr/>
        </p:nvSpPr>
        <p:spPr>
          <a:xfrm>
            <a:off x="2555776" y="3496787"/>
            <a:ext cx="432048" cy="330423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7" name="四角形吹き出し 6"/>
          <p:cNvSpPr/>
          <p:nvPr/>
        </p:nvSpPr>
        <p:spPr>
          <a:xfrm>
            <a:off x="5417081" y="4221088"/>
            <a:ext cx="2016224" cy="576064"/>
          </a:xfrm>
          <a:prstGeom prst="wedgeRectCallout">
            <a:avLst>
              <a:gd name="adj1" fmla="val -72799"/>
              <a:gd name="adj2" fmla="val 958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smtClean="0"/>
              <a:t>I/O</a:t>
            </a:r>
            <a:r>
              <a:rPr kumimoji="1" lang="ja-JP" altLang="en-US" sz="2000" smtClean="0"/>
              <a:t> </a:t>
            </a:r>
            <a:r>
              <a:rPr kumimoji="1" lang="ko-KR" altLang="en-US" sz="2000" smtClean="0"/>
              <a:t>완료 포트</a:t>
            </a:r>
            <a:endParaRPr kumimoji="1"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4056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図表 8"/>
          <p:cNvGraphicFramePr/>
          <p:nvPr>
            <p:extLst>
              <p:ext uri="{D42A27DB-BD31-4B8C-83A1-F6EECF244321}">
                <p14:modId xmlns:p14="http://schemas.microsoft.com/office/powerpoint/2010/main" val="2768157534"/>
              </p:ext>
            </p:extLst>
          </p:nvPr>
        </p:nvGraphicFramePr>
        <p:xfrm>
          <a:off x="1096207" y="1556792"/>
          <a:ext cx="743819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403648" y="332656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ja-JP" dirty="0" smtClean="0">
                <a:solidFill>
                  <a:schemeClr val="accent5"/>
                </a:solidFill>
              </a:rPr>
              <a:t>An other world awaits you</a:t>
            </a:r>
            <a:endParaRPr kumimoji="1" lang="ja-JP" altLang="en-US" dirty="0">
              <a:solidFill>
                <a:schemeClr val="accent5"/>
              </a:solidFill>
            </a:endParaRPr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다른 세계가 당신을 기다리고 있다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어떤 </a:t>
            </a:r>
            <a:r>
              <a:rPr kumimoji="1" lang="ko-KR" altLang="en-US" dirty="0" smtClean="0"/>
              <a:t>세계</a:t>
            </a:r>
            <a:endParaRPr kumimoji="1" lang="en-US" altLang="ja-JP" dirty="0" smtClean="0"/>
          </a:p>
          <a:p>
            <a:pPr lvl="1"/>
            <a:r>
              <a:rPr lang="ko-KR" altLang="en-US" dirty="0" smtClean="0"/>
              <a:t>멈추지 않는 세계</a:t>
            </a:r>
            <a:endParaRPr lang="en-US" altLang="ja-JP" dirty="0"/>
          </a:p>
          <a:p>
            <a:pPr lvl="1"/>
            <a:r>
              <a:rPr lang="ko-KR" altLang="en-US" dirty="0" err="1" smtClean="0"/>
              <a:t>밧데리</a:t>
            </a:r>
            <a:r>
              <a:rPr lang="ko-KR" altLang="en-US" dirty="0" smtClean="0"/>
              <a:t> 대기가 좋은 세계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“</a:t>
            </a:r>
            <a:r>
              <a:rPr kumimoji="1" lang="ko-KR" altLang="en-US" dirty="0" smtClean="0"/>
              <a:t>지금이라도 나라면 할 수 있다</a:t>
            </a:r>
            <a:r>
              <a:rPr kumimoji="1" lang="ja-JP" altLang="en-US" dirty="0" smtClean="0"/>
              <a:t>”</a:t>
            </a:r>
            <a:endParaRPr kumimoji="1" lang="en-US" altLang="ja-JP" dirty="0" smtClean="0"/>
          </a:p>
          <a:p>
            <a:pPr lvl="1"/>
            <a:r>
              <a:rPr lang="ko-KR" altLang="en-US" dirty="0" smtClean="0"/>
              <a:t>숙련된 사람만 할 수 있다</a:t>
            </a:r>
            <a:endParaRPr lang="en-US" altLang="ja-JP" dirty="0"/>
          </a:p>
          <a:p>
            <a:pPr lvl="1"/>
            <a:r>
              <a:rPr lang="ko-KR" altLang="en-US" dirty="0" smtClean="0"/>
              <a:t>숙련된 사람이라도 아주 어렵다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76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I/O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Input/Output</a:t>
            </a:r>
            <a:endParaRPr kumimoji="1" lang="en-US" altLang="ja-JP" dirty="0" smtClean="0"/>
          </a:p>
          <a:p>
            <a:pPr lvl="1"/>
            <a:r>
              <a:rPr lang="en-US" altLang="ja-JP" smtClean="0"/>
              <a:t>CPU</a:t>
            </a:r>
            <a:r>
              <a:rPr lang="ko-KR" altLang="en-US" smtClean="0"/>
              <a:t>와 </a:t>
            </a:r>
            <a:r>
              <a:rPr lang="en-US" altLang="ja-JP" smtClean="0"/>
              <a:t>CPU</a:t>
            </a:r>
            <a:r>
              <a:rPr lang="ja-JP" altLang="en-US" smtClean="0"/>
              <a:t> </a:t>
            </a:r>
            <a:r>
              <a:rPr lang="ko-KR" altLang="en-US" smtClean="0"/>
              <a:t>밖과의 입출력</a:t>
            </a:r>
            <a:endParaRPr lang="en-US" altLang="ja-JP" dirty="0" smtClean="0"/>
          </a:p>
          <a:p>
            <a:pPr lvl="1"/>
            <a:r>
              <a:rPr kumimoji="1" lang="en-US" altLang="ja-JP" smtClean="0"/>
              <a:t>CPU</a:t>
            </a:r>
            <a:r>
              <a:rPr kumimoji="1" lang="ja-JP" altLang="en-US" smtClean="0"/>
              <a:t> </a:t>
            </a:r>
            <a:r>
              <a:rPr kumimoji="1" lang="ko-KR" altLang="en-US" smtClean="0"/>
              <a:t>내에서의 계산과 비교하면</a:t>
            </a:r>
            <a:r>
              <a:rPr kumimoji="1" lang="ja-JP" altLang="en-US" smtClean="0"/>
              <a:t>、</a:t>
            </a:r>
            <a:r>
              <a:rPr kumimoji="1" lang="ko-KR" altLang="en-US" smtClean="0">
                <a:solidFill>
                  <a:srgbClr val="FF0000"/>
                </a:solidFill>
              </a:rPr>
              <a:t>차원이 다르게 느리다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60" y="3074604"/>
            <a:ext cx="694944" cy="62013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23" y="3945870"/>
            <a:ext cx="1044071" cy="125149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877" y="3874452"/>
            <a:ext cx="735915" cy="74884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736" y="4592713"/>
            <a:ext cx="817239" cy="822687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5915347" y="3194614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유저 입력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61116" y="40427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통신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31792" y="4803016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저장 장치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009267" y="4409881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CPU</a:t>
            </a:r>
            <a:endParaRPr kumimoji="1" lang="ja-JP" altLang="en-US" dirty="0"/>
          </a:p>
        </p:txBody>
      </p:sp>
      <p:sp>
        <p:nvSpPr>
          <p:cNvPr id="13" name="左中かっこ 12"/>
          <p:cNvSpPr/>
          <p:nvPr/>
        </p:nvSpPr>
        <p:spPr>
          <a:xfrm>
            <a:off x="4788242" y="3068960"/>
            <a:ext cx="360040" cy="32403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右矢印 13"/>
          <p:cNvSpPr/>
          <p:nvPr/>
        </p:nvSpPr>
        <p:spPr>
          <a:xfrm>
            <a:off x="3935254" y="4451478"/>
            <a:ext cx="720080" cy="369332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15" name="四角形吹き出し 14"/>
          <p:cNvSpPr/>
          <p:nvPr/>
        </p:nvSpPr>
        <p:spPr>
          <a:xfrm>
            <a:off x="5833304" y="1773571"/>
            <a:ext cx="2339096" cy="478863"/>
          </a:xfrm>
          <a:prstGeom prst="wedgeRectCallout">
            <a:avLst>
              <a:gd name="adj1" fmla="val -34722"/>
              <a:gd name="adj2" fmla="val 8438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2000" smtClean="0"/>
              <a:t>대기하면 안된다</a:t>
            </a:r>
            <a:endParaRPr kumimoji="1" lang="ja-JP" altLang="en-US" sz="2000" dirty="0" smtClean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783" y="5342801"/>
            <a:ext cx="644101" cy="748139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5931792" y="5563237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하드웨어 타이머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397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/>
          <p:cNvSpPr/>
          <p:nvPr/>
        </p:nvSpPr>
        <p:spPr>
          <a:xfrm>
            <a:off x="3526139" y="2985450"/>
            <a:ext cx="4358229" cy="1610765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I/O</a:t>
            </a:r>
            <a:r>
              <a:rPr kumimoji="1" lang="ja-JP" altLang="en-US" smtClean="0"/>
              <a:t> </a:t>
            </a:r>
            <a:r>
              <a:rPr kumimoji="1" lang="ko-KR" altLang="en-US" smtClean="0"/>
              <a:t>완료 포트</a:t>
            </a:r>
            <a:r>
              <a:rPr kumimoji="1" lang="en-US" altLang="ja-JP" baseline="30000" smtClean="0"/>
              <a:t>※</a:t>
            </a:r>
            <a:endParaRPr kumimoji="1" lang="ja-JP" altLang="en-US" baseline="30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I/O</a:t>
            </a:r>
            <a:r>
              <a:rPr kumimoji="1" lang="ko-KR" altLang="en-US" smtClean="0"/>
              <a:t>를 대기하지 않는다</a:t>
            </a:r>
            <a:endParaRPr kumimoji="1" lang="en-US" altLang="ja-JP" dirty="0" smtClean="0"/>
          </a:p>
          <a:p>
            <a:pPr lvl="1"/>
            <a:r>
              <a:rPr kumimoji="1" lang="ko-KR" altLang="en-US" smtClean="0"/>
              <a:t>콜백을 등록</a:t>
            </a:r>
            <a:endParaRPr kumimoji="1" lang="en-US" altLang="ja-JP" dirty="0" smtClean="0"/>
          </a:p>
          <a:p>
            <a:pPr lvl="1"/>
            <a:r>
              <a:rPr kumimoji="1" lang="en-US" altLang="ja-JP" smtClean="0"/>
              <a:t>I/O</a:t>
            </a:r>
            <a:r>
              <a:rPr kumimoji="1" lang="ja-JP" altLang="en-US" smtClean="0"/>
              <a:t> </a:t>
            </a:r>
            <a:r>
              <a:rPr kumimoji="1" lang="ko-KR" altLang="en-US" smtClean="0"/>
              <a:t>완료 후</a:t>
            </a:r>
            <a:r>
              <a:rPr kumimoji="1" lang="en-US" altLang="ko-KR" smtClean="0"/>
              <a:t>, </a:t>
            </a:r>
            <a:r>
              <a:rPr kumimoji="1" lang="ko-KR" altLang="en-US" smtClean="0"/>
              <a:t>스</a:t>
            </a:r>
            <a:r>
              <a:rPr lang="ko-KR" altLang="en-US" smtClean="0"/>
              <a:t>레드 풀에서 계속해서 처리를 한다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868144" y="3292072"/>
            <a:ext cx="1872208" cy="1224136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cxnSp>
        <p:nvCxnSpPr>
          <p:cNvPr id="5" name="直線コネクタ 4"/>
          <p:cNvCxnSpPr/>
          <p:nvPr/>
        </p:nvCxnSpPr>
        <p:spPr>
          <a:xfrm>
            <a:off x="7095963" y="3364080"/>
            <a:ext cx="0" cy="103792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7020272" y="3523140"/>
            <a:ext cx="147699" cy="3774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85061" y="3013375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smtClean="0"/>
              <a:t>스레드 풀</a:t>
            </a:r>
            <a:endParaRPr kumimoji="1"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6014875" y="3396501"/>
            <a:ext cx="894926" cy="100550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10" name="角丸四角形 9"/>
          <p:cNvSpPr/>
          <p:nvPr/>
        </p:nvSpPr>
        <p:spPr>
          <a:xfrm>
            <a:off x="6084168" y="3470563"/>
            <a:ext cx="720080" cy="28803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400" smtClean="0"/>
              <a:t>태스크</a:t>
            </a:r>
            <a:r>
              <a:rPr kumimoji="1" lang="en-US" altLang="ja-JP" sz="1400" smtClean="0"/>
              <a:t>1</a:t>
            </a:r>
            <a:endParaRPr kumimoji="1" lang="ja-JP" altLang="en-US" sz="1400" dirty="0" smtClean="0"/>
          </a:p>
        </p:txBody>
      </p:sp>
      <p:sp>
        <p:nvSpPr>
          <p:cNvPr id="11" name="角丸四角形 10"/>
          <p:cNvSpPr/>
          <p:nvPr/>
        </p:nvSpPr>
        <p:spPr>
          <a:xfrm>
            <a:off x="6084168" y="3796128"/>
            <a:ext cx="720080" cy="28803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400" smtClean="0"/>
              <a:t>태스크</a:t>
            </a:r>
            <a:r>
              <a:rPr kumimoji="1" lang="en-US" altLang="ja-JP" sz="1400" smtClean="0"/>
              <a:t>2</a:t>
            </a:r>
            <a:endParaRPr kumimoji="1" lang="ja-JP" altLang="en-US" sz="1400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 rot="5400000">
            <a:off x="6248090" y="40378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endParaRPr kumimoji="1" lang="ja-JP" altLang="en-US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7318865" y="3364080"/>
            <a:ext cx="0" cy="103792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7245015" y="3703160"/>
            <a:ext cx="161476" cy="6294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7552349" y="3364080"/>
            <a:ext cx="0" cy="103792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7478499" y="3676343"/>
            <a:ext cx="147699" cy="2638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17" name="正方形/長方形 16"/>
          <p:cNvSpPr/>
          <p:nvPr/>
        </p:nvSpPr>
        <p:spPr>
          <a:xfrm>
            <a:off x="7478499" y="4066783"/>
            <a:ext cx="147699" cy="1799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638765" y="6309320"/>
            <a:ext cx="1945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aseline="30000" dirty="0" smtClean="0"/>
              <a:t>※</a:t>
            </a:r>
            <a:r>
              <a:rPr kumimoji="1" lang="ja-JP" altLang="en-US" sz="1400" dirty="0" smtClean="0"/>
              <a:t> </a:t>
            </a:r>
            <a:r>
              <a:rPr kumimoji="1" lang="en-US" altLang="ja-JP" sz="1400" dirty="0" smtClean="0"/>
              <a:t>I/O</a:t>
            </a:r>
            <a:r>
              <a:rPr kumimoji="1" lang="ja-JP" altLang="en-US" sz="1400" dirty="0" smtClean="0"/>
              <a:t> </a:t>
            </a:r>
            <a:r>
              <a:rPr kumimoji="1" lang="en-US" altLang="ja-JP" sz="1400" dirty="0" smtClean="0"/>
              <a:t>completion</a:t>
            </a:r>
            <a:r>
              <a:rPr kumimoji="1" lang="ja-JP" altLang="en-US" sz="1400" dirty="0" smtClean="0"/>
              <a:t> </a:t>
            </a:r>
            <a:r>
              <a:rPr kumimoji="1" lang="en-US" altLang="ja-JP" sz="1400" dirty="0" smtClean="0"/>
              <a:t>port</a:t>
            </a:r>
            <a:endParaRPr kumimoji="1" lang="ja-JP" altLang="en-US" sz="1400" dirty="0"/>
          </a:p>
        </p:txBody>
      </p:sp>
      <p:cxnSp>
        <p:nvCxnSpPr>
          <p:cNvPr id="33" name="直線コネクタ 32"/>
          <p:cNvCxnSpPr/>
          <p:nvPr/>
        </p:nvCxnSpPr>
        <p:spPr>
          <a:xfrm>
            <a:off x="4158924" y="3321039"/>
            <a:ext cx="0" cy="119516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4083233" y="3480099"/>
            <a:ext cx="147699" cy="3774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526140" y="3013375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smtClean="0"/>
              <a:t>어느 스레드</a:t>
            </a:r>
            <a:endParaRPr kumimoji="1" lang="ja-JP" altLang="en-US" sz="14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667851" y="30363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애플리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3707903" y="5029169"/>
            <a:ext cx="2736305" cy="480010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932002" y="4941168"/>
            <a:ext cx="1762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mtClean="0"/>
              <a:t>I/O</a:t>
            </a:r>
            <a:r>
              <a:rPr kumimoji="1" lang="ja-JP" altLang="en-US" smtClean="0"/>
              <a:t> </a:t>
            </a:r>
            <a:r>
              <a:rPr kumimoji="1" lang="ko-KR" altLang="en-US" smtClean="0"/>
              <a:t>완료 포트</a:t>
            </a:r>
            <a:endParaRPr kumimoji="1" lang="en-US" altLang="ja-JP" dirty="0" smtClean="0"/>
          </a:p>
          <a:p>
            <a:pPr algn="ctr"/>
            <a:r>
              <a:rPr kumimoji="1" lang="ja-JP" altLang="en-US" smtClean="0"/>
              <a:t>（</a:t>
            </a:r>
            <a:r>
              <a:rPr kumimoji="1" lang="en-US" altLang="ja-JP" smtClean="0"/>
              <a:t>OS</a:t>
            </a:r>
            <a:r>
              <a:rPr kumimoji="1" lang="ja-JP" altLang="en-US" smtClean="0"/>
              <a:t> </a:t>
            </a:r>
            <a:r>
              <a:rPr kumimoji="1" lang="ko-KR" altLang="en-US" smtClean="0"/>
              <a:t>커널 내</a:t>
            </a:r>
            <a:r>
              <a:rPr kumimoji="1" lang="ja-JP" altLang="en-US" smtClean="0"/>
              <a:t>）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355976" y="57239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하드웨어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032307" y="509188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I/O</a:t>
            </a:r>
            <a:r>
              <a:rPr kumimoji="1" lang="ko-KR" altLang="en-US" smtClean="0"/>
              <a:t>개시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220072" y="509188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I/O</a:t>
            </a:r>
            <a:r>
              <a:rPr kumimoji="1" lang="ko-KR" altLang="en-US" smtClean="0"/>
              <a:t>완료</a:t>
            </a:r>
            <a:endParaRPr kumimoji="1" lang="ja-JP" altLang="en-US" dirty="0"/>
          </a:p>
        </p:txBody>
      </p:sp>
      <p:cxnSp>
        <p:nvCxnSpPr>
          <p:cNvPr id="49" name="曲線コネクタ 48"/>
          <p:cNvCxnSpPr>
            <a:stCxn id="46" idx="2"/>
            <a:endCxn id="45" idx="1"/>
          </p:cNvCxnSpPr>
          <p:nvPr/>
        </p:nvCxnSpPr>
        <p:spPr>
          <a:xfrm rot="5400000">
            <a:off x="4213370" y="5603822"/>
            <a:ext cx="447414" cy="162202"/>
          </a:xfrm>
          <a:prstGeom prst="curvedConnector4">
            <a:avLst>
              <a:gd name="adj1" fmla="val 29363"/>
              <a:gd name="adj2" fmla="val 24093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曲線コネクタ 51"/>
          <p:cNvCxnSpPr>
            <a:stCxn id="45" idx="3"/>
            <a:endCxn id="47" idx="2"/>
          </p:cNvCxnSpPr>
          <p:nvPr/>
        </p:nvCxnSpPr>
        <p:spPr>
          <a:xfrm flipV="1">
            <a:off x="5463972" y="5461216"/>
            <a:ext cx="241971" cy="44741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曲線コネクタ 58"/>
          <p:cNvCxnSpPr>
            <a:stCxn id="65" idx="3"/>
            <a:endCxn id="46" idx="0"/>
          </p:cNvCxnSpPr>
          <p:nvPr/>
        </p:nvCxnSpPr>
        <p:spPr>
          <a:xfrm>
            <a:off x="4230932" y="3849370"/>
            <a:ext cx="287246" cy="124251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4083233" y="3758595"/>
            <a:ext cx="147699" cy="18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/>
          </a:p>
        </p:txBody>
      </p:sp>
      <p:cxnSp>
        <p:nvCxnSpPr>
          <p:cNvPr id="67" name="曲線コネクタ 66"/>
          <p:cNvCxnSpPr>
            <a:stCxn id="47" idx="0"/>
            <a:endCxn id="8" idx="1"/>
          </p:cNvCxnSpPr>
          <p:nvPr/>
        </p:nvCxnSpPr>
        <p:spPr>
          <a:xfrm rot="5400000" flipH="1" flipV="1">
            <a:off x="5264093" y="4341102"/>
            <a:ext cx="1192632" cy="30893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4387031" y="3753642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smtClean="0"/>
              <a:t>콜백 등록</a:t>
            </a:r>
            <a:endParaRPr kumimoji="1" lang="ja-JP" altLang="en-US" sz="1200" dirty="0"/>
          </a:p>
        </p:txBody>
      </p:sp>
      <p:sp>
        <p:nvSpPr>
          <p:cNvPr id="74" name="四角形吹き出し 73"/>
          <p:cNvSpPr/>
          <p:nvPr/>
        </p:nvSpPr>
        <p:spPr>
          <a:xfrm>
            <a:off x="979060" y="3722277"/>
            <a:ext cx="2557277" cy="953412"/>
          </a:xfrm>
          <a:prstGeom prst="wedgeRectCallout">
            <a:avLst>
              <a:gd name="adj1" fmla="val 70048"/>
              <a:gd name="adj2" fmla="val -3440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콜백 등록 후</a:t>
            </a:r>
            <a:r>
              <a:rPr kumimoji="1" lang="en-US" altLang="ko-KR" smtClean="0"/>
              <a:t>, </a:t>
            </a:r>
            <a:r>
              <a:rPr kumimoji="1" lang="ko-KR" altLang="en-US" smtClean="0"/>
              <a:t>바로 스레드 상에서 처리를 종료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32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비동기 </a:t>
            </a:r>
            <a:r>
              <a:rPr kumimoji="1" lang="en-US" altLang="ja-JP" smtClean="0"/>
              <a:t>API</a:t>
            </a:r>
            <a:r>
              <a:rPr lang="ko-KR" altLang="en-US" smtClean="0"/>
              <a:t>를 사용하자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mtClean="0"/>
              <a:t>같은 비동기 처리라도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287851"/>
              </p:ext>
            </p:extLst>
          </p:nvPr>
        </p:nvGraphicFramePr>
        <p:xfrm>
          <a:off x="1096963" y="1628800"/>
          <a:ext cx="7437437" cy="449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乗算記号 5"/>
          <p:cNvSpPr/>
          <p:nvPr/>
        </p:nvSpPr>
        <p:spPr>
          <a:xfrm>
            <a:off x="3591168" y="1844824"/>
            <a:ext cx="2448272" cy="2448272"/>
          </a:xfrm>
          <a:prstGeom prst="mathMultiply">
            <a:avLst>
              <a:gd name="adj1" fmla="val 601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4104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Sleep</a:t>
            </a:r>
            <a:r>
              <a:rPr kumimoji="1" lang="ko-KR" altLang="en-US" smtClean="0"/>
              <a:t>도 금지</a:t>
            </a:r>
            <a:r>
              <a:rPr kumimoji="1" lang="ja-JP" altLang="en-US" smtClean="0"/>
              <a:t>（</a:t>
            </a:r>
            <a:r>
              <a:rPr kumimoji="1" lang="ko-KR" altLang="en-US" smtClean="0"/>
              <a:t>예</a:t>
            </a:r>
            <a:r>
              <a:rPr kumimoji="1" lang="en-US" altLang="ja-JP" smtClean="0"/>
              <a:t>:</a:t>
            </a:r>
            <a:r>
              <a:rPr kumimoji="1" lang="ja-JP" altLang="en-US" smtClean="0"/>
              <a:t> </a:t>
            </a:r>
            <a:r>
              <a:rPr kumimoji="1" lang="en-US" altLang="ja-JP" dirty="0" smtClean="0"/>
              <a:t>Sleep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Sort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mtClean="0"/>
              <a:t>값을 비교하여 </a:t>
            </a:r>
            <a:r>
              <a:rPr kumimoji="1" lang="en-US" altLang="ja-JP" smtClean="0"/>
              <a:t>Sleep</a:t>
            </a:r>
            <a:r>
              <a:rPr kumimoji="1" lang="ja-JP" altLang="en-US" smtClean="0"/>
              <a:t> </a:t>
            </a:r>
            <a:r>
              <a:rPr kumimoji="1" lang="ko-KR" altLang="en-US" smtClean="0"/>
              <a:t>하면 정렬 할 수 있다</a:t>
            </a:r>
            <a:r>
              <a:rPr kumimoji="1" lang="ja-JP" altLang="en-US" smtClean="0"/>
              <a:t>？</a:t>
            </a:r>
            <a:endParaRPr kumimoji="1" lang="en-US" altLang="ja-JP" dirty="0" smtClean="0"/>
          </a:p>
          <a:p>
            <a:pPr lvl="1"/>
            <a:r>
              <a:rPr kumimoji="1" lang="ko-KR" altLang="en-US" smtClean="0"/>
              <a:t>라는 이야기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02668" y="2802414"/>
            <a:ext cx="691727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ja-JP" sz="1600" kern="0" dirty="0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new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 </a:t>
            </a:r>
            <a:r>
              <a:rPr lang="en-US" altLang="ja-JP" sz="1600" kern="0" dirty="0">
                <a:solidFill>
                  <a:srgbClr val="2B91A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Thread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(_ =&gt; { </a:t>
            </a:r>
            <a:r>
              <a:rPr lang="en-US" altLang="ja-JP" sz="1600" kern="0" dirty="0" err="1">
                <a:solidFill>
                  <a:srgbClr val="2B91A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Thread</a:t>
            </a:r>
            <a:r>
              <a:rPr lang="en-US" altLang="ja-JP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.Sleep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(t); </a:t>
            </a:r>
            <a:r>
              <a:rPr lang="en-US" altLang="ja-JP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q.Enqueue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(x); }).Start</a:t>
            </a:r>
            <a:r>
              <a:rPr lang="en-US" altLang="ja-JP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();</a:t>
            </a:r>
            <a:endParaRPr lang="ja-JP" altLang="ja-JP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98719" y="5106670"/>
            <a:ext cx="5346335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ja-JP" sz="1600" kern="0" dirty="0" err="1" smtClean="0">
                <a:solidFill>
                  <a:srgbClr val="2B91A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Task</a:t>
            </a:r>
            <a:r>
              <a:rPr lang="en-US" altLang="ja-JP" sz="160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.Delay</a:t>
            </a:r>
            <a:r>
              <a:rPr lang="en-US" altLang="ja-JP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(t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).</a:t>
            </a:r>
            <a:r>
              <a:rPr lang="en-US" altLang="ja-JP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ContinueWith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(_ =&gt; </a:t>
            </a:r>
            <a:r>
              <a:rPr lang="en-US" altLang="ja-JP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q.Enqueue</a:t>
            </a:r>
            <a:r>
              <a:rPr lang="en-US" altLang="ja-JP" sz="1600" kern="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(x));</a:t>
            </a:r>
            <a:endParaRPr lang="ja-JP" altLang="ja-JP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98719" y="2433082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accent6"/>
                </a:solidFill>
              </a:rPr>
              <a:t>×</a:t>
            </a:r>
            <a:r>
              <a:rPr kumimoji="1" lang="ko-KR" altLang="en-US" smtClean="0"/>
              <a:t>스레드를 생성해서</a:t>
            </a:r>
            <a:r>
              <a:rPr kumimoji="1" lang="ja-JP" altLang="en-US" smtClean="0"/>
              <a:t> </a:t>
            </a:r>
            <a:r>
              <a:rPr kumimoji="1" lang="en-US" altLang="ja-JP" smtClean="0"/>
              <a:t>Sleep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98719" y="4737338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chemeClr val="accent2"/>
                </a:solidFill>
              </a:rPr>
              <a:t>○</a:t>
            </a:r>
            <a:r>
              <a:rPr kumimoji="1" lang="ko-KR" altLang="en-US" smtClean="0"/>
              <a:t>타이머 이용</a:t>
            </a:r>
            <a:r>
              <a:rPr kumimoji="1" lang="en-US" altLang="ja-JP" smtClean="0"/>
              <a:t>+</a:t>
            </a:r>
            <a:r>
              <a:rPr kumimoji="1" lang="ko-KR" altLang="en-US" smtClean="0"/>
              <a:t>콜백</a:t>
            </a:r>
            <a:endParaRPr kumimoji="1" lang="ja-JP" altLang="en-US" dirty="0"/>
          </a:p>
        </p:txBody>
      </p:sp>
      <p:sp>
        <p:nvSpPr>
          <p:cNvPr id="8" name="四角形吹き出し 7"/>
          <p:cNvSpPr/>
          <p:nvPr/>
        </p:nvSpPr>
        <p:spPr>
          <a:xfrm>
            <a:off x="4499992" y="3284984"/>
            <a:ext cx="3600400" cy="732274"/>
          </a:xfrm>
          <a:prstGeom prst="wedgeRectCallout">
            <a:avLst>
              <a:gd name="adj1" fmla="val -33532"/>
              <a:gd name="adj2" fmla="val -7198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2000" smtClean="0"/>
              <a:t>여러 요소의 스레드 생성  </a:t>
            </a:r>
            <a:endParaRPr kumimoji="1" lang="en-US" altLang="ko-KR" sz="2000" smtClean="0"/>
          </a:p>
          <a:p>
            <a:pPr algn="ctr"/>
            <a:r>
              <a:rPr kumimoji="1" lang="ko-KR" altLang="en-US" sz="2000" smtClean="0"/>
              <a:t>요소수</a:t>
            </a:r>
            <a:r>
              <a:rPr kumimoji="1" lang="en-US" altLang="ja-JP" sz="2000" smtClean="0"/>
              <a:t>×1MB</a:t>
            </a:r>
            <a:r>
              <a:rPr kumimoji="1" lang="ko-KR" altLang="en-US" sz="2000" smtClean="0"/>
              <a:t>스택 확보</a:t>
            </a:r>
            <a:endParaRPr kumimoji="1" lang="ja-JP" altLang="en-US" sz="20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03178" y="4038744"/>
            <a:ext cx="4237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smtClean="0"/>
              <a:t>기본 설정과</a:t>
            </a:r>
            <a:r>
              <a:rPr kumimoji="1" lang="en-US" altLang="ko-KR" sz="1400" smtClean="0"/>
              <a:t>, </a:t>
            </a:r>
            <a:r>
              <a:rPr kumimoji="1" lang="ko-KR" altLang="en-US" sz="1400" smtClean="0"/>
              <a:t>스레드 </a:t>
            </a:r>
            <a:r>
              <a:rPr kumimoji="1" lang="en-US" altLang="ko-KR" sz="1400" smtClean="0"/>
              <a:t>1000</a:t>
            </a:r>
            <a:r>
              <a:rPr kumimoji="1" lang="ko-KR" altLang="en-US" sz="1400" smtClean="0"/>
              <a:t>개 정도로 </a:t>
            </a:r>
            <a:r>
              <a:rPr kumimoji="1" lang="en-US" altLang="ja-JP" sz="1400" smtClean="0"/>
              <a:t>Out</a:t>
            </a:r>
            <a:r>
              <a:rPr kumimoji="1" lang="ja-JP" altLang="en-US" sz="1400" smtClean="0"/>
              <a:t> </a:t>
            </a:r>
            <a:r>
              <a:rPr kumimoji="1" lang="en-US" altLang="ja-JP" sz="1400" dirty="0" smtClean="0"/>
              <a:t>of Memory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94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640" y="624110"/>
            <a:ext cx="8208912" cy="644650"/>
          </a:xfrm>
        </p:spPr>
        <p:txBody>
          <a:bodyPr/>
          <a:lstStyle/>
          <a:p>
            <a:r>
              <a:rPr kumimoji="1" lang="ko-KR" altLang="en-US" smtClean="0"/>
              <a:t>안되는 것은 처음부터 제공하지 않는다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Windows</a:t>
            </a:r>
            <a:r>
              <a:rPr kumimoji="1" lang="ja-JP" altLang="en-US" smtClean="0"/>
              <a:t> </a:t>
            </a:r>
            <a:r>
              <a:rPr kumimoji="1" lang="en-US" altLang="ja-JP" smtClean="0"/>
              <a:t>8</a:t>
            </a:r>
            <a:r>
              <a:rPr kumimoji="1" lang="ja-JP" altLang="en-US" smtClean="0"/>
              <a:t> </a:t>
            </a:r>
            <a:r>
              <a:rPr kumimoji="1" lang="ko-KR" altLang="en-US" smtClean="0"/>
              <a:t>세대의 </a:t>
            </a:r>
            <a:r>
              <a:rPr kumimoji="1" lang="en-US" altLang="ja-JP" smtClean="0"/>
              <a:t>API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pPr lvl="1"/>
            <a:r>
              <a:rPr kumimoji="1" lang="en-US" altLang="ja-JP" dirty="0" err="1" smtClean="0"/>
              <a:t>WinRT</a:t>
            </a:r>
            <a:endParaRPr kumimoji="1" lang="en-US" altLang="ja-JP" dirty="0" smtClean="0"/>
          </a:p>
          <a:p>
            <a:pPr lvl="2"/>
            <a:r>
              <a:rPr lang="ko-KR" altLang="en-US" smtClean="0"/>
              <a:t>파일 조작</a:t>
            </a:r>
            <a:r>
              <a:rPr lang="ja-JP" altLang="en-US" smtClean="0"/>
              <a:t>、</a:t>
            </a:r>
            <a:r>
              <a:rPr lang="ko-KR" altLang="en-US" smtClean="0"/>
              <a:t>네트워크</a:t>
            </a:r>
            <a:r>
              <a:rPr lang="ja-JP" altLang="en-US" smtClean="0"/>
              <a:t>、</a:t>
            </a:r>
            <a:r>
              <a:rPr lang="ko-KR" altLang="en-US" smtClean="0"/>
              <a:t>그래픽</a:t>
            </a:r>
            <a:endParaRPr lang="en-US" altLang="ja-JP" dirty="0" smtClean="0"/>
          </a:p>
          <a:p>
            <a:pPr lvl="2"/>
            <a:r>
              <a:rPr lang="ko-KR" altLang="en-US" smtClean="0"/>
              <a:t>런쳐</a:t>
            </a:r>
            <a:r>
              <a:rPr lang="en-US" altLang="ko-KR" smtClean="0"/>
              <a:t>, </a:t>
            </a:r>
            <a:r>
              <a:rPr lang="ko-KR" altLang="en-US" smtClean="0"/>
              <a:t>다이얼로그 표시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.</a:t>
            </a:r>
            <a:r>
              <a:rPr kumimoji="1" lang="en-US" altLang="ja-JP" smtClean="0"/>
              <a:t>NET</a:t>
            </a:r>
            <a:r>
              <a:rPr kumimoji="1" lang="ja-JP" altLang="en-US" smtClean="0"/>
              <a:t> </a:t>
            </a:r>
            <a:r>
              <a:rPr kumimoji="1" lang="en-US" altLang="ja-JP" smtClean="0"/>
              <a:t>4.5</a:t>
            </a:r>
            <a:r>
              <a:rPr kumimoji="1" lang="ko-KR" altLang="en-US" smtClean="0"/>
              <a:t>에서 추가된 클래스</a:t>
            </a:r>
            <a:endParaRPr kumimoji="1" lang="en-US" altLang="ja-JP" dirty="0" smtClean="0"/>
          </a:p>
          <a:p>
            <a:pPr lvl="2"/>
            <a:r>
              <a:rPr kumimoji="1" lang="en-US" altLang="ja-JP" smtClean="0"/>
              <a:t>HttpClient</a:t>
            </a:r>
            <a:r>
              <a:rPr kumimoji="1" lang="ja-JP" altLang="en-US" smtClean="0"/>
              <a:t> </a:t>
            </a:r>
            <a:r>
              <a:rPr kumimoji="1" lang="ko-KR" altLang="en-US" smtClean="0"/>
              <a:t>등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.NET for </a:t>
            </a:r>
            <a:r>
              <a:rPr kumimoji="1" lang="en-US" altLang="ja-JP" smtClean="0"/>
              <a:t>Windows </a:t>
            </a:r>
            <a:r>
              <a:rPr kumimoji="1" lang="ko-KR" altLang="en-US" smtClean="0"/>
              <a:t>스토어 앱</a:t>
            </a:r>
            <a:endParaRPr kumimoji="1" lang="en-US" altLang="ja-JP" dirty="0" smtClean="0"/>
          </a:p>
          <a:p>
            <a:pPr lvl="2"/>
            <a:r>
              <a:rPr kumimoji="1" lang="ko-KR" altLang="en-US" smtClean="0"/>
              <a:t>동기</a:t>
            </a:r>
            <a:r>
              <a:rPr kumimoji="1" lang="en-US" altLang="ja-JP" smtClean="0"/>
              <a:t>I/O</a:t>
            </a:r>
            <a:r>
              <a:rPr kumimoji="1" lang="ja-JP" altLang="en-US" smtClean="0"/>
              <a:t> </a:t>
            </a:r>
            <a:r>
              <a:rPr kumimoji="1" lang="en-US" altLang="ja-JP" smtClean="0"/>
              <a:t>API</a:t>
            </a:r>
            <a:r>
              <a:rPr kumimoji="1" lang="ko-KR" altLang="en-US" smtClean="0"/>
              <a:t>나 </a:t>
            </a:r>
            <a:r>
              <a:rPr kumimoji="1" lang="en-US" altLang="ja-JP" smtClean="0"/>
              <a:t>Thread</a:t>
            </a:r>
            <a:r>
              <a:rPr lang="ko-KR" altLang="en-US"/>
              <a:t> </a:t>
            </a:r>
            <a:r>
              <a:rPr lang="ko-KR" altLang="en-US" smtClean="0"/>
              <a:t>클래스 삭제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07704" y="1949931"/>
            <a:ext cx="5875326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smtClean="0"/>
              <a:t>50</a:t>
            </a:r>
            <a:r>
              <a:rPr kumimoji="1" lang="ko-KR" altLang="en-US" sz="2400" smtClean="0"/>
              <a:t>밀리 초 이상 걸릴 가능성이 있는 </a:t>
            </a:r>
            <a:r>
              <a:rPr kumimoji="1" lang="en-US" altLang="ja-JP" sz="2400" smtClean="0"/>
              <a:t>API</a:t>
            </a:r>
            <a:r>
              <a:rPr kumimoji="1" lang="ko-KR" altLang="en-US" sz="2400" smtClean="0"/>
              <a:t>는 </a:t>
            </a:r>
            <a:endParaRPr kumimoji="1" lang="en-US" altLang="ko-KR" sz="2400" smtClean="0"/>
          </a:p>
          <a:p>
            <a:r>
              <a:rPr kumimoji="1" lang="ko-KR" altLang="en-US" sz="2400" smtClean="0"/>
              <a:t>비동기 </a:t>
            </a:r>
            <a:r>
              <a:rPr kumimoji="1" lang="en-US" altLang="ja-JP" sz="2400" smtClean="0"/>
              <a:t>API</a:t>
            </a:r>
            <a:r>
              <a:rPr kumimoji="1" lang="ko-KR" altLang="en-US" sz="2400" smtClean="0"/>
              <a:t>만을 제공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353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비동기 인프라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스레드</a:t>
            </a:r>
            <a:endParaRPr kumimoji="1" lang="en-US" altLang="ja-JP" dirty="0" smtClean="0"/>
          </a:p>
          <a:p>
            <a:r>
              <a:rPr kumimoji="1"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스레드 풀</a:t>
            </a:r>
            <a:endParaRPr kumimoji="1"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mtClean="0"/>
              <a:t>I/O </a:t>
            </a:r>
            <a:r>
              <a:rPr kumimoji="1" lang="ko-KR" altLang="en-US" smtClean="0"/>
              <a:t>완료포트</a:t>
            </a:r>
            <a:endParaRPr kumimoji="1" lang="en-US" altLang="ja-JP" dirty="0" smtClean="0"/>
          </a:p>
          <a:p>
            <a:r>
              <a:rPr kumimoji="1" lang="en-US" altLang="ja-JP" smtClean="0">
                <a:solidFill>
                  <a:srgbClr val="FF0000"/>
                </a:solidFill>
              </a:rPr>
              <a:t>UI</a:t>
            </a:r>
            <a:r>
              <a:rPr kumimoji="1" lang="ja-JP" altLang="en-US" smtClean="0">
                <a:solidFill>
                  <a:srgbClr val="FF0000"/>
                </a:solidFill>
              </a:rPr>
              <a:t> </a:t>
            </a:r>
            <a:r>
              <a:rPr kumimoji="1" lang="ko-KR" altLang="en-US" smtClean="0">
                <a:solidFill>
                  <a:srgbClr val="FF0000"/>
                </a:solidFill>
              </a:rPr>
              <a:t>스레드와 동기 컨텍스</a:t>
            </a:r>
            <a:r>
              <a:rPr kumimoji="1" lang="ko-KR" altLang="en-US" smtClean="0"/>
              <a:t>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655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싱글 스레드 필견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mtClean="0"/>
              <a:t>스레드 안전 코드는 고 비용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ko-KR" altLang="en-US" smtClean="0"/>
              <a:t>단일 스레드 동작을 전제로</a:t>
            </a:r>
            <a:endParaRPr kumimoji="1" lang="en-US" altLang="ja-JP" dirty="0" smtClean="0"/>
          </a:p>
          <a:p>
            <a:pPr lvl="1"/>
            <a:r>
              <a:rPr kumimoji="1" lang="ko-KR" altLang="en-US" smtClean="0"/>
              <a:t>예는 </a:t>
            </a:r>
            <a:r>
              <a:rPr kumimoji="1" lang="en-US" altLang="ja-JP" smtClean="0"/>
              <a:t>GUI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C</a:t>
            </a:r>
            <a:r>
              <a:rPr kumimoji="1" lang="en-US" altLang="ja-JP" smtClean="0"/>
              <a:t>#/.NET</a:t>
            </a:r>
            <a:r>
              <a:rPr lang="ko-KR" altLang="en-US" smtClean="0"/>
              <a:t>에 한정 없이 대부분 </a:t>
            </a:r>
            <a:r>
              <a:rPr kumimoji="1" lang="en-US" altLang="ja-JP" smtClean="0"/>
              <a:t>GUI </a:t>
            </a:r>
            <a:r>
              <a:rPr kumimoji="1" lang="ko-KR" altLang="en-US" smtClean="0"/>
              <a:t>프레임워크는 싱글 스레드 동작</a:t>
            </a:r>
            <a:endParaRPr kumimoji="1" lang="en-US" altLang="ja-JP" dirty="0" smtClean="0"/>
          </a:p>
          <a:p>
            <a:pPr lvl="2"/>
            <a:r>
              <a:rPr kumimoji="1" lang="ko-KR" altLang="en-US" smtClean="0"/>
              <a:t>낮은 레이어 </a:t>
            </a:r>
            <a:r>
              <a:rPr kumimoji="1" lang="en-US" altLang="ja-JP" smtClean="0"/>
              <a:t>API</a:t>
            </a:r>
            <a:r>
              <a:rPr kumimoji="1" lang="ja-JP" altLang="en-US" smtClean="0"/>
              <a:t>（</a:t>
            </a:r>
            <a:r>
              <a:rPr kumimoji="1" lang="en-US" altLang="ja-JP" smtClean="0"/>
              <a:t>DirectX</a:t>
            </a:r>
            <a:r>
              <a:rPr kumimoji="1" lang="ko-KR" altLang="en-US" smtClean="0"/>
              <a:t>나 </a:t>
            </a:r>
            <a:r>
              <a:rPr kumimoji="1" lang="en-US" altLang="ja-JP" smtClean="0"/>
              <a:t>OpenGL</a:t>
            </a:r>
            <a:r>
              <a:rPr kumimoji="1" lang="ja-JP" altLang="en-US" smtClean="0"/>
              <a:t>）</a:t>
            </a:r>
            <a:r>
              <a:rPr kumimoji="1" lang="ko-KR" altLang="en-US" smtClean="0"/>
              <a:t>도 하나의 스레드에서만 취급한다</a:t>
            </a:r>
            <a:endParaRPr kumimoji="1" lang="en-US" altLang="ja-JP" dirty="0" smtClean="0"/>
          </a:p>
        </p:txBody>
      </p:sp>
      <p:sp>
        <p:nvSpPr>
          <p:cNvPr id="7" name="下矢印 6"/>
          <p:cNvSpPr/>
          <p:nvPr/>
        </p:nvSpPr>
        <p:spPr>
          <a:xfrm>
            <a:off x="1835696" y="1988840"/>
            <a:ext cx="432048" cy="432048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1298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예</a:t>
            </a:r>
            <a:r>
              <a:rPr kumimoji="1" lang="en-US" altLang="ja-JP" smtClean="0"/>
              <a:t>:</a:t>
            </a:r>
            <a:r>
              <a:rPr kumimoji="1" lang="ja-JP" altLang="en-US" smtClean="0"/>
              <a:t> </a:t>
            </a:r>
            <a:r>
              <a:rPr kumimoji="1" lang="en-US" altLang="ja-JP" smtClean="0"/>
              <a:t>UI</a:t>
            </a:r>
            <a:r>
              <a:rPr kumimoji="1" lang="ja-JP" altLang="en-US" smtClean="0"/>
              <a:t> </a:t>
            </a:r>
            <a:r>
              <a:rPr lang="ko-KR" altLang="en-US" smtClean="0"/>
              <a:t>스레</a:t>
            </a:r>
            <a:r>
              <a:rPr lang="ko-KR" altLang="en-US"/>
              <a:t>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GUI</a:t>
            </a:r>
            <a:r>
              <a:rPr kumimoji="1" lang="ko-KR" altLang="en-US" smtClean="0"/>
              <a:t>는 단일 스레드 동작</a:t>
            </a:r>
            <a:r>
              <a:rPr kumimoji="1" lang="ja-JP" altLang="en-US" smtClean="0"/>
              <a:t>（</a:t>
            </a:r>
            <a:r>
              <a:rPr kumimoji="1" lang="en-US" altLang="ja-JP" smtClean="0"/>
              <a:t>UI</a:t>
            </a:r>
            <a:r>
              <a:rPr kumimoji="1" lang="ja-JP" altLang="en-US" smtClean="0"/>
              <a:t> </a:t>
            </a:r>
            <a:r>
              <a:rPr kumimoji="1" lang="ko-KR" altLang="en-US" smtClean="0"/>
              <a:t>스레드</a:t>
            </a:r>
            <a:r>
              <a:rPr kumimoji="1" lang="ja-JP" altLang="en-US" smtClean="0"/>
              <a:t>）</a:t>
            </a:r>
            <a:endParaRPr kumimoji="1" lang="en-US" altLang="ja-JP" dirty="0" smtClean="0"/>
          </a:p>
          <a:p>
            <a:pPr lvl="1"/>
            <a:r>
              <a:rPr kumimoji="1" lang="ko-KR" altLang="en-US" smtClean="0"/>
              <a:t>유저로 부터 입력을 받는다</a:t>
            </a:r>
            <a:endParaRPr kumimoji="1" lang="en-US" altLang="ja-JP" dirty="0" smtClean="0"/>
          </a:p>
          <a:p>
            <a:pPr lvl="1"/>
            <a:r>
              <a:rPr kumimoji="1" lang="ko-KR" altLang="en-US" smtClean="0"/>
              <a:t>화면 갱신</a:t>
            </a:r>
            <a:endParaRPr kumimoji="1" lang="en-US" altLang="ja-JP" dirty="0" smtClean="0"/>
          </a:p>
        </p:txBody>
      </p:sp>
      <p:cxnSp>
        <p:nvCxnSpPr>
          <p:cNvPr id="4" name="直線コネクタ 3"/>
          <p:cNvCxnSpPr/>
          <p:nvPr/>
        </p:nvCxnSpPr>
        <p:spPr>
          <a:xfrm>
            <a:off x="3135523" y="3413956"/>
            <a:ext cx="0" cy="167122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3059832" y="3573016"/>
            <a:ext cx="147699" cy="3774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83768" y="306896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UI</a:t>
            </a:r>
            <a:r>
              <a:rPr kumimoji="1" lang="ja-JP" altLang="en-US" smtClean="0"/>
              <a:t> </a:t>
            </a:r>
            <a:r>
              <a:rPr kumimoji="1" lang="ko-KR" altLang="en-US" smtClean="0"/>
              <a:t>스레드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2455047" y="3573016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1437622" y="3311406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smtClean="0"/>
              <a:t>유저 입력</a:t>
            </a:r>
            <a:endParaRPr kumimoji="1" lang="ja-JP" alt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3059832" y="4140391"/>
            <a:ext cx="147699" cy="8727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2455047" y="4140391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2455047" y="4725144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乗算記号 14"/>
          <p:cNvSpPr/>
          <p:nvPr/>
        </p:nvSpPr>
        <p:spPr>
          <a:xfrm>
            <a:off x="2520699" y="4576783"/>
            <a:ext cx="305765" cy="305765"/>
          </a:xfrm>
          <a:prstGeom prst="mathMultiply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4279360" y="3573016"/>
            <a:ext cx="1082175" cy="774711"/>
            <a:chOff x="1294637" y="1727128"/>
            <a:chExt cx="613068" cy="438885"/>
          </a:xfrm>
        </p:grpSpPr>
        <p:grpSp>
          <p:nvGrpSpPr>
            <p:cNvPr id="17" name="グループ化 16"/>
            <p:cNvGrpSpPr/>
            <p:nvPr/>
          </p:nvGrpSpPr>
          <p:grpSpPr>
            <a:xfrm>
              <a:off x="1294637" y="1727128"/>
              <a:ext cx="613068" cy="438885"/>
              <a:chOff x="251520" y="3314198"/>
              <a:chExt cx="720080" cy="515492"/>
            </a:xfrm>
          </p:grpSpPr>
          <p:sp>
            <p:nvSpPr>
              <p:cNvPr id="19" name="角丸四角形 18"/>
              <p:cNvSpPr/>
              <p:nvPr/>
            </p:nvSpPr>
            <p:spPr>
              <a:xfrm>
                <a:off x="251520" y="3314198"/>
                <a:ext cx="720080" cy="515492"/>
              </a:xfrm>
              <a:prstGeom prst="roundRect">
                <a:avLst>
                  <a:gd name="adj" fmla="val 7523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289228" y="3441094"/>
                <a:ext cx="651600" cy="360000"/>
              </a:xfrm>
              <a:prstGeom prst="rect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" name="角丸四角形 17"/>
            <p:cNvSpPr/>
            <p:nvPr/>
          </p:nvSpPr>
          <p:spPr>
            <a:xfrm>
              <a:off x="1403648" y="1916832"/>
              <a:ext cx="416513" cy="172356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2000">
                  <a:srgbClr val="E8E8E8"/>
                </a:gs>
                <a:gs pos="57000">
                  <a:srgbClr val="C9C9C9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 smtClean="0">
                  <a:solidFill>
                    <a:schemeClr val="tx1"/>
                  </a:solidFill>
                </a:rPr>
                <a:t>OK</a:t>
              </a:r>
            </a:p>
          </p:txBody>
        </p:sp>
      </p:grpSp>
      <p:sp>
        <p:nvSpPr>
          <p:cNvPr id="21" name="テキスト ボックス 20"/>
          <p:cNvSpPr txBox="1"/>
          <p:nvPr/>
        </p:nvSpPr>
        <p:spPr>
          <a:xfrm>
            <a:off x="4189505" y="325102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smtClean="0"/>
              <a:t>그래픽</a:t>
            </a:r>
            <a:endParaRPr kumimoji="1" lang="ja-JP" altLang="en-US" sz="1400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3235312" y="3948259"/>
            <a:ext cx="954193" cy="2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3395875" y="36737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smtClean="0"/>
              <a:t>갱신</a:t>
            </a:r>
            <a:endParaRPr kumimoji="1" lang="ja-JP" altLang="en-US" sz="1400" dirty="0"/>
          </a:p>
        </p:txBody>
      </p:sp>
      <p:cxnSp>
        <p:nvCxnSpPr>
          <p:cNvPr id="25" name="直線コネクタ 24"/>
          <p:cNvCxnSpPr/>
          <p:nvPr/>
        </p:nvCxnSpPr>
        <p:spPr>
          <a:xfrm>
            <a:off x="6444208" y="3413956"/>
            <a:ext cx="0" cy="167122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6368517" y="3573016"/>
            <a:ext cx="147699" cy="3774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666636" y="3068960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다른 스레드</a:t>
            </a:r>
            <a:endParaRPr kumimoji="1" lang="ja-JP" altLang="en-US" dirty="0"/>
          </a:p>
        </p:txBody>
      </p:sp>
      <p:cxnSp>
        <p:nvCxnSpPr>
          <p:cNvPr id="28" name="直線矢印コネクタ 27"/>
          <p:cNvCxnSpPr/>
          <p:nvPr/>
        </p:nvCxnSpPr>
        <p:spPr>
          <a:xfrm flipH="1">
            <a:off x="5418205" y="3952616"/>
            <a:ext cx="949569" cy="8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乗算記号 30"/>
          <p:cNvSpPr/>
          <p:nvPr/>
        </p:nvSpPr>
        <p:spPr>
          <a:xfrm>
            <a:off x="5826849" y="3804124"/>
            <a:ext cx="305765" cy="305765"/>
          </a:xfrm>
          <a:prstGeom prst="mathMultiply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32" name="四角形吹き出し 31"/>
          <p:cNvSpPr/>
          <p:nvPr/>
        </p:nvSpPr>
        <p:spPr>
          <a:xfrm>
            <a:off x="1560833" y="5144618"/>
            <a:ext cx="1278800" cy="682022"/>
          </a:xfrm>
          <a:prstGeom prst="wedgeRectCallout">
            <a:avLst>
              <a:gd name="adj1" fmla="val 29294"/>
              <a:gd name="adj2" fmla="val -8401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2000" smtClean="0"/>
              <a:t>처리 중은 응답 불가</a:t>
            </a:r>
            <a:endParaRPr kumimoji="1" lang="ja-JP" altLang="en-US" sz="2000" dirty="0" smtClean="0"/>
          </a:p>
        </p:txBody>
      </p:sp>
      <p:sp>
        <p:nvSpPr>
          <p:cNvPr id="33" name="四角形吹き出し 32"/>
          <p:cNvSpPr/>
          <p:nvPr/>
        </p:nvSpPr>
        <p:spPr>
          <a:xfrm>
            <a:off x="4501148" y="5098531"/>
            <a:ext cx="2222970" cy="682022"/>
          </a:xfrm>
          <a:prstGeom prst="wedgeRectCallout">
            <a:avLst>
              <a:gd name="adj1" fmla="val 17420"/>
              <a:gd name="adj2" fmla="val -1835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2000" smtClean="0"/>
              <a:t>다른 스레드에서 갱신 불가</a:t>
            </a:r>
            <a:endParaRPr kumimoji="1"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6712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모순</a:t>
            </a:r>
            <a:endParaRPr kumimoji="1" lang="ja-JP" altLang="en-US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2605225209"/>
              </p:ext>
            </p:extLst>
          </p:nvPr>
        </p:nvGraphicFramePr>
        <p:xfrm>
          <a:off x="1524000" y="2348880"/>
          <a:ext cx="6096000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四角形吹き出し 5"/>
          <p:cNvSpPr/>
          <p:nvPr/>
        </p:nvSpPr>
        <p:spPr>
          <a:xfrm>
            <a:off x="4355976" y="1556792"/>
            <a:ext cx="2952328" cy="504056"/>
          </a:xfrm>
          <a:prstGeom prst="wedgeRectCallout">
            <a:avLst>
              <a:gd name="adj1" fmla="val 1518"/>
              <a:gd name="adj2" fmla="val 9990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2000" smtClean="0"/>
              <a:t>싱글 스레드 채용</a:t>
            </a:r>
            <a:endParaRPr kumimoji="1" lang="ja-JP" altLang="en-US" sz="2000" dirty="0" smtClean="0"/>
          </a:p>
        </p:txBody>
      </p:sp>
      <p:sp>
        <p:nvSpPr>
          <p:cNvPr id="7" name="四角形吹き出し 6"/>
          <p:cNvSpPr/>
          <p:nvPr/>
        </p:nvSpPr>
        <p:spPr>
          <a:xfrm>
            <a:off x="1907704" y="5229200"/>
            <a:ext cx="2952328" cy="504056"/>
          </a:xfrm>
          <a:prstGeom prst="wedgeRectCallout">
            <a:avLst>
              <a:gd name="adj1" fmla="val -3272"/>
              <a:gd name="adj2" fmla="val -10768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2000" smtClean="0"/>
              <a:t>멀티 스레드 채용</a:t>
            </a:r>
            <a:endParaRPr kumimoji="1" lang="ja-JP" altLang="en-US" sz="2000" dirty="0" smtClean="0"/>
          </a:p>
        </p:txBody>
      </p:sp>
      <p:grpSp>
        <p:nvGrpSpPr>
          <p:cNvPr id="8" name="グループ化 7"/>
          <p:cNvGrpSpPr/>
          <p:nvPr/>
        </p:nvGrpSpPr>
        <p:grpSpPr>
          <a:xfrm>
            <a:off x="4201670" y="3429000"/>
            <a:ext cx="679830" cy="486679"/>
            <a:chOff x="1294637" y="1727128"/>
            <a:chExt cx="613068" cy="438885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1294637" y="1727128"/>
              <a:ext cx="613068" cy="438885"/>
              <a:chOff x="251520" y="3314198"/>
              <a:chExt cx="720080" cy="515492"/>
            </a:xfrm>
          </p:grpSpPr>
          <p:sp>
            <p:nvSpPr>
              <p:cNvPr id="11" name="角丸四角形 10"/>
              <p:cNvSpPr/>
              <p:nvPr/>
            </p:nvSpPr>
            <p:spPr>
              <a:xfrm>
                <a:off x="251520" y="3314198"/>
                <a:ext cx="720080" cy="515492"/>
              </a:xfrm>
              <a:prstGeom prst="roundRect">
                <a:avLst>
                  <a:gd name="adj" fmla="val 7523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289228" y="3441094"/>
                <a:ext cx="651600" cy="360000"/>
              </a:xfrm>
              <a:prstGeom prst="rect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" name="角丸四角形 9"/>
            <p:cNvSpPr/>
            <p:nvPr/>
          </p:nvSpPr>
          <p:spPr>
            <a:xfrm>
              <a:off x="1403648" y="1916832"/>
              <a:ext cx="416513" cy="172356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2000">
                  <a:srgbClr val="E8E8E8"/>
                </a:gs>
                <a:gs pos="57000">
                  <a:srgbClr val="C9C9C9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 smtClean="0">
                  <a:solidFill>
                    <a:schemeClr val="tx1"/>
                  </a:solidFill>
                </a:rPr>
                <a:t>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372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해결책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ko-KR" altLang="en-US" smtClean="0"/>
              <a:t>스레드 풀에서 무거운 처리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mtClean="0"/>
              <a:t>UI</a:t>
            </a:r>
            <a:r>
              <a:rPr kumimoji="1" lang="ja-JP" altLang="en-US" smtClean="0"/>
              <a:t> </a:t>
            </a:r>
            <a:r>
              <a:rPr kumimoji="1" lang="ko-KR" altLang="en-US" smtClean="0"/>
              <a:t>스레드에 처리를 돌아와서</a:t>
            </a:r>
            <a:r>
              <a:rPr kumimoji="1" lang="ja-JP" altLang="en-US" smtClean="0"/>
              <a:t> </a:t>
            </a:r>
            <a:r>
              <a:rPr kumimoji="1" lang="en-US" altLang="ja-JP" smtClean="0"/>
              <a:t>UI</a:t>
            </a:r>
            <a:r>
              <a:rPr kumimoji="1" lang="ja-JP" altLang="en-US" smtClean="0"/>
              <a:t> </a:t>
            </a:r>
            <a:r>
              <a:rPr kumimoji="1" lang="ko-KR" altLang="en-US" smtClean="0"/>
              <a:t>갱신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135523" y="2880245"/>
            <a:ext cx="0" cy="210490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3059832" y="3039306"/>
            <a:ext cx="147699" cy="2102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83768" y="253524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UI</a:t>
            </a:r>
            <a:r>
              <a:rPr kumimoji="1" lang="ja-JP" altLang="en-US" smtClean="0"/>
              <a:t> </a:t>
            </a:r>
            <a:r>
              <a:rPr kumimoji="1" lang="ko-KR" altLang="en-US" smtClean="0"/>
              <a:t>스레드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2455047" y="3039305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3059832" y="4191433"/>
            <a:ext cx="147699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4279360" y="4374302"/>
            <a:ext cx="1082175" cy="774711"/>
            <a:chOff x="1294637" y="1727128"/>
            <a:chExt cx="613068" cy="4388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1294637" y="1727128"/>
              <a:ext cx="613068" cy="438885"/>
              <a:chOff x="251520" y="3314198"/>
              <a:chExt cx="720080" cy="515492"/>
            </a:xfrm>
          </p:grpSpPr>
          <p:sp>
            <p:nvSpPr>
              <p:cNvPr id="17" name="角丸四角形 16"/>
              <p:cNvSpPr/>
              <p:nvPr/>
            </p:nvSpPr>
            <p:spPr>
              <a:xfrm>
                <a:off x="251520" y="3314198"/>
                <a:ext cx="720080" cy="515492"/>
              </a:xfrm>
              <a:prstGeom prst="roundRect">
                <a:avLst>
                  <a:gd name="adj" fmla="val 7523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289228" y="3441094"/>
                <a:ext cx="651600" cy="360000"/>
              </a:xfrm>
              <a:prstGeom prst="rect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" name="角丸四角形 15"/>
            <p:cNvSpPr/>
            <p:nvPr/>
          </p:nvSpPr>
          <p:spPr>
            <a:xfrm>
              <a:off x="1403648" y="1916832"/>
              <a:ext cx="416513" cy="172356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2000">
                  <a:srgbClr val="E8E8E8"/>
                </a:gs>
                <a:gs pos="57000">
                  <a:srgbClr val="C9C9C9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 smtClean="0">
                  <a:solidFill>
                    <a:schemeClr val="tx1"/>
                  </a:solidFill>
                </a:rPr>
                <a:t>OK</a:t>
              </a:r>
            </a:p>
          </p:txBody>
        </p:sp>
      </p:grpSp>
      <p:cxnSp>
        <p:nvCxnSpPr>
          <p:cNvPr id="20" name="直線矢印コネクタ 19"/>
          <p:cNvCxnSpPr/>
          <p:nvPr/>
        </p:nvCxnSpPr>
        <p:spPr>
          <a:xfrm>
            <a:off x="3235312" y="3255329"/>
            <a:ext cx="3132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3365011" y="44668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smtClean="0"/>
              <a:t>갱신</a:t>
            </a:r>
            <a:endParaRPr kumimoji="1" lang="ja-JP" altLang="en-US" sz="1400" dirty="0"/>
          </a:p>
        </p:txBody>
      </p:sp>
      <p:cxnSp>
        <p:nvCxnSpPr>
          <p:cNvPr id="22" name="直線コネクタ 21"/>
          <p:cNvCxnSpPr/>
          <p:nvPr/>
        </p:nvCxnSpPr>
        <p:spPr>
          <a:xfrm>
            <a:off x="6444208" y="2880245"/>
            <a:ext cx="0" cy="167122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6367775" y="3249578"/>
            <a:ext cx="148442" cy="9418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666636" y="2535249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다른 스레드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/>
          <p:nvPr/>
        </p:nvCxnSpPr>
        <p:spPr>
          <a:xfrm flipH="1" flipV="1">
            <a:off x="3235312" y="4191433"/>
            <a:ext cx="3132463" cy="3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3235312" y="4479465"/>
            <a:ext cx="976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6568383" y="3561970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smtClean="0"/>
              <a:t>무거운 처리</a:t>
            </a:r>
            <a:endParaRPr kumimoji="1" lang="ja-JP" altLang="en-US" sz="14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455327" y="3862305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Dispatcher.Invoke</a:t>
            </a:r>
            <a:endParaRPr kumimoji="1" lang="ja-JP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275856" y="2922030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Task.Run</a:t>
            </a:r>
            <a:endParaRPr kumimoji="1" lang="ja-JP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239057" y="612119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30000" dirty="0" smtClean="0"/>
              <a:t>※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dispatcher</a:t>
            </a:r>
            <a:r>
              <a:rPr kumimoji="1" lang="en-US" altLang="ja-JP" smtClean="0"/>
              <a:t>:</a:t>
            </a:r>
            <a:r>
              <a:rPr kumimoji="1" lang="ja-JP" altLang="en-US" smtClean="0"/>
              <a:t> </a:t>
            </a:r>
            <a:r>
              <a:rPr kumimoji="1" lang="ko-KR" altLang="en-US" smtClean="0"/>
              <a:t>배송자</a:t>
            </a:r>
            <a:endParaRPr kumimoji="1" lang="ja-JP" altLang="en-US" dirty="0"/>
          </a:p>
        </p:txBody>
      </p:sp>
      <p:sp>
        <p:nvSpPr>
          <p:cNvPr id="42" name="四角形吹き出し 41"/>
          <p:cNvSpPr/>
          <p:nvPr/>
        </p:nvSpPr>
        <p:spPr>
          <a:xfrm>
            <a:off x="5666636" y="4843732"/>
            <a:ext cx="2577772" cy="720080"/>
          </a:xfrm>
          <a:prstGeom prst="wedgeRectCallout">
            <a:avLst>
              <a:gd name="adj1" fmla="val -38642"/>
              <a:gd name="adj2" fmla="val -15088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2000" smtClean="0"/>
              <a:t>돌아오는 역할을 맡는 것이 디스패쳐</a:t>
            </a:r>
            <a:r>
              <a:rPr kumimoji="1" lang="en-US" altLang="ja-JP" sz="2000" baseline="30000" smtClean="0"/>
              <a:t>※</a:t>
            </a:r>
            <a:endParaRPr kumimoji="1" lang="en-US" altLang="ja-JP" sz="20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137129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어젠다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mtClean="0"/>
              <a:t>비동기 처리의 뒤</a:t>
            </a:r>
            <a:endParaRPr kumimoji="1" lang="en-US" altLang="ja-JP" dirty="0" smtClean="0"/>
          </a:p>
          <a:p>
            <a:r>
              <a:rPr kumimoji="1" lang="ko-KR" altLang="en-US" smtClean="0"/>
              <a:t>여러 타입의 비동기 처리</a:t>
            </a:r>
            <a:endParaRPr kumimoji="1" lang="en-US" altLang="ja-JP" dirty="0" smtClean="0"/>
          </a:p>
          <a:p>
            <a:r>
              <a:rPr lang="en-US" altLang="ja-JP" dirty="0"/>
              <a:t>Windows 8/WinRT/.</a:t>
            </a:r>
            <a:r>
              <a:rPr lang="en-US" altLang="ja-JP"/>
              <a:t>NET </a:t>
            </a:r>
            <a:r>
              <a:rPr lang="en-US" altLang="ja-JP" smtClean="0"/>
              <a:t>4.5 </a:t>
            </a:r>
            <a:r>
              <a:rPr lang="ko-KR" altLang="en-US" smtClean="0"/>
              <a:t>시대의 비동기 처리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508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디스패쳐 이용 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WPF</a:t>
            </a:r>
            <a:r>
              <a:rPr kumimoji="1" lang="ko-KR" altLang="en-US" smtClean="0"/>
              <a:t>의 경우</a:t>
            </a:r>
            <a:r>
              <a:rPr kumimoji="1" lang="en-US" altLang="ja-JP" baseline="30000" smtClean="0"/>
              <a:t>※</a:t>
            </a:r>
            <a:endParaRPr kumimoji="1" lang="ja-JP" altLang="en-US" baseline="300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47664" y="1916832"/>
            <a:ext cx="4248472" cy="203132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.Run(() =&gt;</a:t>
            </a:r>
            <a:b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result = HeavyWork();</a:t>
            </a:r>
            <a:b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.Dispatcher.Invoke(() =&gt;</a:t>
            </a:r>
            <a:b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.List.ItemsSource = result;</a:t>
            </a:r>
            <a:b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});</a:t>
            </a:r>
            <a:b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kumimoji="0" lang="ja-JP" altLang="ja-JP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四角形吹き出し 7"/>
          <p:cNvSpPr/>
          <p:nvPr/>
        </p:nvSpPr>
        <p:spPr>
          <a:xfrm>
            <a:off x="2483768" y="4092173"/>
            <a:ext cx="4320480" cy="792088"/>
          </a:xfrm>
          <a:prstGeom prst="wedgeRectCallout">
            <a:avLst>
              <a:gd name="adj1" fmla="val -35015"/>
              <a:gd name="adj2" fmla="val -11720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kumimoji="1" lang="ko-KR" altLang="en-US" sz="2000" smtClean="0"/>
              <a:t>너무 의식하지 않고 싶은데</a:t>
            </a:r>
            <a:endParaRPr kumimoji="1" lang="en-US" altLang="ja-JP" sz="2000" dirty="0" smtClean="0"/>
          </a:p>
          <a:p>
            <a:pPr marL="263525" indent="-263525">
              <a:buFont typeface="Arial" panose="020B0604020202020204" pitchFamily="34" charset="0"/>
              <a:buChar char="•"/>
            </a:pPr>
            <a:r>
              <a:rPr kumimoji="1" lang="ko-KR" altLang="en-US" sz="2000" smtClean="0"/>
              <a:t>자동으로 해 주지 않나</a:t>
            </a:r>
            <a:r>
              <a:rPr kumimoji="1" lang="ja-JP" altLang="en-US" sz="2000" smtClean="0"/>
              <a:t>？</a:t>
            </a:r>
            <a:endParaRPr kumimoji="1"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9119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자동화 하기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처리 실행 장소에는 문맥이 있다</a:t>
            </a:r>
            <a:endParaRPr kumimoji="1" lang="en-US" altLang="ja-JP" dirty="0" smtClean="0"/>
          </a:p>
          <a:p>
            <a:pPr lvl="1"/>
            <a:r>
              <a:rPr kumimoji="1" lang="ko-KR" altLang="en-US" smtClean="0"/>
              <a:t>동기 컨택스트</a:t>
            </a:r>
            <a:r>
              <a:rPr kumimoji="1" lang="en-US" altLang="ja-JP" baseline="30000" smtClean="0"/>
              <a:t>※</a:t>
            </a:r>
            <a:r>
              <a:rPr kumimoji="1" lang="ko-KR" altLang="en-US" smtClean="0"/>
              <a:t>라고 부른다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kumimoji="1" lang="ko-KR" altLang="en-US" smtClean="0"/>
              <a:t>적절한 동기 컨택스트를 버리고 실행할 필요가 있다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28659"/>
              </p:ext>
            </p:extLst>
          </p:nvPr>
        </p:nvGraphicFramePr>
        <p:xfrm>
          <a:off x="1475656" y="2420888"/>
          <a:ext cx="6552728" cy="2804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15319"/>
                <a:gridCol w="4437409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ko-KR" altLang="en-US" sz="2000" smtClean="0"/>
                        <a:t>문맥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sz="2000" smtClean="0"/>
                        <a:t>요건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ko-KR" altLang="en-US" sz="2000" smtClean="0"/>
                        <a:t>스레드 풀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sz="2000" smtClean="0"/>
                        <a:t>어느 스레드에서 실행 해도 좋은 실행 효율을 최우선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GUI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smtClean="0"/>
                        <a:t>UI</a:t>
                      </a:r>
                      <a:r>
                        <a:rPr kumimoji="1" lang="ko-KR" altLang="en-US" sz="2000" baseline="0" smtClean="0"/>
                        <a:t> 갱신은 </a:t>
                      </a:r>
                      <a:r>
                        <a:rPr kumimoji="1" lang="en-US" altLang="ja-JP" sz="2000" smtClean="0"/>
                        <a:t>UI </a:t>
                      </a:r>
                      <a:r>
                        <a:rPr kumimoji="1" lang="ko-KR" altLang="en-US" sz="2000" smtClean="0"/>
                        <a:t>스레드 상에서만 실행 필요</a:t>
                      </a:r>
                      <a:r>
                        <a:rPr kumimoji="1" lang="ja-JP" altLang="en-US" sz="2000" smtClean="0"/>
                        <a:t>（</a:t>
                      </a:r>
                      <a:r>
                        <a:rPr kumimoji="1" lang="ko-KR" altLang="en-US" sz="2000" smtClean="0"/>
                        <a:t>디스패쳐 경유</a:t>
                      </a:r>
                      <a:r>
                        <a:rPr kumimoji="1" lang="ja-JP" altLang="en-US" sz="2000" smtClean="0"/>
                        <a:t>）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Web</a:t>
                      </a:r>
                      <a:r>
                        <a:rPr kumimoji="1" lang="ja-JP" altLang="en-US" sz="2000" dirty="0" smtClean="0"/>
                        <a:t> </a:t>
                      </a:r>
                      <a:r>
                        <a:rPr kumimoji="1" lang="en-US" altLang="ja-JP" sz="2000" dirty="0" smtClean="0"/>
                        <a:t>API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ko-KR" altLang="en-US" sz="2000" smtClean="0"/>
                        <a:t>어느 스레드에서 실행해도 좋지만 단</a:t>
                      </a:r>
                      <a:r>
                        <a:rPr kumimoji="1" lang="en-US" altLang="ko-KR" sz="2000" smtClean="0"/>
                        <a:t>, </a:t>
                      </a:r>
                      <a:r>
                        <a:rPr kumimoji="1" lang="ko-KR" altLang="en-US" sz="2000" smtClean="0"/>
                        <a:t>어느 </a:t>
                      </a:r>
                      <a:r>
                        <a:rPr kumimoji="1" lang="en-US" altLang="ja-JP" sz="2000" smtClean="0"/>
                        <a:t>Web </a:t>
                      </a:r>
                      <a:r>
                        <a:rPr kumimoji="1" lang="ko-KR" altLang="en-US" sz="2000" smtClean="0"/>
                        <a:t>리퀘스트에 대한 처리인지 이어주는 것이 필요</a:t>
                      </a:r>
                      <a:endParaRPr kumimoji="1" lang="ja-JP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6084168" y="5942290"/>
            <a:ext cx="2245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79388" algn="l"/>
              </a:tabLst>
            </a:pPr>
            <a:r>
              <a:rPr kumimoji="1" lang="en-US" altLang="ja-JP" sz="1400" baseline="30000" dirty="0" smtClean="0"/>
              <a:t>※</a:t>
            </a:r>
            <a:r>
              <a:rPr kumimoji="1" lang="en-US" altLang="ja-JP" sz="1400" dirty="0" smtClean="0"/>
              <a:t>	synchronization</a:t>
            </a:r>
            <a:r>
              <a:rPr kumimoji="1" lang="ja-JP" altLang="en-US" sz="1400" dirty="0" smtClean="0"/>
              <a:t> </a:t>
            </a:r>
            <a:r>
              <a:rPr kumimoji="1" lang="en-US" altLang="ja-JP" sz="1400" dirty="0" smtClean="0"/>
              <a:t>context</a:t>
            </a:r>
          </a:p>
          <a:p>
            <a:pPr>
              <a:tabLst>
                <a:tab pos="179388" algn="l"/>
              </a:tabLst>
            </a:pPr>
            <a:r>
              <a:rPr lang="en-US" altLang="ja-JP" sz="1400"/>
              <a:t>	</a:t>
            </a:r>
            <a:r>
              <a:rPr lang="ko-KR" altLang="en-US" sz="1400" smtClean="0"/>
              <a:t>물론 자작도 가능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515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동기 컨택스터 이용 예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ko-KR" altLang="en-US" smtClean="0"/>
              <a:t>뒤는 라이브러리 중에서 자동적으로 동기 컨택스트를 버려주면 만사형통</a:t>
            </a:r>
            <a:r>
              <a:rPr kumimoji="1" lang="en-US" altLang="ja-JP" smtClean="0"/>
              <a:t>…</a:t>
            </a:r>
            <a:r>
              <a:rPr kumimoji="1" lang="ja-JP" altLang="en-US" dirty="0" smtClean="0">
                <a:solidFill>
                  <a:srgbClr val="FF0000"/>
                </a:solidFill>
              </a:rPr>
              <a:t>？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80686" y="1484784"/>
            <a:ext cx="5367578" cy="246221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context = 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SynchronizationContext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.Current;</a:t>
            </a:r>
            <a:b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.Run(() =&gt;</a:t>
            </a:r>
            <a:b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result = HeavyWork();</a:t>
            </a:r>
            <a:b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context.Post(r =&gt;</a:t>
            </a:r>
            <a:b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.List.ItemsSource = (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&gt;)r;</a:t>
            </a:r>
            <a:b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}, result);</a:t>
            </a:r>
            <a:b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kumimoji="0" lang="ja-JP" altLang="ja-JP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四角形吹き出し 7"/>
          <p:cNvSpPr/>
          <p:nvPr/>
        </p:nvSpPr>
        <p:spPr>
          <a:xfrm>
            <a:off x="3347864" y="4077072"/>
            <a:ext cx="5184576" cy="792088"/>
          </a:xfrm>
          <a:prstGeom prst="wedgeRectCallout">
            <a:avLst>
              <a:gd name="adj1" fmla="val -35015"/>
              <a:gd name="adj2" fmla="val -11720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R" altLang="en-US" sz="2000" smtClean="0"/>
              <a:t>문맥에 따른 적절한 실행 방법을 해 준다</a:t>
            </a:r>
            <a:endParaRPr kumimoji="1" lang="en-US" altLang="ja-JP" sz="2000" dirty="0" smtClean="0"/>
          </a:p>
          <a:p>
            <a:pPr marL="263525" indent="-263525">
              <a:buFont typeface="Arial" panose="020B0604020202020204" pitchFamily="34" charset="0"/>
              <a:buChar char="•"/>
            </a:pPr>
            <a:r>
              <a:rPr kumimoji="1" lang="en-US" altLang="ja-JP" sz="2000" smtClean="0"/>
              <a:t>WPF</a:t>
            </a:r>
            <a:r>
              <a:rPr kumimoji="1" lang="ko-KR" altLang="en-US" sz="2000" smtClean="0"/>
              <a:t>의 경우 디스패쳐에 </a:t>
            </a:r>
            <a:r>
              <a:rPr kumimoji="1" lang="en-US" altLang="ja-JP" sz="2000" smtClean="0"/>
              <a:t>Post</a:t>
            </a:r>
            <a:endParaRPr kumimoji="1"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4764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완전 자동화는 불가능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mtClean="0"/>
              <a:t>스레드 풀에서 동기 컨택스트를 버리면 스레드 풀 밖에 돌려주지 않는다</a:t>
            </a:r>
            <a:endParaRPr kumimoji="1" lang="en-US" altLang="ja-JP" dirty="0" smtClean="0"/>
          </a:p>
          <a:p>
            <a:pPr lvl="1"/>
            <a:r>
              <a:rPr kumimoji="1" lang="en-US" altLang="ja-JP" smtClean="0"/>
              <a:t>BackgroundWorker</a:t>
            </a:r>
            <a:r>
              <a:rPr kumimoji="1" lang="ko-KR" altLang="en-US" smtClean="0"/>
              <a:t>의 </a:t>
            </a:r>
            <a:r>
              <a:rPr kumimoji="1" lang="en-US" altLang="ja-JP" smtClean="0"/>
              <a:t>DoWork </a:t>
            </a:r>
            <a:r>
              <a:rPr kumimoji="1" lang="ko-KR" altLang="en-US" smtClean="0"/>
              <a:t>내에서 다른 </a:t>
            </a:r>
            <a:r>
              <a:rPr lang="en-US" altLang="ja-JP" smtClean="0"/>
              <a:t>BackgroundWorker</a:t>
            </a:r>
            <a:r>
              <a:rPr lang="ko-KR" altLang="en-US" smtClean="0"/>
              <a:t>을 만들면 파괴</a:t>
            </a:r>
            <a:endParaRPr lang="en-US" altLang="ja-JP" dirty="0" smtClean="0"/>
          </a:p>
          <a:p>
            <a:r>
              <a:rPr kumimoji="1" lang="ko-KR" altLang="en-US" smtClean="0"/>
              <a:t>꼭 </a:t>
            </a:r>
            <a:r>
              <a:rPr kumimoji="1" lang="en-US" altLang="ja-JP" smtClean="0"/>
              <a:t>UI </a:t>
            </a:r>
            <a:r>
              <a:rPr lang="ko-KR" altLang="en-US" smtClean="0"/>
              <a:t>스레드에 처리를 돌려주면 실행 효율 나쁨</a:t>
            </a:r>
            <a:endParaRPr kumimoji="1" lang="en-US" altLang="ja-JP" dirty="0" smtClean="0"/>
          </a:p>
          <a:p>
            <a:pPr lvl="1"/>
            <a:r>
              <a:rPr kumimoji="1" lang="ko-KR" altLang="en-US" smtClean="0"/>
              <a:t>최대한 스레드 풀에서 실행하고 싶다</a:t>
            </a:r>
            <a:endParaRPr kumimoji="1" lang="en-US" altLang="ja-JP" dirty="0" smtClean="0"/>
          </a:p>
          <a:p>
            <a:r>
              <a:rPr kumimoji="1" lang="ko-KR" altLang="en-US" smtClean="0"/>
              <a:t>네이티브</a:t>
            </a:r>
            <a:r>
              <a:rPr kumimoji="1" lang="ja-JP" altLang="en-US" smtClean="0"/>
              <a:t>⇔</a:t>
            </a:r>
            <a:r>
              <a:rPr kumimoji="1" lang="en-US" altLang="ja-JP" smtClean="0"/>
              <a:t>.NET</a:t>
            </a:r>
            <a:r>
              <a:rPr kumimoji="1" lang="ko-KR" altLang="en-US" smtClean="0"/>
              <a:t>을 건널 수 없다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WinRT</a:t>
            </a:r>
            <a:r>
              <a:rPr kumimoji="1" lang="ja-JP" altLang="en-US" dirty="0" smtClean="0"/>
              <a:t> </a:t>
            </a:r>
            <a:r>
              <a:rPr kumimoji="1" lang="en-US" altLang="ja-JP" smtClean="0"/>
              <a:t>XAML</a:t>
            </a:r>
            <a:r>
              <a:rPr kumimoji="1" lang="ja-JP" altLang="en-US" smtClean="0"/>
              <a:t> </a:t>
            </a:r>
            <a:r>
              <a:rPr kumimoji="1" lang="en-US" altLang="ja-JP" smtClean="0"/>
              <a:t>UI</a:t>
            </a:r>
            <a:r>
              <a:rPr kumimoji="1" lang="ko-KR" altLang="en-US" smtClean="0"/>
              <a:t>라면 자동화 무리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791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그러므로 어느정도 자유를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TaskSchduler</a:t>
            </a:r>
            <a:r>
              <a:rPr kumimoji="1" lang="ja-JP" altLang="en-US" smtClean="0"/>
              <a:t> </a:t>
            </a:r>
            <a:r>
              <a:rPr kumimoji="1" lang="ko-KR" altLang="en-US" smtClean="0"/>
              <a:t>선택</a:t>
            </a:r>
            <a:endParaRPr kumimoji="1" lang="ja-JP" alt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47664" y="2331457"/>
            <a:ext cx="3888432" cy="116955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.Run(() =&gt; HeavyWork())</a:t>
            </a:r>
            <a:b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.ContinueWith(t =&gt;</a:t>
            </a:r>
            <a:b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ja-JP" altLang="ja-JP" sz="1400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스레드 풀 상에서 실행된다</a:t>
            </a:r>
            <a:r>
              <a:rPr kumimoji="0" 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kumimoji="0" lang="ja-JP" altLang="ja-JP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47664" y="4014968"/>
            <a:ext cx="5976664" cy="116955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.Run(() =&gt; HeavyWork())</a:t>
            </a:r>
            <a:b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.ContinueWith(t =&gt;</a:t>
            </a:r>
            <a:b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</a:t>
            </a:r>
            <a:r>
              <a:rPr kumimoji="0" lang="en-US" altLang="ja-JP" sz="1400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UI 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스레드 상에서 실행 된다</a:t>
            </a:r>
            <a:r>
              <a:rPr kumimoji="0" 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ja-JP" altLang="ja-JP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ja-JP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ja-JP" altLang="ja-JP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TaskScheduler</a:t>
            </a:r>
            <a:r>
              <a:rPr kumimoji="0" lang="ja-JP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.FromCurrentSynchronizationContext()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ja-JP" altLang="ja-JP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47664" y="1958503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기본 동작</a:t>
            </a:r>
            <a:r>
              <a:rPr kumimoji="1" lang="ja-JP" altLang="en-US" smtClean="0"/>
              <a:t>（</a:t>
            </a:r>
            <a:r>
              <a:rPr kumimoji="1" lang="ko-KR" altLang="en-US" smtClean="0"/>
              <a:t>스레드 풀</a:t>
            </a:r>
            <a:r>
              <a:rPr kumimoji="1" lang="ja-JP" altLang="en-US" smtClean="0"/>
              <a:t>）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47664" y="3661999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동기 컨택스트를 버린다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297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이를테면 </a:t>
            </a:r>
            <a:r>
              <a:rPr kumimoji="1" lang="en-US" altLang="ja-JP" smtClean="0"/>
              <a:t>await</a:t>
            </a:r>
            <a:r>
              <a:rPr kumimoji="1" lang="ko-KR" altLang="en-US" smtClean="0"/>
              <a:t>는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mtClean="0"/>
              <a:t>기본으로 동기 컨텍스트를 버린다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en-US" altLang="ja-JP" smtClean="0"/>
              <a:t>await</a:t>
            </a:r>
            <a:r>
              <a:rPr kumimoji="1" lang="ko-KR" altLang="en-US" smtClean="0"/>
              <a:t>한 장소에서 동기 컨택스트를 버린다</a:t>
            </a:r>
            <a:endParaRPr kumimoji="1" lang="en-US" altLang="ja-JP" dirty="0" smtClean="0"/>
          </a:p>
          <a:p>
            <a:pPr lvl="1"/>
            <a:r>
              <a:rPr kumimoji="1" lang="ja-JP" altLang="en-US" smtClean="0"/>
              <a:t>（</a:t>
            </a:r>
            <a:r>
              <a:rPr kumimoji="1" lang="ko-KR" altLang="en-US" smtClean="0"/>
              <a:t>라이브러리 내가 아닌</a:t>
            </a:r>
            <a:r>
              <a:rPr kumimoji="1" lang="ja-JP" altLang="en-US" smtClean="0"/>
              <a:t>）</a:t>
            </a:r>
            <a:r>
              <a:rPr kumimoji="1" lang="ko-KR" altLang="en-US" smtClean="0"/>
              <a:t>재이용으로</a:t>
            </a:r>
            <a:endParaRPr kumimoji="1" lang="en-US" altLang="ja-JP" dirty="0" smtClean="0"/>
          </a:p>
          <a:p>
            <a:pPr lvl="1"/>
            <a:r>
              <a:rPr kumimoji="1" lang="ko-KR" altLang="en-US" smtClean="0"/>
              <a:t>네이티브 </a:t>
            </a:r>
            <a:r>
              <a:rPr kumimoji="1" lang="en-US" altLang="ja-JP" smtClean="0"/>
              <a:t>API</a:t>
            </a:r>
            <a:r>
              <a:rPr kumimoji="1" lang="ko-KR" altLang="en-US" smtClean="0"/>
              <a:t>를 사용하여도 버릴 수 있다</a:t>
            </a:r>
            <a:endParaRPr kumimoji="1" lang="ja-JP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47664" y="2327835"/>
            <a:ext cx="4896544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ja-JP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result = </a:t>
            </a:r>
            <a:r>
              <a:rPr kumimoji="0" lang="ja-JP" altLang="ja-JP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kumimoji="0" lang="ja-JP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ja-JP" altLang="ja-JP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ja-JP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.Run(() =&gt; HeavyWork())</a:t>
            </a:r>
            <a:r>
              <a:rPr kumimoji="0" lang="ja-JP" altLang="ja-JP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ja-JP" altLang="ja-JP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47664" y="1958503"/>
            <a:ext cx="406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기본 동작</a:t>
            </a:r>
            <a:r>
              <a:rPr kumimoji="1" lang="ja-JP" altLang="en-US" smtClean="0"/>
              <a:t>（</a:t>
            </a:r>
            <a:r>
              <a:rPr kumimoji="1" lang="ko-KR" altLang="en-US" smtClean="0"/>
              <a:t>동기 컨텍스트를 버린다</a:t>
            </a:r>
            <a:r>
              <a:rPr kumimoji="1" lang="ja-JP" altLang="en-US" smtClean="0"/>
              <a:t>）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547664" y="2873562"/>
            <a:ext cx="458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동작 변경</a:t>
            </a:r>
            <a:r>
              <a:rPr kumimoji="1" lang="ja-JP" altLang="en-US" smtClean="0"/>
              <a:t>（</a:t>
            </a:r>
            <a:r>
              <a:rPr kumimoji="1" lang="ko-KR" altLang="en-US" smtClean="0"/>
              <a:t>동기 컨택스를 버리지 않는다</a:t>
            </a:r>
            <a:r>
              <a:rPr kumimoji="1" lang="ja-JP" altLang="en-US" smtClean="0"/>
              <a:t>）</a:t>
            </a:r>
            <a:endParaRPr kumimoji="1" lang="ja-JP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47664" y="3219234"/>
            <a:ext cx="4896544" cy="5232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ja-JP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result = </a:t>
            </a:r>
            <a:r>
              <a:rPr kumimoji="0" lang="ja-JP" altLang="ja-JP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kumimoji="0" lang="ja-JP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ja-JP" altLang="ja-JP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ja-JP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.Run(() =&gt; HeavyWork()</a:t>
            </a:r>
            <a:r>
              <a:rPr kumimoji="0" lang="ja-JP" altLang="ja-JP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ja-JP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.ConfigureAwait(</a:t>
            </a:r>
            <a:r>
              <a:rPr kumimoji="0" lang="ja-JP" altLang="ja-JP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ja-JP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ja-JP" altLang="ja-JP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ja-JP" altLang="ja-JP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1835696" y="3386910"/>
            <a:ext cx="2520280" cy="474138"/>
          </a:xfrm>
          <a:prstGeom prst="ellipse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6841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여러가지 비동기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await</a:t>
            </a:r>
            <a:r>
              <a:rPr kumimoji="1" lang="ko-KR" altLang="en-US" smtClean="0"/>
              <a:t>도 만능이 아니다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478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await</a:t>
            </a:r>
            <a:r>
              <a:rPr kumimoji="1" lang="ko-KR" altLang="en-US" smtClean="0"/>
              <a:t>가 해결 하는 것</a:t>
            </a:r>
            <a:r>
              <a:rPr kumimoji="1" lang="ja-JP" altLang="en-US" smtClean="0"/>
              <a:t> </a:t>
            </a:r>
            <a:r>
              <a:rPr kumimoji="1" lang="en-US" altLang="ja-JP" smtClean="0"/>
              <a:t>(</a:t>
            </a:r>
            <a:r>
              <a:rPr kumimoji="1" lang="en-US" altLang="ja-JP" dirty="0" smtClean="0"/>
              <a:t>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1</a:t>
            </a:r>
            <a:r>
              <a:rPr kumimoji="1" lang="ja-JP" altLang="en-US" smtClean="0"/>
              <a:t> </a:t>
            </a:r>
            <a:r>
              <a:rPr kumimoji="1" lang="ko-KR" altLang="en-US" smtClean="0"/>
              <a:t>왕복의 </a:t>
            </a:r>
            <a:r>
              <a:rPr kumimoji="1" lang="en-US" altLang="ja-JP" smtClean="0"/>
              <a:t>pull</a:t>
            </a:r>
            <a:r>
              <a:rPr kumimoji="1" lang="ko-KR" altLang="en-US" smtClean="0"/>
              <a:t>형 비동기 처리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kumimoji="1" lang="ko-KR" altLang="en-US" smtClean="0"/>
              <a:t>예</a:t>
            </a:r>
            <a:r>
              <a:rPr kumimoji="1" lang="en-US" altLang="ja-JP" smtClean="0"/>
              <a:t>:</a:t>
            </a:r>
            <a:r>
              <a:rPr kumimoji="1" lang="ja-JP" altLang="en-US" smtClean="0"/>
              <a:t> </a:t>
            </a:r>
            <a:r>
              <a:rPr kumimoji="1" lang="ko-KR" altLang="en-US" smtClean="0"/>
              <a:t>전술의 </a:t>
            </a:r>
            <a:r>
              <a:rPr kumimoji="1" lang="en-US" altLang="ja-JP" smtClean="0"/>
              <a:t>GUI</a:t>
            </a:r>
            <a:r>
              <a:rPr kumimoji="1" lang="ko-KR" altLang="en-US" smtClean="0"/>
              <a:t>에서의 비동기 처리</a:t>
            </a:r>
            <a:endParaRPr kumimoji="1" lang="ja-JP" altLang="en-US" dirty="0"/>
          </a:p>
        </p:txBody>
      </p:sp>
      <p:cxnSp>
        <p:nvCxnSpPr>
          <p:cNvPr id="4" name="直線コネクタ 3"/>
          <p:cNvCxnSpPr/>
          <p:nvPr/>
        </p:nvCxnSpPr>
        <p:spPr>
          <a:xfrm>
            <a:off x="3135523" y="2765884"/>
            <a:ext cx="0" cy="177289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3059832" y="2924945"/>
            <a:ext cx="147699" cy="2102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83768" y="242088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UI</a:t>
            </a:r>
            <a:r>
              <a:rPr kumimoji="1" lang="ja-JP" altLang="en-US" smtClean="0"/>
              <a:t> </a:t>
            </a:r>
            <a:r>
              <a:rPr kumimoji="1" lang="ko-KR" altLang="en-US" smtClean="0"/>
              <a:t>스레드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455047" y="2924944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3059832" y="4077072"/>
            <a:ext cx="147699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3235312" y="3140968"/>
            <a:ext cx="3132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6444208" y="2765884"/>
            <a:ext cx="0" cy="167122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6367775" y="3135217"/>
            <a:ext cx="148442" cy="9418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666636" y="2420888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다른 스레드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/>
          <p:nvPr/>
        </p:nvCxnSpPr>
        <p:spPr>
          <a:xfrm flipH="1" flipV="1">
            <a:off x="3235312" y="4077072"/>
            <a:ext cx="3132463" cy="3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6568383" y="3447609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smtClean="0"/>
              <a:t>무거운 처리</a:t>
            </a:r>
            <a:endParaRPr kumimoji="1" lang="ja-JP" altLang="en-US" sz="1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275856" y="374794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endParaRPr kumimoji="1" lang="ja-JP" altLang="en-US" sz="1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275856" y="2807669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Task.Run</a:t>
            </a:r>
            <a:endParaRPr kumimoji="1" lang="ja-JP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2555776" y="4719012"/>
            <a:ext cx="4896544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ja-JP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result = </a:t>
            </a:r>
            <a:r>
              <a:rPr kumimoji="0" lang="ja-JP" altLang="ja-JP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kumimoji="0" lang="ja-JP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ja-JP" altLang="ja-JP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ja-JP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.Run(() =&gt; HeavyWork())</a:t>
            </a:r>
            <a:r>
              <a:rPr kumimoji="0" lang="ja-JP" altLang="ja-JP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ja-JP" altLang="ja-JP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59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5850692" y="2790220"/>
            <a:ext cx="1169580" cy="14715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await</a:t>
            </a:r>
            <a:r>
              <a:rPr kumimoji="1" lang="ko-KR" altLang="en-US" smtClean="0"/>
              <a:t>가 해결하는 것 </a:t>
            </a:r>
            <a:r>
              <a:rPr kumimoji="1" lang="en-US" altLang="ja-JP" smtClean="0"/>
              <a:t>(</a:t>
            </a:r>
            <a:r>
              <a:rPr kumimoji="1" lang="en-US" altLang="ja-JP" dirty="0" smtClean="0"/>
              <a:t>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1</a:t>
            </a:r>
            <a:r>
              <a:rPr kumimoji="1" lang="ja-JP" altLang="en-US" smtClean="0"/>
              <a:t> </a:t>
            </a:r>
            <a:r>
              <a:rPr kumimoji="1" lang="ko-KR" altLang="en-US" smtClean="0"/>
              <a:t>왕복의 </a:t>
            </a:r>
            <a:r>
              <a:rPr kumimoji="1" lang="en-US" altLang="ja-JP" smtClean="0"/>
              <a:t>pull</a:t>
            </a:r>
            <a:r>
              <a:rPr kumimoji="1" lang="ko-KR" altLang="en-US" smtClean="0"/>
              <a:t>형 비동기 처리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kumimoji="1" lang="ko-KR" altLang="en-US" smtClean="0"/>
              <a:t>비동기 </a:t>
            </a:r>
            <a:r>
              <a:rPr kumimoji="1" lang="en-US" altLang="ja-JP" smtClean="0"/>
              <a:t>I/O</a:t>
            </a:r>
            <a:r>
              <a:rPr kumimoji="1" lang="ko-KR" altLang="en-US" smtClean="0"/>
              <a:t>도 좋은 예</a:t>
            </a:r>
            <a:endParaRPr kumimoji="1" lang="ja-JP" altLang="en-US" dirty="0"/>
          </a:p>
        </p:txBody>
      </p:sp>
      <p:cxnSp>
        <p:nvCxnSpPr>
          <p:cNvPr id="4" name="直線コネクタ 3"/>
          <p:cNvCxnSpPr/>
          <p:nvPr/>
        </p:nvCxnSpPr>
        <p:spPr>
          <a:xfrm>
            <a:off x="3135523" y="2765884"/>
            <a:ext cx="0" cy="177289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3059832" y="2924945"/>
            <a:ext cx="147699" cy="2102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83768" y="242088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UI</a:t>
            </a:r>
            <a:r>
              <a:rPr kumimoji="1" lang="ja-JP" altLang="en-US" smtClean="0"/>
              <a:t> </a:t>
            </a:r>
            <a:r>
              <a:rPr kumimoji="1" lang="ko-KR" altLang="en-US" smtClean="0"/>
              <a:t>스레드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455047" y="2924944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3059832" y="4077072"/>
            <a:ext cx="147699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3235312" y="3135216"/>
            <a:ext cx="2776848" cy="5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5597806" y="2420888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I/O</a:t>
            </a:r>
            <a:r>
              <a:rPr kumimoji="1" lang="ja-JP" altLang="en-US" smtClean="0"/>
              <a:t> </a:t>
            </a:r>
            <a:r>
              <a:rPr kumimoji="1" lang="ko-KR" altLang="en-US" smtClean="0"/>
              <a:t>완료포트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/>
          <p:nvPr/>
        </p:nvCxnSpPr>
        <p:spPr>
          <a:xfrm flipH="1">
            <a:off x="3235313" y="4077072"/>
            <a:ext cx="277684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275856" y="374794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endParaRPr kumimoji="1" lang="ja-JP" altLang="en-US" sz="1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275856" y="2807669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Task.Run</a:t>
            </a:r>
            <a:endParaRPr kumimoji="1" lang="ja-JP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000036" y="2924944"/>
            <a:ext cx="859778" cy="3693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kumimoji="1" lang="en-US" altLang="ja-JP" smtClean="0"/>
              <a:t>I/O</a:t>
            </a:r>
            <a:r>
              <a:rPr kumimoji="1" lang="ko-KR" altLang="en-US" smtClean="0"/>
              <a:t>개시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000036" y="3892406"/>
            <a:ext cx="859778" cy="3693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kumimoji="1" lang="en-US" altLang="ja-JP" smtClean="0"/>
              <a:t>I/O</a:t>
            </a:r>
            <a:r>
              <a:rPr kumimoji="1" lang="ko-KR" altLang="en-US" smtClean="0"/>
              <a:t>완료</a:t>
            </a:r>
            <a:endParaRPr kumimoji="1" lang="ja-JP" altLang="en-US" dirty="0"/>
          </a:p>
        </p:txBody>
      </p:sp>
      <p:cxnSp>
        <p:nvCxnSpPr>
          <p:cNvPr id="13" name="曲線コネクタ 12"/>
          <p:cNvCxnSpPr>
            <a:stCxn id="11" idx="3"/>
            <a:endCxn id="20" idx="3"/>
          </p:cNvCxnSpPr>
          <p:nvPr/>
        </p:nvCxnSpPr>
        <p:spPr>
          <a:xfrm>
            <a:off x="6859814" y="3109610"/>
            <a:ext cx="12700" cy="96746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2555776" y="4719012"/>
            <a:ext cx="4896544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ja-JP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result = </a:t>
            </a:r>
            <a:r>
              <a:rPr kumimoji="0" lang="ja-JP" altLang="ja-JP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kumimoji="0" lang="ja-JP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ja-JP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client.GetAsync</a:t>
            </a:r>
            <a:r>
              <a:rPr kumimoji="0" lang="ja-JP" altLang="ja-JP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ja-JP" altLang="ja-JP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52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/>
          <p:cNvSpPr/>
          <p:nvPr/>
        </p:nvSpPr>
        <p:spPr>
          <a:xfrm>
            <a:off x="5732866" y="2807669"/>
            <a:ext cx="1308551" cy="141341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await</a:t>
            </a:r>
            <a:r>
              <a:rPr kumimoji="1" lang="ko-KR" altLang="en-US" smtClean="0"/>
              <a:t>가 해결하는 것</a:t>
            </a:r>
            <a:r>
              <a:rPr kumimoji="1" lang="en-US" altLang="ja-JP" smtClean="0"/>
              <a:t>(</a:t>
            </a:r>
            <a:r>
              <a:rPr kumimoji="1" lang="en-US" altLang="ja-JP" dirty="0" smtClean="0"/>
              <a:t>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1 </a:t>
            </a:r>
            <a:r>
              <a:rPr kumimoji="1" lang="ko-KR" altLang="en-US" smtClean="0"/>
              <a:t>왕복의 </a:t>
            </a:r>
            <a:r>
              <a:rPr kumimoji="1" lang="en-US" altLang="ja-JP" smtClean="0"/>
              <a:t>pull</a:t>
            </a:r>
            <a:r>
              <a:rPr kumimoji="1" lang="ko-KR" altLang="en-US" smtClean="0"/>
              <a:t>형 비동기 처리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kumimoji="1" lang="ko-KR" altLang="en-US" smtClean="0"/>
              <a:t>다이얼로그 윈도우 표시 등</a:t>
            </a:r>
            <a:endParaRPr kumimoji="1" lang="ja-JP" altLang="en-US" dirty="0"/>
          </a:p>
        </p:txBody>
      </p:sp>
      <p:cxnSp>
        <p:nvCxnSpPr>
          <p:cNvPr id="4" name="直線コネクタ 3"/>
          <p:cNvCxnSpPr/>
          <p:nvPr/>
        </p:nvCxnSpPr>
        <p:spPr>
          <a:xfrm>
            <a:off x="3135523" y="2765884"/>
            <a:ext cx="0" cy="177289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3059832" y="2924945"/>
            <a:ext cx="147699" cy="2102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83768" y="242088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UI </a:t>
            </a:r>
            <a:r>
              <a:rPr kumimoji="1" lang="ko-KR" altLang="en-US" smtClean="0"/>
              <a:t>스레드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455047" y="2924944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3059832" y="4077072"/>
            <a:ext cx="147699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cxnSp>
        <p:nvCxnSpPr>
          <p:cNvPr id="19" name="直線矢印コネクタ 18"/>
          <p:cNvCxnSpPr/>
          <p:nvPr/>
        </p:nvCxnSpPr>
        <p:spPr>
          <a:xfrm flipH="1">
            <a:off x="3235315" y="4077073"/>
            <a:ext cx="24975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275856" y="374794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endParaRPr kumimoji="1" lang="ja-JP" altLang="en-US" sz="1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275856" y="2807669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다이얼로그 표시</a:t>
            </a:r>
            <a:endParaRPr kumimoji="1" lang="ja-JP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3235313" y="3135216"/>
            <a:ext cx="24975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4" name="グループ化 23"/>
          <p:cNvGrpSpPr/>
          <p:nvPr/>
        </p:nvGrpSpPr>
        <p:grpSpPr>
          <a:xfrm>
            <a:off x="5836484" y="3140968"/>
            <a:ext cx="1082175" cy="774711"/>
            <a:chOff x="1294637" y="1727128"/>
            <a:chExt cx="613068" cy="438885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1294637" y="1727128"/>
              <a:ext cx="613068" cy="438885"/>
              <a:chOff x="251520" y="3314198"/>
              <a:chExt cx="720080" cy="515492"/>
            </a:xfrm>
          </p:grpSpPr>
          <p:sp>
            <p:nvSpPr>
              <p:cNvPr id="27" name="角丸四角形 26"/>
              <p:cNvSpPr/>
              <p:nvPr/>
            </p:nvSpPr>
            <p:spPr>
              <a:xfrm>
                <a:off x="251520" y="3314198"/>
                <a:ext cx="720080" cy="515492"/>
              </a:xfrm>
              <a:prstGeom prst="roundRect">
                <a:avLst>
                  <a:gd name="adj" fmla="val 7523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/>
            </p:nvSpPr>
            <p:spPr>
              <a:xfrm>
                <a:off x="289228" y="3441094"/>
                <a:ext cx="651600" cy="360000"/>
              </a:xfrm>
              <a:prstGeom prst="rect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6" name="角丸四角形 25"/>
            <p:cNvSpPr/>
            <p:nvPr/>
          </p:nvSpPr>
          <p:spPr>
            <a:xfrm>
              <a:off x="1403648" y="1916832"/>
              <a:ext cx="416513" cy="172356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2000">
                  <a:srgbClr val="E8E8E8"/>
                </a:gs>
                <a:gs pos="57000">
                  <a:srgbClr val="C9C9C9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 smtClean="0">
                  <a:solidFill>
                    <a:schemeClr val="tx1"/>
                  </a:solidFill>
                </a:rPr>
                <a:t>OK</a:t>
              </a:r>
            </a:p>
          </p:txBody>
        </p:sp>
      </p:grpSp>
      <p:cxnSp>
        <p:nvCxnSpPr>
          <p:cNvPr id="14" name="直線矢印コネクタ 13"/>
          <p:cNvCxnSpPr/>
          <p:nvPr/>
        </p:nvCxnSpPr>
        <p:spPr>
          <a:xfrm>
            <a:off x="2483768" y="3629273"/>
            <a:ext cx="37444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462669" y="3354222"/>
            <a:ext cx="2178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유저가 다이얼로그 조작</a:t>
            </a:r>
            <a:endParaRPr kumimoji="1" lang="ja-JP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385233" y="2420888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GUI</a:t>
            </a:r>
            <a:r>
              <a:rPr kumimoji="1" lang="ja-JP" altLang="en-US" smtClean="0"/>
              <a:t> </a:t>
            </a:r>
            <a:r>
              <a:rPr kumimoji="1" lang="ko-KR" altLang="en-US" smtClean="0"/>
              <a:t>프레임워크</a:t>
            </a:r>
            <a:endParaRPr kumimoji="1" lang="ja-JP" altLang="en-US" dirty="0"/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2555776" y="4719012"/>
            <a:ext cx="4896544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ja-JP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result = </a:t>
            </a:r>
            <a:r>
              <a:rPr kumimoji="0" lang="ja-JP" altLang="ja-JP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kumimoji="0" lang="ja-JP" altLang="ja-JP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ja-JP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dialog.ShowAsync</a:t>
            </a:r>
            <a:r>
              <a:rPr kumimoji="0" lang="ja-JP" altLang="ja-JP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ja-JP" altLang="ja-JP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33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async</a:t>
            </a:r>
            <a:r>
              <a:rPr kumimoji="1" lang="en-US" altLang="ja-JP" dirty="0" smtClean="0"/>
              <a:t>/await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mtClean="0"/>
              <a:t>처음부터 </a:t>
            </a:r>
            <a:r>
              <a:rPr kumimoji="1" lang="en-US" altLang="ja-JP" smtClean="0"/>
              <a:t>C</a:t>
            </a:r>
            <a:r>
              <a:rPr kumimoji="1" lang="en-US" altLang="ja-JP" dirty="0" smtClean="0"/>
              <a:t>#</a:t>
            </a:r>
            <a:r>
              <a:rPr kumimoji="1" lang="ja-JP" altLang="en-US" dirty="0" smtClean="0"/>
              <a:t> </a:t>
            </a:r>
            <a:r>
              <a:rPr kumimoji="1" lang="en-US" altLang="ja-JP" smtClean="0"/>
              <a:t>5.0/VB</a:t>
            </a:r>
            <a:r>
              <a:rPr kumimoji="1" lang="ja-JP" altLang="en-US" smtClean="0"/>
              <a:t> </a:t>
            </a:r>
            <a:r>
              <a:rPr kumimoji="1" lang="en-US" altLang="ja-JP" smtClean="0"/>
              <a:t>11</a:t>
            </a:r>
            <a:r>
              <a:rPr kumimoji="1" lang="ko-KR" altLang="en-US" smtClean="0"/>
              <a:t>의 강력함을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771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await</a:t>
            </a:r>
            <a:r>
              <a:rPr kumimoji="1" lang="ko-KR" altLang="en-US" smtClean="0"/>
              <a:t>가 해결하지 않는 것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mtClean="0"/>
              <a:t>병렬 처리</a:t>
            </a:r>
            <a:endParaRPr kumimoji="1" lang="en-US" altLang="ja-JP" dirty="0" smtClean="0"/>
          </a:p>
          <a:p>
            <a:r>
              <a:rPr kumimoji="1" lang="ko-KR" altLang="en-US" smtClean="0"/>
              <a:t>이벤트형 비동기</a:t>
            </a:r>
            <a:endParaRPr kumimoji="1" lang="en-US" altLang="ja-JP" dirty="0" smtClean="0"/>
          </a:p>
          <a:p>
            <a:r>
              <a:rPr kumimoji="1" lang="ko-KR" altLang="en-US" smtClean="0"/>
              <a:t>원래부터 제어 흐름을 쓰기 어려운 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786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병렬 처리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mtClean="0"/>
              <a:t>멀티 코어 </a:t>
            </a:r>
            <a:r>
              <a:rPr kumimoji="1" lang="en-US" altLang="ja-JP" smtClean="0"/>
              <a:t>CPU</a:t>
            </a:r>
            <a:r>
              <a:rPr kumimoji="1" lang="ko-KR" altLang="en-US" smtClean="0"/>
              <a:t>을 최대한 사용하고 싶다</a:t>
            </a:r>
            <a:endParaRPr kumimoji="1" lang="en-US" altLang="ja-JP" dirty="0" smtClean="0"/>
          </a:p>
          <a:p>
            <a:pPr lvl="1"/>
            <a:r>
              <a:rPr lang="en-US" altLang="ja-JP" smtClean="0"/>
              <a:t>Parallel</a:t>
            </a:r>
            <a:r>
              <a:rPr lang="ja-JP" altLang="en-US" smtClean="0"/>
              <a:t> </a:t>
            </a:r>
            <a:r>
              <a:rPr lang="ko-KR" altLang="en-US" smtClean="0"/>
              <a:t>클래스</a:t>
            </a:r>
            <a:endParaRPr lang="en-US" altLang="ja-JP" dirty="0" smtClean="0"/>
          </a:p>
          <a:p>
            <a:pPr lvl="3"/>
            <a:endParaRPr kumimoji="1" lang="en-US" altLang="ja-JP" dirty="0"/>
          </a:p>
          <a:p>
            <a:pPr lvl="3"/>
            <a:endParaRPr lang="en-US" altLang="ja-JP" dirty="0" smtClean="0"/>
          </a:p>
          <a:p>
            <a:pPr lvl="3"/>
            <a:endParaRPr kumimoji="1" lang="en-US" altLang="ja-JP" dirty="0"/>
          </a:p>
          <a:p>
            <a:pPr lvl="1"/>
            <a:r>
              <a:rPr kumimoji="1" lang="en-US" altLang="ja-JP" dirty="0" smtClean="0"/>
              <a:t>Parallel LINQ</a:t>
            </a:r>
            <a:endParaRPr kumimoji="1" lang="ja-JP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79712" y="3933056"/>
            <a:ext cx="5184576" cy="5232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results = data.AsParallel()</a:t>
            </a:r>
            <a:b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.Select(x =&gt; 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kumimoji="0" lang="ja-JP" altLang="ja-JP" sz="1400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병렬로 실행하고 싶은 처리</a:t>
            </a:r>
            <a:r>
              <a:rPr kumimoji="0" lang="ja-JP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*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ja-JP" altLang="ja-JP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79712" y="2348880"/>
            <a:ext cx="4464496" cy="95410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.ForEach(data, x =&gt;</a:t>
            </a:r>
            <a:b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ja-JP" altLang="ja-JP" sz="1400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병렬로 실행하고 싶은 처리</a:t>
            </a:r>
            <a:r>
              <a:rPr kumimoji="0" 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kumimoji="0" lang="ja-JP" altLang="ja-JP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23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이벤트형 비동기</a:t>
            </a:r>
            <a:r>
              <a:rPr lang="en-US" altLang="ko-KR"/>
              <a:t> </a:t>
            </a:r>
            <a:r>
              <a:rPr lang="ko-KR" altLang="en-US" smtClean="0"/>
              <a:t>처리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mtClean="0"/>
              <a:t>복수건</a:t>
            </a:r>
            <a:r>
              <a:rPr kumimoji="1" lang="en-US" altLang="ko-KR" smtClean="0"/>
              <a:t>, </a:t>
            </a:r>
            <a:r>
              <a:rPr kumimoji="1" lang="en-US" altLang="ja-JP" smtClean="0"/>
              <a:t>push</a:t>
            </a:r>
            <a:r>
              <a:rPr kumimoji="1" lang="ko-KR" altLang="en-US" smtClean="0"/>
              <a:t>형</a:t>
            </a:r>
            <a:endParaRPr kumimoji="1" lang="en-US" altLang="ja-JP" dirty="0" smtClean="0"/>
          </a:p>
          <a:p>
            <a:pPr lvl="1"/>
            <a:r>
              <a:rPr kumimoji="1" lang="ko-KR" altLang="en-US" smtClean="0"/>
              <a:t>센서 </a:t>
            </a:r>
            <a:r>
              <a:rPr kumimoji="1" lang="en-US" altLang="ja-JP" smtClean="0"/>
              <a:t>API</a:t>
            </a:r>
            <a:endParaRPr kumimoji="1" lang="en-US" altLang="ja-JP" dirty="0" smtClean="0"/>
          </a:p>
          <a:p>
            <a:pPr lvl="1"/>
            <a:r>
              <a:rPr kumimoji="1" lang="ko-KR" altLang="en-US" smtClean="0"/>
              <a:t>서버에</a:t>
            </a:r>
            <a:r>
              <a:rPr lang="ko-KR" altLang="en-US" smtClean="0"/>
              <a:t>서의 </a:t>
            </a:r>
            <a:r>
              <a:rPr kumimoji="1" lang="en-US" altLang="ja-JP" smtClean="0"/>
              <a:t>push </a:t>
            </a:r>
            <a:r>
              <a:rPr kumimoji="1" lang="ko-KR" altLang="en-US" smtClean="0"/>
              <a:t>통지</a:t>
            </a:r>
            <a:endParaRPr kumimoji="1" lang="en-US" altLang="ja-JP" dirty="0" smtClean="0"/>
          </a:p>
          <a:p>
            <a:pPr lvl="1"/>
            <a:r>
              <a:rPr kumimoji="1" lang="ko-KR" altLang="en-US" smtClean="0"/>
              <a:t>유저 조작의 대응도 </a:t>
            </a:r>
            <a:r>
              <a:rPr kumimoji="1" lang="en-US" altLang="ko-KR" smtClean="0"/>
              <a:t/>
            </a:r>
            <a:br>
              <a:rPr kumimoji="1" lang="en-US" altLang="ko-KR" smtClean="0"/>
            </a:br>
            <a:r>
              <a:rPr kumimoji="1" lang="ko-KR" altLang="en-US" smtClean="0"/>
              <a:t>어느 의미로는 비동기 처리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7380312" y="2060848"/>
            <a:ext cx="948511" cy="278157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/>
          </a:p>
        </p:txBody>
      </p:sp>
      <p:cxnSp>
        <p:nvCxnSpPr>
          <p:cNvPr id="5" name="直線コネクタ 4"/>
          <p:cNvCxnSpPr/>
          <p:nvPr/>
        </p:nvCxnSpPr>
        <p:spPr>
          <a:xfrm>
            <a:off x="5596202" y="2019063"/>
            <a:ext cx="0" cy="30393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5520511" y="2178124"/>
            <a:ext cx="147699" cy="2102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47404" y="1674067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처리 측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5520511" y="3071835"/>
            <a:ext cx="147699" cy="1532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5695993" y="3071835"/>
            <a:ext cx="16843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736535" y="2060848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핸들러 등록</a:t>
            </a:r>
            <a:endParaRPr kumimoji="1" lang="ja-JP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5695992" y="2388395"/>
            <a:ext cx="1684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7415985" y="1674067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발생 측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759355" y="2754187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이벤트 발생</a:t>
            </a:r>
            <a:endParaRPr kumimoji="1" lang="ja-JP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 flipH="1">
            <a:off x="5695993" y="3483468"/>
            <a:ext cx="16843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5759355" y="3165820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이벤트 발생</a:t>
            </a:r>
            <a:endParaRPr kumimoji="1" lang="ja-JP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 flipH="1">
            <a:off x="5695993" y="4219385"/>
            <a:ext cx="16843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759355" y="3901737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이벤트 발생</a:t>
            </a:r>
            <a:endParaRPr kumimoji="1" lang="ja-JP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 flipH="1">
            <a:off x="5695993" y="4678440"/>
            <a:ext cx="16843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5759355" y="4360792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이벤트 발생</a:t>
            </a:r>
            <a:endParaRPr kumimoji="1" lang="ja-JP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5520511" y="3473597"/>
            <a:ext cx="147699" cy="1532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31" name="正方形/長方形 30"/>
          <p:cNvSpPr/>
          <p:nvPr/>
        </p:nvSpPr>
        <p:spPr>
          <a:xfrm>
            <a:off x="5520511" y="4207575"/>
            <a:ext cx="147699" cy="1532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32" name="正方形/長方形 31"/>
          <p:cNvSpPr/>
          <p:nvPr/>
        </p:nvSpPr>
        <p:spPr>
          <a:xfrm>
            <a:off x="5520511" y="4689202"/>
            <a:ext cx="147699" cy="1532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/>
          </a:p>
        </p:txBody>
      </p:sp>
      <p:sp>
        <p:nvSpPr>
          <p:cNvPr id="33" name="Rectangle 1"/>
          <p:cNvSpPr>
            <a:spLocks noChangeArrowheads="1"/>
          </p:cNvSpPr>
          <p:nvPr/>
        </p:nvSpPr>
        <p:spPr bwMode="auto">
          <a:xfrm>
            <a:off x="1096207" y="4055625"/>
            <a:ext cx="3888432" cy="230832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Init()</a:t>
            </a:r>
            <a:b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sensor = 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Accelerometer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.GetDefault();</a:t>
            </a:r>
            <a:b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sensor.Shaken += sensor_Shaken;</a:t>
            </a:r>
            <a:b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sensor_Shaken(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Accelerometer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sender,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AccelerometerShakenEventArgs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args)</a:t>
            </a:r>
            <a:b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ja-JP" altLang="ja-JP" sz="1200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이벤트 처리</a:t>
            </a:r>
            <a:r>
              <a:rPr kumimoji="0" 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ja-JP" altLang="ja-JP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97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제</a:t>
            </a:r>
            <a:r>
              <a:rPr lang="ko-KR" altLang="en-US" smtClean="0"/>
              <a:t>어 흐름을 쓰기 힘든 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await</a:t>
            </a:r>
            <a:r>
              <a:rPr kumimoji="1" lang="ko-KR" altLang="en-US" smtClean="0"/>
              <a:t>는 동기와 같도록 비동기를 쓸 수 있다</a:t>
            </a:r>
            <a:endParaRPr kumimoji="1" lang="en-US" altLang="ja-JP" dirty="0" smtClean="0"/>
          </a:p>
          <a:p>
            <a:pPr lvl="2"/>
            <a:endParaRPr lang="en-US" altLang="ja-JP" dirty="0"/>
          </a:p>
          <a:p>
            <a:r>
              <a:rPr kumimoji="1" lang="ko-KR" altLang="en-US" smtClean="0"/>
              <a:t>원래 동기에서 쓰기</a:t>
            </a:r>
            <a:r>
              <a:rPr lang="en-US" altLang="ko-KR"/>
              <a:t> </a:t>
            </a:r>
            <a:r>
              <a:rPr lang="ko-KR" altLang="en-US" smtClean="0"/>
              <a:t>힘든 것은 까다롭다</a:t>
            </a:r>
            <a:endParaRPr kumimoji="1" lang="en-US" altLang="ja-JP" dirty="0" smtClean="0"/>
          </a:p>
          <a:p>
            <a:pPr lvl="1"/>
            <a:r>
              <a:rPr lang="en-US" altLang="ja-JP" smtClean="0"/>
              <a:t>2</a:t>
            </a:r>
            <a:r>
              <a:rPr lang="ko-KR" altLang="en-US" smtClean="0"/>
              <a:t>차원적인 데이터 흐름이나</a:t>
            </a:r>
            <a:endParaRPr lang="en-US" altLang="ja-JP" dirty="0" smtClean="0"/>
          </a:p>
          <a:p>
            <a:pPr lvl="1"/>
            <a:r>
              <a:rPr lang="en-US" altLang="ja-JP" smtClean="0"/>
              <a:t>FSM</a:t>
            </a:r>
            <a:r>
              <a:rPr lang="ko-KR" altLang="en-US" smtClean="0"/>
              <a:t>이나</a:t>
            </a:r>
            <a:endParaRPr kumimoji="1" lang="ja-JP" altLang="en-US" dirty="0"/>
          </a:p>
        </p:txBody>
      </p:sp>
      <p:sp>
        <p:nvSpPr>
          <p:cNvPr id="4" name="下矢印 3"/>
          <p:cNvSpPr/>
          <p:nvPr/>
        </p:nvSpPr>
        <p:spPr>
          <a:xfrm>
            <a:off x="1691680" y="1916832"/>
            <a:ext cx="360040" cy="36004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218" y="3633656"/>
            <a:ext cx="3094849" cy="212218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798" y="4276551"/>
            <a:ext cx="4059163" cy="147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제어 흐름을 쓰기 힘든 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WF</a:t>
            </a:r>
            <a:endParaRPr kumimoji="1" lang="en-US" altLang="ja-JP" dirty="0" smtClean="0"/>
          </a:p>
          <a:p>
            <a:pPr lvl="1"/>
            <a:r>
              <a:rPr lang="en-US" altLang="ja-JP" dirty="0">
                <a:hlinkClick r:id="rId2"/>
              </a:rPr>
              <a:t>http://</a:t>
            </a:r>
            <a:r>
              <a:rPr lang="en-US" altLang="ja-JP" dirty="0" smtClean="0">
                <a:hlinkClick r:id="rId2"/>
              </a:rPr>
              <a:t>msdn.microsoft.com/en-us/vstudio/aa663328</a:t>
            </a:r>
            <a:endParaRPr kumimoji="1" lang="en-US" altLang="ja-JP" dirty="0" smtClean="0"/>
          </a:p>
          <a:p>
            <a:r>
              <a:rPr kumimoji="1" lang="en-US" altLang="ja-JP" smtClean="0"/>
              <a:t>TPL</a:t>
            </a:r>
            <a:r>
              <a:rPr kumimoji="1" lang="ja-JP" altLang="en-US" smtClean="0"/>
              <a:t> </a:t>
            </a:r>
            <a:r>
              <a:rPr kumimoji="1" lang="en-US" altLang="ja-JP" smtClean="0"/>
              <a:t>Dataflow</a:t>
            </a:r>
            <a:endParaRPr kumimoji="1" lang="en-US" altLang="ja-JP" dirty="0" smtClean="0"/>
          </a:p>
          <a:p>
            <a:pPr lvl="1"/>
            <a:r>
              <a:rPr lang="en-US" altLang="ja-JP" dirty="0">
                <a:hlinkClick r:id="rId3"/>
              </a:rPr>
              <a:t>http://</a:t>
            </a:r>
            <a:r>
              <a:rPr lang="en-US" altLang="ja-JP" dirty="0" smtClean="0">
                <a:hlinkClick r:id="rId3"/>
              </a:rPr>
              <a:t>msdn.microsoft.com/en-us/devlabs/gg585582.aspx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75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how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await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mtClean="0"/>
              <a:t>async/await</a:t>
            </a:r>
            <a:r>
              <a:rPr lang="ja-JP" altLang="en-US" smtClean="0"/>
              <a:t> </a:t>
            </a:r>
            <a:r>
              <a:rPr lang="ko-KR" altLang="en-US" smtClean="0"/>
              <a:t>내용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439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비동기 처리 복습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mtClean="0"/>
              <a:t>대기 금지</a:t>
            </a:r>
            <a:endParaRPr kumimoji="1" lang="en-US" altLang="ja-JP" dirty="0" smtClean="0"/>
          </a:p>
          <a:p>
            <a:pPr lvl="1"/>
            <a:r>
              <a:rPr kumimoji="1" lang="ko-KR" altLang="en-US" smtClean="0"/>
              <a:t>콜백</a:t>
            </a:r>
            <a:endParaRPr kumimoji="1" lang="en-US" altLang="ja-JP" dirty="0" smtClean="0"/>
          </a:p>
          <a:p>
            <a:pPr lvl="1"/>
            <a:r>
              <a:rPr kumimoji="1" lang="ko-KR" altLang="en-US" smtClean="0"/>
              <a:t>중단과 재개</a:t>
            </a:r>
            <a:endParaRPr kumimoji="1" lang="en-US" altLang="ja-JP" dirty="0" smtClean="0"/>
          </a:p>
          <a:p>
            <a:r>
              <a:rPr kumimoji="1" lang="ko-KR" altLang="en-US" smtClean="0"/>
              <a:t>동기 컨텍스트</a:t>
            </a:r>
            <a:endParaRPr kumimoji="1" lang="ja-JP" altLang="en-US" dirty="0"/>
          </a:p>
        </p:txBody>
      </p:sp>
      <p:sp>
        <p:nvSpPr>
          <p:cNvPr id="6" name="四角形吹き出し 5"/>
          <p:cNvSpPr/>
          <p:nvPr/>
        </p:nvSpPr>
        <p:spPr>
          <a:xfrm>
            <a:off x="4211960" y="1556792"/>
            <a:ext cx="2304256" cy="576064"/>
          </a:xfrm>
          <a:prstGeom prst="wedgeRectCallout">
            <a:avLst>
              <a:gd name="adj1" fmla="val -75244"/>
              <a:gd name="adj2" fmla="val 3304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task.ContinueWith</a:t>
            </a:r>
            <a:r>
              <a: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ja-JP" sz="160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ko-KR" alt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콜백</a:t>
            </a:r>
            <a:r>
              <a:rPr lang="en-US" altLang="ja-JP" sz="160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1" lang="ja-JP" alt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四角形吹き出し 7"/>
          <p:cNvSpPr/>
          <p:nvPr/>
        </p:nvSpPr>
        <p:spPr>
          <a:xfrm>
            <a:off x="4211960" y="2276872"/>
            <a:ext cx="2592288" cy="648072"/>
          </a:xfrm>
          <a:prstGeom prst="wedgeRectCallout">
            <a:avLst>
              <a:gd name="adj1" fmla="val -81562"/>
              <a:gd name="adj2" fmla="val -1459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2000" smtClean="0"/>
              <a:t>해야 하는 것은</a:t>
            </a:r>
            <a:r>
              <a:rPr kumimoji="1" lang="en-US" altLang="ja-JP" sz="2000" smtClean="0"/>
              <a:t/>
            </a:r>
            <a:br>
              <a:rPr kumimoji="1" lang="en-US" altLang="ja-JP" sz="2000" smtClean="0"/>
            </a:br>
            <a:r>
              <a:rPr kumimoji="1" lang="ko-KR" altLang="en-US" sz="2000" smtClean="0"/>
              <a:t>이터레이터와 같다</a:t>
            </a:r>
            <a:endParaRPr kumimoji="1"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8612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이터레이터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mtClean="0"/>
              <a:t>중단과 재개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83968" y="1772816"/>
            <a:ext cx="3922869" cy="42780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class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</a:t>
            </a:r>
            <a:r>
              <a:rPr lang="en-US" altLang="ja-JP" sz="1200" dirty="0" err="1" smtClean="0">
                <a:solidFill>
                  <a:srgbClr val="2B91A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MethodEnumerator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: </a:t>
            </a:r>
            <a:r>
              <a:rPr lang="en-US" altLang="ja-JP" sz="1200" dirty="0" err="1">
                <a:solidFill>
                  <a:srgbClr val="2B91A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IEnumerator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&lt;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&gt;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  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public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Current {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get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private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 }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  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private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_state = 0;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  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public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bool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</a:t>
            </a:r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MoveNext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   {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      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switch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(_state)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       {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          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case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0: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           Current = 1;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           _state = 1;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          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return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true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          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case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1: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           Current = 2;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           _state = 2;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          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return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true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          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case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2: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          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default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: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          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return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false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       }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   }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lang="ja-JP" altLang="ja-JP" sz="1200" dirty="0">
              <a:solidFill>
                <a:srgbClr val="00000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endParaRPr kumimoji="1" lang="ja-JP" altLang="en-US" sz="1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75656" y="3288783"/>
            <a:ext cx="2308645" cy="21236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 err="1" smtClean="0">
                <a:solidFill>
                  <a:srgbClr val="2B91AF"/>
                </a:solidFill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IEnumerable</a:t>
            </a:r>
            <a:r>
              <a:rPr lang="en-US" altLang="ja-JP" sz="1200" dirty="0" smtClean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&lt;</a:t>
            </a:r>
            <a:r>
              <a:rPr lang="en-US" altLang="ja-JP" sz="1200" dirty="0" err="1" smtClean="0">
                <a:solidFill>
                  <a:srgbClr val="0000FF"/>
                </a:solidFill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int</a:t>
            </a:r>
            <a:r>
              <a:rPr lang="en-US" altLang="ja-JP" sz="12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&gt; </a:t>
            </a:r>
            <a:r>
              <a:rPr lang="en-US" altLang="ja-JP" sz="1200" dirty="0" smtClean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Method</a:t>
            </a:r>
            <a:r>
              <a:rPr lang="en-US" altLang="ja-JP" sz="12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()</a:t>
            </a:r>
            <a:br>
              <a:rPr lang="en-US" altLang="ja-JP" sz="12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</a:br>
            <a:r>
              <a:rPr lang="en-US" altLang="ja-JP" sz="1200" dirty="0" smtClean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{</a:t>
            </a:r>
            <a:r>
              <a:rPr lang="en-US" altLang="ja-JP" sz="12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/>
            </a:r>
            <a:br>
              <a:rPr lang="en-US" altLang="ja-JP" sz="12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</a:br>
            <a:r>
              <a:rPr lang="en-US" altLang="ja-JP" sz="12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   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yield</a:t>
            </a:r>
            <a:r>
              <a:rPr lang="en-US" altLang="ja-JP" sz="12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return</a:t>
            </a:r>
            <a:r>
              <a:rPr lang="en-US" altLang="ja-JP" sz="12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 1</a:t>
            </a:r>
            <a:r>
              <a:rPr lang="en-US" altLang="ja-JP" sz="1200" dirty="0" smtClean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;</a:t>
            </a:r>
          </a:p>
          <a:p>
            <a:endParaRPr lang="en-US" altLang="ja-JP" sz="1200" dirty="0">
              <a:latin typeface="Consolas" panose="020B0609020204030204" pitchFamily="49" charset="0"/>
              <a:ea typeface="ＭＳ 明朝" panose="02020609040205080304" pitchFamily="17" charset="-128"/>
              <a:cs typeface="Consolas" panose="020B0609020204030204" pitchFamily="49" charset="0"/>
            </a:endParaRPr>
          </a:p>
          <a:p>
            <a:endParaRPr lang="en-US" altLang="ja-JP" sz="1200" dirty="0" smtClean="0">
              <a:latin typeface="Consolas" panose="020B0609020204030204" pitchFamily="49" charset="0"/>
              <a:ea typeface="ＭＳ 明朝" panose="02020609040205080304" pitchFamily="17" charset="-128"/>
              <a:cs typeface="Consolas" panose="020B0609020204030204" pitchFamily="49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/>
            </a:r>
            <a:br>
              <a:rPr lang="en-US" altLang="ja-JP" sz="12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</a:br>
            <a:r>
              <a:rPr lang="en-US" altLang="ja-JP" sz="12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   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yield</a:t>
            </a:r>
            <a:r>
              <a:rPr lang="en-US" altLang="ja-JP" sz="12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return</a:t>
            </a:r>
            <a:r>
              <a:rPr lang="en-US" altLang="ja-JP" sz="12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 2;</a:t>
            </a:r>
            <a:br>
              <a:rPr lang="en-US" altLang="ja-JP" sz="12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</a:br>
            <a:endParaRPr lang="en-US" altLang="ja-JP" sz="1200" dirty="0" smtClean="0">
              <a:latin typeface="Consolas" panose="020B0609020204030204" pitchFamily="49" charset="0"/>
              <a:ea typeface="ＭＳ 明朝" panose="02020609040205080304" pitchFamily="17" charset="-128"/>
              <a:cs typeface="Consolas" panose="020B0609020204030204" pitchFamily="49" charset="0"/>
            </a:endParaRPr>
          </a:p>
          <a:p>
            <a:endParaRPr lang="en-US" altLang="ja-JP" sz="1200" dirty="0">
              <a:latin typeface="Consolas" panose="020B0609020204030204" pitchFamily="49" charset="0"/>
              <a:ea typeface="ＭＳ 明朝" panose="02020609040205080304" pitchFamily="17" charset="-128"/>
              <a:cs typeface="Consolas" panose="020B0609020204030204" pitchFamily="49" charset="0"/>
            </a:endParaRPr>
          </a:p>
          <a:p>
            <a:endParaRPr lang="en-US" altLang="ja-JP" sz="1200" dirty="0" smtClean="0">
              <a:latin typeface="Consolas" panose="020B0609020204030204" pitchFamily="49" charset="0"/>
              <a:ea typeface="ＭＳ 明朝" panose="02020609040205080304" pitchFamily="17" charset="-128"/>
              <a:cs typeface="Consolas" panose="020B0609020204030204" pitchFamily="49" charset="0"/>
            </a:endParaRPr>
          </a:p>
          <a:p>
            <a:r>
              <a:rPr lang="en-US" altLang="ja-JP" sz="1200" dirty="0" smtClean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}</a:t>
            </a:r>
            <a:endParaRPr kumimoji="1" lang="ja-JP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左中かっこ 5"/>
          <p:cNvSpPr/>
          <p:nvPr/>
        </p:nvSpPr>
        <p:spPr>
          <a:xfrm>
            <a:off x="5076056" y="3468225"/>
            <a:ext cx="216024" cy="6297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3203848" y="3783115"/>
            <a:ext cx="18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左中かっこ 8"/>
          <p:cNvSpPr/>
          <p:nvPr/>
        </p:nvSpPr>
        <p:spPr>
          <a:xfrm>
            <a:off x="5076056" y="4242022"/>
            <a:ext cx="216024" cy="6297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3203848" y="4556912"/>
            <a:ext cx="18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1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이터레이터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mtClean="0"/>
              <a:t>중단과 재개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83968" y="1772816"/>
            <a:ext cx="3922869" cy="42780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class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</a:t>
            </a:r>
            <a:r>
              <a:rPr lang="en-US" altLang="ja-JP" sz="1200" dirty="0" err="1" smtClean="0">
                <a:solidFill>
                  <a:srgbClr val="2B91A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MethodEnumerator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: </a:t>
            </a:r>
            <a:r>
              <a:rPr lang="en-US" altLang="ja-JP" sz="1200" dirty="0" err="1">
                <a:solidFill>
                  <a:srgbClr val="2B91A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IEnumerator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&lt;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&gt;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  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public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Current {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get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private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 }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  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private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_state = 0;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  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public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bool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</a:t>
            </a:r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MoveNext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   {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      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switch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</a:t>
            </a:r>
            <a:r>
              <a:rPr lang="en-US" altLang="ja-JP" sz="1200" dirty="0" smtClean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(_state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)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       {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          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case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0: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           Current = 1;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           _state = 1;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          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return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true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          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case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1: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           Current = 2;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           _state = 2;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          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return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true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          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case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2: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          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default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: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          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return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false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       }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   }</a:t>
            </a:r>
            <a:b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lang="ja-JP" altLang="ja-JP" sz="1200" dirty="0">
              <a:solidFill>
                <a:srgbClr val="00000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endParaRPr kumimoji="1" lang="ja-JP" altLang="en-US" sz="1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75656" y="3288783"/>
            <a:ext cx="2308645" cy="21236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 err="1" smtClean="0">
                <a:solidFill>
                  <a:srgbClr val="2B91AF"/>
                </a:solidFill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IEnumerable</a:t>
            </a:r>
            <a:r>
              <a:rPr lang="en-US" altLang="ja-JP" sz="1200" dirty="0" smtClean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&lt;</a:t>
            </a:r>
            <a:r>
              <a:rPr lang="en-US" altLang="ja-JP" sz="1200" dirty="0" err="1" smtClean="0">
                <a:solidFill>
                  <a:srgbClr val="0000FF"/>
                </a:solidFill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int</a:t>
            </a:r>
            <a:r>
              <a:rPr lang="en-US" altLang="ja-JP" sz="12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&gt; </a:t>
            </a:r>
            <a:r>
              <a:rPr lang="en-US" altLang="ja-JP" sz="1200" dirty="0" smtClean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Method</a:t>
            </a:r>
            <a:r>
              <a:rPr lang="en-US" altLang="ja-JP" sz="12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()</a:t>
            </a:r>
            <a:br>
              <a:rPr lang="en-US" altLang="ja-JP" sz="12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</a:br>
            <a:r>
              <a:rPr lang="en-US" altLang="ja-JP" sz="1200" dirty="0" smtClean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{</a:t>
            </a:r>
            <a:r>
              <a:rPr lang="en-US" altLang="ja-JP" sz="12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/>
            </a:r>
            <a:br>
              <a:rPr lang="en-US" altLang="ja-JP" sz="12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</a:br>
            <a:r>
              <a:rPr lang="en-US" altLang="ja-JP" sz="12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   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yield</a:t>
            </a:r>
            <a:r>
              <a:rPr lang="en-US" altLang="ja-JP" sz="12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return</a:t>
            </a:r>
            <a:r>
              <a:rPr lang="en-US" altLang="ja-JP" sz="12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 1</a:t>
            </a:r>
            <a:r>
              <a:rPr lang="en-US" altLang="ja-JP" sz="1200" dirty="0" smtClean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;</a:t>
            </a:r>
          </a:p>
          <a:p>
            <a:endParaRPr lang="en-US" altLang="ja-JP" sz="1200" dirty="0">
              <a:latin typeface="Consolas" panose="020B0609020204030204" pitchFamily="49" charset="0"/>
              <a:ea typeface="ＭＳ 明朝" panose="02020609040205080304" pitchFamily="17" charset="-128"/>
              <a:cs typeface="Consolas" panose="020B0609020204030204" pitchFamily="49" charset="0"/>
            </a:endParaRPr>
          </a:p>
          <a:p>
            <a:endParaRPr lang="en-US" altLang="ja-JP" sz="1200" dirty="0" smtClean="0">
              <a:latin typeface="Consolas" panose="020B0609020204030204" pitchFamily="49" charset="0"/>
              <a:ea typeface="ＭＳ 明朝" panose="02020609040205080304" pitchFamily="17" charset="-128"/>
              <a:cs typeface="Consolas" panose="020B0609020204030204" pitchFamily="49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/>
            </a:r>
            <a:br>
              <a:rPr lang="en-US" altLang="ja-JP" sz="12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</a:br>
            <a:r>
              <a:rPr lang="en-US" altLang="ja-JP" sz="12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   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yield</a:t>
            </a:r>
            <a:r>
              <a:rPr lang="en-US" altLang="ja-JP" sz="12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 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return</a:t>
            </a:r>
            <a:r>
              <a:rPr lang="en-US" altLang="ja-JP" sz="12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 2;</a:t>
            </a:r>
            <a:br>
              <a:rPr lang="en-US" altLang="ja-JP" sz="12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</a:br>
            <a:endParaRPr lang="en-US" altLang="ja-JP" sz="1200" dirty="0" smtClean="0">
              <a:latin typeface="Consolas" panose="020B0609020204030204" pitchFamily="49" charset="0"/>
              <a:ea typeface="ＭＳ 明朝" panose="02020609040205080304" pitchFamily="17" charset="-128"/>
              <a:cs typeface="Consolas" panose="020B0609020204030204" pitchFamily="49" charset="0"/>
            </a:endParaRPr>
          </a:p>
          <a:p>
            <a:endParaRPr lang="en-US" altLang="ja-JP" sz="1200" dirty="0">
              <a:latin typeface="Consolas" panose="020B0609020204030204" pitchFamily="49" charset="0"/>
              <a:ea typeface="ＭＳ 明朝" panose="02020609040205080304" pitchFamily="17" charset="-128"/>
              <a:cs typeface="Consolas" panose="020B0609020204030204" pitchFamily="49" charset="0"/>
            </a:endParaRPr>
          </a:p>
          <a:p>
            <a:endParaRPr lang="en-US" altLang="ja-JP" sz="1200" dirty="0" smtClean="0">
              <a:latin typeface="Consolas" panose="020B0609020204030204" pitchFamily="49" charset="0"/>
              <a:ea typeface="ＭＳ 明朝" panose="02020609040205080304" pitchFamily="17" charset="-128"/>
              <a:cs typeface="Consolas" panose="020B0609020204030204" pitchFamily="49" charset="0"/>
            </a:endParaRPr>
          </a:p>
          <a:p>
            <a:r>
              <a:rPr lang="en-US" altLang="ja-JP" sz="1200" dirty="0" smtClean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}</a:t>
            </a:r>
            <a:endParaRPr kumimoji="1" lang="ja-JP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左中かっこ 5"/>
          <p:cNvSpPr/>
          <p:nvPr/>
        </p:nvSpPr>
        <p:spPr>
          <a:xfrm>
            <a:off x="5076056" y="3609598"/>
            <a:ext cx="216024" cy="6297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3203848" y="3783115"/>
            <a:ext cx="18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左中かっこ 8"/>
          <p:cNvSpPr/>
          <p:nvPr/>
        </p:nvSpPr>
        <p:spPr>
          <a:xfrm>
            <a:off x="5076056" y="4383395"/>
            <a:ext cx="216024" cy="6297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3203848" y="4556912"/>
            <a:ext cx="18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815304" y="3168546"/>
            <a:ext cx="1877437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000" dirty="0" smtClean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Current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= 1;</a:t>
            </a:r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2000" dirty="0" smtClean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_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state = 1;</a:t>
            </a:r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2000" dirty="0" smtClean="0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true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</a:br>
            <a:r>
              <a:rPr lang="en-US" altLang="ja-JP" sz="2000" dirty="0" smtClean="0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case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 1:</a:t>
            </a:r>
            <a:endParaRPr kumimoji="1" lang="ja-JP" altLang="en-US" sz="3200" dirty="0"/>
          </a:p>
        </p:txBody>
      </p:sp>
      <p:sp>
        <p:nvSpPr>
          <p:cNvPr id="11" name="四角形吹き出し 10"/>
          <p:cNvSpPr/>
          <p:nvPr/>
        </p:nvSpPr>
        <p:spPr>
          <a:xfrm>
            <a:off x="7071242" y="2897392"/>
            <a:ext cx="1499163" cy="438772"/>
          </a:xfrm>
          <a:prstGeom prst="wedgeRectCallout">
            <a:avLst>
              <a:gd name="adj1" fmla="val -49758"/>
              <a:gd name="adj2" fmla="val 820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2000" smtClean="0"/>
              <a:t>상태 기록</a:t>
            </a:r>
            <a:endParaRPr kumimoji="1" lang="ja-JP" altLang="en-US" sz="2000" dirty="0" smtClean="0"/>
          </a:p>
        </p:txBody>
      </p:sp>
      <p:sp>
        <p:nvSpPr>
          <p:cNvPr id="12" name="右中かっこ 11"/>
          <p:cNvSpPr/>
          <p:nvPr/>
        </p:nvSpPr>
        <p:spPr>
          <a:xfrm>
            <a:off x="6512721" y="3122614"/>
            <a:ext cx="504056" cy="678009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吹き出し 12"/>
          <p:cNvSpPr/>
          <p:nvPr/>
        </p:nvSpPr>
        <p:spPr>
          <a:xfrm>
            <a:off x="7053241" y="3705102"/>
            <a:ext cx="860142" cy="438772"/>
          </a:xfrm>
          <a:prstGeom prst="wedgeRectCallout">
            <a:avLst>
              <a:gd name="adj1" fmla="val -102471"/>
              <a:gd name="adj2" fmla="val 2618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2000" smtClean="0"/>
              <a:t>중단</a:t>
            </a:r>
            <a:endParaRPr kumimoji="1" lang="ja-JP" altLang="en-US" sz="2000" dirty="0" smtClean="0"/>
          </a:p>
        </p:txBody>
      </p:sp>
      <p:sp>
        <p:nvSpPr>
          <p:cNvPr id="14" name="四角形吹き出し 13"/>
          <p:cNvSpPr/>
          <p:nvPr/>
        </p:nvSpPr>
        <p:spPr>
          <a:xfrm>
            <a:off x="6260767" y="4328796"/>
            <a:ext cx="2185966" cy="463884"/>
          </a:xfrm>
          <a:prstGeom prst="wedgeRectCallout">
            <a:avLst>
              <a:gd name="adj1" fmla="val -66843"/>
              <a:gd name="adj2" fmla="val -5209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2000" smtClean="0"/>
              <a:t>재개용 라벨</a:t>
            </a:r>
            <a:endParaRPr kumimoji="1"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292527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await </a:t>
            </a:r>
            <a:r>
              <a:rPr kumimoji="1" lang="ko-KR" altLang="en-US" smtClean="0"/>
              <a:t>전개 결과</a:t>
            </a:r>
            <a:r>
              <a:rPr kumimoji="1" lang="ja-JP" altLang="en-US" smtClean="0"/>
              <a:t>（</a:t>
            </a:r>
            <a:r>
              <a:rPr kumimoji="1" lang="ko-KR" altLang="en-US" smtClean="0"/>
              <a:t>컨셉</a:t>
            </a:r>
            <a:r>
              <a:rPr kumimoji="1" lang="ja-JP" altLang="en-US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mtClean="0"/>
              <a:t>컨셉적으로는 이터레이터</a:t>
            </a:r>
            <a:r>
              <a:rPr kumimoji="1" lang="ja-JP" altLang="en-US" smtClean="0"/>
              <a:t> </a:t>
            </a:r>
            <a:r>
              <a:rPr kumimoji="1" lang="en-US" altLang="ja-JP" smtClean="0"/>
              <a:t>+</a:t>
            </a:r>
            <a:r>
              <a:rPr kumimoji="1" lang="ja-JP" altLang="en-US" smtClean="0"/>
              <a:t> </a:t>
            </a:r>
            <a:r>
              <a:rPr kumimoji="1" lang="en-US" altLang="ja-JP" dirty="0" err="1" smtClean="0"/>
              <a:t>ContinueWith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75656" y="3288783"/>
            <a:ext cx="2308645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 err="1" smtClean="0">
                <a:solidFill>
                  <a:srgbClr val="0000FF"/>
                </a:solidFill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async</a:t>
            </a:r>
            <a:r>
              <a:rPr lang="en-US" altLang="ja-JP" sz="1200" dirty="0" smtClean="0">
                <a:solidFill>
                  <a:srgbClr val="0000FF"/>
                </a:solidFill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 </a:t>
            </a:r>
            <a:r>
              <a:rPr lang="en-US" altLang="ja-JP" sz="1200" dirty="0" smtClean="0">
                <a:solidFill>
                  <a:srgbClr val="2B91AF"/>
                </a:solidFill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Task</a:t>
            </a:r>
            <a:r>
              <a:rPr lang="en-US" altLang="ja-JP" sz="1200" dirty="0" smtClean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&lt;</a:t>
            </a:r>
            <a:r>
              <a:rPr lang="en-US" altLang="ja-JP" sz="1200" dirty="0" err="1" smtClean="0">
                <a:solidFill>
                  <a:srgbClr val="0000FF"/>
                </a:solidFill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int</a:t>
            </a:r>
            <a:r>
              <a:rPr lang="en-US" altLang="ja-JP" sz="12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&gt; </a:t>
            </a:r>
            <a:r>
              <a:rPr lang="en-US" altLang="ja-JP" sz="1200" dirty="0" smtClean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Method</a:t>
            </a:r>
            <a:r>
              <a:rPr lang="en-US" altLang="ja-JP" sz="12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()</a:t>
            </a:r>
            <a:br>
              <a:rPr lang="en-US" altLang="ja-JP" sz="12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</a:br>
            <a:r>
              <a:rPr lang="en-US" altLang="ja-JP" sz="1200" dirty="0" smtClean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{</a:t>
            </a:r>
            <a:r>
              <a:rPr lang="en-US" altLang="ja-JP" sz="12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/>
            </a:r>
            <a:br>
              <a:rPr lang="en-US" altLang="ja-JP" sz="12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</a:br>
            <a:r>
              <a:rPr lang="en-US" altLang="ja-JP" sz="12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    </a:t>
            </a:r>
            <a:r>
              <a:rPr lang="en-US" altLang="ja-JP" sz="1200" dirty="0" err="1" smtClean="0">
                <a:solidFill>
                  <a:srgbClr val="0000FF"/>
                </a:solidFill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var</a:t>
            </a:r>
            <a:r>
              <a:rPr lang="en-US" altLang="ja-JP" sz="1200" dirty="0" smtClean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 x = </a:t>
            </a:r>
            <a:r>
              <a:rPr lang="en-US" altLang="ja-JP" sz="1200" dirty="0" smtClean="0">
                <a:solidFill>
                  <a:srgbClr val="0000FF"/>
                </a:solidFill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await</a:t>
            </a:r>
            <a:r>
              <a:rPr lang="en-US" altLang="ja-JP" sz="1200" dirty="0" smtClean="0">
                <a:solidFill>
                  <a:schemeClr val="tx1"/>
                </a:solidFill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 task1</a:t>
            </a:r>
            <a:r>
              <a:rPr lang="en-US" altLang="ja-JP" sz="1200" dirty="0" smtClean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;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    </a:t>
            </a:r>
            <a:r>
              <a:rPr lang="en-US" altLang="ja-JP" sz="1200" dirty="0" err="1" smtClean="0">
                <a:solidFill>
                  <a:srgbClr val="0000FF"/>
                </a:solidFill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var</a:t>
            </a:r>
            <a:r>
              <a:rPr lang="en-US" altLang="ja-JP" sz="1200" dirty="0" smtClean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 y </a:t>
            </a:r>
            <a:r>
              <a:rPr lang="en-US" altLang="ja-JP" sz="1200" dirty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= </a:t>
            </a:r>
            <a:r>
              <a:rPr lang="en-US" altLang="ja-JP" sz="1200" dirty="0" smtClean="0">
                <a:solidFill>
                  <a:srgbClr val="0000FF"/>
                </a:solidFill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await</a:t>
            </a:r>
            <a:r>
              <a:rPr lang="en-US" altLang="ja-JP" sz="1200" dirty="0" smtClean="0">
                <a:solidFill>
                  <a:schemeClr val="tx1"/>
                </a:solidFill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 task2</a:t>
            </a:r>
            <a:r>
              <a:rPr lang="en-US" altLang="ja-JP" sz="1200" dirty="0" smtClean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;</a:t>
            </a:r>
            <a:endParaRPr lang="en-US" altLang="ja-JP" sz="1200" dirty="0">
              <a:latin typeface="Consolas" panose="020B0609020204030204" pitchFamily="49" charset="0"/>
              <a:ea typeface="ＭＳ 明朝" panose="02020609040205080304" pitchFamily="17" charset="-128"/>
              <a:cs typeface="Consolas" panose="020B0609020204030204" pitchFamily="49" charset="0"/>
            </a:endParaRPr>
          </a:p>
          <a:p>
            <a:r>
              <a:rPr lang="en-US" altLang="ja-JP" sz="1200" dirty="0" smtClean="0">
                <a:latin typeface="Consolas" panose="020B0609020204030204" pitchFamily="49" charset="0"/>
                <a:ea typeface="ＭＳ 明朝" panose="02020609040205080304" pitchFamily="17" charset="-128"/>
                <a:cs typeface="Consolas" panose="020B0609020204030204" pitchFamily="49" charset="0"/>
              </a:rPr>
              <a:t>}</a:t>
            </a:r>
            <a:endParaRPr kumimoji="1" lang="ja-JP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28363" y="2634878"/>
            <a:ext cx="3477234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_state = 1;</a:t>
            </a:r>
            <a:br>
              <a:rPr kumimoji="0" lang="ja-JP" altLang="ja-JP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ja-JP" altLang="ja-JP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(!task1.IsCompleted)</a:t>
            </a:r>
            <a:br>
              <a:rPr kumimoji="0" lang="ja-JP" altLang="ja-JP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ja-JP" altLang="ja-JP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task1.ContinueWith(a);</a:t>
            </a:r>
            <a:br>
              <a:rPr kumimoji="0" lang="ja-JP" altLang="ja-JP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ja-JP" altLang="ja-JP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ja-JP" altLang="ja-JP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ja-JP" altLang="ja-JP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ja-JP" altLang="ja-JP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kumimoji="0" lang="ja-JP" altLang="ja-JP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1:</a:t>
            </a:r>
            <a:br>
              <a:rPr kumimoji="0" lang="ja-JP" altLang="ja-JP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ja-JP" altLang="ja-JP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x = task1.</a:t>
            </a:r>
            <a:r>
              <a:rPr kumimoji="0" lang="ja-JP" altLang="ja-JP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Result;</a:t>
            </a:r>
            <a:endParaRPr kumimoji="0" lang="ja-JP" altLang="ja-JP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635896" y="3789040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吹き出し 15"/>
          <p:cNvSpPr/>
          <p:nvPr/>
        </p:nvSpPr>
        <p:spPr>
          <a:xfrm>
            <a:off x="5666980" y="3817759"/>
            <a:ext cx="720081" cy="321749"/>
          </a:xfrm>
          <a:prstGeom prst="wedgeRectCallout">
            <a:avLst>
              <a:gd name="adj1" fmla="val -81283"/>
              <a:gd name="adj2" fmla="val -115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2000" smtClean="0"/>
              <a:t>중단</a:t>
            </a:r>
            <a:endParaRPr kumimoji="1" lang="ja-JP" altLang="en-US" sz="2000" dirty="0" smtClean="0"/>
          </a:p>
        </p:txBody>
      </p:sp>
      <p:sp>
        <p:nvSpPr>
          <p:cNvPr id="17" name="四角形吹き出し 16"/>
          <p:cNvSpPr/>
          <p:nvPr/>
        </p:nvSpPr>
        <p:spPr>
          <a:xfrm>
            <a:off x="5508104" y="2280170"/>
            <a:ext cx="1499163" cy="438772"/>
          </a:xfrm>
          <a:prstGeom prst="wedgeRectCallout">
            <a:avLst>
              <a:gd name="adj1" fmla="val -49758"/>
              <a:gd name="adj2" fmla="val 820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2000" smtClean="0"/>
              <a:t>상태 기록</a:t>
            </a:r>
            <a:endParaRPr kumimoji="1" lang="ja-JP" altLang="en-US" sz="2000" dirty="0" smtClean="0"/>
          </a:p>
        </p:txBody>
      </p:sp>
      <p:sp>
        <p:nvSpPr>
          <p:cNvPr id="18" name="四角形吹き出し 17"/>
          <p:cNvSpPr/>
          <p:nvPr/>
        </p:nvSpPr>
        <p:spPr>
          <a:xfrm>
            <a:off x="5220072" y="5146638"/>
            <a:ext cx="2016224" cy="438772"/>
          </a:xfrm>
          <a:prstGeom prst="wedgeRectCallout">
            <a:avLst>
              <a:gd name="adj1" fmla="val -25446"/>
              <a:gd name="adj2" fmla="val -1091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2000" smtClean="0"/>
              <a:t>결과를 받는다</a:t>
            </a:r>
            <a:endParaRPr kumimoji="1" lang="ja-JP" altLang="en-US" sz="2000" dirty="0" smtClean="0"/>
          </a:p>
        </p:txBody>
      </p:sp>
      <p:sp>
        <p:nvSpPr>
          <p:cNvPr id="19" name="四角形吹き出し 18"/>
          <p:cNvSpPr/>
          <p:nvPr/>
        </p:nvSpPr>
        <p:spPr>
          <a:xfrm>
            <a:off x="5190123" y="4192665"/>
            <a:ext cx="1970084" cy="348690"/>
          </a:xfrm>
          <a:prstGeom prst="wedgeRectCallout">
            <a:avLst>
              <a:gd name="adj1" fmla="val -63015"/>
              <a:gd name="adj2" fmla="val 2630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2000" smtClean="0"/>
              <a:t>재개용 라벨</a:t>
            </a:r>
            <a:endParaRPr kumimoji="1"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8872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C# 5.0</a:t>
            </a:r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mtClean="0"/>
              <a:t>비동기 처리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async</a:t>
            </a:r>
            <a:r>
              <a:rPr kumimoji="1" lang="en-US" altLang="ja-JP" dirty="0" smtClean="0"/>
              <a:t>/await</a:t>
            </a:r>
          </a:p>
          <a:p>
            <a:r>
              <a:rPr kumimoji="1" lang="en-US" altLang="ja-JP" dirty="0" smtClean="0"/>
              <a:t>Caller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Info</a:t>
            </a:r>
          </a:p>
          <a:p>
            <a:pPr lvl="1"/>
            <a:r>
              <a:rPr lang="en-US" altLang="ja-JP" smtClean="0"/>
              <a:t>CallerFilePath/CallerLineNumber/CallerMemberName</a:t>
            </a:r>
            <a:r>
              <a:rPr lang="ko-KR" altLang="en-US" smtClean="0"/>
              <a:t>속성</a:t>
            </a:r>
            <a:endParaRPr lang="en-US" altLang="ja-JP" dirty="0" smtClean="0"/>
          </a:p>
          <a:p>
            <a:r>
              <a:rPr lang="ko-KR" altLang="en-US" smtClean="0"/>
              <a:t>세세한 사양 변경</a:t>
            </a:r>
            <a:r>
              <a:rPr lang="en-US" altLang="ja-JP" smtClean="0"/>
              <a:t>/</a:t>
            </a:r>
            <a:r>
              <a:rPr lang="ko-KR" altLang="en-US" smtClean="0"/>
              <a:t>버그 수정</a:t>
            </a:r>
            <a:endParaRPr lang="en-US" altLang="ja-JP" dirty="0" smtClean="0"/>
          </a:p>
          <a:p>
            <a:pPr lvl="1"/>
            <a:r>
              <a:rPr lang="en-US" altLang="ja-JP" smtClean="0"/>
              <a:t>foreach</a:t>
            </a:r>
            <a:r>
              <a:rPr lang="ja-JP" altLang="en-US" smtClean="0"/>
              <a:t> </a:t>
            </a:r>
            <a:r>
              <a:rPr lang="ko-KR" altLang="en-US" smtClean="0"/>
              <a:t>변수</a:t>
            </a:r>
            <a:endParaRPr lang="en-US" altLang="ja-JP" dirty="0" smtClean="0"/>
          </a:p>
          <a:p>
            <a:pPr lvl="1"/>
            <a:r>
              <a:rPr lang="ko-KR" altLang="en-US" smtClean="0"/>
              <a:t>오버로드</a:t>
            </a:r>
            <a:r>
              <a:rPr lang="en-US" altLang="ko-KR"/>
              <a:t> </a:t>
            </a:r>
            <a:r>
              <a:rPr lang="ko-KR" altLang="en-US" smtClean="0"/>
              <a:t>해결</a:t>
            </a:r>
            <a:endParaRPr lang="en-US" altLang="ja-JP" dirty="0" smtClean="0"/>
          </a:p>
          <a:p>
            <a:pPr lvl="1"/>
            <a:r>
              <a:rPr lang="ko-KR" altLang="en-US" smtClean="0"/>
              <a:t>이름 있는 인수의 평가 순서</a:t>
            </a:r>
            <a:endParaRPr lang="en-US" altLang="ja-JP" dirty="0"/>
          </a:p>
        </p:txBody>
      </p:sp>
      <p:sp>
        <p:nvSpPr>
          <p:cNvPr id="9" name="円/楕円 8"/>
          <p:cNvSpPr/>
          <p:nvPr/>
        </p:nvSpPr>
        <p:spPr>
          <a:xfrm>
            <a:off x="1115616" y="1268760"/>
            <a:ext cx="2520280" cy="1152128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吹き出し 9"/>
          <p:cNvSpPr/>
          <p:nvPr/>
        </p:nvSpPr>
        <p:spPr>
          <a:xfrm>
            <a:off x="4019533" y="1534911"/>
            <a:ext cx="1704595" cy="720080"/>
          </a:xfrm>
          <a:prstGeom prst="wedgeRectCallout">
            <a:avLst>
              <a:gd name="adj1" fmla="val -70940"/>
              <a:gd name="adj2" fmla="val 2492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오늘의 주역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83968" y="6094544"/>
            <a:ext cx="4627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hlinkClick r:id="rId2"/>
              </a:rPr>
              <a:t>http://</a:t>
            </a:r>
            <a:r>
              <a:rPr lang="en-US" altLang="ja-JP" sz="1400" dirty="0" smtClean="0">
                <a:hlinkClick r:id="rId2"/>
              </a:rPr>
              <a:t>ufcpp.net/study/csharp/ap_ver5.html</a:t>
            </a:r>
            <a:endParaRPr lang="en-US" altLang="ja-JP" sz="1400" dirty="0" smtClean="0"/>
          </a:p>
          <a:p>
            <a:r>
              <a:rPr lang="en-US" altLang="ja-JP" sz="1400" dirty="0">
                <a:hlinkClick r:id="rId3"/>
              </a:rPr>
              <a:t>http://</a:t>
            </a:r>
            <a:r>
              <a:rPr lang="en-US" altLang="ja-JP" sz="1400" dirty="0" smtClean="0">
                <a:hlinkClick r:id="rId3"/>
              </a:rPr>
              <a:t>msdn.microsoft.com/en-us/library/hh678682.aspx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2083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await</a:t>
            </a:r>
            <a:r>
              <a:rPr kumimoji="1" lang="ja-JP" altLang="en-US" smtClean="0"/>
              <a:t> </a:t>
            </a:r>
            <a:r>
              <a:rPr kumimoji="1" lang="ko-KR" altLang="en-US" smtClean="0"/>
              <a:t>전개 결과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mtClean="0"/>
              <a:t>실제는 조금 더 복잡</a:t>
            </a:r>
            <a:endParaRPr kumimoji="1" lang="en-US" altLang="ja-JP" dirty="0" smtClean="0"/>
          </a:p>
          <a:p>
            <a:pPr lvl="1"/>
            <a:r>
              <a:rPr kumimoji="1" lang="en-US" altLang="ja-JP" smtClean="0"/>
              <a:t>Awaiter</a:t>
            </a:r>
            <a:r>
              <a:rPr kumimoji="1" lang="ko-KR" altLang="en-US" smtClean="0"/>
              <a:t>라는 것을 넣어서</a:t>
            </a:r>
            <a:r>
              <a:rPr kumimoji="1" lang="ja-JP" altLang="en-US" smtClean="0"/>
              <a:t>（</a:t>
            </a:r>
            <a:r>
              <a:rPr kumimoji="1" lang="en-US" altLang="ja-JP" smtClean="0"/>
              <a:t>Awaitable</a:t>
            </a:r>
            <a:r>
              <a:rPr kumimoji="1" lang="ko-KR" altLang="en-US" smtClean="0"/>
              <a:t>패턴</a:t>
            </a:r>
            <a:r>
              <a:rPr kumimoji="1" lang="ja-JP" altLang="en-US" smtClean="0"/>
              <a:t>）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35696" y="2492896"/>
            <a:ext cx="4616970" cy="25853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_state = 1;</a:t>
            </a:r>
            <a:br>
              <a:rPr kumimoji="0" lang="ja-JP" altLang="ja-JP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ja-JP" altLang="ja-JP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awaiter1 = task1.GetAwaiter()</a:t>
            </a:r>
            <a:r>
              <a:rPr kumimoji="0" lang="ja-JP" altLang="ja-JP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ja-JP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ja-JP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ja-JP" altLang="ja-JP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ja-JP" altLang="ja-JP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!awaiter1.</a:t>
            </a:r>
            <a:r>
              <a:rPr kumimoji="0" lang="ja-JP" altLang="ja-JP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IsCompleted)</a:t>
            </a:r>
            <a:br>
              <a:rPr kumimoji="0" lang="ja-JP" altLang="ja-JP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ja-JP" altLang="ja-JP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ja-JP" altLang="ja-JP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awaiter1.</a:t>
            </a:r>
            <a:r>
              <a:rPr kumimoji="0" lang="en-US" altLang="ja-JP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OnCompleted</a:t>
            </a:r>
            <a:r>
              <a:rPr kumimoji="0" lang="ja-JP" altLang="ja-JP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ja-JP" altLang="ja-JP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a);</a:t>
            </a:r>
            <a:br>
              <a:rPr kumimoji="0" lang="ja-JP" altLang="ja-JP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ja-JP" altLang="ja-JP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ja-JP" altLang="ja-JP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ja-JP" altLang="ja-JP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ja-JP" altLang="ja-JP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kumimoji="0" lang="ja-JP" altLang="ja-JP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1:</a:t>
            </a:r>
            <a:br>
              <a:rPr kumimoji="0" lang="ja-JP" altLang="ja-JP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ja-JP" altLang="ja-JP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x = </a:t>
            </a:r>
            <a:r>
              <a:rPr kumimoji="0" lang="en-US" altLang="ja-JP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awaiter1</a:t>
            </a:r>
            <a:r>
              <a:rPr kumimoji="0" lang="ja-JP" altLang="ja-JP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ja-JP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ja-JP" altLang="ja-JP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kumimoji="0" lang="en-US" altLang="ja-JP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ja-JP" altLang="ja-JP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ja-JP" altLang="ja-JP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5364088" y="3507973"/>
            <a:ext cx="3600400" cy="1721227"/>
          </a:xfrm>
          <a:prstGeom prst="wedgeRectCallout">
            <a:avLst>
              <a:gd name="adj1" fmla="val -40471"/>
              <a:gd name="adj2" fmla="val -7389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kumimoji="1" lang="ko-KR" altLang="en-US" sz="2000" smtClean="0"/>
              <a:t>이 녀석이 동기 컨택스트를 버려준다</a:t>
            </a:r>
            <a:endParaRPr kumimoji="1" lang="en-US" altLang="ja-JP" sz="2000" dirty="0" smtClean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kumimoji="1" lang="en-US" altLang="ja-JP" sz="2000" smtClean="0"/>
              <a:t>Awaiter</a:t>
            </a:r>
            <a:r>
              <a:rPr kumimoji="1" lang="ko-KR" altLang="en-US" sz="2000" smtClean="0"/>
              <a:t>을 자작하는 것으로 </a:t>
            </a:r>
            <a:r>
              <a:rPr kumimoji="1" lang="en-US" altLang="ja-JP" sz="2000" smtClean="0"/>
              <a:t>await</a:t>
            </a:r>
            <a:r>
              <a:rPr kumimoji="1" lang="ja-JP" altLang="en-US" sz="2000" smtClean="0"/>
              <a:t> </a:t>
            </a:r>
            <a:r>
              <a:rPr kumimoji="1" lang="ko-KR" altLang="en-US" sz="2000" smtClean="0"/>
              <a:t>동작을 변경 가능</a:t>
            </a:r>
            <a:endParaRPr kumimoji="1" lang="en-US" altLang="ja-JP" sz="2000" dirty="0" smtClean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kumimoji="1" lang="en-US" altLang="ja-JP" sz="2000" smtClean="0"/>
              <a:t>Task</a:t>
            </a:r>
            <a:r>
              <a:rPr kumimoji="1" lang="ja-JP" altLang="en-US" sz="2000" smtClean="0"/>
              <a:t> </a:t>
            </a:r>
            <a:r>
              <a:rPr kumimoji="1" lang="ko-KR" altLang="en-US" sz="2000" smtClean="0"/>
              <a:t>이외도 </a:t>
            </a:r>
            <a:r>
              <a:rPr kumimoji="1" lang="en-US" altLang="ja-JP" sz="2000" smtClean="0"/>
              <a:t>await</a:t>
            </a:r>
            <a:r>
              <a:rPr kumimoji="1" lang="ko-KR" altLang="en-US" sz="2000" smtClean="0"/>
              <a:t>가능</a:t>
            </a:r>
            <a:endParaRPr kumimoji="1"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9828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역으로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</a:t>
            </a:r>
            <a:r>
              <a:rPr kumimoji="1" lang="en-US" altLang="ja-JP" smtClean="0"/>
              <a:t>#</a:t>
            </a:r>
            <a:r>
              <a:rPr kumimoji="1" lang="ja-JP" altLang="en-US" smtClean="0"/>
              <a:t> </a:t>
            </a:r>
            <a:r>
              <a:rPr kumimoji="1" lang="en-US" altLang="ja-JP" smtClean="0"/>
              <a:t>5.0</a:t>
            </a:r>
            <a:r>
              <a:rPr kumimoji="1" lang="ko-KR" altLang="en-US" smtClean="0"/>
              <a:t>를 사용할 수 없어도</a:t>
            </a:r>
            <a:endParaRPr kumimoji="1" lang="en-US" altLang="ja-JP" dirty="0" smtClean="0"/>
          </a:p>
          <a:p>
            <a:pPr lvl="1"/>
            <a:r>
              <a:rPr kumimoji="1" lang="ko-KR" altLang="en-US" smtClean="0"/>
              <a:t>이터레이터를 사용하여 </a:t>
            </a:r>
            <a:r>
              <a:rPr kumimoji="1" lang="en-US" altLang="ja-JP" smtClean="0"/>
              <a:t>await</a:t>
            </a:r>
            <a:r>
              <a:rPr kumimoji="1" lang="ko-KR" altLang="en-US" smtClean="0"/>
              <a:t>와 비슷한 비동기 처리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r>
              <a:rPr kumimoji="1" lang="en-US" altLang="ja-JP" smtClean="0"/>
              <a:t>C#</a:t>
            </a:r>
            <a:r>
              <a:rPr kumimoji="1" lang="ko-KR" altLang="en-US" smtClean="0"/>
              <a:t>을 사용할 수 없어도</a:t>
            </a:r>
            <a:endParaRPr kumimoji="1" lang="en-US" altLang="ja-JP" dirty="0" smtClean="0"/>
          </a:p>
          <a:p>
            <a:pPr lvl="1"/>
            <a:r>
              <a:rPr kumimoji="1" lang="en-US" altLang="ja-JP" smtClean="0"/>
              <a:t>IEnumerable</a:t>
            </a:r>
            <a:r>
              <a:rPr kumimoji="1" lang="ko-KR" altLang="en-US" smtClean="0"/>
              <a:t>을 자작하는 정도로 </a:t>
            </a:r>
            <a:r>
              <a:rPr kumimoji="1" lang="en-US" altLang="ja-JP" smtClean="0"/>
              <a:t>await</a:t>
            </a:r>
            <a:r>
              <a:rPr kumimoji="1" lang="ko-KR" altLang="en-US" smtClean="0"/>
              <a:t>와 비슷한</a:t>
            </a:r>
            <a:r>
              <a:rPr kumimoji="1" lang="ja-JP" altLang="en-US" smtClean="0"/>
              <a:t>（</a:t>
            </a:r>
            <a:r>
              <a:rPr kumimoji="1" lang="ko-KR" altLang="en-US" smtClean="0"/>
              <a:t>약</a:t>
            </a:r>
            <a:endParaRPr kumimoji="1" lang="ja-JP" altLang="en-US" dirty="0"/>
          </a:p>
        </p:txBody>
      </p:sp>
      <p:sp>
        <p:nvSpPr>
          <p:cNvPr id="4" name="四角形吹き出し 3"/>
          <p:cNvSpPr/>
          <p:nvPr/>
        </p:nvSpPr>
        <p:spPr>
          <a:xfrm>
            <a:off x="4427984" y="2564904"/>
            <a:ext cx="2952328" cy="432048"/>
          </a:xfrm>
          <a:prstGeom prst="wedgeRectCallout">
            <a:avLst>
              <a:gd name="adj1" fmla="val -35201"/>
              <a:gd name="adj2" fmla="val -10332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2000" smtClean="0"/>
              <a:t>골치 아프지만</a:t>
            </a:r>
            <a:r>
              <a:rPr kumimoji="1" lang="en-US" altLang="ko-KR" sz="2000" smtClean="0"/>
              <a:t>...</a:t>
            </a:r>
            <a:endParaRPr kumimoji="1" lang="ja-JP" altLang="en-US" sz="2000" dirty="0" smtClean="0"/>
          </a:p>
        </p:txBody>
      </p:sp>
      <p:sp>
        <p:nvSpPr>
          <p:cNvPr id="5" name="四角形吹き出し 4"/>
          <p:cNvSpPr/>
          <p:nvPr/>
        </p:nvSpPr>
        <p:spPr>
          <a:xfrm>
            <a:off x="4427984" y="4437112"/>
            <a:ext cx="3168352" cy="720080"/>
          </a:xfrm>
          <a:prstGeom prst="wedgeRectCallout">
            <a:avLst>
              <a:gd name="adj1" fmla="val -35499"/>
              <a:gd name="adj2" fmla="val -8237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2000" smtClean="0"/>
              <a:t>절망적으로 힘들지만 성능은 나온다</a:t>
            </a:r>
            <a:endParaRPr kumimoji="1"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5106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정리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9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정리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mtClean="0"/>
              <a:t>스레드</a:t>
            </a:r>
            <a:r>
              <a:rPr kumimoji="1" lang="ja-JP" altLang="en-US" smtClean="0"/>
              <a:t>（</a:t>
            </a:r>
            <a:r>
              <a:rPr kumimoji="1" lang="en-US" altLang="ja-JP" smtClean="0"/>
              <a:t>Thread</a:t>
            </a:r>
            <a:r>
              <a:rPr kumimoji="1" lang="ja-JP" altLang="en-US" smtClean="0"/>
              <a:t>）</a:t>
            </a:r>
            <a:r>
              <a:rPr kumimoji="1" lang="ko-KR" altLang="en-US" smtClean="0"/>
              <a:t>는 직접 사용하지 않는다</a:t>
            </a:r>
            <a:endParaRPr kumimoji="1" lang="en-US" altLang="ja-JP" dirty="0" smtClean="0"/>
          </a:p>
          <a:p>
            <a:pPr lvl="1"/>
            <a:r>
              <a:rPr kumimoji="1" lang="ko-KR" altLang="en-US" smtClean="0"/>
              <a:t>스레드 풀</a:t>
            </a:r>
            <a:r>
              <a:rPr kumimoji="1" lang="ja-JP" altLang="en-US" smtClean="0"/>
              <a:t>（</a:t>
            </a:r>
            <a:r>
              <a:rPr kumimoji="1" lang="en-US" altLang="ja-JP" smtClean="0"/>
              <a:t>Task</a:t>
            </a:r>
            <a:r>
              <a:rPr kumimoji="1" lang="ja-JP" altLang="en-US" smtClean="0"/>
              <a:t>）</a:t>
            </a:r>
            <a:r>
              <a:rPr kumimoji="1" lang="ko-KR" altLang="en-US" smtClean="0"/>
              <a:t>을 사용한다</a:t>
            </a:r>
            <a:endParaRPr kumimoji="1" lang="en-US" altLang="ja-JP" dirty="0" smtClean="0"/>
          </a:p>
          <a:p>
            <a:r>
              <a:rPr kumimoji="1" lang="en-US" altLang="ja-JP" dirty="0" smtClean="0"/>
              <a:t>await</a:t>
            </a:r>
          </a:p>
          <a:p>
            <a:pPr lvl="1"/>
            <a:r>
              <a:rPr kumimoji="1" lang="en-US" altLang="ja-JP" dirty="0" smtClean="0"/>
              <a:t>wait</a:t>
            </a:r>
            <a:r>
              <a:rPr kumimoji="1" lang="ja-JP" altLang="en-US" dirty="0" smtClean="0"/>
              <a:t>（</a:t>
            </a:r>
            <a:r>
              <a:rPr kumimoji="1" lang="en-US" altLang="ja-JP" smtClean="0"/>
              <a:t>stay</a:t>
            </a:r>
            <a:r>
              <a:rPr kumimoji="1" lang="ja-JP" altLang="en-US" smtClean="0"/>
              <a:t>）</a:t>
            </a:r>
            <a:r>
              <a:rPr lang="ko-KR" altLang="en-US" smtClean="0"/>
              <a:t>와는 다른 </a:t>
            </a:r>
            <a:r>
              <a:rPr kumimoji="1" lang="en-US" altLang="ja-JP" smtClean="0"/>
              <a:t>await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expect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2"/>
            <a:r>
              <a:rPr kumimoji="1" lang="ko-KR" altLang="en-US" sz="1600" smtClean="0"/>
              <a:t>이터레이터</a:t>
            </a:r>
            <a:r>
              <a:rPr kumimoji="1" lang="ja-JP" altLang="en-US" sz="1600" smtClean="0"/>
              <a:t>（</a:t>
            </a:r>
            <a:r>
              <a:rPr kumimoji="1" lang="ko-KR" altLang="en-US" sz="1600" smtClean="0"/>
              <a:t>중단과 재개</a:t>
            </a:r>
            <a:r>
              <a:rPr kumimoji="1" lang="ja-JP" altLang="en-US" sz="1600" smtClean="0"/>
              <a:t>） </a:t>
            </a:r>
            <a:r>
              <a:rPr kumimoji="1" lang="en-US" altLang="ja-JP" sz="1600" dirty="0" smtClean="0"/>
              <a:t>+</a:t>
            </a:r>
            <a:r>
              <a:rPr kumimoji="1" lang="ja-JP" altLang="en-US" sz="1600" dirty="0" smtClean="0"/>
              <a:t> </a:t>
            </a:r>
            <a:r>
              <a:rPr kumimoji="1" lang="en-US" altLang="ja-JP" sz="1600" err="1" smtClean="0"/>
              <a:t>ContinueWith</a:t>
            </a:r>
            <a:r>
              <a:rPr kumimoji="1" lang="ja-JP" altLang="en-US" sz="1600" smtClean="0"/>
              <a:t>（</a:t>
            </a:r>
            <a:r>
              <a:rPr kumimoji="1" lang="ko-KR" altLang="en-US" sz="1600" smtClean="0"/>
              <a:t>콜백</a:t>
            </a:r>
            <a:r>
              <a:rPr kumimoji="1" lang="ja-JP" altLang="en-US" sz="1600" smtClean="0"/>
              <a:t>）</a:t>
            </a:r>
            <a:endParaRPr kumimoji="1" lang="en-US" altLang="ja-JP" sz="1600" dirty="0" smtClean="0"/>
          </a:p>
          <a:p>
            <a:pPr lvl="1"/>
            <a:r>
              <a:rPr kumimoji="1" lang="ko-KR" altLang="en-US" smtClean="0"/>
              <a:t>동기 컨택스트</a:t>
            </a:r>
            <a:endParaRPr kumimoji="1" lang="en-US" altLang="ja-JP" dirty="0" smtClean="0"/>
          </a:p>
          <a:p>
            <a:r>
              <a:rPr lang="en-US" altLang="ja-JP" smtClean="0"/>
              <a:t>await</a:t>
            </a:r>
            <a:r>
              <a:rPr lang="ko-KR" altLang="en-US" smtClean="0"/>
              <a:t>라고 만능은 아니다</a:t>
            </a:r>
            <a:endParaRPr lang="en-US" altLang="ja-JP" dirty="0" smtClean="0"/>
          </a:p>
          <a:p>
            <a:pPr lvl="1"/>
            <a:r>
              <a:rPr kumimoji="1" lang="ko-KR" altLang="en-US" smtClean="0"/>
              <a:t>병렬 처리</a:t>
            </a:r>
            <a:r>
              <a:rPr kumimoji="1" lang="en-US" altLang="ko-KR" smtClean="0"/>
              <a:t>, </a:t>
            </a:r>
            <a:r>
              <a:rPr kumimoji="1" lang="ko-KR" altLang="en-US" smtClean="0"/>
              <a:t>이벤트형 비동기</a:t>
            </a:r>
            <a:endParaRPr kumimoji="1" lang="en-US" altLang="ja-JP" dirty="0" smtClean="0"/>
          </a:p>
          <a:p>
            <a:pPr lvl="1"/>
            <a:r>
              <a:rPr kumimoji="1" lang="ko-KR" altLang="en-US" smtClean="0"/>
              <a:t>원래부터 동기로도 구현이 어려운 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421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5.0</a:t>
            </a:r>
            <a:r>
              <a:rPr kumimoji="1" lang="ja-JP" altLang="en-US" dirty="0" smtClean="0"/>
              <a:t>の</a:t>
            </a:r>
            <a:r>
              <a:rPr kumimoji="1" lang="en-US" altLang="ja-JP" dirty="0" err="1" smtClean="0"/>
              <a:t>async</a:t>
            </a:r>
            <a:r>
              <a:rPr kumimoji="1" lang="en-US" altLang="ja-JP" dirty="0" smtClean="0"/>
              <a:t>/await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Task</a:t>
            </a:r>
            <a:r>
              <a:rPr lang="ja-JP" altLang="en-US" smtClean="0"/>
              <a:t> </a:t>
            </a:r>
            <a:r>
              <a:rPr lang="ko-KR" altLang="en-US" smtClean="0"/>
              <a:t>클래스</a:t>
            </a:r>
            <a:endParaRPr lang="en-US" altLang="ja-JP" dirty="0" smtClean="0"/>
          </a:p>
          <a:p>
            <a:r>
              <a:rPr lang="en-US" altLang="ja-JP" smtClean="0"/>
              <a:t>async </a:t>
            </a:r>
            <a:r>
              <a:rPr lang="ko-KR" altLang="en-US" smtClean="0"/>
              <a:t>수식자</a:t>
            </a:r>
            <a:endParaRPr lang="en-US" altLang="ja-JP" dirty="0" smtClean="0"/>
          </a:p>
          <a:p>
            <a:r>
              <a:rPr kumimoji="1" lang="en-US" altLang="ja-JP" smtClean="0"/>
              <a:t>await </a:t>
            </a:r>
            <a:r>
              <a:rPr kumimoji="1" lang="ko-KR" altLang="en-US" smtClean="0"/>
              <a:t>연산자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77128" y="2996952"/>
            <a:ext cx="7276351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GetAsync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client =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 =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client.GetAsync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content =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res.Content.ReadAsStringAsync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content;</a:t>
            </a:r>
          </a:p>
          <a:p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2051720" y="3342857"/>
            <a:ext cx="1440160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1259632" y="3342857"/>
            <a:ext cx="648072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3059832" y="4134945"/>
            <a:ext cx="648072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3563888" y="4422977"/>
            <a:ext cx="648072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四角形吹き出し 10"/>
          <p:cNvSpPr/>
          <p:nvPr/>
        </p:nvSpPr>
        <p:spPr>
          <a:xfrm>
            <a:off x="2979098" y="5412772"/>
            <a:ext cx="3897157" cy="864096"/>
          </a:xfrm>
          <a:prstGeom prst="wedgeRectCallout">
            <a:avLst>
              <a:gd name="adj1" fmla="val -19563"/>
              <a:gd name="adj2" fmla="val -9083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2000" smtClean="0"/>
              <a:t>동기 처리 형태와</a:t>
            </a:r>
            <a:endParaRPr kumimoji="1" lang="en-US" altLang="ja-JP" sz="2000" dirty="0" smtClean="0"/>
          </a:p>
          <a:p>
            <a:pPr algn="ctr"/>
            <a:r>
              <a:rPr kumimoji="1" lang="ko-KR" altLang="en-US" sz="2000" smtClean="0"/>
              <a:t>거의 같은 흐름으로 비동기 처리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352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await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506040"/>
              </p:ext>
            </p:extLst>
          </p:nvPr>
        </p:nvGraphicFramePr>
        <p:xfrm>
          <a:off x="1096963" y="1412875"/>
          <a:ext cx="7437437" cy="449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爆発 1 4"/>
          <p:cNvSpPr/>
          <p:nvPr/>
        </p:nvSpPr>
        <p:spPr>
          <a:xfrm>
            <a:off x="1907704" y="5517232"/>
            <a:ext cx="3672408" cy="864096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/>
              <a:t>중요</a:t>
            </a:r>
            <a:r>
              <a:rPr kumimoji="1" lang="en-US" altLang="ja-JP" sz="1400" smtClean="0"/>
              <a:t>:</a:t>
            </a:r>
            <a:r>
              <a:rPr kumimoji="1" lang="ja-JP" altLang="en-US" sz="1400" smtClean="0"/>
              <a:t> </a:t>
            </a:r>
            <a:r>
              <a:rPr kumimoji="1" lang="ko-KR" altLang="en-US" sz="1400" smtClean="0"/>
              <a:t>비동기</a:t>
            </a:r>
            <a:endParaRPr kumimoji="1" lang="ja-JP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04104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mtClean="0"/>
              <a:t>복수의 확인 다이얼로그 표시</a:t>
            </a:r>
            <a:endParaRPr kumimoji="1" lang="en-US" altLang="ja-JP" dirty="0" smtClean="0"/>
          </a:p>
        </p:txBody>
      </p:sp>
      <p:sp>
        <p:nvSpPr>
          <p:cNvPr id="37" name="正方形/長方形 36"/>
          <p:cNvSpPr/>
          <p:nvPr/>
        </p:nvSpPr>
        <p:spPr>
          <a:xfrm>
            <a:off x="2435562" y="1962768"/>
            <a:ext cx="4630223" cy="4562576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7157667" y="2778437"/>
            <a:ext cx="1673656" cy="3776319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조금 복잡한 예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2132856"/>
            <a:ext cx="2857500" cy="11620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3575593"/>
            <a:ext cx="2857500" cy="116205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28" y="5003254"/>
            <a:ext cx="2857500" cy="116205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6296" y="4675866"/>
            <a:ext cx="1466850" cy="147637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6296" y="3078253"/>
            <a:ext cx="1466850" cy="1476375"/>
          </a:xfrm>
          <a:prstGeom prst="rect">
            <a:avLst/>
          </a:prstGeom>
        </p:spPr>
      </p:pic>
      <p:sp>
        <p:nvSpPr>
          <p:cNvPr id="9" name="フローチャート: 判断 8"/>
          <p:cNvSpPr/>
          <p:nvPr/>
        </p:nvSpPr>
        <p:spPr>
          <a:xfrm>
            <a:off x="2555776" y="2393841"/>
            <a:ext cx="1137371" cy="640080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36000" rtlCol="0" anchor="ctr"/>
          <a:lstStyle/>
          <a:p>
            <a:pPr algn="ctr"/>
            <a:r>
              <a:rPr kumimoji="1" lang="ko-KR" altLang="en-US" sz="1000" smtClean="0"/>
              <a:t>확인</a:t>
            </a:r>
            <a:r>
              <a:rPr kumimoji="1" lang="ja-JP" altLang="en-US" sz="1000" smtClean="0"/>
              <a:t> </a:t>
            </a:r>
            <a:r>
              <a:rPr kumimoji="1" lang="en-US" altLang="ja-JP" sz="1000" dirty="0" smtClean="0"/>
              <a:t>1</a:t>
            </a:r>
          </a:p>
          <a:p>
            <a:pPr algn="ctr"/>
            <a:r>
              <a:rPr kumimoji="1" lang="ko-KR" altLang="en-US" sz="1000" smtClean="0"/>
              <a:t>체크</a:t>
            </a:r>
            <a:endParaRPr kumimoji="1" lang="en-US" altLang="ja-JP" sz="1000" dirty="0" smtClean="0"/>
          </a:p>
        </p:txBody>
      </p:sp>
      <p:sp>
        <p:nvSpPr>
          <p:cNvPr id="10" name="フローチャート: 判断 9"/>
          <p:cNvSpPr/>
          <p:nvPr/>
        </p:nvSpPr>
        <p:spPr>
          <a:xfrm>
            <a:off x="2555776" y="3836578"/>
            <a:ext cx="1137371" cy="640080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36000" rtlCol="0" anchor="ctr"/>
          <a:lstStyle/>
          <a:p>
            <a:pPr algn="ctr"/>
            <a:r>
              <a:rPr kumimoji="1" lang="ko-KR" altLang="en-US" sz="1000" smtClean="0"/>
              <a:t>확인</a:t>
            </a:r>
            <a:r>
              <a:rPr kumimoji="1" lang="ja-JP" altLang="en-US" sz="1000" smtClean="0"/>
              <a:t> </a:t>
            </a:r>
            <a:r>
              <a:rPr kumimoji="1" lang="en-US" altLang="ja-JP" sz="1000" dirty="0" smtClean="0"/>
              <a:t>2</a:t>
            </a:r>
          </a:p>
          <a:p>
            <a:pPr algn="ctr"/>
            <a:r>
              <a:rPr kumimoji="1" lang="ko-KR" altLang="en-US" sz="1000" smtClean="0"/>
              <a:t>체크</a:t>
            </a:r>
            <a:endParaRPr kumimoji="1" lang="en-US" altLang="ja-JP" sz="1000" dirty="0" smtClean="0"/>
          </a:p>
        </p:txBody>
      </p:sp>
      <p:sp>
        <p:nvSpPr>
          <p:cNvPr id="11" name="フローチャート: 判断 10"/>
          <p:cNvSpPr/>
          <p:nvPr/>
        </p:nvSpPr>
        <p:spPr>
          <a:xfrm>
            <a:off x="2555776" y="5264239"/>
            <a:ext cx="1137371" cy="640080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36000" rtlCol="0" anchor="ctr"/>
          <a:lstStyle/>
          <a:p>
            <a:pPr algn="ctr"/>
            <a:r>
              <a:rPr kumimoji="1" lang="ko-KR" altLang="en-US" sz="1000" smtClean="0"/>
              <a:t>확인</a:t>
            </a:r>
            <a:r>
              <a:rPr kumimoji="1" lang="ja-JP" altLang="en-US" sz="1000" smtClean="0"/>
              <a:t> </a:t>
            </a:r>
            <a:r>
              <a:rPr lang="en-US" altLang="ja-JP" sz="1000" dirty="0"/>
              <a:t>3</a:t>
            </a:r>
            <a:endParaRPr kumimoji="1" lang="en-US" altLang="ja-JP" sz="1000" dirty="0" smtClean="0"/>
          </a:p>
          <a:p>
            <a:pPr algn="ctr"/>
            <a:r>
              <a:rPr kumimoji="1" lang="ko-KR" altLang="en-US" sz="1000" smtClean="0"/>
              <a:t>체크</a:t>
            </a:r>
            <a:endParaRPr kumimoji="1" lang="en-US" altLang="ja-JP" sz="1000" dirty="0" smtClean="0"/>
          </a:p>
        </p:txBody>
      </p:sp>
      <p:cxnSp>
        <p:nvCxnSpPr>
          <p:cNvPr id="12" name="直線矢印コネクタ 11"/>
          <p:cNvCxnSpPr>
            <a:stCxn id="9" idx="2"/>
            <a:endCxn id="10" idx="0"/>
          </p:cNvCxnSpPr>
          <p:nvPr/>
        </p:nvCxnSpPr>
        <p:spPr>
          <a:xfrm>
            <a:off x="3124462" y="3033921"/>
            <a:ext cx="0" cy="80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10" idx="2"/>
            <a:endCxn id="11" idx="0"/>
          </p:cNvCxnSpPr>
          <p:nvPr/>
        </p:nvCxnSpPr>
        <p:spPr>
          <a:xfrm>
            <a:off x="3124462" y="4476658"/>
            <a:ext cx="0" cy="787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647778" y="4427366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No</a:t>
            </a:r>
            <a:endParaRPr kumimoji="1" lang="ja-JP" altLang="en-US" sz="10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647778" y="3033921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No</a:t>
            </a:r>
            <a:endParaRPr kumimoji="1" lang="ja-JP" altLang="en-US" sz="1000" dirty="0"/>
          </a:p>
        </p:txBody>
      </p:sp>
      <p:cxnSp>
        <p:nvCxnSpPr>
          <p:cNvPr id="16" name="直線矢印コネクタ 15"/>
          <p:cNvCxnSpPr>
            <a:stCxn id="9" idx="3"/>
            <a:endCxn id="4" idx="1"/>
          </p:cNvCxnSpPr>
          <p:nvPr/>
        </p:nvCxnSpPr>
        <p:spPr>
          <a:xfrm>
            <a:off x="3693147" y="2713881"/>
            <a:ext cx="230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549454" y="2475009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Yes</a:t>
            </a:r>
            <a:endParaRPr kumimoji="1" lang="ja-JP" altLang="en-US" sz="1000" dirty="0"/>
          </a:p>
        </p:txBody>
      </p:sp>
      <p:cxnSp>
        <p:nvCxnSpPr>
          <p:cNvPr id="18" name="直線矢印コネクタ 17"/>
          <p:cNvCxnSpPr>
            <a:stCxn id="10" idx="3"/>
            <a:endCxn id="5" idx="1"/>
          </p:cNvCxnSpPr>
          <p:nvPr/>
        </p:nvCxnSpPr>
        <p:spPr>
          <a:xfrm>
            <a:off x="3693147" y="4156618"/>
            <a:ext cx="230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3549454" y="3910397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Yes</a:t>
            </a:r>
            <a:endParaRPr kumimoji="1" lang="ja-JP" altLang="en-US" sz="1000" dirty="0"/>
          </a:p>
        </p:txBody>
      </p:sp>
      <p:cxnSp>
        <p:nvCxnSpPr>
          <p:cNvPr id="20" name="直線矢印コネクタ 19"/>
          <p:cNvCxnSpPr>
            <a:stCxn id="11" idx="3"/>
            <a:endCxn id="6" idx="1"/>
          </p:cNvCxnSpPr>
          <p:nvPr/>
        </p:nvCxnSpPr>
        <p:spPr>
          <a:xfrm>
            <a:off x="3693147" y="5584279"/>
            <a:ext cx="230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3549454" y="5324127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Yes</a:t>
            </a:r>
            <a:endParaRPr kumimoji="1" lang="ja-JP" altLang="en-US" sz="1000" dirty="0"/>
          </a:p>
        </p:txBody>
      </p:sp>
      <p:sp>
        <p:nvSpPr>
          <p:cNvPr id="22" name="正方形/長方形 21"/>
          <p:cNvSpPr/>
          <p:nvPr/>
        </p:nvSpPr>
        <p:spPr>
          <a:xfrm>
            <a:off x="5038897" y="2809131"/>
            <a:ext cx="75247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38897" y="4255916"/>
            <a:ext cx="75247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5038897" y="5677180"/>
            <a:ext cx="75247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5900499" y="2809131"/>
            <a:ext cx="75247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5900499" y="4255916"/>
            <a:ext cx="75247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900499" y="5677180"/>
            <a:ext cx="75247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カギ線コネクタ 27"/>
          <p:cNvCxnSpPr>
            <a:stCxn id="22" idx="2"/>
            <a:endCxn id="10" idx="0"/>
          </p:cNvCxnSpPr>
          <p:nvPr/>
        </p:nvCxnSpPr>
        <p:spPr>
          <a:xfrm rot="5400000">
            <a:off x="3927526" y="2348968"/>
            <a:ext cx="684547" cy="22906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23" idx="2"/>
            <a:endCxn id="11" idx="0"/>
          </p:cNvCxnSpPr>
          <p:nvPr/>
        </p:nvCxnSpPr>
        <p:spPr>
          <a:xfrm rot="5400000">
            <a:off x="3937088" y="3786191"/>
            <a:ext cx="665423" cy="22906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>
            <a:stCxn id="11" idx="2"/>
            <a:endCxn id="7" idx="2"/>
          </p:cNvCxnSpPr>
          <p:nvPr/>
        </p:nvCxnSpPr>
        <p:spPr>
          <a:xfrm rot="16200000" flipH="1">
            <a:off x="5423130" y="3605650"/>
            <a:ext cx="247922" cy="4845259"/>
          </a:xfrm>
          <a:prstGeom prst="bentConnector3">
            <a:avLst>
              <a:gd name="adj1" fmla="val 192206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24" idx="2"/>
            <a:endCxn id="7" idx="2"/>
          </p:cNvCxnSpPr>
          <p:nvPr/>
        </p:nvCxnSpPr>
        <p:spPr>
          <a:xfrm rot="16200000" flipH="1">
            <a:off x="6626348" y="4808867"/>
            <a:ext cx="132161" cy="2554586"/>
          </a:xfrm>
          <a:prstGeom prst="bentConnector3">
            <a:avLst>
              <a:gd name="adj1" fmla="val 272971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>
            <a:stCxn id="25" idx="3"/>
            <a:endCxn id="8" idx="1"/>
          </p:cNvCxnSpPr>
          <p:nvPr/>
        </p:nvCxnSpPr>
        <p:spPr>
          <a:xfrm>
            <a:off x="6652974" y="2980581"/>
            <a:ext cx="583322" cy="8358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26" idx="3"/>
            <a:endCxn id="8" idx="1"/>
          </p:cNvCxnSpPr>
          <p:nvPr/>
        </p:nvCxnSpPr>
        <p:spPr>
          <a:xfrm flipV="1">
            <a:off x="6652974" y="3816441"/>
            <a:ext cx="583322" cy="6109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27" idx="3"/>
            <a:endCxn id="8" idx="1"/>
          </p:cNvCxnSpPr>
          <p:nvPr/>
        </p:nvCxnSpPr>
        <p:spPr>
          <a:xfrm flipV="1">
            <a:off x="6652974" y="3816441"/>
            <a:ext cx="583322" cy="20321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811984" y="3321574"/>
            <a:ext cx="1319348" cy="328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カギ線コネクタ 35"/>
          <p:cNvCxnSpPr>
            <a:stCxn id="35" idx="3"/>
            <a:endCxn id="9" idx="1"/>
          </p:cNvCxnSpPr>
          <p:nvPr/>
        </p:nvCxnSpPr>
        <p:spPr>
          <a:xfrm flipV="1">
            <a:off x="2131332" y="2713881"/>
            <a:ext cx="424444" cy="7717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2402518" y="1975337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smtClean="0"/>
              <a:t>확인 흐름</a:t>
            </a:r>
            <a:endParaRPr kumimoji="1" lang="ja-JP" altLang="en-US" sz="10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193185" y="2778437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smtClean="0"/>
              <a:t>결과 표시</a:t>
            </a:r>
            <a:endParaRPr kumimoji="1" lang="ja-JP" altLang="en-US" sz="10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647778" y="5903365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No</a:t>
            </a:r>
            <a:endParaRPr kumimoji="1" lang="ja-JP" altLang="en-US" sz="1000" dirty="0"/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119" y="1962768"/>
            <a:ext cx="1571625" cy="1809750"/>
          </a:xfrm>
          <a:prstGeom prst="rect">
            <a:avLst/>
          </a:prstGeom>
        </p:spPr>
      </p:pic>
      <p:sp>
        <p:nvSpPr>
          <p:cNvPr id="72" name="テキスト ボックス 71"/>
          <p:cNvSpPr txBox="1"/>
          <p:nvPr/>
        </p:nvSpPr>
        <p:spPr>
          <a:xfrm>
            <a:off x="836835" y="2330613"/>
            <a:ext cx="129449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600" smtClean="0"/>
              <a:t>게임에서 아이템을 합성한다</a:t>
            </a:r>
            <a:endParaRPr kumimoji="1" lang="ja-JP" altLang="en-US" sz="16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4084344" y="2422659"/>
            <a:ext cx="21563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ko-KR" altLang="en-US" smtClean="0"/>
              <a:t>레어 아이템 인가</a:t>
            </a:r>
            <a:r>
              <a:rPr kumimoji="1" lang="ja-JP" altLang="en-US" smtClean="0"/>
              <a:t>？</a:t>
            </a:r>
            <a:endParaRPr kumimoji="1" lang="ja-JP" altLang="en-US" sz="16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086219" y="3850152"/>
            <a:ext cx="23871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ko-KR" altLang="en-US" smtClean="0"/>
              <a:t>합성 강화가 끝났나</a:t>
            </a:r>
            <a:r>
              <a:rPr kumimoji="1" lang="ja-JP" altLang="en-US" smtClean="0"/>
              <a:t>？</a:t>
            </a:r>
            <a:endParaRPr kumimoji="1" lang="ja-JP" altLang="en-US" sz="16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4086219" y="5290707"/>
            <a:ext cx="23871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ko-KR" altLang="en-US" smtClean="0"/>
              <a:t>이미 강화 한계인가</a:t>
            </a:r>
            <a:r>
              <a:rPr kumimoji="1" lang="ja-JP" altLang="en-US" smtClean="0"/>
              <a:t>？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2350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8" grpId="0" animBg="1"/>
    </p:bldLst>
  </p:timing>
</p:sld>
</file>

<file path=ppt/theme/theme1.xml><?xml version="1.0" encoding="utf-8"?>
<a:theme xmlns:a="http://schemas.openxmlformats.org/drawingml/2006/main" name="淡い色">
  <a:themeElements>
    <a:clrScheme name="Whisp C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ユーザー定義 2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淡い色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 sz="2000" dirty="0" smtClean="0"/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Wh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Whisp</Template>
  <TotalTime>1762</TotalTime>
  <Words>1923</Words>
  <Application>Microsoft Office PowerPoint</Application>
  <PresentationFormat>화면 슬라이드 쇼(4:3)</PresentationFormat>
  <Paragraphs>712</Paragraphs>
  <Slides>63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6" baseType="lpstr">
      <vt:lpstr>メイリオ</vt:lpstr>
      <vt:lpstr>ＭＳ ゴシック</vt:lpstr>
      <vt:lpstr>ＭＳ 明朝</vt:lpstr>
      <vt:lpstr>Arial</vt:lpstr>
      <vt:lpstr>Calibri</vt:lpstr>
      <vt:lpstr>Century</vt:lpstr>
      <vt:lpstr>Consolas</vt:lpstr>
      <vt:lpstr>Courier New</vt:lpstr>
      <vt:lpstr>Segoe UI</vt:lpstr>
      <vt:lpstr>Times New Roman</vt:lpstr>
      <vt:lpstr>Trebuchet MS</vt:lpstr>
      <vt:lpstr>Wingdings 3</vt:lpstr>
      <vt:lpstr>淡い色</vt:lpstr>
      <vt:lpstr>An other world awaits you</vt:lpstr>
      <vt:lpstr>다른 세계가 당신을 기다리고 있다</vt:lpstr>
      <vt:lpstr>다른 세계가 당신을 기다리고 있다</vt:lpstr>
      <vt:lpstr>어젠다</vt:lpstr>
      <vt:lpstr>async/await</vt:lpstr>
      <vt:lpstr>C# 5.0</vt:lpstr>
      <vt:lpstr>C# 5.0のasync/await</vt:lpstr>
      <vt:lpstr>await</vt:lpstr>
      <vt:lpstr>조금 복잡한 예</vt:lpstr>
      <vt:lpstr>동기</vt:lpstr>
      <vt:lpstr>비동기（구）</vt:lpstr>
      <vt:lpstr>비동기（C# 5.0）</vt:lpstr>
      <vt:lpstr>그럼, 오늘의 의제</vt:lpstr>
      <vt:lpstr>비동기 처리 실행 인프라</vt:lpstr>
      <vt:lpstr>비동기 인프라</vt:lpstr>
      <vt:lpstr>비동기 인프라</vt:lpstr>
      <vt:lpstr>스레드</vt:lpstr>
      <vt:lpstr>스레드</vt:lpstr>
      <vt:lpstr>스레드를 만드는 비용</vt:lpstr>
      <vt:lpstr>스레드 교체 비용</vt:lpstr>
      <vt:lpstr>스레드 교체 비용 삭감</vt:lpstr>
      <vt:lpstr>스레드 교체 비용 삭감</vt:lpstr>
      <vt:lpstr>비동기 인프라</vt:lpstr>
      <vt:lpstr>2종류의 멀티 태스크</vt:lpstr>
      <vt:lpstr>스레드 풀</vt:lpstr>
      <vt:lpstr>스레드 풀 성능 연구</vt:lpstr>
      <vt:lpstr>참고: lock-free 알고리즘</vt:lpstr>
      <vt:lpstr>비동기 인프라</vt:lpstr>
      <vt:lpstr>복습</vt:lpstr>
      <vt:lpstr>I/O</vt:lpstr>
      <vt:lpstr>I/O 완료 포트※</vt:lpstr>
      <vt:lpstr>비동기 API를 사용하자</vt:lpstr>
      <vt:lpstr>Sleep도 금지（예: Sleep Sort）</vt:lpstr>
      <vt:lpstr>안되는 것은 처음부터 제공하지 않는다</vt:lpstr>
      <vt:lpstr>비동기 인프라</vt:lpstr>
      <vt:lpstr>싱글 스레드 필견</vt:lpstr>
      <vt:lpstr>예: UI 스레드</vt:lpstr>
      <vt:lpstr>모순</vt:lpstr>
      <vt:lpstr>해결책</vt:lpstr>
      <vt:lpstr>디스패쳐 이용 예</vt:lpstr>
      <vt:lpstr>자동화 하기</vt:lpstr>
      <vt:lpstr>동기 컨택스터 이용 예</vt:lpstr>
      <vt:lpstr>완전 자동화는 불가능</vt:lpstr>
      <vt:lpstr>그러므로 어느정도 자유를</vt:lpstr>
      <vt:lpstr>이를테면 await는</vt:lpstr>
      <vt:lpstr>여러가지 비동기</vt:lpstr>
      <vt:lpstr>await가 해결 하는 것 (1)</vt:lpstr>
      <vt:lpstr>await가 해결하는 것 (2)</vt:lpstr>
      <vt:lpstr>await가 해결하는 것(3)</vt:lpstr>
      <vt:lpstr>await가 해결하지 않는 것</vt:lpstr>
      <vt:lpstr>병렬 처리</vt:lpstr>
      <vt:lpstr>이벤트형 비동기 처리</vt:lpstr>
      <vt:lpstr>제어 흐름을 쓰기 힘든 것</vt:lpstr>
      <vt:lpstr>제어 흐름을 쓰기 힘든 것</vt:lpstr>
      <vt:lpstr>how to await</vt:lpstr>
      <vt:lpstr>비동기 처리 복습</vt:lpstr>
      <vt:lpstr>이터레이터</vt:lpstr>
      <vt:lpstr>이터레이터</vt:lpstr>
      <vt:lpstr>await 전개 결과（컨셉）</vt:lpstr>
      <vt:lpstr>await 전개 결과</vt:lpstr>
      <vt:lpstr>역으로</vt:lpstr>
      <vt:lpstr>정리</vt:lpstr>
      <vt:lpstr>정리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other world awaits you</dc:title>
  <dc:creator>岩永信之</dc:creator>
  <cp:lastModifiedBy>최흥배</cp:lastModifiedBy>
  <cp:revision>546</cp:revision>
  <dcterms:created xsi:type="dcterms:W3CDTF">2012-10-07T19:09:31Z</dcterms:created>
  <dcterms:modified xsi:type="dcterms:W3CDTF">2015-05-24T14:58:58Z</dcterms:modified>
</cp:coreProperties>
</file>