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99" r:id="rId4"/>
    <p:sldId id="285" r:id="rId5"/>
    <p:sldId id="284" r:id="rId6"/>
    <p:sldId id="286" r:id="rId7"/>
    <p:sldId id="290" r:id="rId8"/>
    <p:sldId id="289" r:id="rId9"/>
    <p:sldId id="288" r:id="rId10"/>
    <p:sldId id="287" r:id="rId11"/>
    <p:sldId id="291" r:id="rId12"/>
    <p:sldId id="283" r:id="rId13"/>
    <p:sldId id="292" r:id="rId14"/>
    <p:sldId id="29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3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2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1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D5A8-EE7C-419A-984C-8503E6765D9B}" type="datetimeFigureOut">
              <a:rPr lang="ko-KR" altLang="en-US" smtClean="0"/>
              <a:t>2015-05-31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4E57-5971-4DB5-9D48-FA4EF31C9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acking.tistor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s.msdn.com/b/dotnet/archive/2013/09/30/ryujit-the-next-generation-jit-compiler.aspx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lideshare.net/tanakata/20140531-the-nextgenerationforcsharpdevelop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2887" y="1934605"/>
            <a:ext cx="10406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The Next Generation for C# Developers</a:t>
            </a:r>
            <a:endParaRPr lang="ko-KR" altLang="en-US" sz="5400" b="1" dirty="0"/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8306544" y="5633864"/>
            <a:ext cx="38864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최흥배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ko-KR" sz="2000" b="1" dirty="0" smtClean="0">
                <a:solidFill>
                  <a:schemeClr val="tx1"/>
                </a:solidFill>
              </a:rPr>
              <a:t>Twitter : @jacking75</a:t>
            </a:r>
          </a:p>
          <a:p>
            <a:pPr algn="l"/>
            <a:r>
              <a:rPr lang="en-US" altLang="ko-KR" sz="2000" dirty="0">
                <a:hlinkClick r:id="rId2"/>
              </a:rPr>
              <a:t>http://jacking.tistory.com/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3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– IDE Support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</a:t>
            </a:r>
            <a:r>
              <a:rPr lang="ko-KR" altLang="en-US" dirty="0" smtClean="0"/>
              <a:t>참조 </a:t>
            </a:r>
            <a:r>
              <a:rPr lang="ko-KR" altLang="en-US" dirty="0" smtClean="0"/>
              <a:t>검색 시의 성능 개선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 변경 시의 충돌 검출 개선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73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RyuJIT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개발 계기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64bit</a:t>
            </a:r>
            <a:r>
              <a:rPr lang="ko-KR" altLang="en-US" dirty="0" smtClean="0"/>
              <a:t>용 </a:t>
            </a:r>
            <a:r>
              <a:rPr lang="ko-KR" altLang="en-US" dirty="0" smtClean="0"/>
              <a:t>고성능 </a:t>
            </a:r>
            <a:r>
              <a:rPr lang="en-US" altLang="ko-KR" dirty="0" smtClean="0"/>
              <a:t>JIT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JIT </a:t>
            </a:r>
            <a:r>
              <a:rPr lang="ko-KR" altLang="en-US" dirty="0" smtClean="0"/>
              <a:t>출력 결과는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에서 고속으로 동작하지만 </a:t>
            </a:r>
            <a:r>
              <a:rPr lang="en-US" altLang="ko-KR" dirty="0" smtClean="0"/>
              <a:t>JIT </a:t>
            </a:r>
            <a:r>
              <a:rPr lang="ko-KR" altLang="en-US" dirty="0" smtClean="0"/>
              <a:t>자체가 </a:t>
            </a:r>
            <a:r>
              <a:rPr lang="en-US" altLang="ko-KR" dirty="0" smtClean="0"/>
              <a:t>64bit</a:t>
            </a:r>
            <a:r>
              <a:rPr lang="ko-KR" altLang="en-US" dirty="0" smtClean="0"/>
              <a:t>에서 느렸음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서버 측에서 </a:t>
            </a:r>
            <a:r>
              <a:rPr lang="ko-KR" altLang="en-US" dirty="0" smtClean="0"/>
              <a:t>동작하는 것을 기본으로</a:t>
            </a:r>
            <a:r>
              <a:rPr lang="en-US" altLang="ko-KR" dirty="0" smtClean="0"/>
              <a:t>, JIT </a:t>
            </a:r>
            <a:r>
              <a:rPr lang="ko-KR" altLang="en-US" dirty="0" smtClean="0"/>
              <a:t>컴파일은 느려도 괜찮다고 이야기하지만 최근 </a:t>
            </a:r>
            <a:r>
              <a:rPr lang="en-US" altLang="ko-KR" b="1" dirty="0" smtClean="0"/>
              <a:t>Web </a:t>
            </a:r>
            <a:r>
              <a:rPr lang="ko-KR" altLang="en-US" b="1" dirty="0" smtClean="0"/>
              <a:t>애플리케이션은 실행도 좀 더 빨라지기를 원한다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3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RyuJIT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– </a:t>
            </a:r>
            <a:r>
              <a:rPr lang="ko-KR" altLang="en-US" sz="3600" b="1" dirty="0" smtClean="0"/>
              <a:t>성능 비교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2615995" y="5021360"/>
            <a:ext cx="69014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http://</a:t>
            </a:r>
            <a:r>
              <a:rPr lang="ko-KR" altLang="en-US" sz="1200" dirty="0" smtClean="0">
                <a:hlinkClick r:id="rId2"/>
              </a:rPr>
              <a:t>blogs.msdn.com/b/dotnet/archive/2013/09/30/ryujit-the-next-generation-jit-compiler.aspx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26" name="Picture 2" descr="clip_image00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5" y="1244961"/>
            <a:ext cx="7893721" cy="37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/>
              <a:t>RyuJIT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– SIMD </a:t>
            </a:r>
            <a:r>
              <a:rPr lang="ko-KR" altLang="en-US" sz="3600" b="1" dirty="0" smtClean="0"/>
              <a:t>지원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79" y="1123950"/>
            <a:ext cx="60769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2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.NET Native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C++</a:t>
            </a:r>
            <a:r>
              <a:rPr lang="ko-KR" altLang="en-US" b="1" dirty="0" smtClean="0"/>
              <a:t>과 비슷한 속도를 </a:t>
            </a:r>
            <a:r>
              <a:rPr lang="en-US" altLang="ko-KR" b="1" dirty="0" smtClean="0"/>
              <a:t>C#</a:t>
            </a:r>
            <a:r>
              <a:rPr lang="ko-KR" altLang="en-US" b="1" dirty="0" smtClean="0"/>
              <a:t>에</a:t>
            </a:r>
            <a:r>
              <a:rPr lang="en-US" altLang="ko-KR" b="1" dirty="0"/>
              <a:t> </a:t>
            </a:r>
            <a:r>
              <a:rPr lang="en-US" altLang="ko-KR" b="1" dirty="0" smtClean="0"/>
              <a:t>!!!</a:t>
            </a:r>
            <a:br>
              <a:rPr lang="en-US" altLang="ko-KR" b="1" dirty="0" smtClean="0"/>
            </a:br>
            <a:r>
              <a:rPr lang="en-US" altLang="ko-KR" dirty="0" smtClean="0"/>
              <a:t>C#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dynamic compilation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가진 채로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compilation</a:t>
            </a:r>
            <a:r>
              <a:rPr lang="ko-KR" altLang="en-US" dirty="0" smtClean="0"/>
              <a:t>과</a:t>
            </a:r>
            <a:r>
              <a:rPr lang="en-US" altLang="ko-KR" dirty="0"/>
              <a:t> </a:t>
            </a:r>
            <a:r>
              <a:rPr lang="ko-KR" altLang="en-US" dirty="0" smtClean="0"/>
              <a:t>같은 실행 시 컴파일을 없게 </a:t>
            </a:r>
            <a:r>
              <a:rPr lang="ko-KR" altLang="en-US" dirty="0" smtClean="0"/>
              <a:t>하면서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실행 속도를 고속화 하고 싶다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Runtime Directive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최초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x64 or ARM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Windows Store App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장래는 모든 </a:t>
            </a:r>
            <a:r>
              <a:rPr lang="ko-KR" altLang="en-US" dirty="0" err="1" smtClean="0"/>
              <a:t>닷넷에</a:t>
            </a:r>
            <a:r>
              <a:rPr lang="ko-KR" altLang="en-US" dirty="0" smtClean="0"/>
              <a:t>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92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66249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hlinkClick r:id="rId2"/>
              </a:rPr>
              <a:t>http://</a:t>
            </a:r>
            <a:r>
              <a:rPr lang="ko-KR" altLang="en-US" sz="1200" dirty="0" smtClean="0">
                <a:hlinkClick r:id="rId2"/>
              </a:rPr>
              <a:t>www.slideshare.net/tanakata/20140531-the-nextgenerationforcsharpdevelopers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27" y="850072"/>
            <a:ext cx="8018843" cy="52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4" y="652462"/>
            <a:ext cx="100298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2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04850"/>
            <a:ext cx="101155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?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C#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VB</a:t>
            </a:r>
            <a:r>
              <a:rPr lang="ko-KR" altLang="en-US" dirty="0" smtClean="0"/>
              <a:t>의 컴파일러를 재 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Openness(</a:t>
            </a:r>
            <a:r>
              <a:rPr lang="ko-KR" altLang="en-US" dirty="0" smtClean="0"/>
              <a:t>블랙 박스에서 화이트 박스로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풍부한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공개하고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IDE</a:t>
            </a:r>
            <a:r>
              <a:rPr lang="ko-KR" altLang="en-US" dirty="0" smtClean="0"/>
              <a:t>가 사용하는 컴파일러가 </a:t>
            </a:r>
            <a:r>
              <a:rPr lang="ko-KR" altLang="en-US" dirty="0" smtClean="0"/>
              <a:t>기본 </a:t>
            </a:r>
            <a:r>
              <a:rPr lang="ko-KR" altLang="en-US" dirty="0" smtClean="0"/>
              <a:t>컴파일러와 같다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기본 </a:t>
            </a:r>
            <a:r>
              <a:rPr lang="ko-KR" altLang="en-US" dirty="0" smtClean="0"/>
              <a:t>컴파일러의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확장을 만들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6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– Quality Improvement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성능 향상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IDE</a:t>
            </a:r>
            <a:r>
              <a:rPr lang="ko-KR" altLang="en-US" dirty="0" smtClean="0"/>
              <a:t>가 멈추지 않도록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병렬성을</a:t>
            </a:r>
            <a:r>
              <a:rPr lang="ko-KR" altLang="en-US" dirty="0" smtClean="0"/>
              <a:t> 높이기 위해 </a:t>
            </a:r>
            <a:r>
              <a:rPr lang="en-US" altLang="ko-KR" dirty="0" smtClean="0"/>
              <a:t>PDB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OSS </a:t>
            </a:r>
            <a:r>
              <a:rPr lang="ko-KR" altLang="en-US" dirty="0" smtClean="0"/>
              <a:t>테스트 </a:t>
            </a:r>
            <a:r>
              <a:rPr lang="ko-KR" altLang="en-US" dirty="0" err="1" smtClean="0"/>
              <a:t>킷을</a:t>
            </a:r>
            <a:r>
              <a:rPr lang="ko-KR" altLang="en-US" dirty="0" smtClean="0"/>
              <a:t> 위해 커버리지 향상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컴파일러 의존성을 낮춘다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WinRT</a:t>
            </a:r>
            <a:r>
              <a:rPr lang="ko-KR" altLang="en-US" dirty="0" smtClean="0"/>
              <a:t>에 사용하기 쉽도록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560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– API Readiness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주석 일신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Public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적절한 인수 체크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Public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사용하는 </a:t>
            </a:r>
            <a:r>
              <a:rPr lang="ko-KR" altLang="en-US" dirty="0" err="1" smtClean="0"/>
              <a:t>집합형의</a:t>
            </a:r>
            <a:r>
              <a:rPr lang="ko-KR" altLang="en-US" dirty="0" smtClean="0"/>
              <a:t> 합리성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717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- Diagnostics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타이핑과 동시에 코드 분석을 할 수 있도록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개량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</a:t>
            </a:r>
            <a:r>
              <a:rPr lang="ko-KR" altLang="en-US" dirty="0" smtClean="0"/>
              <a:t>석 툴의 실행 고속화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해석용 </a:t>
            </a:r>
            <a:r>
              <a:rPr lang="en-US" altLang="ko-KR" dirty="0" err="1" smtClean="0"/>
              <a:t>FxCop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룰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프로파일러를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확장 할 수 있는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167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57" y="337625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Roslyn – Interactive(Scripting and REPL)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57" y="1300766"/>
            <a:ext cx="92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REPL Windows </a:t>
            </a:r>
            <a:r>
              <a:rPr lang="ko-KR" altLang="en-US" dirty="0" smtClean="0"/>
              <a:t>디자인 개량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Scripting API </a:t>
            </a:r>
            <a:r>
              <a:rPr lang="ko-KR" altLang="en-US" dirty="0" smtClean="0"/>
              <a:t>설계 개량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REPL: Read-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-print loop</a:t>
            </a:r>
            <a:br>
              <a:rPr lang="en-US" altLang="ko-KR" dirty="0" smtClean="0"/>
            </a:br>
            <a:r>
              <a:rPr lang="ko-KR" altLang="en-US" dirty="0" smtClean="0"/>
              <a:t>대화형 평가 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구문을 입력하면 바로 평가해 주는 환경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397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109</Words>
  <Application>Microsoft Office PowerPoint</Application>
  <PresentationFormat>와이드스크린</PresentationFormat>
  <Paragraphs>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34</cp:revision>
  <dcterms:created xsi:type="dcterms:W3CDTF">2015-05-03T16:42:12Z</dcterms:created>
  <dcterms:modified xsi:type="dcterms:W3CDTF">2015-05-31T08:25:56Z</dcterms:modified>
</cp:coreProperties>
</file>