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263" r:id="rId4"/>
    <p:sldId id="265" r:id="rId5"/>
    <p:sldId id="306" r:id="rId6"/>
    <p:sldId id="267" r:id="rId7"/>
    <p:sldId id="264" r:id="rId8"/>
    <p:sldId id="270" r:id="rId9"/>
    <p:sldId id="271" r:id="rId10"/>
    <p:sldId id="269" r:id="rId11"/>
    <p:sldId id="268" r:id="rId12"/>
    <p:sldId id="262" r:id="rId13"/>
    <p:sldId id="274" r:id="rId14"/>
    <p:sldId id="273" r:id="rId15"/>
    <p:sldId id="272" r:id="rId16"/>
    <p:sldId id="276" r:id="rId17"/>
    <p:sldId id="275" r:id="rId18"/>
    <p:sldId id="279" r:id="rId19"/>
    <p:sldId id="278" r:id="rId20"/>
    <p:sldId id="277" r:id="rId21"/>
    <p:sldId id="299" r:id="rId22"/>
    <p:sldId id="300" r:id="rId23"/>
    <p:sldId id="30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9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dn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lideshare.net/shibayan/net-core-dnx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887" y="2617184"/>
            <a:ext cx="1040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.NET 2015(.NET Framework 4.6)</a:t>
            </a:r>
            <a:endParaRPr lang="ko-KR" altLang="en-US" sz="5400" b="1" dirty="0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293665" y="5633864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3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CoreCLR</a:t>
            </a:r>
            <a:r>
              <a:rPr lang="ko-KR" altLang="en-US" sz="3600" b="1" dirty="0" smtClean="0"/>
              <a:t>을 사용한 실행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corerun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커맨드를 사용한다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통상의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포인트에서 애플리케이션을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지금은 </a:t>
            </a:r>
            <a:r>
              <a:rPr lang="en-US" altLang="ko-KR" dirty="0" err="1" smtClean="0"/>
              <a:t>mcs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NuGet</a:t>
            </a:r>
            <a:r>
              <a:rPr lang="ko-KR" altLang="en-US" dirty="0" smtClean="0"/>
              <a:t>을 사용하여 수동으로 </a:t>
            </a:r>
            <a:r>
              <a:rPr lang="ko-KR" altLang="en-US" dirty="0" err="1" smtClean="0"/>
              <a:t>빌드가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DNX</a:t>
            </a:r>
            <a:r>
              <a:rPr lang="ko-KR" altLang="en-US" dirty="0" smtClean="0"/>
              <a:t>으로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OS X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Ubuntu, FreeBSD</a:t>
            </a:r>
            <a:r>
              <a:rPr lang="ko-KR" altLang="en-US" dirty="0" smtClean="0"/>
              <a:t>에서 실행할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76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DNX(XRE/KRE)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10237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원래는 </a:t>
            </a:r>
            <a:r>
              <a:rPr lang="en-US" altLang="ko-KR" dirty="0" smtClean="0"/>
              <a:t>ASP.NET 5</a:t>
            </a:r>
            <a:r>
              <a:rPr lang="ko-KR" altLang="en-US" dirty="0" smtClean="0"/>
              <a:t>의 실행 환경이었음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지금은 크로스 플랫폼에 대응한 애플리케이션용 실행 환경으로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Web / Console </a:t>
            </a:r>
            <a:r>
              <a:rPr lang="ko-KR" altLang="en-US" dirty="0" smtClean="0"/>
              <a:t>이라는 장벽이 없음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자기 </a:t>
            </a:r>
            <a:r>
              <a:rPr lang="ko-KR" altLang="en-US" dirty="0" err="1" smtClean="0"/>
              <a:t>완결형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 환경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대의 컴퓨터 상에서 사이드 </a:t>
            </a:r>
            <a:r>
              <a:rPr lang="ko-KR" altLang="en-US" dirty="0" err="1" smtClean="0"/>
              <a:t>바이</a:t>
            </a:r>
            <a:r>
              <a:rPr lang="ko-KR" altLang="en-US" dirty="0" smtClean="0"/>
              <a:t> 사이드로 실행 가능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호환성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DNX</a:t>
            </a:r>
            <a:r>
              <a:rPr lang="ko-KR" altLang="en-US" dirty="0" smtClean="0"/>
              <a:t>가 설치 되어 있다면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종류에 상관 없이 애플리케이션 실행 가능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NuGet</a:t>
            </a:r>
            <a:r>
              <a:rPr lang="ko-KR" altLang="en-US" dirty="0" smtClean="0"/>
              <a:t>을 사용한 패키지 관리에 의해 높은 </a:t>
            </a:r>
            <a:r>
              <a:rPr lang="ko-KR" altLang="en-US" dirty="0" err="1"/>
              <a:t>모</a:t>
            </a:r>
            <a:r>
              <a:rPr lang="ko-KR" altLang="en-US" dirty="0" err="1" smtClean="0"/>
              <a:t>듈성을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빌드</a:t>
            </a:r>
            <a:r>
              <a:rPr lang="ko-KR" altLang="en-US" dirty="0" smtClean="0"/>
              <a:t> 하지 않고 소스 만으로 실행 가능</a:t>
            </a:r>
            <a:r>
              <a:rPr lang="en-US" altLang="ko-KR" dirty="0" smtClean="0"/>
              <a:t>(Roslyn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pic>
        <p:nvPicPr>
          <p:cNvPr id="1026" name="Picture 2" descr="DNXはASP.NET 5を実行する環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91701"/>
            <a:ext cx="4881091" cy="272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2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왜 </a:t>
            </a:r>
            <a:r>
              <a:rPr lang="en-US" altLang="ko-KR" sz="3600" b="1" dirty="0" smtClean="0"/>
              <a:t>DNX</a:t>
            </a:r>
            <a:r>
              <a:rPr lang="ko-KR" altLang="en-US" sz="3600" b="1" dirty="0" smtClean="0"/>
              <a:t>가 필요한가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라이브러리 의존 관계가 복잡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NuGet</a:t>
            </a:r>
            <a:r>
              <a:rPr lang="ko-KR" altLang="en-US" dirty="0" smtClean="0"/>
              <a:t>으로 인스톨 </a:t>
            </a:r>
            <a:r>
              <a:rPr lang="en-US" altLang="ko-KR" dirty="0" smtClean="0"/>
              <a:t>!= </a:t>
            </a:r>
            <a:r>
              <a:rPr lang="ko-KR" altLang="en-US" dirty="0" smtClean="0"/>
              <a:t>어셈블리 참조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DNX</a:t>
            </a:r>
            <a:r>
              <a:rPr lang="ko-KR" altLang="en-US" dirty="0" smtClean="0"/>
              <a:t>는 같음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</a:t>
            </a:r>
            <a:r>
              <a:rPr lang="en-US" altLang="ko-KR" dirty="0" smtClean="0"/>
              <a:t>Studio</a:t>
            </a:r>
            <a:r>
              <a:rPr lang="ko-KR" altLang="en-US" dirty="0" smtClean="0"/>
              <a:t>를 사용하지 않는 개발을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Linux / OS X 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애플리케이션 개발을 시야에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39426" y="3953815"/>
            <a:ext cx="329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회 명칭 변경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29577" y="4477035"/>
            <a:ext cx="2730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Project K / KRE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XRE</a:t>
            </a:r>
            <a:br>
              <a:rPr lang="en-US" altLang="ko-KR" dirty="0" smtClean="0"/>
            </a:br>
            <a:r>
              <a:rPr lang="en-US" altLang="ko-KR" dirty="0" smtClean="0"/>
              <a:t>- X-plat</a:t>
            </a:r>
            <a:r>
              <a:rPr lang="ko-KR" altLang="en-US" dirty="0" smtClean="0"/>
              <a:t>한 런타임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DNX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69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25" y="715180"/>
            <a:ext cx="5629275" cy="280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913" y="1017431"/>
            <a:ext cx="3400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dnx452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구 </a:t>
            </a:r>
            <a:r>
              <a:rPr lang="en-US" altLang="ko-KR" dirty="0" smtClean="0"/>
              <a:t>aspnet50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dnx46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dnxcore50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구 </a:t>
            </a:r>
            <a:r>
              <a:rPr lang="en-US" altLang="ko-KR" dirty="0" smtClean="0"/>
              <a:t>aspnetcore50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38" y="928419"/>
            <a:ext cx="9448800" cy="4048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56814" y="4976544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github.com/aspnet/dnx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34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NuGet</a:t>
            </a:r>
            <a:r>
              <a:rPr lang="ko-KR" altLang="en-US" sz="3600" b="1" dirty="0" smtClean="0"/>
              <a:t>의 중요성이 높아짐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NuGet</a:t>
            </a:r>
            <a:r>
              <a:rPr lang="en-US" altLang="ko-KR" dirty="0" smtClean="0"/>
              <a:t> all the things.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것을 </a:t>
            </a:r>
            <a:r>
              <a:rPr lang="en-US" altLang="ko-KR" dirty="0" err="1" smtClean="0"/>
              <a:t>NuGet</a:t>
            </a:r>
            <a:r>
              <a:rPr lang="ko-KR" altLang="en-US" dirty="0" smtClean="0"/>
              <a:t>에서 인스톨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프레임워크에 </a:t>
            </a:r>
            <a:r>
              <a:rPr lang="en-US" altLang="ko-KR" dirty="0" err="1" smtClean="0"/>
              <a:t>NuGet</a:t>
            </a:r>
            <a:r>
              <a:rPr lang="ko-KR" altLang="en-US" dirty="0" smtClean="0"/>
              <a:t>을 통합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Microsoft.Framework.PackageManager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96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.NET Core</a:t>
            </a:r>
            <a:r>
              <a:rPr lang="ko-KR" altLang="en-US" sz="3600" b="1" dirty="0" smtClean="0"/>
              <a:t>와 </a:t>
            </a:r>
            <a:r>
              <a:rPr lang="en-US" altLang="ko-KR" sz="3600" b="1" dirty="0" smtClean="0"/>
              <a:t>DNX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1439147"/>
            <a:ext cx="10134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크로스 플랫폼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</a:t>
            </a:r>
            <a:r>
              <a:rPr lang="en-US" altLang="ko-KR" dirty="0" smtClean="0"/>
              <a:t>: Mono</a:t>
            </a:r>
            <a:r>
              <a:rPr lang="ko-KR" altLang="en-US" dirty="0" smtClean="0"/>
              <a:t>에 속박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덕분에 </a:t>
            </a:r>
            <a:r>
              <a:rPr lang="en-US" altLang="ko-KR" dirty="0" smtClean="0"/>
              <a:t>x86 / x64 / ARM32</a:t>
            </a:r>
            <a:r>
              <a:rPr lang="ko-KR" altLang="en-US" dirty="0"/>
              <a:t> </a:t>
            </a:r>
            <a:r>
              <a:rPr lang="ko-KR" altLang="en-US" dirty="0" smtClean="0"/>
              <a:t>에서도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CoreCLR</a:t>
            </a:r>
            <a:r>
              <a:rPr lang="ko-KR" altLang="en-US" dirty="0" smtClean="0"/>
              <a:t>로 일관성 있는 거동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JIT / GC </a:t>
            </a:r>
            <a:r>
              <a:rPr lang="ko-KR" altLang="en-US" dirty="0" smtClean="0"/>
              <a:t>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DNX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CoreCLR</a:t>
            </a:r>
            <a:r>
              <a:rPr lang="ko-KR" altLang="en-US" dirty="0" smtClean="0"/>
              <a:t>에서 동작하는 애플리케이션은 </a:t>
            </a:r>
            <a:r>
              <a:rPr lang="en-US" altLang="ko-KR" dirty="0" err="1" smtClean="0"/>
              <a:t>xcopy</a:t>
            </a:r>
            <a:r>
              <a:rPr lang="ko-KR" altLang="en-US" dirty="0" smtClean="0"/>
              <a:t>로 배포 가능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DNX / </a:t>
            </a:r>
            <a:r>
              <a:rPr lang="en-US" altLang="ko-KR" dirty="0" err="1" smtClean="0"/>
              <a:t>CoreCLR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코드가 어디에서라도 동작한다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65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DNX</a:t>
            </a:r>
            <a:r>
              <a:rPr lang="ko-KR" altLang="en-US" sz="3600" b="1" dirty="0" smtClean="0"/>
              <a:t>를 사용한 이점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</a:t>
            </a:r>
            <a:r>
              <a:rPr lang="en-US" altLang="ko-KR" dirty="0" smtClean="0"/>
              <a:t>, Visual Studio</a:t>
            </a:r>
            <a:r>
              <a:rPr lang="ko-KR" altLang="en-US" dirty="0" smtClean="0"/>
              <a:t>가 불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Roslyn</a:t>
            </a:r>
            <a:r>
              <a:rPr lang="ko-KR" altLang="en-US" dirty="0" smtClean="0"/>
              <a:t>을 사용한 실행 시 컴파일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Windows / IIS</a:t>
            </a:r>
            <a:r>
              <a:rPr lang="ko-KR" altLang="en-US" dirty="0" smtClean="0"/>
              <a:t>에 속박되지 않는 실행 환경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libuv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베이스의 </a:t>
            </a:r>
            <a:r>
              <a:rPr lang="en-US" altLang="ko-KR" dirty="0" smtClean="0"/>
              <a:t>Kestrel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ASP.NET 5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ASP.NET 5</a:t>
            </a:r>
            <a:r>
              <a:rPr lang="ko-KR" altLang="en-US" dirty="0" smtClean="0"/>
              <a:t>를 이용한 애플리케이션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MVC 6 / </a:t>
            </a:r>
            <a:r>
              <a:rPr lang="en-US" altLang="ko-KR" dirty="0" err="1" smtClean="0"/>
              <a:t>SignalR</a:t>
            </a:r>
            <a:r>
              <a:rPr lang="en-US" altLang="ko-KR" dirty="0" smtClean="0"/>
              <a:t> 3 </a:t>
            </a:r>
            <a:r>
              <a:rPr lang="ko-KR" altLang="en-US" dirty="0" smtClean="0"/>
              <a:t>등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작은 하드웨어에서도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Raspberry Pi</a:t>
            </a:r>
            <a:r>
              <a:rPr lang="ko-KR" altLang="en-US" dirty="0" smtClean="0"/>
              <a:t>에서도 동작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349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DNX</a:t>
            </a:r>
            <a:r>
              <a:rPr lang="ko-KR" altLang="en-US" sz="3600" b="1" dirty="0"/>
              <a:t>를 사용한 </a:t>
            </a:r>
            <a:r>
              <a:rPr lang="ko-KR" altLang="en-US" sz="3600" b="1" dirty="0" smtClean="0"/>
              <a:t>단점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아직 개발 중 진척은 </a:t>
            </a:r>
            <a:r>
              <a:rPr lang="en-US" altLang="ko-KR" dirty="0" smtClean="0"/>
              <a:t>2/3 </a:t>
            </a:r>
            <a:r>
              <a:rPr lang="ko-KR" altLang="en-US" dirty="0" smtClean="0"/>
              <a:t>정도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CoreCLR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중</a:t>
            </a:r>
            <a:r>
              <a:rPr lang="en-US" altLang="ko-KR" dirty="0" smtClean="0"/>
              <a:t>) + DNX(</a:t>
            </a:r>
            <a:r>
              <a:rPr lang="ko-KR" altLang="en-US" dirty="0" smtClean="0"/>
              <a:t>개발 중</a:t>
            </a:r>
            <a:r>
              <a:rPr lang="en-US" altLang="ko-KR" dirty="0" smtClean="0"/>
              <a:t>) + </a:t>
            </a:r>
            <a:r>
              <a:rPr lang="en-US" altLang="ko-KR" dirty="0" err="1" smtClean="0"/>
              <a:t>ASP.NEt</a:t>
            </a:r>
            <a:r>
              <a:rPr lang="en-US" altLang="ko-KR" dirty="0" smtClean="0"/>
              <a:t> 5(</a:t>
            </a:r>
            <a:r>
              <a:rPr lang="ko-KR" altLang="en-US" dirty="0" smtClean="0"/>
              <a:t>개발 중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ASP.NET 4.6</a:t>
            </a:r>
            <a:r>
              <a:rPr lang="ko-KR" altLang="en-US" dirty="0" smtClean="0"/>
              <a:t>과 호환성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254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33892" y="6469246"/>
            <a:ext cx="37778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hlinkClick r:id="rId2"/>
              </a:rPr>
              <a:t>http</a:t>
            </a:r>
            <a:r>
              <a:rPr lang="ko-KR" altLang="en-US" sz="1200" dirty="0">
                <a:hlinkClick r:id="rId2"/>
              </a:rPr>
              <a:t>://</a:t>
            </a:r>
            <a:r>
              <a:rPr lang="ko-KR" altLang="en-US" sz="1200" dirty="0" smtClean="0">
                <a:hlinkClick r:id="rId2"/>
              </a:rPr>
              <a:t>www.slideshare.net/shibayan/net-core-dnx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01" y="585787"/>
            <a:ext cx="8586050" cy="55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DNX</a:t>
            </a:r>
            <a:r>
              <a:rPr lang="ko-KR" altLang="en-US" sz="3600" b="1" dirty="0" smtClean="0"/>
              <a:t>의 중요 명령어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dnvm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dnx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dnu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dnvm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런타임 관리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서브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upgrade :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DNX</a:t>
            </a:r>
            <a:r>
              <a:rPr lang="ko-KR" altLang="en-US" dirty="0" smtClean="0"/>
              <a:t>을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list: </a:t>
            </a:r>
            <a:r>
              <a:rPr lang="ko-KR" altLang="en-US" dirty="0" smtClean="0"/>
              <a:t>이미 인스톨 한 런타임 일람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use: </a:t>
            </a:r>
            <a:r>
              <a:rPr lang="ko-KR" altLang="en-US" dirty="0" smtClean="0"/>
              <a:t>사용할 버전을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dnx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애플리케이션 실행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서브 명령어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 kestrel / run / web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dnu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서브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restore: </a:t>
            </a:r>
            <a:r>
              <a:rPr lang="en-US" altLang="ko-KR" dirty="0" err="1" smtClean="0"/>
              <a:t>NuGet</a:t>
            </a:r>
            <a:r>
              <a:rPr lang="ko-KR" altLang="en-US" dirty="0" smtClean="0"/>
              <a:t>에서 패키지 복원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pack: </a:t>
            </a:r>
            <a:r>
              <a:rPr lang="en-US" altLang="ko-KR" dirty="0" err="1" smtClean="0"/>
              <a:t>nupkg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publish: </a:t>
            </a:r>
            <a:r>
              <a:rPr lang="ko-KR" altLang="en-US" dirty="0" err="1" smtClean="0"/>
              <a:t>포터블한</a:t>
            </a:r>
            <a:r>
              <a:rPr lang="ko-KR" altLang="en-US" dirty="0" smtClean="0"/>
              <a:t> 형으로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21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9809" y="1586877"/>
            <a:ext cx="51886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err="1" smtClean="0"/>
              <a:t>CoreCLR</a:t>
            </a:r>
            <a:r>
              <a:rPr lang="en-US" altLang="ko-KR" sz="8800" b="1" dirty="0" smtClean="0"/>
              <a:t>? DNX?</a:t>
            </a:r>
            <a:endParaRPr lang="ko-KR" altLang="en-US" sz="8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0" y="852152"/>
            <a:ext cx="6096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.NET Core Runtime(</a:t>
            </a:r>
            <a:r>
              <a:rPr lang="en-US" altLang="ko-KR" sz="3600" b="1" dirty="0" err="1" smtClean="0"/>
              <a:t>CoreCLR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RyuJIT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등 관리 코드의 실행에 필요한 기능을 제공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.NET Framework</a:t>
            </a:r>
            <a:r>
              <a:rPr lang="ko-KR" altLang="en-US" dirty="0" smtClean="0"/>
              <a:t>을 하나의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56266"/>
              </p:ext>
            </p:extLst>
          </p:nvPr>
        </p:nvGraphicFramePr>
        <p:xfrm>
          <a:off x="1480234" y="226390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 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공유 라이브러리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coreclr.dll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libcoreclr.so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libcoreclr.dylib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엔트리</a:t>
                      </a:r>
                      <a:r>
                        <a:rPr lang="ko-KR" altLang="en-US" dirty="0" smtClean="0"/>
                        <a:t> 포인트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corerun.exe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corerun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corerun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0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 Execution Environment (DNX)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110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corerun</a:t>
            </a:r>
            <a:r>
              <a:rPr lang="ko-KR" altLang="en-US" dirty="0" smtClean="0"/>
              <a:t>은 단순하게 실행 파일을 동작시키는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포인트에 지나지 않지만</a:t>
            </a:r>
            <a:r>
              <a:rPr lang="en-US" altLang="ko-KR" dirty="0" smtClean="0"/>
              <a:t>, DNX</a:t>
            </a:r>
            <a:r>
              <a:rPr lang="ko-KR" altLang="en-US" dirty="0" smtClean="0"/>
              <a:t>는 의존 관계 해결에서 코드 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실행까지 한방에 해준다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22858"/>
              </p:ext>
            </p:extLst>
          </p:nvPr>
        </p:nvGraphicFramePr>
        <p:xfrm>
          <a:off x="1388056" y="2780286"/>
          <a:ext cx="81279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29"/>
                <a:gridCol w="3200637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CoreCLR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DNX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CoreCLR</a:t>
                      </a:r>
                      <a:r>
                        <a:rPr lang="ko-KR" altLang="en-US" dirty="0" smtClean="0"/>
                        <a:t>용으로 </a:t>
                      </a:r>
                      <a:r>
                        <a:rPr lang="ko-KR" altLang="en-US" dirty="0" err="1" smtClean="0"/>
                        <a:t>컴파일한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dll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nupkg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형식</a:t>
                      </a:r>
                      <a:r>
                        <a:rPr lang="en-US" altLang="ko-KR" dirty="0" smtClean="0"/>
                        <a:t>(Full CLR / </a:t>
                      </a:r>
                      <a:r>
                        <a:rPr lang="en-US" altLang="ko-KR" dirty="0" err="1" smtClean="0"/>
                        <a:t>CoreCLR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err="1" smtClean="0"/>
                        <a:t>dll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포함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라이브러리의 참조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컴파일 시에 </a:t>
                      </a:r>
                      <a:r>
                        <a:rPr lang="en-US" altLang="ko-KR" dirty="0" err="1" smtClean="0"/>
                        <a:t>dll</a:t>
                      </a:r>
                      <a:r>
                        <a:rPr lang="ko-KR" altLang="en-US" dirty="0" smtClean="0"/>
                        <a:t>을 지정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project.json</a:t>
                      </a:r>
                      <a:r>
                        <a:rPr lang="ko-KR" altLang="en-US" dirty="0" smtClean="0"/>
                        <a:t>에 정의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NuGet</a:t>
                      </a:r>
                      <a:r>
                        <a:rPr lang="ko-KR" altLang="en-US" dirty="0" smtClean="0"/>
                        <a:t>에서 다운로드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컴파일 필요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시에 </a:t>
                      </a:r>
                      <a:r>
                        <a:rPr lang="en-US" altLang="ko-KR" dirty="0" smtClean="0"/>
                        <a:t>Roslyn</a:t>
                      </a:r>
                      <a:r>
                        <a:rPr lang="ko-KR" altLang="en-US" dirty="0" smtClean="0"/>
                        <a:t>을 사용한 컴파일도 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corerun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dnx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14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0" y="1063713"/>
            <a:ext cx="9566014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4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핵심 정리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ASP.NET 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.NET 4.6 / .NET Core </a:t>
            </a:r>
            <a:r>
              <a:rPr lang="ko-KR" altLang="en-US" dirty="0" smtClean="0"/>
              <a:t>양쪽에서 동작한다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라이브러리는 </a:t>
            </a:r>
            <a:r>
              <a:rPr lang="en-US" altLang="ko-KR" dirty="0" smtClean="0"/>
              <a:t>.NET 4.6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.NET Core</a:t>
            </a:r>
            <a:r>
              <a:rPr lang="ko-KR" altLang="en-US" dirty="0" smtClean="0"/>
              <a:t>에서 기본적으로 서로 호환성이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NuGet</a:t>
            </a:r>
            <a:r>
              <a:rPr lang="ko-KR" altLang="en-US" dirty="0" smtClean="0"/>
              <a:t>에서 두 개를 포함한 형태로 배포한다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ASP.NET 4.6</a:t>
            </a:r>
            <a:r>
              <a:rPr lang="ko-KR" altLang="en-US" dirty="0" smtClean="0"/>
              <a:t>은 기존의 </a:t>
            </a:r>
            <a:r>
              <a:rPr lang="en-US" altLang="ko-KR" dirty="0" smtClean="0"/>
              <a:t>ASP.NET</a:t>
            </a:r>
            <a:r>
              <a:rPr lang="ko-KR" altLang="en-US" dirty="0" smtClean="0"/>
              <a:t>의 후계로 프로젝트 관리 방법도 기존 형식을 따른다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ASP.NET 5</a:t>
            </a:r>
            <a:r>
              <a:rPr lang="ko-KR" altLang="en-US" dirty="0" smtClean="0"/>
              <a:t>는 차세대 </a:t>
            </a:r>
            <a:r>
              <a:rPr lang="en-US" altLang="ko-KR" dirty="0" smtClean="0"/>
              <a:t>ASP.NET</a:t>
            </a:r>
            <a:r>
              <a:rPr lang="ko-KR" altLang="en-US" dirty="0" smtClean="0"/>
              <a:t>으로 기존의  </a:t>
            </a:r>
            <a:r>
              <a:rPr lang="en-US" altLang="ko-KR" dirty="0" smtClean="0"/>
              <a:t>ASP.NET</a:t>
            </a:r>
            <a:r>
              <a:rPr lang="ko-KR" altLang="en-US" dirty="0" smtClean="0"/>
              <a:t>을 새로 만든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Roslyn</a:t>
            </a:r>
            <a:r>
              <a:rPr lang="ko-KR" altLang="en-US" dirty="0" smtClean="0"/>
              <a:t>을 사용한 실행 시 컴파일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소스 코드를 변경해도 페이지를 </a:t>
            </a:r>
            <a:r>
              <a:rPr lang="en-US" altLang="ko-KR" dirty="0" smtClean="0"/>
              <a:t>Re-Load</a:t>
            </a:r>
            <a:r>
              <a:rPr lang="ko-KR" altLang="en-US" dirty="0" smtClean="0"/>
              <a:t> 해도 자동적으로 재 컴파일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NuGet</a:t>
            </a:r>
            <a:r>
              <a:rPr lang="ko-KR" altLang="en-US" dirty="0" smtClean="0"/>
              <a:t>으로 모두 배포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.NET Core</a:t>
            </a:r>
            <a:r>
              <a:rPr lang="ko-KR" altLang="en-US" dirty="0" smtClean="0"/>
              <a:t>의 런타임 </a:t>
            </a:r>
            <a:r>
              <a:rPr lang="en-US" altLang="ko-KR" dirty="0" smtClean="0"/>
              <a:t>/ DNX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(BCL)</a:t>
            </a:r>
            <a:br>
              <a:rPr lang="en-US" altLang="ko-KR" dirty="0" smtClean="0"/>
            </a:br>
            <a:r>
              <a:rPr lang="en-US" altLang="ko-KR" dirty="0" smtClean="0"/>
              <a:t> .NET Framework 4.6 </a:t>
            </a:r>
            <a:r>
              <a:rPr lang="ko-KR" altLang="en-US" dirty="0" smtClean="0"/>
              <a:t>용</a:t>
            </a:r>
            <a:r>
              <a:rPr lang="en-US" altLang="ko-KR" dirty="0" smtClean="0"/>
              <a:t>, ,NET Core </a:t>
            </a:r>
            <a:r>
              <a:rPr lang="ko-KR" altLang="en-US" dirty="0" smtClean="0"/>
              <a:t>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44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ASP.NET 5</a:t>
            </a:r>
            <a:r>
              <a:rPr lang="ko-KR" altLang="en-US" sz="3600" b="1" dirty="0" smtClean="0"/>
              <a:t>의 특징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6" y="1300766"/>
            <a:ext cx="1156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크로스 플랫폼으로 애플리케이션의 개발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실행 가능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거대한 </a:t>
            </a:r>
            <a:r>
              <a:rPr lang="en-US" altLang="ko-KR" dirty="0" err="1" smtClean="0"/>
              <a:t>System.Web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어셈블리에 의존하지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세세한 패키지 관리 방법을 채용하여 필요한 것만 애플리케이션에서 취한다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IIS </a:t>
            </a:r>
            <a:r>
              <a:rPr lang="ko-KR" altLang="en-US" dirty="0" smtClean="0"/>
              <a:t>이외의 </a:t>
            </a:r>
            <a:r>
              <a:rPr lang="ko-KR" altLang="en-US" dirty="0" smtClean="0"/>
              <a:t>웹 서버에서도 </a:t>
            </a:r>
            <a:r>
              <a:rPr lang="ko-KR" altLang="en-US" dirty="0" smtClean="0"/>
              <a:t>실행 가능하다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kestrel).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ASP.NET Web API, ASP.NET Web Pages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ASP.NET MVC 6</a:t>
            </a:r>
            <a:r>
              <a:rPr lang="ko-KR" altLang="en-US" dirty="0" smtClean="0"/>
              <a:t>에 통합된다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OWIN</a:t>
            </a:r>
            <a:r>
              <a:rPr lang="ko-KR" altLang="en-US" dirty="0" smtClean="0"/>
              <a:t>의 사상에 가까운 </a:t>
            </a:r>
            <a:r>
              <a:rPr lang="ko-KR" altLang="en-US" dirty="0" err="1" smtClean="0"/>
              <a:t>미들웨어에</a:t>
            </a:r>
            <a:r>
              <a:rPr lang="ko-KR" altLang="en-US" dirty="0" smtClean="0"/>
              <a:t> 의한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파이프라인을 채용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IoC</a:t>
            </a:r>
            <a:r>
              <a:rPr lang="ko-KR" altLang="en-US" dirty="0" smtClean="0"/>
              <a:t>를 전면적으로 채용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02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0" y="1063713"/>
            <a:ext cx="9566014" cy="48863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39247" y="1957588"/>
            <a:ext cx="4666128" cy="2434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8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.NET Core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.NET Framework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CLR</a:t>
            </a:r>
            <a:r>
              <a:rPr lang="ko-KR" altLang="en-US" dirty="0"/>
              <a:t> </a:t>
            </a:r>
            <a:r>
              <a:rPr lang="ko-KR" altLang="en-US" dirty="0" smtClean="0"/>
              <a:t>부분을 </a:t>
            </a:r>
            <a:r>
              <a:rPr lang="en-US" altLang="ko-KR" dirty="0" smtClean="0"/>
              <a:t>OSS(</a:t>
            </a:r>
            <a:r>
              <a:rPr lang="ko-KR" altLang="en-US" dirty="0" smtClean="0"/>
              <a:t>오픈 소스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CoreCLR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이라고 부른다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RyuJIT</a:t>
            </a:r>
            <a:r>
              <a:rPr lang="en-US" altLang="ko-KR" dirty="0"/>
              <a:t> </a:t>
            </a:r>
            <a:r>
              <a:rPr lang="en-US" altLang="ko-KR" dirty="0" smtClean="0"/>
              <a:t>/ GC </a:t>
            </a:r>
            <a:r>
              <a:rPr lang="ko-KR" altLang="en-US" dirty="0" smtClean="0"/>
              <a:t>구현을 포함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Windows </a:t>
            </a:r>
            <a:r>
              <a:rPr lang="ko-KR" altLang="en-US" dirty="0" smtClean="0"/>
              <a:t>이외에서 동작</a:t>
            </a:r>
            <a:r>
              <a:rPr lang="en-US" altLang="ko-KR" dirty="0" smtClean="0"/>
              <a:t>(Linux / OS 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1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584513"/>
            <a:ext cx="9505950" cy="5276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44403" y="5861363"/>
            <a:ext cx="378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github.com/dotnet/coreclr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libcoreclr</a:t>
            </a:r>
            <a:r>
              <a:rPr lang="en-US" altLang="ko-KR" sz="3600" b="1" dirty="0" smtClean="0"/>
              <a:t>.(</a:t>
            </a:r>
            <a:r>
              <a:rPr lang="en-US" altLang="ko-KR" sz="3600" b="1" dirty="0" err="1" smtClean="0"/>
              <a:t>dll</a:t>
            </a:r>
            <a:r>
              <a:rPr lang="en-US" altLang="ko-KR" sz="3600" b="1" dirty="0" smtClean="0"/>
              <a:t>/so/</a:t>
            </a:r>
            <a:r>
              <a:rPr lang="en-US" altLang="ko-KR" sz="3600" b="1" dirty="0" err="1" smtClean="0"/>
              <a:t>dylib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런타임 부분을 공유 라이브러리로 제공 하고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크로스 플랫폼화를 위해 </a:t>
            </a:r>
            <a:r>
              <a:rPr lang="en-US" altLang="ko-KR" dirty="0" smtClean="0"/>
              <a:t>PAL</a:t>
            </a:r>
            <a:r>
              <a:rPr lang="ko-KR" altLang="en-US" dirty="0" smtClean="0"/>
              <a:t>을 추가하고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15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287</Words>
  <Application>Microsoft Office PowerPoint</Application>
  <PresentationFormat>와이드스크린</PresentationFormat>
  <Paragraphs>102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40</cp:revision>
  <dcterms:created xsi:type="dcterms:W3CDTF">2015-05-03T16:42:12Z</dcterms:created>
  <dcterms:modified xsi:type="dcterms:W3CDTF">2015-05-31T08:38:37Z</dcterms:modified>
</cp:coreProperties>
</file>