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62" r:id="rId2"/>
    <p:sldId id="272" r:id="rId3"/>
    <p:sldId id="279" r:id="rId4"/>
    <p:sldId id="26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A3EA-5E47-49EB-B3D1-4B3D325075BC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520D6-02AA-4921-AA49-F947C408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A384-19D4-88D2-D421-AA5175FC15A5}"/>
              </a:ext>
            </a:extLst>
          </p:cNvPr>
          <p:cNvSpPr txBox="1">
            <a:spLocks/>
          </p:cNvSpPr>
          <p:nvPr/>
        </p:nvSpPr>
        <p:spPr bwMode="auto">
          <a:xfrm>
            <a:off x="1207542" y="2483351"/>
            <a:ext cx="7427499" cy="1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u="sng" dirty="0">
                <a:solidFill>
                  <a:srgbClr val="C00000"/>
                </a:solidFill>
              </a:rPr>
              <a:t>Academic Affair Committee</a:t>
            </a:r>
            <a:br>
              <a:rPr lang="en-US" sz="3600" u="sng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Ethiopian Student Association, IITR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Registration Process -PHD/</a:t>
            </a:r>
            <a:r>
              <a:rPr lang="en-US" dirty="0" err="1">
                <a:solidFill>
                  <a:srgbClr val="0070C0"/>
                </a:solidFill>
              </a:rPr>
              <a:t>M.Tech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B539C5-4EF7-8543-30C9-BD8C689B9E3D}"/>
              </a:ext>
            </a:extLst>
          </p:cNvPr>
          <p:cNvSpPr txBox="1">
            <a:spLocks/>
          </p:cNvSpPr>
          <p:nvPr/>
        </p:nvSpPr>
        <p:spPr bwMode="auto">
          <a:xfrm>
            <a:off x="6441440" y="5140959"/>
            <a:ext cx="3087681" cy="86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u="sng" dirty="0">
                <a:solidFill>
                  <a:srgbClr val="C00000"/>
                </a:solidFill>
              </a:rPr>
              <a:t>July 2023</a:t>
            </a:r>
            <a:br>
              <a:rPr lang="en-US" sz="1600" dirty="0">
                <a:solidFill>
                  <a:srgbClr val="C00000"/>
                </a:solidFill>
              </a:rPr>
            </a:b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777804"/>
            <a:ext cx="8768137" cy="364818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STUDENT MUST BE Registered in person at Academic Section ( (follow the location)</a:t>
            </a:r>
          </a:p>
          <a:p>
            <a:r>
              <a:rPr lang="en-US" b="1" dirty="0">
                <a:latin typeface="+mn-lt"/>
              </a:rPr>
              <a:t>Go straight  from the IR roundabout, and you will find the main building (white Color)</a:t>
            </a:r>
          </a:p>
          <a:p>
            <a:r>
              <a:rPr lang="en-US" b="1" dirty="0">
                <a:latin typeface="+mn-lt"/>
              </a:rPr>
              <a:t>Academic Section entrance is located at the end block of the main building in front of the Electrical Engineering Department.</a:t>
            </a:r>
          </a:p>
          <a:p>
            <a:r>
              <a:rPr lang="en-US" b="1" dirty="0">
                <a:latin typeface="+mn-lt"/>
              </a:rPr>
              <a:t>Take your right stair to the first floor, then you will find the Academic section, IITR</a:t>
            </a:r>
          </a:p>
          <a:p>
            <a:pPr>
              <a:buNone/>
            </a:pPr>
            <a:endParaRPr lang="en-US" b="1" dirty="0">
              <a:latin typeface="+mn-lt"/>
            </a:endParaRPr>
          </a:p>
          <a:p>
            <a:pPr>
              <a:buNone/>
            </a:pPr>
            <a:endParaRPr lang="en-US" b="1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4DF594-44E0-C6A0-038C-ECCBAC23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in Person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777804"/>
            <a:ext cx="8768137" cy="364818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STUDENT MUST BE Registered for the course on IITR </a:t>
            </a:r>
            <a:r>
              <a:rPr lang="en-US" b="1" dirty="0" err="1">
                <a:latin typeface="+mn-lt"/>
              </a:rPr>
              <a:t>acad</a:t>
            </a:r>
            <a:r>
              <a:rPr lang="en-US" b="1" dirty="0">
                <a:latin typeface="+mn-lt"/>
              </a:rPr>
              <a:t> system 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Online through the given institution email ID and password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On : acad.iitr.ac.in/Student/Default.aspx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  <a:p>
            <a:pPr>
              <a:buNone/>
            </a:pPr>
            <a:endParaRPr lang="en-US" b="1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4DF594-44E0-C6A0-038C-ECCBAC23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in </a:t>
            </a:r>
            <a:r>
              <a:rPr lang="en-US" dirty="0" err="1"/>
              <a:t>acad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05210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Thanks…</a:t>
            </a:r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422</TotalTime>
  <Words>139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Demi</vt:lpstr>
      <vt:lpstr>IITR_PPT_Template</vt:lpstr>
      <vt:lpstr>PowerPoint Presentation</vt:lpstr>
      <vt:lpstr>Registration in Person</vt:lpstr>
      <vt:lpstr>Registration in acad system</vt:lpstr>
      <vt:lpstr>Thanks…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Getahun Ayele</cp:lastModifiedBy>
  <cp:revision>75</cp:revision>
  <dcterms:created xsi:type="dcterms:W3CDTF">2015-07-18T13:17:54Z</dcterms:created>
  <dcterms:modified xsi:type="dcterms:W3CDTF">2023-07-03T12:08:02Z</dcterms:modified>
  <cp:version>v1</cp:version>
</cp:coreProperties>
</file>