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62" r:id="rId2"/>
    <p:sldId id="272" r:id="rId3"/>
    <p:sldId id="273" r:id="rId4"/>
    <p:sldId id="274" r:id="rId5"/>
    <p:sldId id="266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6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ECCD2-F6E4-4ABE-AABB-79B6470C8DD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E3F3CF-FB24-40B3-B5AF-4AF2DF1DF703}">
      <dgm:prSet phldrT="[Text]"/>
      <dgm:spPr/>
      <dgm:t>
        <a:bodyPr/>
        <a:lstStyle/>
        <a:p>
          <a:r>
            <a:rPr lang="en-US" dirty="0"/>
            <a:t>Assess</a:t>
          </a:r>
        </a:p>
      </dgm:t>
    </dgm:pt>
    <dgm:pt modelId="{30CEE2F7-BD16-4DF1-A83C-FD6BB012A33A}" type="parTrans" cxnId="{05B825D3-9987-4FF2-AC5F-83EBDD64B0B4}">
      <dgm:prSet/>
      <dgm:spPr/>
      <dgm:t>
        <a:bodyPr/>
        <a:lstStyle/>
        <a:p>
          <a:endParaRPr lang="en-US"/>
        </a:p>
      </dgm:t>
    </dgm:pt>
    <dgm:pt modelId="{F60AF520-D34C-4B38-A0BD-170A34587736}" type="sibTrans" cxnId="{05B825D3-9987-4FF2-AC5F-83EBDD64B0B4}">
      <dgm:prSet/>
      <dgm:spPr/>
      <dgm:t>
        <a:bodyPr/>
        <a:lstStyle/>
        <a:p>
          <a:endParaRPr lang="en-US"/>
        </a:p>
      </dgm:t>
    </dgm:pt>
    <dgm:pt modelId="{3E937968-EF16-4B48-8B3E-341667479B1A}">
      <dgm:prSet phldrT="[Text]"/>
      <dgm:spPr/>
      <dgm:t>
        <a:bodyPr/>
        <a:lstStyle/>
        <a:p>
          <a:r>
            <a:rPr lang="en-US" dirty="0"/>
            <a:t>Senior Student Experience</a:t>
          </a:r>
        </a:p>
      </dgm:t>
    </dgm:pt>
    <dgm:pt modelId="{25FFEBB5-3526-4522-A9CE-BCFC54A5731B}" type="parTrans" cxnId="{F32F8E5E-0568-4B12-99F6-DDB178159610}">
      <dgm:prSet/>
      <dgm:spPr/>
      <dgm:t>
        <a:bodyPr/>
        <a:lstStyle/>
        <a:p>
          <a:endParaRPr lang="en-US"/>
        </a:p>
      </dgm:t>
    </dgm:pt>
    <dgm:pt modelId="{668E0C5A-74AD-4324-B1D8-74FA11E38CD0}" type="sibTrans" cxnId="{F32F8E5E-0568-4B12-99F6-DDB178159610}">
      <dgm:prSet/>
      <dgm:spPr/>
      <dgm:t>
        <a:bodyPr/>
        <a:lstStyle/>
        <a:p>
          <a:endParaRPr lang="en-US"/>
        </a:p>
      </dgm:t>
    </dgm:pt>
    <dgm:pt modelId="{94B14FF8-7E4E-4238-B3A6-9A1AFF634E05}">
      <dgm:prSet phldrT="[Text]"/>
      <dgm:spPr/>
      <dgm:t>
        <a:bodyPr/>
        <a:lstStyle/>
        <a:p>
          <a:r>
            <a:rPr lang="en-US" dirty="0"/>
            <a:t>Your department</a:t>
          </a:r>
        </a:p>
      </dgm:t>
    </dgm:pt>
    <dgm:pt modelId="{D68E4564-6365-4CD6-9A4E-154AF411DDB7}" type="parTrans" cxnId="{53C45F01-F742-47A4-88AB-423CBFC07AB6}">
      <dgm:prSet/>
      <dgm:spPr/>
      <dgm:t>
        <a:bodyPr/>
        <a:lstStyle/>
        <a:p>
          <a:endParaRPr lang="en-US"/>
        </a:p>
      </dgm:t>
    </dgm:pt>
    <dgm:pt modelId="{DAD1CDED-E7FE-445A-950D-902E16A83BDE}" type="sibTrans" cxnId="{53C45F01-F742-47A4-88AB-423CBFC07AB6}">
      <dgm:prSet/>
      <dgm:spPr/>
      <dgm:t>
        <a:bodyPr/>
        <a:lstStyle/>
        <a:p>
          <a:endParaRPr lang="en-US"/>
        </a:p>
      </dgm:t>
    </dgm:pt>
    <dgm:pt modelId="{EEEE2E9E-1DC3-495B-BEEA-75FE07DBAC4F}">
      <dgm:prSet phldrT="[Text]"/>
      <dgm:spPr/>
      <dgm:t>
        <a:bodyPr/>
        <a:lstStyle/>
        <a:p>
          <a:r>
            <a:rPr lang="en-US" dirty="0"/>
            <a:t>Academic committee/ other Ethiopia student</a:t>
          </a:r>
        </a:p>
      </dgm:t>
    </dgm:pt>
    <dgm:pt modelId="{6768D129-98AA-4199-A2D7-59A0F079100D}" type="parTrans" cxnId="{E4C9ECBE-5A80-4F00-B93F-37CE7B834D8E}">
      <dgm:prSet/>
      <dgm:spPr/>
      <dgm:t>
        <a:bodyPr/>
        <a:lstStyle/>
        <a:p>
          <a:endParaRPr lang="en-US"/>
        </a:p>
      </dgm:t>
    </dgm:pt>
    <dgm:pt modelId="{A95E9B01-14CB-4D63-9C90-22009209FE38}" type="sibTrans" cxnId="{E4C9ECBE-5A80-4F00-B93F-37CE7B834D8E}">
      <dgm:prSet/>
      <dgm:spPr/>
      <dgm:t>
        <a:bodyPr/>
        <a:lstStyle/>
        <a:p>
          <a:endParaRPr lang="en-US"/>
        </a:p>
      </dgm:t>
    </dgm:pt>
    <dgm:pt modelId="{1CAA0EC4-B08E-4008-B05E-A8089DF0C2E9}">
      <dgm:prSet phldrT="[Text]"/>
      <dgm:spPr/>
      <dgm:t>
        <a:bodyPr/>
        <a:lstStyle/>
        <a:p>
          <a:r>
            <a:rPr lang="en-US" dirty="0"/>
            <a:t>Online Faculty profile abroad</a:t>
          </a:r>
        </a:p>
      </dgm:t>
    </dgm:pt>
    <dgm:pt modelId="{A6885CB0-0579-4E48-8ED8-5644C6B410F9}" type="parTrans" cxnId="{2C8D09F6-C253-4D68-818B-DBE8F786AD10}">
      <dgm:prSet/>
      <dgm:spPr/>
      <dgm:t>
        <a:bodyPr/>
        <a:lstStyle/>
        <a:p>
          <a:endParaRPr lang="en-US"/>
        </a:p>
      </dgm:t>
    </dgm:pt>
    <dgm:pt modelId="{039CAABB-3133-4575-AB8A-C93F1EBD4D70}" type="sibTrans" cxnId="{2C8D09F6-C253-4D68-818B-DBE8F786AD10}">
      <dgm:prSet/>
      <dgm:spPr/>
      <dgm:t>
        <a:bodyPr/>
        <a:lstStyle/>
        <a:p>
          <a:endParaRPr lang="en-US"/>
        </a:p>
      </dgm:t>
    </dgm:pt>
    <dgm:pt modelId="{664F0A3B-ACB9-4DC1-BEDD-3C71A4F7C0FB}">
      <dgm:prSet phldrT="[Text]"/>
      <dgm:spPr/>
      <dgm:t>
        <a:bodyPr/>
        <a:lstStyle/>
        <a:p>
          <a:r>
            <a:rPr lang="en-US" dirty="0"/>
            <a:t>Abroad Experience</a:t>
          </a:r>
        </a:p>
        <a:p>
          <a:r>
            <a:rPr lang="en-US" dirty="0"/>
            <a:t>International Student Advising</a:t>
          </a:r>
        </a:p>
        <a:p>
          <a:endParaRPr lang="en-US" dirty="0"/>
        </a:p>
      </dgm:t>
    </dgm:pt>
    <dgm:pt modelId="{4F643A7C-D916-4448-BAE1-566E0824EA55}" type="parTrans" cxnId="{0C64A610-F3CA-44ED-8EBC-9CF75C456F20}">
      <dgm:prSet/>
      <dgm:spPr/>
      <dgm:t>
        <a:bodyPr/>
        <a:lstStyle/>
        <a:p>
          <a:endParaRPr lang="en-US"/>
        </a:p>
      </dgm:t>
    </dgm:pt>
    <dgm:pt modelId="{F9287936-720F-4F12-93BD-07A3F489366E}" type="sibTrans" cxnId="{0C64A610-F3CA-44ED-8EBC-9CF75C456F20}">
      <dgm:prSet/>
      <dgm:spPr/>
      <dgm:t>
        <a:bodyPr/>
        <a:lstStyle/>
        <a:p>
          <a:endParaRPr lang="en-US"/>
        </a:p>
      </dgm:t>
    </dgm:pt>
    <dgm:pt modelId="{06E66D87-F3E0-4C58-B639-D365A09CB374}" type="pres">
      <dgm:prSet presAssocID="{1E4ECCD2-F6E4-4ABE-AABB-79B6470C8D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8C19F08-C15B-45C6-B67E-711F1E125BAC}" type="pres">
      <dgm:prSet presAssocID="{1FE3F3CF-FB24-40B3-B5AF-4AF2DF1DF703}" presName="root1" presStyleCnt="0"/>
      <dgm:spPr/>
    </dgm:pt>
    <dgm:pt modelId="{FF9FFC7F-E983-469E-913B-56D4B354811E}" type="pres">
      <dgm:prSet presAssocID="{1FE3F3CF-FB24-40B3-B5AF-4AF2DF1DF703}" presName="LevelOneTextNode" presStyleLbl="node0" presStyleIdx="0" presStyleCnt="1">
        <dgm:presLayoutVars>
          <dgm:chPref val="3"/>
        </dgm:presLayoutVars>
      </dgm:prSet>
      <dgm:spPr/>
    </dgm:pt>
    <dgm:pt modelId="{E5DE992A-A4FE-4329-972F-551DCD48A952}" type="pres">
      <dgm:prSet presAssocID="{1FE3F3CF-FB24-40B3-B5AF-4AF2DF1DF703}" presName="level2hierChild" presStyleCnt="0"/>
      <dgm:spPr/>
    </dgm:pt>
    <dgm:pt modelId="{39B43750-0FE9-4B35-BD5D-D1AAFCFFD07D}" type="pres">
      <dgm:prSet presAssocID="{25FFEBB5-3526-4522-A9CE-BCFC54A5731B}" presName="conn2-1" presStyleLbl="parChTrans1D2" presStyleIdx="0" presStyleCnt="2"/>
      <dgm:spPr/>
    </dgm:pt>
    <dgm:pt modelId="{26B93F69-965E-476B-87D7-72D69E119750}" type="pres">
      <dgm:prSet presAssocID="{25FFEBB5-3526-4522-A9CE-BCFC54A5731B}" presName="connTx" presStyleLbl="parChTrans1D2" presStyleIdx="0" presStyleCnt="2"/>
      <dgm:spPr/>
    </dgm:pt>
    <dgm:pt modelId="{9FFE2F53-98FA-43DE-93F3-C5F76889C136}" type="pres">
      <dgm:prSet presAssocID="{3E937968-EF16-4B48-8B3E-341667479B1A}" presName="root2" presStyleCnt="0"/>
      <dgm:spPr/>
    </dgm:pt>
    <dgm:pt modelId="{B2143F16-E9DD-49D6-84E4-96B0E42817F6}" type="pres">
      <dgm:prSet presAssocID="{3E937968-EF16-4B48-8B3E-341667479B1A}" presName="LevelTwoTextNode" presStyleLbl="node2" presStyleIdx="0" presStyleCnt="2">
        <dgm:presLayoutVars>
          <dgm:chPref val="3"/>
        </dgm:presLayoutVars>
      </dgm:prSet>
      <dgm:spPr/>
    </dgm:pt>
    <dgm:pt modelId="{6A20E8B4-55B7-4A02-BA9A-C2542116C0B7}" type="pres">
      <dgm:prSet presAssocID="{3E937968-EF16-4B48-8B3E-341667479B1A}" presName="level3hierChild" presStyleCnt="0"/>
      <dgm:spPr/>
    </dgm:pt>
    <dgm:pt modelId="{54B82A1F-B785-4D20-A584-1927342A50B2}" type="pres">
      <dgm:prSet presAssocID="{D68E4564-6365-4CD6-9A4E-154AF411DDB7}" presName="conn2-1" presStyleLbl="parChTrans1D3" presStyleIdx="0" presStyleCnt="3"/>
      <dgm:spPr/>
    </dgm:pt>
    <dgm:pt modelId="{7E24FC1A-3919-4072-A0CD-48FF4377DF07}" type="pres">
      <dgm:prSet presAssocID="{D68E4564-6365-4CD6-9A4E-154AF411DDB7}" presName="connTx" presStyleLbl="parChTrans1D3" presStyleIdx="0" presStyleCnt="3"/>
      <dgm:spPr/>
    </dgm:pt>
    <dgm:pt modelId="{DF0C6012-10C5-4E20-965E-7E524B0AFFA1}" type="pres">
      <dgm:prSet presAssocID="{94B14FF8-7E4E-4238-B3A6-9A1AFF634E05}" presName="root2" presStyleCnt="0"/>
      <dgm:spPr/>
    </dgm:pt>
    <dgm:pt modelId="{E24F5EB7-25B5-4004-990A-1B47F30E29AA}" type="pres">
      <dgm:prSet presAssocID="{94B14FF8-7E4E-4238-B3A6-9A1AFF634E05}" presName="LevelTwoTextNode" presStyleLbl="node3" presStyleIdx="0" presStyleCnt="3">
        <dgm:presLayoutVars>
          <dgm:chPref val="3"/>
        </dgm:presLayoutVars>
      </dgm:prSet>
      <dgm:spPr/>
    </dgm:pt>
    <dgm:pt modelId="{50062B48-2DF4-4E89-9BFE-8F02DEEDA896}" type="pres">
      <dgm:prSet presAssocID="{94B14FF8-7E4E-4238-B3A6-9A1AFF634E05}" presName="level3hierChild" presStyleCnt="0"/>
      <dgm:spPr/>
    </dgm:pt>
    <dgm:pt modelId="{0EEE3A56-EF21-451C-A73C-3AAFF0094E85}" type="pres">
      <dgm:prSet presAssocID="{6768D129-98AA-4199-A2D7-59A0F079100D}" presName="conn2-1" presStyleLbl="parChTrans1D3" presStyleIdx="1" presStyleCnt="3"/>
      <dgm:spPr/>
    </dgm:pt>
    <dgm:pt modelId="{E87AE8FC-2567-432A-868E-15CD179BEEFA}" type="pres">
      <dgm:prSet presAssocID="{6768D129-98AA-4199-A2D7-59A0F079100D}" presName="connTx" presStyleLbl="parChTrans1D3" presStyleIdx="1" presStyleCnt="3"/>
      <dgm:spPr/>
    </dgm:pt>
    <dgm:pt modelId="{9261DE14-677A-41A5-8C97-678B9C6F539E}" type="pres">
      <dgm:prSet presAssocID="{EEEE2E9E-1DC3-495B-BEEA-75FE07DBAC4F}" presName="root2" presStyleCnt="0"/>
      <dgm:spPr/>
    </dgm:pt>
    <dgm:pt modelId="{22715CDF-93D1-417E-A611-39ABFC73E393}" type="pres">
      <dgm:prSet presAssocID="{EEEE2E9E-1DC3-495B-BEEA-75FE07DBAC4F}" presName="LevelTwoTextNode" presStyleLbl="node3" presStyleIdx="1" presStyleCnt="3">
        <dgm:presLayoutVars>
          <dgm:chPref val="3"/>
        </dgm:presLayoutVars>
      </dgm:prSet>
      <dgm:spPr/>
    </dgm:pt>
    <dgm:pt modelId="{65BFD533-C25F-4E8C-A0DC-F846A3FF3CD5}" type="pres">
      <dgm:prSet presAssocID="{EEEE2E9E-1DC3-495B-BEEA-75FE07DBAC4F}" presName="level3hierChild" presStyleCnt="0"/>
      <dgm:spPr/>
    </dgm:pt>
    <dgm:pt modelId="{260EAD50-1E3F-4E08-A718-6C9F7F9E6D22}" type="pres">
      <dgm:prSet presAssocID="{A6885CB0-0579-4E48-8ED8-5644C6B410F9}" presName="conn2-1" presStyleLbl="parChTrans1D2" presStyleIdx="1" presStyleCnt="2"/>
      <dgm:spPr/>
    </dgm:pt>
    <dgm:pt modelId="{D4DD3111-6BCC-4355-BB04-C6A967AA002F}" type="pres">
      <dgm:prSet presAssocID="{A6885CB0-0579-4E48-8ED8-5644C6B410F9}" presName="connTx" presStyleLbl="parChTrans1D2" presStyleIdx="1" presStyleCnt="2"/>
      <dgm:spPr/>
    </dgm:pt>
    <dgm:pt modelId="{B311DB82-5B1E-48F4-ABCA-AE3EA609AB2B}" type="pres">
      <dgm:prSet presAssocID="{1CAA0EC4-B08E-4008-B05E-A8089DF0C2E9}" presName="root2" presStyleCnt="0"/>
      <dgm:spPr/>
    </dgm:pt>
    <dgm:pt modelId="{24CE4D11-233C-4930-8AD7-5F802153C3A9}" type="pres">
      <dgm:prSet presAssocID="{1CAA0EC4-B08E-4008-B05E-A8089DF0C2E9}" presName="LevelTwoTextNode" presStyleLbl="node2" presStyleIdx="1" presStyleCnt="2">
        <dgm:presLayoutVars>
          <dgm:chPref val="3"/>
        </dgm:presLayoutVars>
      </dgm:prSet>
      <dgm:spPr/>
    </dgm:pt>
    <dgm:pt modelId="{F2C9C1C6-0E41-4B6F-9910-31B52F0F642C}" type="pres">
      <dgm:prSet presAssocID="{1CAA0EC4-B08E-4008-B05E-A8089DF0C2E9}" presName="level3hierChild" presStyleCnt="0"/>
      <dgm:spPr/>
    </dgm:pt>
    <dgm:pt modelId="{F2E9892A-8AC5-4431-B550-C9FA014EB4DF}" type="pres">
      <dgm:prSet presAssocID="{4F643A7C-D916-4448-BAE1-566E0824EA55}" presName="conn2-1" presStyleLbl="parChTrans1D3" presStyleIdx="2" presStyleCnt="3"/>
      <dgm:spPr/>
    </dgm:pt>
    <dgm:pt modelId="{E152D131-6E89-43C4-B4D6-E25D23E80DCC}" type="pres">
      <dgm:prSet presAssocID="{4F643A7C-D916-4448-BAE1-566E0824EA55}" presName="connTx" presStyleLbl="parChTrans1D3" presStyleIdx="2" presStyleCnt="3"/>
      <dgm:spPr/>
    </dgm:pt>
    <dgm:pt modelId="{01A5D6BB-2066-4BB8-B641-B88B37836B84}" type="pres">
      <dgm:prSet presAssocID="{664F0A3B-ACB9-4DC1-BEDD-3C71A4F7C0FB}" presName="root2" presStyleCnt="0"/>
      <dgm:spPr/>
    </dgm:pt>
    <dgm:pt modelId="{59FED85F-D8E5-425D-ACD2-1FBD76CA04C2}" type="pres">
      <dgm:prSet presAssocID="{664F0A3B-ACB9-4DC1-BEDD-3C71A4F7C0FB}" presName="LevelTwoTextNode" presStyleLbl="node3" presStyleIdx="2" presStyleCnt="3" custScaleY="151466">
        <dgm:presLayoutVars>
          <dgm:chPref val="3"/>
        </dgm:presLayoutVars>
      </dgm:prSet>
      <dgm:spPr/>
    </dgm:pt>
    <dgm:pt modelId="{7680A540-B5F6-4A35-9C0A-47C3DE076ED8}" type="pres">
      <dgm:prSet presAssocID="{664F0A3B-ACB9-4DC1-BEDD-3C71A4F7C0FB}" presName="level3hierChild" presStyleCnt="0"/>
      <dgm:spPr/>
    </dgm:pt>
  </dgm:ptLst>
  <dgm:cxnLst>
    <dgm:cxn modelId="{53C45F01-F742-47A4-88AB-423CBFC07AB6}" srcId="{3E937968-EF16-4B48-8B3E-341667479B1A}" destId="{94B14FF8-7E4E-4238-B3A6-9A1AFF634E05}" srcOrd="0" destOrd="0" parTransId="{D68E4564-6365-4CD6-9A4E-154AF411DDB7}" sibTransId="{DAD1CDED-E7FE-445A-950D-902E16A83BDE}"/>
    <dgm:cxn modelId="{0C64A610-F3CA-44ED-8EBC-9CF75C456F20}" srcId="{1CAA0EC4-B08E-4008-B05E-A8089DF0C2E9}" destId="{664F0A3B-ACB9-4DC1-BEDD-3C71A4F7C0FB}" srcOrd="0" destOrd="0" parTransId="{4F643A7C-D916-4448-BAE1-566E0824EA55}" sibTransId="{F9287936-720F-4F12-93BD-07A3F489366E}"/>
    <dgm:cxn modelId="{AAC9451E-5A06-4BF1-9851-5AB19CD8B258}" type="presOf" srcId="{1E4ECCD2-F6E4-4ABE-AABB-79B6470C8DD7}" destId="{06E66D87-F3E0-4C58-B639-D365A09CB374}" srcOrd="0" destOrd="0" presId="urn:microsoft.com/office/officeart/2005/8/layout/hierarchy2"/>
    <dgm:cxn modelId="{5778E42E-EC22-49CA-B6FC-37A92ACAE587}" type="presOf" srcId="{1CAA0EC4-B08E-4008-B05E-A8089DF0C2E9}" destId="{24CE4D11-233C-4930-8AD7-5F802153C3A9}" srcOrd="0" destOrd="0" presId="urn:microsoft.com/office/officeart/2005/8/layout/hierarchy2"/>
    <dgm:cxn modelId="{EAB4EA31-DBEF-40F5-B642-F8541883FAB7}" type="presOf" srcId="{94B14FF8-7E4E-4238-B3A6-9A1AFF634E05}" destId="{E24F5EB7-25B5-4004-990A-1B47F30E29AA}" srcOrd="0" destOrd="0" presId="urn:microsoft.com/office/officeart/2005/8/layout/hierarchy2"/>
    <dgm:cxn modelId="{A76A2E5D-74CE-47E4-BBF3-9666B18F3C05}" type="presOf" srcId="{4F643A7C-D916-4448-BAE1-566E0824EA55}" destId="{E152D131-6E89-43C4-B4D6-E25D23E80DCC}" srcOrd="1" destOrd="0" presId="urn:microsoft.com/office/officeart/2005/8/layout/hierarchy2"/>
    <dgm:cxn modelId="{F32F8E5E-0568-4B12-99F6-DDB178159610}" srcId="{1FE3F3CF-FB24-40B3-B5AF-4AF2DF1DF703}" destId="{3E937968-EF16-4B48-8B3E-341667479B1A}" srcOrd="0" destOrd="0" parTransId="{25FFEBB5-3526-4522-A9CE-BCFC54A5731B}" sibTransId="{668E0C5A-74AD-4324-B1D8-74FA11E38CD0}"/>
    <dgm:cxn modelId="{E037FE62-C49D-4879-A798-E5C12A6071B8}" type="presOf" srcId="{D68E4564-6365-4CD6-9A4E-154AF411DDB7}" destId="{54B82A1F-B785-4D20-A584-1927342A50B2}" srcOrd="0" destOrd="0" presId="urn:microsoft.com/office/officeart/2005/8/layout/hierarchy2"/>
    <dgm:cxn modelId="{896B8266-FB1D-4697-8594-94AC065E80A4}" type="presOf" srcId="{D68E4564-6365-4CD6-9A4E-154AF411DDB7}" destId="{7E24FC1A-3919-4072-A0CD-48FF4377DF07}" srcOrd="1" destOrd="0" presId="urn:microsoft.com/office/officeart/2005/8/layout/hierarchy2"/>
    <dgm:cxn modelId="{48E53D72-7065-439D-9F69-28261A075F08}" type="presOf" srcId="{1FE3F3CF-FB24-40B3-B5AF-4AF2DF1DF703}" destId="{FF9FFC7F-E983-469E-913B-56D4B354811E}" srcOrd="0" destOrd="0" presId="urn:microsoft.com/office/officeart/2005/8/layout/hierarchy2"/>
    <dgm:cxn modelId="{5724397A-620E-49D8-B97C-DC6F3A9D68B7}" type="presOf" srcId="{A6885CB0-0579-4E48-8ED8-5644C6B410F9}" destId="{260EAD50-1E3F-4E08-A718-6C9F7F9E6D22}" srcOrd="0" destOrd="0" presId="urn:microsoft.com/office/officeart/2005/8/layout/hierarchy2"/>
    <dgm:cxn modelId="{649E877F-08E3-4961-B1D5-CA5001638B99}" type="presOf" srcId="{A6885CB0-0579-4E48-8ED8-5644C6B410F9}" destId="{D4DD3111-6BCC-4355-BB04-C6A967AA002F}" srcOrd="1" destOrd="0" presId="urn:microsoft.com/office/officeart/2005/8/layout/hierarchy2"/>
    <dgm:cxn modelId="{DD2B5DAB-2DBC-4921-B2EA-3696798DB1A7}" type="presOf" srcId="{6768D129-98AA-4199-A2D7-59A0F079100D}" destId="{0EEE3A56-EF21-451C-A73C-3AAFF0094E85}" srcOrd="0" destOrd="0" presId="urn:microsoft.com/office/officeart/2005/8/layout/hierarchy2"/>
    <dgm:cxn modelId="{17E4B6B0-00CD-4099-992B-7A5799E88144}" type="presOf" srcId="{4F643A7C-D916-4448-BAE1-566E0824EA55}" destId="{F2E9892A-8AC5-4431-B550-C9FA014EB4DF}" srcOrd="0" destOrd="0" presId="urn:microsoft.com/office/officeart/2005/8/layout/hierarchy2"/>
    <dgm:cxn modelId="{E4C9ECBE-5A80-4F00-B93F-37CE7B834D8E}" srcId="{3E937968-EF16-4B48-8B3E-341667479B1A}" destId="{EEEE2E9E-1DC3-495B-BEEA-75FE07DBAC4F}" srcOrd="1" destOrd="0" parTransId="{6768D129-98AA-4199-A2D7-59A0F079100D}" sibTransId="{A95E9B01-14CB-4D63-9C90-22009209FE38}"/>
    <dgm:cxn modelId="{BB3BFACD-0573-46B2-B7A5-DFE2399F160D}" type="presOf" srcId="{EEEE2E9E-1DC3-495B-BEEA-75FE07DBAC4F}" destId="{22715CDF-93D1-417E-A611-39ABFC73E393}" srcOrd="0" destOrd="0" presId="urn:microsoft.com/office/officeart/2005/8/layout/hierarchy2"/>
    <dgm:cxn modelId="{91B381CE-E25A-4B41-BBEF-6A57752E0F98}" type="presOf" srcId="{25FFEBB5-3526-4522-A9CE-BCFC54A5731B}" destId="{26B93F69-965E-476B-87D7-72D69E119750}" srcOrd="1" destOrd="0" presId="urn:microsoft.com/office/officeart/2005/8/layout/hierarchy2"/>
    <dgm:cxn modelId="{CCB95ED2-A610-47BD-A1C1-ECF1D9EFD950}" type="presOf" srcId="{664F0A3B-ACB9-4DC1-BEDD-3C71A4F7C0FB}" destId="{59FED85F-D8E5-425D-ACD2-1FBD76CA04C2}" srcOrd="0" destOrd="0" presId="urn:microsoft.com/office/officeart/2005/8/layout/hierarchy2"/>
    <dgm:cxn modelId="{05B825D3-9987-4FF2-AC5F-83EBDD64B0B4}" srcId="{1E4ECCD2-F6E4-4ABE-AABB-79B6470C8DD7}" destId="{1FE3F3CF-FB24-40B3-B5AF-4AF2DF1DF703}" srcOrd="0" destOrd="0" parTransId="{30CEE2F7-BD16-4DF1-A83C-FD6BB012A33A}" sibTransId="{F60AF520-D34C-4B38-A0BD-170A34587736}"/>
    <dgm:cxn modelId="{0463FFD4-B2DF-47E4-85E1-C1B2C3BD07D7}" type="presOf" srcId="{25FFEBB5-3526-4522-A9CE-BCFC54A5731B}" destId="{39B43750-0FE9-4B35-BD5D-D1AAFCFFD07D}" srcOrd="0" destOrd="0" presId="urn:microsoft.com/office/officeart/2005/8/layout/hierarchy2"/>
    <dgm:cxn modelId="{C68CFEE3-BE71-4443-87ED-FE2EAADEBDB4}" type="presOf" srcId="{3E937968-EF16-4B48-8B3E-341667479B1A}" destId="{B2143F16-E9DD-49D6-84E4-96B0E42817F6}" srcOrd="0" destOrd="0" presId="urn:microsoft.com/office/officeart/2005/8/layout/hierarchy2"/>
    <dgm:cxn modelId="{2C8D09F6-C253-4D68-818B-DBE8F786AD10}" srcId="{1FE3F3CF-FB24-40B3-B5AF-4AF2DF1DF703}" destId="{1CAA0EC4-B08E-4008-B05E-A8089DF0C2E9}" srcOrd="1" destOrd="0" parTransId="{A6885CB0-0579-4E48-8ED8-5644C6B410F9}" sibTransId="{039CAABB-3133-4575-AB8A-C93F1EBD4D70}"/>
    <dgm:cxn modelId="{C83A0DFA-A2CE-4AF4-A3BA-5575A7049F33}" type="presOf" srcId="{6768D129-98AA-4199-A2D7-59A0F079100D}" destId="{E87AE8FC-2567-432A-868E-15CD179BEEFA}" srcOrd="1" destOrd="0" presId="urn:microsoft.com/office/officeart/2005/8/layout/hierarchy2"/>
    <dgm:cxn modelId="{855F5DEC-179A-4FF5-B93F-52954310D698}" type="presParOf" srcId="{06E66D87-F3E0-4C58-B639-D365A09CB374}" destId="{38C19F08-C15B-45C6-B67E-711F1E125BAC}" srcOrd="0" destOrd="0" presId="urn:microsoft.com/office/officeart/2005/8/layout/hierarchy2"/>
    <dgm:cxn modelId="{9189911B-CC5B-493A-A942-A75BF46679DA}" type="presParOf" srcId="{38C19F08-C15B-45C6-B67E-711F1E125BAC}" destId="{FF9FFC7F-E983-469E-913B-56D4B354811E}" srcOrd="0" destOrd="0" presId="urn:microsoft.com/office/officeart/2005/8/layout/hierarchy2"/>
    <dgm:cxn modelId="{76119C0B-2C2C-4DF5-A934-887CC1683206}" type="presParOf" srcId="{38C19F08-C15B-45C6-B67E-711F1E125BAC}" destId="{E5DE992A-A4FE-4329-972F-551DCD48A952}" srcOrd="1" destOrd="0" presId="urn:microsoft.com/office/officeart/2005/8/layout/hierarchy2"/>
    <dgm:cxn modelId="{BE296AB7-2D73-4C61-AA5E-20CFCB9C3DBD}" type="presParOf" srcId="{E5DE992A-A4FE-4329-972F-551DCD48A952}" destId="{39B43750-0FE9-4B35-BD5D-D1AAFCFFD07D}" srcOrd="0" destOrd="0" presId="urn:microsoft.com/office/officeart/2005/8/layout/hierarchy2"/>
    <dgm:cxn modelId="{EADCA404-29BD-4450-A6B5-5F0A6A5EBF97}" type="presParOf" srcId="{39B43750-0FE9-4B35-BD5D-D1AAFCFFD07D}" destId="{26B93F69-965E-476B-87D7-72D69E119750}" srcOrd="0" destOrd="0" presId="urn:microsoft.com/office/officeart/2005/8/layout/hierarchy2"/>
    <dgm:cxn modelId="{B39BC862-F797-4BD2-9C90-959ECB5EE114}" type="presParOf" srcId="{E5DE992A-A4FE-4329-972F-551DCD48A952}" destId="{9FFE2F53-98FA-43DE-93F3-C5F76889C136}" srcOrd="1" destOrd="0" presId="urn:microsoft.com/office/officeart/2005/8/layout/hierarchy2"/>
    <dgm:cxn modelId="{0D5621B3-110B-447D-8C1C-5FEBFF983D9F}" type="presParOf" srcId="{9FFE2F53-98FA-43DE-93F3-C5F76889C136}" destId="{B2143F16-E9DD-49D6-84E4-96B0E42817F6}" srcOrd="0" destOrd="0" presId="urn:microsoft.com/office/officeart/2005/8/layout/hierarchy2"/>
    <dgm:cxn modelId="{61CD6780-3B46-4FDC-9425-8436BFB56A63}" type="presParOf" srcId="{9FFE2F53-98FA-43DE-93F3-C5F76889C136}" destId="{6A20E8B4-55B7-4A02-BA9A-C2542116C0B7}" srcOrd="1" destOrd="0" presId="urn:microsoft.com/office/officeart/2005/8/layout/hierarchy2"/>
    <dgm:cxn modelId="{5E8E7615-8852-4B0F-85C3-A44EFFFB1166}" type="presParOf" srcId="{6A20E8B4-55B7-4A02-BA9A-C2542116C0B7}" destId="{54B82A1F-B785-4D20-A584-1927342A50B2}" srcOrd="0" destOrd="0" presId="urn:microsoft.com/office/officeart/2005/8/layout/hierarchy2"/>
    <dgm:cxn modelId="{2E8562D7-ECF6-4B62-AF49-590988583E6A}" type="presParOf" srcId="{54B82A1F-B785-4D20-A584-1927342A50B2}" destId="{7E24FC1A-3919-4072-A0CD-48FF4377DF07}" srcOrd="0" destOrd="0" presId="urn:microsoft.com/office/officeart/2005/8/layout/hierarchy2"/>
    <dgm:cxn modelId="{37BFCD73-0EC1-4AB1-8BFC-6DB1CF57D7D0}" type="presParOf" srcId="{6A20E8B4-55B7-4A02-BA9A-C2542116C0B7}" destId="{DF0C6012-10C5-4E20-965E-7E524B0AFFA1}" srcOrd="1" destOrd="0" presId="urn:microsoft.com/office/officeart/2005/8/layout/hierarchy2"/>
    <dgm:cxn modelId="{5AD4F281-7509-4E5C-94EC-39E9967C8429}" type="presParOf" srcId="{DF0C6012-10C5-4E20-965E-7E524B0AFFA1}" destId="{E24F5EB7-25B5-4004-990A-1B47F30E29AA}" srcOrd="0" destOrd="0" presId="urn:microsoft.com/office/officeart/2005/8/layout/hierarchy2"/>
    <dgm:cxn modelId="{1EE0CCB7-FCD6-48B6-8B48-DE985DE9DA1A}" type="presParOf" srcId="{DF0C6012-10C5-4E20-965E-7E524B0AFFA1}" destId="{50062B48-2DF4-4E89-9BFE-8F02DEEDA896}" srcOrd="1" destOrd="0" presId="urn:microsoft.com/office/officeart/2005/8/layout/hierarchy2"/>
    <dgm:cxn modelId="{079E9741-06CC-4B5F-8F4C-D4921F38942D}" type="presParOf" srcId="{6A20E8B4-55B7-4A02-BA9A-C2542116C0B7}" destId="{0EEE3A56-EF21-451C-A73C-3AAFF0094E85}" srcOrd="2" destOrd="0" presId="urn:microsoft.com/office/officeart/2005/8/layout/hierarchy2"/>
    <dgm:cxn modelId="{14D9E968-BABD-4385-8F3E-74A5362A36DC}" type="presParOf" srcId="{0EEE3A56-EF21-451C-A73C-3AAFF0094E85}" destId="{E87AE8FC-2567-432A-868E-15CD179BEEFA}" srcOrd="0" destOrd="0" presId="urn:microsoft.com/office/officeart/2005/8/layout/hierarchy2"/>
    <dgm:cxn modelId="{4C426650-46C1-48E5-97C7-B23B110AD55F}" type="presParOf" srcId="{6A20E8B4-55B7-4A02-BA9A-C2542116C0B7}" destId="{9261DE14-677A-41A5-8C97-678B9C6F539E}" srcOrd="3" destOrd="0" presId="urn:microsoft.com/office/officeart/2005/8/layout/hierarchy2"/>
    <dgm:cxn modelId="{8DFB1D4C-A336-4025-8CC5-271C7126FA0F}" type="presParOf" srcId="{9261DE14-677A-41A5-8C97-678B9C6F539E}" destId="{22715CDF-93D1-417E-A611-39ABFC73E393}" srcOrd="0" destOrd="0" presId="urn:microsoft.com/office/officeart/2005/8/layout/hierarchy2"/>
    <dgm:cxn modelId="{AFC58643-41F0-4D1F-8EEE-8BBDCBBF3125}" type="presParOf" srcId="{9261DE14-677A-41A5-8C97-678B9C6F539E}" destId="{65BFD533-C25F-4E8C-A0DC-F846A3FF3CD5}" srcOrd="1" destOrd="0" presId="urn:microsoft.com/office/officeart/2005/8/layout/hierarchy2"/>
    <dgm:cxn modelId="{985B1C5D-AED4-4517-8C0E-57BD715DF884}" type="presParOf" srcId="{E5DE992A-A4FE-4329-972F-551DCD48A952}" destId="{260EAD50-1E3F-4E08-A718-6C9F7F9E6D22}" srcOrd="2" destOrd="0" presId="urn:microsoft.com/office/officeart/2005/8/layout/hierarchy2"/>
    <dgm:cxn modelId="{194CDCA8-3719-4ACB-9E08-65B36A1D412F}" type="presParOf" srcId="{260EAD50-1E3F-4E08-A718-6C9F7F9E6D22}" destId="{D4DD3111-6BCC-4355-BB04-C6A967AA002F}" srcOrd="0" destOrd="0" presId="urn:microsoft.com/office/officeart/2005/8/layout/hierarchy2"/>
    <dgm:cxn modelId="{10E54B3F-62D9-4A84-A29F-2E3CBE584F7B}" type="presParOf" srcId="{E5DE992A-A4FE-4329-972F-551DCD48A952}" destId="{B311DB82-5B1E-48F4-ABCA-AE3EA609AB2B}" srcOrd="3" destOrd="0" presId="urn:microsoft.com/office/officeart/2005/8/layout/hierarchy2"/>
    <dgm:cxn modelId="{FF8EAA28-0FC1-4DD8-8D9B-2BF8AD972C12}" type="presParOf" srcId="{B311DB82-5B1E-48F4-ABCA-AE3EA609AB2B}" destId="{24CE4D11-233C-4930-8AD7-5F802153C3A9}" srcOrd="0" destOrd="0" presId="urn:microsoft.com/office/officeart/2005/8/layout/hierarchy2"/>
    <dgm:cxn modelId="{6898C48A-0609-4AAE-AB60-D89547513AFB}" type="presParOf" srcId="{B311DB82-5B1E-48F4-ABCA-AE3EA609AB2B}" destId="{F2C9C1C6-0E41-4B6F-9910-31B52F0F642C}" srcOrd="1" destOrd="0" presId="urn:microsoft.com/office/officeart/2005/8/layout/hierarchy2"/>
    <dgm:cxn modelId="{F6268CD2-9EF3-42E9-98DF-EE1A0C180A02}" type="presParOf" srcId="{F2C9C1C6-0E41-4B6F-9910-31B52F0F642C}" destId="{F2E9892A-8AC5-4431-B550-C9FA014EB4DF}" srcOrd="0" destOrd="0" presId="urn:microsoft.com/office/officeart/2005/8/layout/hierarchy2"/>
    <dgm:cxn modelId="{721E9E47-3BE3-465C-9F72-EDDF4FD68A37}" type="presParOf" srcId="{F2E9892A-8AC5-4431-B550-C9FA014EB4DF}" destId="{E152D131-6E89-43C4-B4D6-E25D23E80DCC}" srcOrd="0" destOrd="0" presId="urn:microsoft.com/office/officeart/2005/8/layout/hierarchy2"/>
    <dgm:cxn modelId="{3989D2E7-3743-4A8E-A6DF-4D330A35BE83}" type="presParOf" srcId="{F2C9C1C6-0E41-4B6F-9910-31B52F0F642C}" destId="{01A5D6BB-2066-4BB8-B641-B88B37836B84}" srcOrd="1" destOrd="0" presId="urn:microsoft.com/office/officeart/2005/8/layout/hierarchy2"/>
    <dgm:cxn modelId="{B2AB8010-13EB-4910-8BF6-0D76DC6E58F9}" type="presParOf" srcId="{01A5D6BB-2066-4BB8-B641-B88B37836B84}" destId="{59FED85F-D8E5-425D-ACD2-1FBD76CA04C2}" srcOrd="0" destOrd="0" presId="urn:microsoft.com/office/officeart/2005/8/layout/hierarchy2"/>
    <dgm:cxn modelId="{8F177117-3AA1-49C9-A052-5B0802C3458E}" type="presParOf" srcId="{01A5D6BB-2066-4BB8-B641-B88B37836B84}" destId="{7680A540-B5F6-4A35-9C0A-47C3DE076ED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FFC7F-E983-469E-913B-56D4B354811E}">
      <dsp:nvSpPr>
        <dsp:cNvPr id="0" name=""/>
        <dsp:cNvSpPr/>
      </dsp:nvSpPr>
      <dsp:spPr>
        <a:xfrm>
          <a:off x="1587" y="1758492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Assess</a:t>
          </a:r>
        </a:p>
      </dsp:txBody>
      <dsp:txXfrm>
        <a:off x="25068" y="1781973"/>
        <a:ext cx="1556412" cy="754725"/>
      </dsp:txXfrm>
    </dsp:sp>
    <dsp:sp modelId="{39B43750-0FE9-4B35-BD5D-D1AAFCFFD07D}">
      <dsp:nvSpPr>
        <dsp:cNvPr id="0" name=""/>
        <dsp:cNvSpPr/>
      </dsp:nvSpPr>
      <dsp:spPr>
        <a:xfrm rot="18534485">
          <a:off x="1415067" y="1744279"/>
          <a:ext cx="102113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21139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0109" y="1736505"/>
        <a:ext cx="51056" cy="51056"/>
      </dsp:txXfrm>
    </dsp:sp>
    <dsp:sp modelId="{B2143F16-E9DD-49D6-84E4-96B0E42817F6}">
      <dsp:nvSpPr>
        <dsp:cNvPr id="0" name=""/>
        <dsp:cNvSpPr/>
      </dsp:nvSpPr>
      <dsp:spPr>
        <a:xfrm>
          <a:off x="2246312" y="963887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Senior Student Experience</a:t>
          </a:r>
        </a:p>
      </dsp:txBody>
      <dsp:txXfrm>
        <a:off x="2269793" y="987368"/>
        <a:ext cx="1556412" cy="754725"/>
      </dsp:txXfrm>
    </dsp:sp>
    <dsp:sp modelId="{54B82A1F-B785-4D20-A584-1927342A50B2}">
      <dsp:nvSpPr>
        <dsp:cNvPr id="0" name=""/>
        <dsp:cNvSpPr/>
      </dsp:nvSpPr>
      <dsp:spPr>
        <a:xfrm rot="19457599">
          <a:off x="3775450" y="1116492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0616" y="1114500"/>
        <a:ext cx="39491" cy="39491"/>
      </dsp:txXfrm>
    </dsp:sp>
    <dsp:sp modelId="{E24F5EB7-25B5-4004-990A-1B47F30E29AA}">
      <dsp:nvSpPr>
        <dsp:cNvPr id="0" name=""/>
        <dsp:cNvSpPr/>
      </dsp:nvSpPr>
      <dsp:spPr>
        <a:xfrm>
          <a:off x="4491037" y="502917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Your department</a:t>
          </a:r>
        </a:p>
      </dsp:txBody>
      <dsp:txXfrm>
        <a:off x="4514518" y="526398"/>
        <a:ext cx="1556412" cy="754725"/>
      </dsp:txXfrm>
    </dsp:sp>
    <dsp:sp modelId="{0EEE3A56-EF21-451C-A73C-3AAFF0094E85}">
      <dsp:nvSpPr>
        <dsp:cNvPr id="0" name=""/>
        <dsp:cNvSpPr/>
      </dsp:nvSpPr>
      <dsp:spPr>
        <a:xfrm rot="2142401">
          <a:off x="3775450" y="1577462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0616" y="1575470"/>
        <a:ext cx="39491" cy="39491"/>
      </dsp:txXfrm>
    </dsp:sp>
    <dsp:sp modelId="{22715CDF-93D1-417E-A611-39ABFC73E393}">
      <dsp:nvSpPr>
        <dsp:cNvPr id="0" name=""/>
        <dsp:cNvSpPr/>
      </dsp:nvSpPr>
      <dsp:spPr>
        <a:xfrm>
          <a:off x="4491037" y="1424858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Academic committee/ other Ethiopia student</a:t>
          </a:r>
        </a:p>
      </dsp:txBody>
      <dsp:txXfrm>
        <a:off x="4514518" y="1448339"/>
        <a:ext cx="1556412" cy="754725"/>
      </dsp:txXfrm>
    </dsp:sp>
    <dsp:sp modelId="{260EAD50-1E3F-4E08-A718-6C9F7F9E6D22}">
      <dsp:nvSpPr>
        <dsp:cNvPr id="0" name=""/>
        <dsp:cNvSpPr/>
      </dsp:nvSpPr>
      <dsp:spPr>
        <a:xfrm rot="3065515">
          <a:off x="1415067" y="2538884"/>
          <a:ext cx="102113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21139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0109" y="2531109"/>
        <a:ext cx="51056" cy="51056"/>
      </dsp:txXfrm>
    </dsp:sp>
    <dsp:sp modelId="{24CE4D11-233C-4930-8AD7-5F802153C3A9}">
      <dsp:nvSpPr>
        <dsp:cNvPr id="0" name=""/>
        <dsp:cNvSpPr/>
      </dsp:nvSpPr>
      <dsp:spPr>
        <a:xfrm>
          <a:off x="2246312" y="255309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Online Faculty profile abroad</a:t>
          </a:r>
        </a:p>
      </dsp:txBody>
      <dsp:txXfrm>
        <a:off x="2269793" y="2576577"/>
        <a:ext cx="1556412" cy="754725"/>
      </dsp:txXfrm>
    </dsp:sp>
    <dsp:sp modelId="{F2E9892A-8AC5-4431-B550-C9FA014EB4DF}">
      <dsp:nvSpPr>
        <dsp:cNvPr id="0" name=""/>
        <dsp:cNvSpPr/>
      </dsp:nvSpPr>
      <dsp:spPr>
        <a:xfrm>
          <a:off x="3849687" y="2936186"/>
          <a:ext cx="64135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41350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4328" y="2937906"/>
        <a:ext cx="32067" cy="32067"/>
      </dsp:txXfrm>
    </dsp:sp>
    <dsp:sp modelId="{59FED85F-D8E5-425D-ACD2-1FBD76CA04C2}">
      <dsp:nvSpPr>
        <dsp:cNvPr id="0" name=""/>
        <dsp:cNvSpPr/>
      </dsp:nvSpPr>
      <dsp:spPr>
        <a:xfrm>
          <a:off x="4491037" y="2346798"/>
          <a:ext cx="1603374" cy="1214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Abroad Experience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International Student Advising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526602" y="2382363"/>
        <a:ext cx="1532244" cy="1143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2A3EA-5E47-49EB-B3D1-4B3D325075BC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520D6-02AA-4921-AA49-F947C408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pPr/>
              <a:t>03-07-2023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A353-A204-83AB-BA0A-C7C83458085C}"/>
              </a:ext>
            </a:extLst>
          </p:cNvPr>
          <p:cNvSpPr txBox="1">
            <a:spLocks/>
          </p:cNvSpPr>
          <p:nvPr/>
        </p:nvSpPr>
        <p:spPr bwMode="auto">
          <a:xfrm>
            <a:off x="1207542" y="2483351"/>
            <a:ext cx="7427499" cy="1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u="sng" dirty="0">
                <a:solidFill>
                  <a:srgbClr val="C00000"/>
                </a:solidFill>
              </a:rPr>
              <a:t>Academic Affair Committee</a:t>
            </a:r>
            <a:br>
              <a:rPr lang="en-US" sz="3600" u="sng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Ethiopian Student Association, IITR</a:t>
            </a:r>
            <a:br>
              <a:rPr lang="en-US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Advisor Selection-PHD/</a:t>
            </a:r>
            <a:r>
              <a:rPr lang="en-US" dirty="0" err="1">
                <a:solidFill>
                  <a:srgbClr val="0070C0"/>
                </a:solidFill>
              </a:rPr>
              <a:t>M.Tech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62E1D3-D33F-6F36-6908-423D08735503}"/>
              </a:ext>
            </a:extLst>
          </p:cNvPr>
          <p:cNvSpPr txBox="1">
            <a:spLocks/>
          </p:cNvSpPr>
          <p:nvPr/>
        </p:nvSpPr>
        <p:spPr bwMode="auto">
          <a:xfrm>
            <a:off x="6441440" y="5140959"/>
            <a:ext cx="3087681" cy="86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 u="sng" dirty="0">
                <a:solidFill>
                  <a:srgbClr val="C00000"/>
                </a:solidFill>
              </a:rPr>
              <a:t>July 2023</a:t>
            </a:r>
            <a:br>
              <a:rPr lang="en-US" sz="1600" dirty="0">
                <a:solidFill>
                  <a:srgbClr val="C00000"/>
                </a:solidFill>
              </a:rPr>
            </a:br>
            <a:endParaRPr lang="en-IN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777804"/>
            <a:ext cx="8768137" cy="3648182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STUDENT should assess faculty profile from the portal of IITR before Advisor selection and in-person discussion.</a:t>
            </a:r>
          </a:p>
          <a:p>
            <a:pPr>
              <a:buNone/>
            </a:pPr>
            <a:endParaRPr lang="en-US" b="1" dirty="0">
              <a:latin typeface="+mn-lt"/>
            </a:endParaRPr>
          </a:p>
          <a:p>
            <a:r>
              <a:rPr lang="en-US" b="1" dirty="0">
                <a:latin typeface="+mn-lt"/>
              </a:rPr>
              <a:t>Advisor will determine all study time</a:t>
            </a:r>
          </a:p>
          <a:p>
            <a:r>
              <a:rPr lang="en-US" b="1" dirty="0">
                <a:latin typeface="+mn-lt"/>
              </a:rPr>
              <a:t>Its recommended that Ethiopian to advise senior student from their department before going to the department for advisor selection</a:t>
            </a:r>
          </a:p>
          <a:p>
            <a:r>
              <a:rPr lang="en-US" b="1" dirty="0">
                <a:latin typeface="+mn-lt"/>
              </a:rPr>
              <a:t>A faculty with abroad and international student advising </a:t>
            </a:r>
          </a:p>
          <a:p>
            <a:pPr>
              <a:buNone/>
            </a:pPr>
            <a:r>
              <a:rPr lang="en-US" b="1" dirty="0">
                <a:latin typeface="+mn-lt"/>
              </a:rPr>
              <a:t>Experience is preferable.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A55CF1-8A45-3D56-B354-5600DF48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Profile Assessment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777804"/>
            <a:ext cx="8768137" cy="55458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Process of Faculty Profile assessment</a:t>
            </a:r>
          </a:p>
          <a:p>
            <a:pPr>
              <a:buNone/>
            </a:pPr>
            <a:endParaRPr lang="en-US" b="1" dirty="0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A55CF1-8A45-3D56-B354-5600DF48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Profile Assessment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08A3967-7049-6DC3-E716-283CBDE0E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929365"/>
              </p:ext>
            </p:extLst>
          </p:nvPr>
        </p:nvGraphicFramePr>
        <p:xfrm>
          <a:off x="1645920" y="22199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988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777804"/>
            <a:ext cx="8768137" cy="55458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Faculty Profile assessment link</a:t>
            </a:r>
          </a:p>
          <a:p>
            <a:pPr>
              <a:buNone/>
            </a:pPr>
            <a:endParaRPr lang="en-US" b="1" dirty="0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A55CF1-8A45-3D56-B354-5600DF48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Profile Assessment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2CA6B-7D6C-27C0-33D2-C7DC6D9E4079}"/>
              </a:ext>
            </a:extLst>
          </p:cNvPr>
          <p:cNvSpPr txBox="1"/>
          <p:nvPr/>
        </p:nvSpPr>
        <p:spPr>
          <a:xfrm>
            <a:off x="464820" y="5534075"/>
            <a:ext cx="4627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https://iitr.ac.in/Academics/Academic%20Programmes.html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03317B-0282-DC81-7052-1E11027B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2381791"/>
            <a:ext cx="7477760" cy="31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Thanks…</a:t>
            </a:r>
          </a:p>
        </p:txBody>
      </p:sp>
    </p:spTree>
    <p:extLst>
      <p:ext uri="{BB962C8B-B14F-4D97-AF65-F5344CB8AC3E}">
        <p14:creationId xmlns:p14="http://schemas.microsoft.com/office/powerpoint/2010/main" val="4167977639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460</TotalTime>
  <Words>131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Franklin Gothic Demi</vt:lpstr>
      <vt:lpstr>IITR_PPT_Template</vt:lpstr>
      <vt:lpstr>PowerPoint Presentation</vt:lpstr>
      <vt:lpstr>Faculty Profile Assessment</vt:lpstr>
      <vt:lpstr>Faculty Profile Assessment</vt:lpstr>
      <vt:lpstr>Faculty Profile Assessment</vt:lpstr>
      <vt:lpstr>Thanks…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Getahun Ayele</cp:lastModifiedBy>
  <cp:revision>75</cp:revision>
  <dcterms:created xsi:type="dcterms:W3CDTF">2015-07-18T13:17:54Z</dcterms:created>
  <dcterms:modified xsi:type="dcterms:W3CDTF">2023-07-03T10:57:53Z</dcterms:modified>
  <cp:version>v1</cp:version>
</cp:coreProperties>
</file>