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7" r:id="rId10"/>
    <p:sldId id="268" r:id="rId11"/>
    <p:sldId id="261" r:id="rId12"/>
    <p:sldId id="260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87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49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8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8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8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50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49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45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00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59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1DD-4CB9-4EB0-9EBB-6331CFC2C934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78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A91DD-4CB9-4EB0-9EBB-6331CFC2C934}" type="datetimeFigureOut">
              <a:rPr lang="de-DE" smtClean="0"/>
              <a:t>26.07.2018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CDD9C-3215-486C-84BD-2906E483A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69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3" y="0"/>
            <a:ext cx="12003234" cy="6858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260436" y="2586182"/>
            <a:ext cx="5532582" cy="1450109"/>
          </a:xfrm>
          <a:prstGeom prst="rect">
            <a:avLst/>
          </a:prstGeom>
          <a:solidFill>
            <a:srgbClr val="00A7E2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SmartMonitoring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Stand und zukünftige Entwicklungen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7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REST-Proxy-Pattern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56"/>
            <a:ext cx="12192000" cy="650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Berechtigungskonzept: Bisher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Nur Authentifizierung – keine Steuerung von Berechtigungen</a:t>
            </a:r>
          </a:p>
          <a:p>
            <a:pPr lvl="1"/>
            <a:r>
              <a:rPr lang="de-DE" dirty="0" smtClean="0"/>
              <a:t>Jeder Nutzer hat Zugriff auf alle Informationen und Einstellungen</a:t>
            </a:r>
          </a:p>
          <a:p>
            <a:pPr lvl="1"/>
            <a:r>
              <a:rPr lang="de-DE" dirty="0" smtClean="0"/>
              <a:t>Alle Funktionen erfordern eine Authentifizierung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Probleme</a:t>
            </a:r>
          </a:p>
          <a:p>
            <a:pPr lvl="1"/>
            <a:r>
              <a:rPr lang="de-DE" dirty="0" smtClean="0"/>
              <a:t>Bewohner der Wohnungen können Einstellungen ändern</a:t>
            </a:r>
          </a:p>
          <a:p>
            <a:pPr lvl="1"/>
            <a:r>
              <a:rPr lang="de-DE" dirty="0" smtClean="0"/>
              <a:t>Abgeben von Bewertungen (Smileys) für mehrere Benutzer zu umständlich</a:t>
            </a:r>
          </a:p>
          <a:p>
            <a:pPr lvl="1"/>
            <a:r>
              <a:rPr lang="de-DE" dirty="0" smtClean="0"/>
              <a:t>Mehraufwand für Installateure bei der Einrichtung des Systems</a:t>
            </a:r>
          </a:p>
          <a:p>
            <a:pPr lvl="1"/>
            <a:endParaRPr lang="de-DE" dirty="0"/>
          </a:p>
          <a:p>
            <a:r>
              <a:rPr lang="de-DE" dirty="0" smtClean="0"/>
              <a:t>Fazit</a:t>
            </a:r>
          </a:p>
          <a:p>
            <a:pPr lvl="1"/>
            <a:r>
              <a:rPr lang="de-DE" dirty="0" smtClean="0"/>
              <a:t>Im FH Umfeld ausreichend, wenig nutzerfreundlich und sicher in den Wohnungen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330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Berechtigungskonzept: Neu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Authentifizierung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Anfrage bei der lokalen Datenbank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Anfrage beim LDAP-Service der </a:t>
            </a:r>
            <a:r>
              <a:rPr lang="de-DE" dirty="0" smtClean="0"/>
              <a:t>FH</a:t>
            </a:r>
          </a:p>
          <a:p>
            <a:r>
              <a:rPr lang="de-DE" dirty="0" err="1" smtClean="0"/>
              <a:t>perResource</a:t>
            </a:r>
            <a:endParaRPr lang="de-DE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Alles kann eine Ressource sein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Annotation-</a:t>
            </a:r>
            <a:r>
              <a:rPr lang="de-DE" dirty="0" err="1" smtClean="0"/>
              <a:t>Secured</a:t>
            </a:r>
            <a:r>
              <a:rPr lang="de-DE" dirty="0" smtClean="0"/>
              <a:t>: @</a:t>
            </a:r>
            <a:r>
              <a:rPr lang="de-DE" dirty="0" err="1" smtClean="0"/>
              <a:t>Secured</a:t>
            </a:r>
            <a:r>
              <a:rPr lang="de-DE" dirty="0" smtClean="0"/>
              <a:t> für REST-Ressourcen ausreichend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Ressourcen über eindeutige Pfade definiert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Auf jede Ressource gibt es Aktionen (</a:t>
            </a:r>
            <a:r>
              <a:rPr lang="de-DE" dirty="0" err="1" smtClean="0"/>
              <a:t>read,write</a:t>
            </a:r>
            <a:r>
              <a:rPr lang="de-DE" dirty="0" smtClean="0"/>
              <a:t>,…)</a:t>
            </a:r>
            <a:endParaRPr lang="de-DE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Zugriffe auf Ressourcen werden abgefangen und geprüft</a:t>
            </a:r>
          </a:p>
          <a:p>
            <a:r>
              <a:rPr lang="de-DE" dirty="0" smtClean="0"/>
              <a:t>Abhängige Änderungen:</a:t>
            </a:r>
          </a:p>
          <a:p>
            <a:pPr lvl="1"/>
            <a:r>
              <a:rPr lang="de-DE" dirty="0" smtClean="0"/>
              <a:t>GUI muss angepasst werden, Verlagerung des Routings in die Datenbank</a:t>
            </a:r>
          </a:p>
        </p:txBody>
      </p:sp>
    </p:spTree>
    <p:extLst>
      <p:ext uri="{BB962C8B-B14F-4D97-AF65-F5344CB8AC3E}">
        <p14:creationId xmlns:p14="http://schemas.microsoft.com/office/powerpoint/2010/main" val="211590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Berechtigungskonzept: Neu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41" y="0"/>
            <a:ext cx="10025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72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Verbessertes </a:t>
            </a:r>
            <a:r>
              <a:rPr lang="de-DE" dirty="0" err="1" smtClean="0"/>
              <a:t>UserInterface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Ziele Usability: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Bessere, intuitivere Benutzbarkeit</a:t>
            </a:r>
            <a:endParaRPr lang="de-DE" dirty="0"/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Moderneres, mehr graphisches Layout</a:t>
            </a:r>
          </a:p>
          <a:p>
            <a:r>
              <a:rPr lang="de-DE" dirty="0" smtClean="0"/>
              <a:t>Technische Ziele: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Bessere Kapselung einzelner GUI-Teile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Ersetzen von Doppelimplementierungen durch Komponenten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Weniger gegenseitige Einflüsse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GUI Umsetzung des Berechtigungskonzepts (nur Teile laden, für die auch eine Berechtigung besteht)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Ersetzen von UIkit2 mit UIkit3</a:t>
            </a:r>
          </a:p>
        </p:txBody>
      </p:sp>
    </p:spTree>
    <p:extLst>
      <p:ext uri="{BB962C8B-B14F-4D97-AF65-F5344CB8AC3E}">
        <p14:creationId xmlns:p14="http://schemas.microsoft.com/office/powerpoint/2010/main" val="2453956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301" y="350728"/>
            <a:ext cx="8324320" cy="5788656"/>
          </a:xfrm>
        </p:spPr>
      </p:pic>
    </p:spTree>
    <p:extLst>
      <p:ext uri="{BB962C8B-B14F-4D97-AF65-F5344CB8AC3E}">
        <p14:creationId xmlns:p14="http://schemas.microsoft.com/office/powerpoint/2010/main" val="30648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</a:t>
            </a:r>
            <a:r>
              <a:rPr lang="de-DE" dirty="0" err="1" smtClean="0"/>
              <a:t>Todos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Anpassungen für DSGVO: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Übersicht über erfasste Daten für den Endnutzer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smtClean="0"/>
              <a:t>Möglichkeit die Datenerfassung abzuschalten / zu </a:t>
            </a:r>
            <a:r>
              <a:rPr lang="de-DE" dirty="0" smtClean="0"/>
              <a:t>pausieren</a:t>
            </a:r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  <a:p>
            <a:r>
              <a:rPr lang="de-DE" dirty="0" smtClean="0"/>
              <a:t>Offene Tickets im </a:t>
            </a:r>
            <a:r>
              <a:rPr lang="de-DE" dirty="0" err="1" smtClean="0"/>
              <a:t>gitlab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Frontend: 60</a:t>
            </a:r>
          </a:p>
          <a:p>
            <a:pPr lvl="1"/>
            <a:r>
              <a:rPr lang="de-DE" dirty="0" smtClean="0"/>
              <a:t>Backend: 47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29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Aktueller Funktionsumfang</a:t>
            </a:r>
          </a:p>
          <a:p>
            <a:r>
              <a:rPr lang="de-DE" dirty="0" smtClean="0"/>
              <a:t>Kürzlich abgeschlossene Teilprojekte</a:t>
            </a:r>
          </a:p>
          <a:p>
            <a:pPr lvl="1"/>
            <a:r>
              <a:rPr lang="de-DE" dirty="0" smtClean="0"/>
              <a:t>Datenvisualisierung</a:t>
            </a:r>
          </a:p>
          <a:p>
            <a:pPr lvl="1"/>
            <a:r>
              <a:rPr lang="de-DE" dirty="0" smtClean="0"/>
              <a:t>Kartendarstellung</a:t>
            </a:r>
          </a:p>
          <a:p>
            <a:pPr lvl="1"/>
            <a:r>
              <a:rPr lang="de-DE" dirty="0" smtClean="0"/>
              <a:t>Austausch des </a:t>
            </a:r>
            <a:r>
              <a:rPr lang="de-DE" dirty="0" err="1" smtClean="0"/>
              <a:t>PersistenceProviders</a:t>
            </a:r>
            <a:endParaRPr lang="de-DE" dirty="0" smtClean="0"/>
          </a:p>
          <a:p>
            <a:r>
              <a:rPr lang="de-DE" dirty="0" smtClean="0"/>
              <a:t>Laufende Teilprojekte</a:t>
            </a:r>
          </a:p>
          <a:p>
            <a:pPr lvl="1"/>
            <a:r>
              <a:rPr lang="de-DE" dirty="0" smtClean="0"/>
              <a:t>Softwarequalität</a:t>
            </a:r>
          </a:p>
          <a:p>
            <a:pPr lvl="1"/>
            <a:r>
              <a:rPr lang="de-DE" dirty="0" smtClean="0"/>
              <a:t>REST-Proxy-Pattern</a:t>
            </a:r>
          </a:p>
          <a:p>
            <a:pPr lvl="1"/>
            <a:r>
              <a:rPr lang="de-DE" dirty="0" smtClean="0"/>
              <a:t>Berechtigungskonzept</a:t>
            </a:r>
          </a:p>
          <a:p>
            <a:pPr lvl="1"/>
            <a:r>
              <a:rPr lang="de-DE" dirty="0" smtClean="0"/>
              <a:t>Verbessertes Userinterface-Konzept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974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Aktueller Funktionsumfang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52777"/>
              </p:ext>
            </p:extLst>
          </p:nvPr>
        </p:nvGraphicFramePr>
        <p:xfrm>
          <a:off x="838200" y="1375266"/>
          <a:ext cx="10515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255">
                  <a:extLst>
                    <a:ext uri="{9D8B030D-6E8A-4147-A177-3AD203B41FA5}">
                      <a16:colId xmlns:a16="http://schemas.microsoft.com/office/drawing/2014/main" val="264023137"/>
                    </a:ext>
                  </a:extLst>
                </a:gridCol>
                <a:gridCol w="1136072">
                  <a:extLst>
                    <a:ext uri="{9D8B030D-6E8A-4147-A177-3AD203B41FA5}">
                      <a16:colId xmlns:a16="http://schemas.microsoft.com/office/drawing/2014/main" val="3219362903"/>
                    </a:ext>
                  </a:extLst>
                </a:gridCol>
                <a:gridCol w="5784273">
                  <a:extLst>
                    <a:ext uri="{9D8B030D-6E8A-4147-A177-3AD203B41FA5}">
                      <a16:colId xmlns:a16="http://schemas.microsoft.com/office/drawing/2014/main" val="3271357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Funktionalität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Nutzbar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Todos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4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ObjektTypen</a:t>
                      </a:r>
                      <a:r>
                        <a:rPr lang="de-DE" baseline="0" dirty="0" smtClean="0"/>
                        <a:t> anlegen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&gt;</a:t>
                      </a:r>
                      <a:r>
                        <a:rPr lang="de-DE" baseline="0" dirty="0" smtClean="0"/>
                        <a:t> 10</a:t>
                      </a:r>
                      <a:r>
                        <a:rPr lang="de-DE" dirty="0" smtClean="0"/>
                        <a:t> offene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Todos</a:t>
                      </a:r>
                      <a:r>
                        <a:rPr lang="de-DE" dirty="0" smtClean="0"/>
                        <a:t>, Einbau</a:t>
                      </a:r>
                      <a:r>
                        <a:rPr lang="de-DE" baseline="0" dirty="0" smtClean="0"/>
                        <a:t> von Optionen für Visualisierung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09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Objekte organisieren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Anlegen eines Objekts mit</a:t>
                      </a:r>
                      <a:r>
                        <a:rPr lang="de-DE" baseline="0" dirty="0" smtClean="0"/>
                        <a:t> Position aus der Karte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74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Kartendarstellung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&lt;</a:t>
                      </a:r>
                      <a:r>
                        <a:rPr lang="de-DE" baseline="0" dirty="0" smtClean="0"/>
                        <a:t> 10</a:t>
                      </a:r>
                      <a:r>
                        <a:rPr lang="de-DE" dirty="0" smtClean="0"/>
                        <a:t> offene </a:t>
                      </a:r>
                      <a:r>
                        <a:rPr lang="de-DE" dirty="0" err="1" smtClean="0"/>
                        <a:t>Todos</a:t>
                      </a:r>
                      <a:r>
                        <a:rPr lang="de-DE" dirty="0" smtClean="0"/>
                        <a:t> / Designanpassung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75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Medienverwaltung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&gt;</a:t>
                      </a:r>
                      <a:r>
                        <a:rPr lang="de-DE" baseline="0" dirty="0" smtClean="0"/>
                        <a:t> 10 offene </a:t>
                      </a:r>
                      <a:r>
                        <a:rPr lang="de-DE" baseline="0" dirty="0" err="1" smtClean="0"/>
                        <a:t>Todos</a:t>
                      </a:r>
                      <a:r>
                        <a:rPr lang="de-DE" baseline="0" dirty="0" smtClean="0"/>
                        <a:t> / Schnittstelle zur Medienanalyse (WE)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5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Datenvisualisierung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&gt;</a:t>
                      </a:r>
                      <a:r>
                        <a:rPr lang="de-DE" baseline="0" dirty="0" smtClean="0"/>
                        <a:t> 10 offene </a:t>
                      </a:r>
                      <a:r>
                        <a:rPr lang="de-DE" baseline="0" dirty="0" err="1" smtClean="0"/>
                        <a:t>Todos</a:t>
                      </a:r>
                      <a:r>
                        <a:rPr lang="de-DE" baseline="0" dirty="0" smtClean="0"/>
                        <a:t> / Animation des Zeitverlaufs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68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Geräte mit Tags versehen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offenes </a:t>
                      </a:r>
                      <a:r>
                        <a:rPr lang="de-DE" dirty="0" err="1" smtClean="0"/>
                        <a:t>Todo</a:t>
                      </a:r>
                      <a:r>
                        <a:rPr lang="de-DE" dirty="0" smtClean="0"/>
                        <a:t>: Komponente</a:t>
                      </a:r>
                      <a:r>
                        <a:rPr lang="de-DE" baseline="0" dirty="0" smtClean="0"/>
                        <a:t> für dies Funktion bauen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3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Datenaustausch</a:t>
                      </a:r>
                      <a:r>
                        <a:rPr lang="de-DE" baseline="0" dirty="0" smtClean="0"/>
                        <a:t> zwischen Instanzen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Redesign</a:t>
                      </a:r>
                      <a:r>
                        <a:rPr lang="de-DE" baseline="0" dirty="0" smtClean="0"/>
                        <a:t> fehleranfällige Schnittstelle / Performance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6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Manuelle Erfassung von Daten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&gt; 10 offene </a:t>
                      </a:r>
                      <a:r>
                        <a:rPr lang="de-DE" dirty="0" err="1" smtClean="0"/>
                        <a:t>Todos</a:t>
                      </a:r>
                      <a:r>
                        <a:rPr lang="de-DE" baseline="0" dirty="0" smtClean="0"/>
                        <a:t>: Dynamisierung mit mehr </a:t>
                      </a:r>
                      <a:r>
                        <a:rPr lang="de-DE" baseline="0" dirty="0" err="1" smtClean="0"/>
                        <a:t>Einstellmögl</a:t>
                      </a:r>
                      <a:r>
                        <a:rPr lang="de-DE" baseline="0" dirty="0" smtClean="0"/>
                        <a:t>.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Benutzerdarstellung von Daten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Visuell ansprechendere, konfigurierbare Darstellung (WE)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9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Import von Daten aus Dateien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ja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Import</a:t>
                      </a:r>
                      <a:r>
                        <a:rPr lang="de-DE" baseline="0" dirty="0" smtClean="0"/>
                        <a:t> über die Benutzeroberfläche (BA)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23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UpdateService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Konzeption und Implementierung (Lutz)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9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Statusservice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Überwachung</a:t>
                      </a:r>
                      <a:r>
                        <a:rPr lang="de-DE" baseline="0" dirty="0" smtClean="0"/>
                        <a:t> von Objekten / Statusmails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79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01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Kürzlich abgeschlossen: Datenvisualisierung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Realisierte Funktionen</a:t>
            </a:r>
          </a:p>
          <a:p>
            <a:pPr lvl="1"/>
            <a:r>
              <a:rPr lang="de-DE" dirty="0" smtClean="0"/>
              <a:t>Auswahl eines Zeitraums der anzuzeigenden Daten</a:t>
            </a:r>
          </a:p>
          <a:p>
            <a:pPr lvl="1"/>
            <a:r>
              <a:rPr lang="de-DE" dirty="0" smtClean="0"/>
              <a:t>Auswahl einer einzelnen Datenreihe</a:t>
            </a:r>
          </a:p>
          <a:p>
            <a:pPr lvl="1"/>
            <a:r>
              <a:rPr lang="de-DE" dirty="0" smtClean="0"/>
              <a:t>Darstellung von Datenreihen unterschiedlicher Objekte nebeneinander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smtClean="0"/>
              <a:t>Mögliche Verbesserungen</a:t>
            </a:r>
          </a:p>
          <a:p>
            <a:pPr lvl="1"/>
            <a:r>
              <a:rPr lang="de-DE" dirty="0" smtClean="0"/>
              <a:t>Auswahl könnte durch eine Komponente ersetzt werden, welche auch an anderen Stellen nutzbar ist</a:t>
            </a:r>
          </a:p>
          <a:p>
            <a:pPr lvl="1"/>
            <a:r>
              <a:rPr lang="de-DE" dirty="0" smtClean="0"/>
              <a:t>Datenzugriff bei großen Zeiträumen wenig performant</a:t>
            </a:r>
          </a:p>
          <a:p>
            <a:pPr lvl="1"/>
            <a:r>
              <a:rPr lang="de-DE" dirty="0" smtClean="0"/>
              <a:t>Kleine Verbesserungen an der Anzeige (Datum, etc.)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729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Kürzlich abgeschlossen: Kartendarstellung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Realisierte Funktionen</a:t>
            </a:r>
          </a:p>
          <a:p>
            <a:pPr lvl="1"/>
            <a:r>
              <a:rPr lang="de-DE" dirty="0" smtClean="0"/>
              <a:t>Darstellung sämtlicher Geräte mit Position</a:t>
            </a:r>
          </a:p>
          <a:p>
            <a:pPr lvl="1"/>
            <a:r>
              <a:rPr lang="de-DE" dirty="0" smtClean="0"/>
              <a:t>Zusammenfassende Darstellung nach Zoom / Position</a:t>
            </a:r>
          </a:p>
          <a:p>
            <a:pPr lvl="1"/>
            <a:r>
              <a:rPr lang="de-DE" dirty="0" smtClean="0"/>
              <a:t>Suche und Filtern</a:t>
            </a:r>
          </a:p>
          <a:p>
            <a:pPr lvl="1"/>
            <a:r>
              <a:rPr lang="de-DE" dirty="0" smtClean="0"/>
              <a:t>Verwendung von Typsymbolen</a:t>
            </a:r>
          </a:p>
          <a:p>
            <a:pPr lvl="1"/>
            <a:r>
              <a:rPr lang="de-DE" dirty="0" smtClean="0"/>
              <a:t>Navigation zu einem Objekt</a:t>
            </a:r>
          </a:p>
          <a:p>
            <a:pPr lvl="1"/>
            <a:r>
              <a:rPr lang="de-DE" dirty="0" smtClean="0"/>
              <a:t>Einblenden von </a:t>
            </a:r>
            <a:r>
              <a:rPr lang="de-DE" dirty="0" err="1" smtClean="0"/>
              <a:t>Geotiffs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smtClean="0"/>
              <a:t>Mögliche Verbesserungen</a:t>
            </a:r>
          </a:p>
          <a:p>
            <a:pPr lvl="1"/>
            <a:r>
              <a:rPr lang="de-DE" dirty="0" smtClean="0"/>
              <a:t>Designänderung im Popup-Menü und Seitenmenü</a:t>
            </a:r>
          </a:p>
          <a:p>
            <a:pPr lvl="1"/>
            <a:r>
              <a:rPr lang="de-DE" dirty="0" smtClean="0"/>
              <a:t>Übergabe der Koordinaten beim Anlegen einer neuen Anlage</a:t>
            </a:r>
          </a:p>
          <a:p>
            <a:pPr lvl="1"/>
            <a:r>
              <a:rPr lang="de-DE" dirty="0" smtClean="0"/>
              <a:t>Test / Verbesserung Einbindung der </a:t>
            </a:r>
            <a:r>
              <a:rPr lang="de-DE" dirty="0" err="1" smtClean="0"/>
              <a:t>Geotiffs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7372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Kürzlich abgeschlossen: Kartendarstellung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Realisierte Funktionen</a:t>
            </a:r>
          </a:p>
          <a:p>
            <a:pPr lvl="1"/>
            <a:r>
              <a:rPr lang="de-DE" dirty="0" smtClean="0"/>
              <a:t>Darstellung sämtlicher Geräte mit Position</a:t>
            </a:r>
          </a:p>
          <a:p>
            <a:pPr lvl="1"/>
            <a:r>
              <a:rPr lang="de-DE" dirty="0" smtClean="0"/>
              <a:t>Zusammenfassende Darstellung nach Zoom / Position</a:t>
            </a:r>
          </a:p>
          <a:p>
            <a:pPr lvl="1"/>
            <a:r>
              <a:rPr lang="de-DE" dirty="0" smtClean="0"/>
              <a:t>Suche und Filtern</a:t>
            </a:r>
          </a:p>
          <a:p>
            <a:pPr lvl="1"/>
            <a:r>
              <a:rPr lang="de-DE" dirty="0" smtClean="0"/>
              <a:t>Verwendung von Typsymbolen</a:t>
            </a:r>
          </a:p>
          <a:p>
            <a:pPr lvl="1"/>
            <a:r>
              <a:rPr lang="de-DE" dirty="0" smtClean="0"/>
              <a:t>Navigation zu einem Objekt</a:t>
            </a:r>
          </a:p>
          <a:p>
            <a:pPr lvl="1"/>
            <a:r>
              <a:rPr lang="de-DE" dirty="0" smtClean="0"/>
              <a:t>Einblenden von </a:t>
            </a:r>
            <a:r>
              <a:rPr lang="de-DE" dirty="0" err="1" smtClean="0"/>
              <a:t>Geotiffs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smtClean="0"/>
              <a:t>Mögliche Verbesserungen</a:t>
            </a:r>
          </a:p>
          <a:p>
            <a:pPr lvl="1"/>
            <a:r>
              <a:rPr lang="de-DE" dirty="0" smtClean="0"/>
              <a:t>Designänderung im Popup-Menü und Seitenmenü</a:t>
            </a:r>
          </a:p>
          <a:p>
            <a:pPr lvl="1"/>
            <a:r>
              <a:rPr lang="de-DE" dirty="0" smtClean="0"/>
              <a:t>Übergabe der Koordinaten beim Anlegen einer neuen Anlage</a:t>
            </a:r>
          </a:p>
          <a:p>
            <a:pPr lvl="1"/>
            <a:r>
              <a:rPr lang="de-DE" dirty="0" smtClean="0"/>
              <a:t>Test / Verbesserung Einbindung der </a:t>
            </a:r>
            <a:r>
              <a:rPr lang="de-DE" dirty="0" err="1" smtClean="0"/>
              <a:t>Geotiffs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6290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Kürzlich abgeschlossen: Austausch 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Ersetzen von </a:t>
            </a:r>
            <a:r>
              <a:rPr lang="de-DE" dirty="0" err="1" smtClean="0"/>
              <a:t>EclipseLink</a:t>
            </a:r>
            <a:r>
              <a:rPr lang="de-DE" dirty="0" smtClean="0"/>
              <a:t> durch </a:t>
            </a:r>
            <a:r>
              <a:rPr lang="de-DE" dirty="0" err="1" smtClean="0"/>
              <a:t>Hibernate</a:t>
            </a:r>
            <a:endParaRPr lang="de-DE" dirty="0" smtClean="0"/>
          </a:p>
          <a:p>
            <a:pPr lvl="1"/>
            <a:r>
              <a:rPr lang="de-DE" dirty="0" smtClean="0"/>
              <a:t>Einheitliche Verwendung von </a:t>
            </a:r>
            <a:r>
              <a:rPr lang="de-DE" dirty="0" err="1" smtClean="0"/>
              <a:t>Hibernate</a:t>
            </a:r>
            <a:r>
              <a:rPr lang="de-DE" dirty="0" smtClean="0"/>
              <a:t> in allen Projekten</a:t>
            </a:r>
          </a:p>
          <a:p>
            <a:pPr lvl="1"/>
            <a:r>
              <a:rPr lang="de-DE" dirty="0" smtClean="0"/>
              <a:t>Bessere Fehlerbehandlung</a:t>
            </a:r>
          </a:p>
          <a:p>
            <a:pPr lvl="1"/>
            <a:r>
              <a:rPr lang="de-DE" dirty="0" smtClean="0"/>
              <a:t>Performance leicht verbessert</a:t>
            </a:r>
          </a:p>
          <a:p>
            <a:pPr lvl="1"/>
            <a:r>
              <a:rPr lang="de-DE" dirty="0"/>
              <a:t>Unterstützung für </a:t>
            </a:r>
            <a:r>
              <a:rPr lang="de-DE" dirty="0" err="1"/>
              <a:t>Geodaten</a:t>
            </a:r>
            <a:r>
              <a:rPr lang="de-DE" dirty="0"/>
              <a:t> (im </a:t>
            </a:r>
            <a:r>
              <a:rPr lang="de-DE" dirty="0" err="1"/>
              <a:t>SmartMonitoring</a:t>
            </a:r>
            <a:r>
              <a:rPr lang="de-DE" dirty="0"/>
              <a:t> noch nicht genutzt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510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Laufend: Softwarequalität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Im letzten Semester Focus auf Softwarequalität</a:t>
            </a:r>
          </a:p>
          <a:p>
            <a:pPr lvl="1"/>
            <a:r>
              <a:rPr lang="de-DE" dirty="0" smtClean="0"/>
              <a:t>Unit-Tests der REST-Schnittstellen (Dennis)</a:t>
            </a:r>
          </a:p>
          <a:p>
            <a:pPr lvl="1"/>
            <a:r>
              <a:rPr lang="de-DE" dirty="0" smtClean="0"/>
              <a:t>Optimierung der </a:t>
            </a:r>
            <a:r>
              <a:rPr lang="de-DE" dirty="0" err="1" smtClean="0"/>
              <a:t>Deploy</a:t>
            </a:r>
            <a:r>
              <a:rPr lang="de-DE" dirty="0" smtClean="0"/>
              <a:t>-Zeit</a:t>
            </a:r>
          </a:p>
          <a:p>
            <a:pPr lvl="2"/>
            <a:r>
              <a:rPr lang="de-DE" dirty="0" smtClean="0"/>
              <a:t>Überprüfung eingebundener Bibliotheken (ca. 33% eingespart)</a:t>
            </a:r>
          </a:p>
          <a:p>
            <a:pPr lvl="2"/>
            <a:r>
              <a:rPr lang="de-DE" dirty="0" smtClean="0"/>
              <a:t>Unnötige Ausgaben entfernt</a:t>
            </a:r>
          </a:p>
          <a:p>
            <a:pPr lvl="2"/>
            <a:r>
              <a:rPr lang="de-DE" dirty="0" smtClean="0"/>
              <a:t>Austausch </a:t>
            </a:r>
            <a:r>
              <a:rPr lang="de-DE" dirty="0" err="1" smtClean="0"/>
              <a:t>Persistence</a:t>
            </a:r>
            <a:r>
              <a:rPr lang="de-DE" dirty="0" smtClean="0"/>
              <a:t> Provider</a:t>
            </a:r>
          </a:p>
          <a:p>
            <a:pPr lvl="1"/>
            <a:r>
              <a:rPr lang="de-DE" dirty="0" smtClean="0"/>
              <a:t>Einführung eines </a:t>
            </a:r>
            <a:r>
              <a:rPr lang="de-DE" dirty="0" err="1" smtClean="0"/>
              <a:t>Debug</a:t>
            </a:r>
            <a:r>
              <a:rPr lang="de-DE" dirty="0" smtClean="0"/>
              <a:t>-Modus</a:t>
            </a:r>
          </a:p>
          <a:p>
            <a:pPr lvl="1"/>
            <a:r>
              <a:rPr lang="de-DE" dirty="0" smtClean="0"/>
              <a:t>Stärkere Trennung in wiederverwendbare GUI-Komponenten</a:t>
            </a:r>
            <a:endParaRPr lang="de-DE" dirty="0"/>
          </a:p>
          <a:p>
            <a:r>
              <a:rPr lang="de-DE" dirty="0" smtClean="0"/>
              <a:t>Weitere notwendige Änderungen:</a:t>
            </a:r>
          </a:p>
          <a:p>
            <a:pPr lvl="1"/>
            <a:r>
              <a:rPr lang="de-DE" dirty="0" smtClean="0"/>
              <a:t>Umfang der Logs verkleinern (Testausgaben entfernen)</a:t>
            </a:r>
          </a:p>
          <a:p>
            <a:pPr lvl="1"/>
            <a:r>
              <a:rPr lang="de-DE" dirty="0" smtClean="0"/>
              <a:t>Automatisches Löschen der Logs</a:t>
            </a:r>
          </a:p>
          <a:p>
            <a:pPr lvl="1"/>
            <a:r>
              <a:rPr lang="de-DE" dirty="0" err="1" smtClean="0"/>
              <a:t>Redesign</a:t>
            </a:r>
            <a:r>
              <a:rPr lang="de-DE" dirty="0" smtClean="0"/>
              <a:t> des </a:t>
            </a:r>
            <a:r>
              <a:rPr lang="de-DE" dirty="0" err="1" smtClean="0"/>
              <a:t>Shedulers</a:t>
            </a:r>
            <a:r>
              <a:rPr lang="de-DE" dirty="0" smtClean="0"/>
              <a:t> (dadurch derzeit viele Fehlermeldungen)</a:t>
            </a:r>
          </a:p>
        </p:txBody>
      </p:sp>
    </p:spTree>
    <p:extLst>
      <p:ext uri="{BB962C8B-B14F-4D97-AF65-F5344CB8AC3E}">
        <p14:creationId xmlns:p14="http://schemas.microsoft.com/office/powerpoint/2010/main" val="149676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REST-Proxy-Pattern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87214"/>
            <a:ext cx="10515600" cy="5214002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Problemstellungen:</a:t>
            </a:r>
          </a:p>
          <a:p>
            <a:pPr lvl="1"/>
            <a:r>
              <a:rPr lang="de-DE" dirty="0" smtClean="0"/>
              <a:t>Bei der Datenanfrage an eine REST-Methode</a:t>
            </a:r>
          </a:p>
          <a:p>
            <a:pPr lvl="2"/>
            <a:r>
              <a:rPr lang="de-DE" dirty="0" smtClean="0"/>
              <a:t>Liefert mit JAXB angefragtes Objekt und verbundene Objekte als JSON</a:t>
            </a:r>
          </a:p>
          <a:p>
            <a:pPr lvl="2"/>
            <a:r>
              <a:rPr lang="de-DE" dirty="0" smtClean="0"/>
              <a:t>Aber: REST soll immer nur angefragtes Objekt und Referenz auf verbundene liefern</a:t>
            </a:r>
          </a:p>
          <a:p>
            <a:pPr lvl="1"/>
            <a:r>
              <a:rPr lang="de-DE" dirty="0" smtClean="0"/>
              <a:t>Bei Anlegen / Ändern von Objekten</a:t>
            </a:r>
          </a:p>
          <a:p>
            <a:pPr lvl="2"/>
            <a:r>
              <a:rPr lang="de-DE" dirty="0" smtClean="0"/>
              <a:t>Eigentlich komplettes Objekt notwendig, inklusive verbundener Objekte</a:t>
            </a:r>
          </a:p>
          <a:p>
            <a:pPr lvl="2"/>
            <a:r>
              <a:rPr lang="de-DE" dirty="0" smtClean="0"/>
              <a:t>Aber: Overhead und zu kompliziert</a:t>
            </a:r>
          </a:p>
          <a:p>
            <a:pPr lvl="1"/>
            <a:r>
              <a:rPr lang="de-DE" dirty="0" smtClean="0"/>
              <a:t>Bisherige Umsetzung: Objekte und Referenzen werden manuell in JSON geschrieben</a:t>
            </a:r>
            <a:endParaRPr lang="de-DE" dirty="0"/>
          </a:p>
          <a:p>
            <a:r>
              <a:rPr lang="de-DE" dirty="0" smtClean="0"/>
              <a:t>REST-Proxy-Pattern Idee:</a:t>
            </a:r>
          </a:p>
          <a:p>
            <a:pPr lvl="1"/>
            <a:r>
              <a:rPr lang="de-DE" dirty="0" smtClean="0"/>
              <a:t>Generische Lösung für obige Probleme</a:t>
            </a:r>
          </a:p>
          <a:p>
            <a:pPr lvl="1"/>
            <a:r>
              <a:rPr lang="de-DE" dirty="0" smtClean="0"/>
              <a:t>Referenzierte Objekte werden automatisch in </a:t>
            </a:r>
            <a:r>
              <a:rPr lang="de-DE" dirty="0" err="1" smtClean="0"/>
              <a:t>Ids</a:t>
            </a:r>
            <a:r>
              <a:rPr lang="de-DE" dirty="0" smtClean="0"/>
              <a:t> umgewandelt</a:t>
            </a:r>
          </a:p>
          <a:p>
            <a:pPr lvl="1"/>
            <a:r>
              <a:rPr lang="de-DE" dirty="0" err="1" smtClean="0"/>
              <a:t>Ids</a:t>
            </a:r>
            <a:r>
              <a:rPr lang="de-DE" dirty="0" smtClean="0"/>
              <a:t> werden automatisch aus der Datenbank gesucht und aufgelöst</a:t>
            </a:r>
          </a:p>
          <a:p>
            <a:pPr lvl="1"/>
            <a:r>
              <a:rPr lang="de-DE" dirty="0" smtClean="0"/>
              <a:t>Ein generisches Proxy-Objekt (JSON-</a:t>
            </a:r>
            <a:r>
              <a:rPr lang="de-DE" dirty="0" err="1" smtClean="0"/>
              <a:t>Object</a:t>
            </a:r>
            <a:r>
              <a:rPr lang="de-DE" dirty="0" smtClean="0"/>
              <a:t>-</a:t>
            </a:r>
            <a:r>
              <a:rPr lang="de-DE" dirty="0" err="1" smtClean="0"/>
              <a:t>Resolver</a:t>
            </a:r>
            <a:r>
              <a:rPr lang="de-DE" dirty="0" smtClean="0"/>
              <a:t>)</a:t>
            </a:r>
          </a:p>
          <a:p>
            <a:r>
              <a:rPr lang="de-DE" dirty="0" smtClean="0"/>
              <a:t>Vorteile:</a:t>
            </a:r>
          </a:p>
          <a:p>
            <a:pPr lvl="1"/>
            <a:r>
              <a:rPr lang="de-DE" dirty="0" smtClean="0"/>
              <a:t>Deutlich weniger Implementierungsaufwand (ca. 1/20)</a:t>
            </a:r>
          </a:p>
          <a:p>
            <a:pPr lvl="1"/>
            <a:r>
              <a:rPr lang="de-DE" dirty="0" smtClean="0"/>
              <a:t>Kein Wartungsaufwand an der REST-Schnittstelle bei Änderung der </a:t>
            </a:r>
            <a:r>
              <a:rPr lang="de-DE" dirty="0" err="1" smtClean="0"/>
              <a:t>Entities</a:t>
            </a:r>
            <a:endParaRPr lang="de-DE" dirty="0" smtClean="0"/>
          </a:p>
          <a:p>
            <a:pPr lvl="1"/>
            <a:r>
              <a:rPr lang="de-DE" dirty="0" smtClean="0"/>
              <a:t>Weniger unnötiger Datentransfer</a:t>
            </a:r>
          </a:p>
        </p:txBody>
      </p:sp>
    </p:spTree>
    <p:extLst>
      <p:ext uri="{BB962C8B-B14F-4D97-AF65-F5344CB8AC3E}">
        <p14:creationId xmlns:p14="http://schemas.microsoft.com/office/powerpoint/2010/main" val="48364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Microsoft Office PowerPoint</Application>
  <PresentationFormat>Breitbild</PresentationFormat>
  <Paragraphs>170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SmartMonitoring</vt:lpstr>
      <vt:lpstr>Agenda</vt:lpstr>
      <vt:lpstr>Aktueller Funktionsumfang</vt:lpstr>
      <vt:lpstr>Kürzlich abgeschlossen: Datenvisualisierung</vt:lpstr>
      <vt:lpstr>Kürzlich abgeschlossen: Kartendarstellung</vt:lpstr>
      <vt:lpstr>Kürzlich abgeschlossen: Kartendarstellung</vt:lpstr>
      <vt:lpstr>Kürzlich abgeschlossen: Austausch PP</vt:lpstr>
      <vt:lpstr>Laufend: Softwarequalität</vt:lpstr>
      <vt:lpstr>REST-Proxy-Pattern</vt:lpstr>
      <vt:lpstr>REST-Proxy-Pattern</vt:lpstr>
      <vt:lpstr>Berechtigungskonzept: Bisher</vt:lpstr>
      <vt:lpstr>Berechtigungskonzept: Neu</vt:lpstr>
      <vt:lpstr>Berechtigungskonzept: Neu</vt:lpstr>
      <vt:lpstr>Verbessertes UserInterface</vt:lpstr>
      <vt:lpstr>PowerPoint-Präsentation</vt:lpstr>
      <vt:lpstr>Weitere Todos: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SmartMonitoring</dc:title>
  <dc:creator>ffehring</dc:creator>
  <cp:lastModifiedBy>ffehring</cp:lastModifiedBy>
  <cp:revision>41</cp:revision>
  <dcterms:created xsi:type="dcterms:W3CDTF">2018-07-16T12:39:21Z</dcterms:created>
  <dcterms:modified xsi:type="dcterms:W3CDTF">2018-07-26T10:19:02Z</dcterms:modified>
</cp:coreProperties>
</file>